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2" r:id="rId2"/>
    <p:sldMasterId id="2147483684" r:id="rId3"/>
  </p:sldMasterIdLst>
  <p:notesMasterIdLst>
    <p:notesMasterId r:id="rId40"/>
  </p:notesMasterIdLst>
  <p:sldIdLst>
    <p:sldId id="394" r:id="rId4"/>
    <p:sldId id="262" r:id="rId5"/>
    <p:sldId id="261" r:id="rId6"/>
    <p:sldId id="269" r:id="rId7"/>
    <p:sldId id="268" r:id="rId8"/>
    <p:sldId id="278" r:id="rId9"/>
    <p:sldId id="392" r:id="rId10"/>
    <p:sldId id="270" r:id="rId11"/>
    <p:sldId id="318" r:id="rId12"/>
    <p:sldId id="285" r:id="rId13"/>
    <p:sldId id="397" r:id="rId14"/>
    <p:sldId id="271" r:id="rId15"/>
    <p:sldId id="361" r:id="rId16"/>
    <p:sldId id="290" r:id="rId17"/>
    <p:sldId id="307" r:id="rId18"/>
    <p:sldId id="291" r:id="rId19"/>
    <p:sldId id="398" r:id="rId20"/>
    <p:sldId id="289" r:id="rId21"/>
    <p:sldId id="342" r:id="rId22"/>
    <p:sldId id="296" r:id="rId23"/>
    <p:sldId id="272" r:id="rId24"/>
    <p:sldId id="343" r:id="rId25"/>
    <p:sldId id="274" r:id="rId26"/>
    <p:sldId id="297" r:id="rId27"/>
    <p:sldId id="293" r:id="rId28"/>
    <p:sldId id="399" r:id="rId29"/>
    <p:sldId id="273" r:id="rId30"/>
    <p:sldId id="275" r:id="rId31"/>
    <p:sldId id="260" r:id="rId32"/>
    <p:sldId id="321" r:id="rId33"/>
    <p:sldId id="319" r:id="rId34"/>
    <p:sldId id="395" r:id="rId35"/>
    <p:sldId id="396" r:id="rId36"/>
    <p:sldId id="323" r:id="rId37"/>
    <p:sldId id="324" r:id="rId38"/>
    <p:sldId id="325" r:id="rId39"/>
  </p:sldIdLst>
  <p:sldSz cx="12192000" cy="6858000"/>
  <p:notesSz cx="6858000" cy="9144000"/>
  <p:defaultTextStyle>
    <a:defPPr>
      <a:defRPr lang="en-US"/>
    </a:defPPr>
    <a:lvl1pPr marL="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4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7CE22"/>
    <a:srgbClr val="0D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90" autoAdjust="0"/>
    <p:restoredTop sz="92623" autoAdjust="0"/>
  </p:normalViewPr>
  <p:slideViewPr>
    <p:cSldViewPr snapToGrid="0">
      <p:cViewPr varScale="1">
        <p:scale>
          <a:sx n="106" d="100"/>
          <a:sy n="106" d="100"/>
        </p:scale>
        <p:origin x="798" y="102"/>
      </p:cViewPr>
      <p:guideLst>
        <p:guide orient="horz" pos="254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46204F-8C5E-4F1A-9212-3F251765B965}" type="datetimeFigureOut">
              <a:rPr lang="ko-KR" altLang="en-US" smtClean="0"/>
              <a:t>2025-12-05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A17BC9-ECAB-4EF5-B75C-39DD9042A1D2}" type="slidenum">
              <a:rPr lang="ko-KR" altLang="en-US" smtClean="0"/>
              <a:t>‹Nº›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244954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A17BC9-ECAB-4EF5-B75C-39DD9042A1D2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353635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g11a42336d87_0_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1" name="Google Shape;711;g11a42336d87_0_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702008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A17BC9-ECAB-4EF5-B75C-39DD9042A1D2}" type="slidenum">
              <a:rPr lang="ko-KR" altLang="en-US" smtClean="0"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80190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3409500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4" name="Google Shape;2584;ge207fd22f2_0_4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5" name="Google Shape;2585;ge207fd22f2_0_4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731157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4" name="Google Shape;2584;ge207fd22f2_0_4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5" name="Google Shape;2585;ge207fd22f2_0_4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4404705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4" name="Google Shape;2584;ge207fd22f2_0_4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5" name="Google Shape;2585;ge207fd22f2_0_4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277748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A17BC9-ECAB-4EF5-B75C-39DD9042A1D2}" type="slidenum">
              <a:rPr lang="ko-KR" altLang="en-US" smtClean="0"/>
              <a:t>34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368841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A17BC9-ECAB-4EF5-B75C-39DD9042A1D2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1922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g11a42336d87_0_1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7" name="Google Shape;597;g11a42336d87_0_1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037638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A17BC9-ECAB-4EF5-B75C-39DD9042A1D2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172145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A17BC9-ECAB-4EF5-B75C-39DD9042A1D2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275375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D79D5F-8547-45DE-98EB-809CB283AD27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930604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g11a42336d87_0_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1" name="Google Shape;611;g11a42336d87_0_1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558226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A17BC9-ECAB-4EF5-B75C-39DD9042A1D2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1695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A17BC9-ECAB-4EF5-B75C-39DD9042A1D2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624511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85904"/>
            <a:ext cx="12192000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48" y="2589564"/>
            <a:ext cx="12192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3950237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876926" y="400203"/>
            <a:ext cx="10019799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515204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259307" y="245659"/>
            <a:ext cx="11668836" cy="6387153"/>
          </a:xfrm>
          <a:prstGeom prst="roundRect">
            <a:avLst>
              <a:gd name="adj" fmla="val 4853"/>
            </a:avLst>
          </a:prstGeom>
          <a:solidFill>
            <a:schemeClr val="bg1"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454795"/>
            <a:ext cx="12192000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6622592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923674" y="400203"/>
            <a:ext cx="9268326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4676169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CAC2DF5-FE90-43B8-A1A1-57739C19FA1A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7682029" y="4466283"/>
            <a:ext cx="1920000" cy="172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C68C8AC-4682-4A0B-80C9-CCCB156C3995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5569741" y="687363"/>
            <a:ext cx="1920000" cy="172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D026C129-6044-4D96-8ABB-8D17DA0395A9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7682029" y="2576823"/>
            <a:ext cx="1920000" cy="172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9260DCCD-2711-4D6D-8251-D95958320260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5569741" y="2576823"/>
            <a:ext cx="1920000" cy="172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EF9F27E3-6113-4439-85E1-B6150C2B4B92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5569741" y="4466283"/>
            <a:ext cx="1920000" cy="172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24016DE0-2401-4E09-9953-E90E98450950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7682029" y="687363"/>
            <a:ext cx="1920000" cy="172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Frame 1">
            <a:extLst>
              <a:ext uri="{FF2B5EF4-FFF2-40B4-BE49-F238E27FC236}">
                <a16:creationId xmlns:a16="http://schemas.microsoft.com/office/drawing/2014/main" id="{24F322D8-AE8A-40A8-B0E3-5483BBB2A4FD}"/>
              </a:ext>
            </a:extLst>
          </p:cNvPr>
          <p:cNvSpPr/>
          <p:nvPr userDrawn="1"/>
        </p:nvSpPr>
        <p:spPr>
          <a:xfrm>
            <a:off x="5377560" y="548680"/>
            <a:ext cx="4416491" cy="5760640"/>
          </a:xfrm>
          <a:prstGeom prst="frame">
            <a:avLst>
              <a:gd name="adj1" fmla="val 82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solidFill>
                <a:schemeClr val="tx1"/>
              </a:solidFill>
            </a:endParaRPr>
          </a:p>
        </p:txBody>
      </p:sp>
      <p:sp>
        <p:nvSpPr>
          <p:cNvPr id="46" name="Text Placeholder 9">
            <a:extLst>
              <a:ext uri="{FF2B5EF4-FFF2-40B4-BE49-F238E27FC236}">
                <a16:creationId xmlns:a16="http://schemas.microsoft.com/office/drawing/2014/main" id="{F9921C8E-9122-45F1-9875-E470BD3E97F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7943" y="255898"/>
            <a:ext cx="3065417" cy="179061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095203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463358" y="543208"/>
            <a:ext cx="3265284" cy="577611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1980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 dirty="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6D1CAE6F-B4E3-421B-B7D4-3CF1DB53C7E1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6295168" y="540000"/>
            <a:ext cx="5184000" cy="3600000"/>
          </a:xfrm>
          <a:prstGeom prst="snip2DiagRect">
            <a:avLst>
              <a:gd name="adj1" fmla="val 0"/>
              <a:gd name="adj2" fmla="val 29729"/>
            </a:avLst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735689" y="550574"/>
            <a:ext cx="5184000" cy="3600000"/>
          </a:xfrm>
          <a:prstGeom prst="snip2DiagRect">
            <a:avLst>
              <a:gd name="adj1" fmla="val 0"/>
              <a:gd name="adj2" fmla="val 29729"/>
            </a:avLst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Right Triangle 8"/>
          <p:cNvSpPr/>
          <p:nvPr userDrawn="1"/>
        </p:nvSpPr>
        <p:spPr>
          <a:xfrm rot="5400000">
            <a:off x="0" y="0"/>
            <a:ext cx="1080000" cy="1080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6" name="Right Triangle 5"/>
          <p:cNvSpPr/>
          <p:nvPr userDrawn="1"/>
        </p:nvSpPr>
        <p:spPr>
          <a:xfrm rot="5400000" flipH="1" flipV="1">
            <a:off x="11112000" y="5778000"/>
            <a:ext cx="1080000" cy="1080000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2557631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ight Triangle 1"/>
          <p:cNvSpPr/>
          <p:nvPr userDrawn="1"/>
        </p:nvSpPr>
        <p:spPr>
          <a:xfrm>
            <a:off x="-1" y="526869"/>
            <a:ext cx="6331131" cy="6331131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3" name="Right Triangle 2"/>
          <p:cNvSpPr/>
          <p:nvPr userDrawn="1"/>
        </p:nvSpPr>
        <p:spPr>
          <a:xfrm rot="10800000">
            <a:off x="9312000" y="1"/>
            <a:ext cx="2880000" cy="28800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 dirty="0">
              <a:latin typeface="+mn-lt"/>
            </a:endParaRPr>
          </a:p>
        </p:txBody>
      </p:sp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28323" y="537116"/>
            <a:ext cx="5040000" cy="280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728323" y="3507554"/>
            <a:ext cx="5040000" cy="280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675843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3503712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3672069" y="1772816"/>
            <a:ext cx="3503712" cy="508518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7344139" y="4941168"/>
            <a:ext cx="4847861" cy="19168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509758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>
            <a:extLst>
              <a:ext uri="{FF2B5EF4-FFF2-40B4-BE49-F238E27FC236}">
                <a16:creationId xmlns:a16="http://schemas.microsoft.com/office/drawing/2014/main" id="{46D86C4E-53B1-4EE3-B579-74CF6645166B}"/>
              </a:ext>
            </a:extLst>
          </p:cNvPr>
          <p:cNvSpPr/>
          <p:nvPr userDrawn="1"/>
        </p:nvSpPr>
        <p:spPr>
          <a:xfrm>
            <a:off x="4439816" y="0"/>
            <a:ext cx="3312368" cy="685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483758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그림 개체 틀 10">
            <a:extLst>
              <a:ext uri="{FF2B5EF4-FFF2-40B4-BE49-F238E27FC236}">
                <a16:creationId xmlns:a16="http://schemas.microsoft.com/office/drawing/2014/main" id="{92D02361-0C45-400B-BDF2-41F5852C69A0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1" y="69669"/>
            <a:ext cx="12191999" cy="6642417"/>
          </a:xfrm>
          <a:custGeom>
            <a:avLst/>
            <a:gdLst>
              <a:gd name="connsiteX0" fmla="*/ 2308091 w 12191999"/>
              <a:gd name="connsiteY0" fmla="*/ 6609373 h 6862263"/>
              <a:gd name="connsiteX1" fmla="*/ 2304105 w 12191999"/>
              <a:gd name="connsiteY1" fmla="*/ 6611293 h 6862263"/>
              <a:gd name="connsiteX2" fmla="*/ 2259698 w 12191999"/>
              <a:gd name="connsiteY2" fmla="*/ 6635821 h 6862263"/>
              <a:gd name="connsiteX3" fmla="*/ 2191317 w 12191999"/>
              <a:gd name="connsiteY3" fmla="*/ 6672946 h 6862263"/>
              <a:gd name="connsiteX4" fmla="*/ 2137244 w 12191999"/>
              <a:gd name="connsiteY4" fmla="*/ 6701086 h 6862263"/>
              <a:gd name="connsiteX5" fmla="*/ 2154012 w 12191999"/>
              <a:gd name="connsiteY5" fmla="*/ 6696147 h 6862263"/>
              <a:gd name="connsiteX6" fmla="*/ 2169308 w 12191999"/>
              <a:gd name="connsiteY6" fmla="*/ 6688781 h 6862263"/>
              <a:gd name="connsiteX7" fmla="*/ 2229389 w 12191999"/>
              <a:gd name="connsiteY7" fmla="*/ 6664024 h 6862263"/>
              <a:gd name="connsiteX8" fmla="*/ 2278328 w 12191999"/>
              <a:gd name="connsiteY8" fmla="*/ 6640451 h 6862263"/>
              <a:gd name="connsiteX9" fmla="*/ 2321750 w 12191999"/>
              <a:gd name="connsiteY9" fmla="*/ 6614303 h 6862263"/>
              <a:gd name="connsiteX10" fmla="*/ 2325713 w 12191999"/>
              <a:gd name="connsiteY10" fmla="*/ 6611816 h 6862263"/>
              <a:gd name="connsiteX11" fmla="*/ 2309126 w 12191999"/>
              <a:gd name="connsiteY11" fmla="*/ 6609989 h 6862263"/>
              <a:gd name="connsiteX12" fmla="*/ 2512692 w 12191999"/>
              <a:gd name="connsiteY12" fmla="*/ 6592555 h 6862263"/>
              <a:gd name="connsiteX13" fmla="*/ 2511764 w 12191999"/>
              <a:gd name="connsiteY13" fmla="*/ 6592989 h 6862263"/>
              <a:gd name="connsiteX14" fmla="*/ 2487790 w 12191999"/>
              <a:gd name="connsiteY14" fmla="*/ 6604537 h 6862263"/>
              <a:gd name="connsiteX15" fmla="*/ 2494569 w 12191999"/>
              <a:gd name="connsiteY15" fmla="*/ 6601818 h 6862263"/>
              <a:gd name="connsiteX16" fmla="*/ 7139575 w 12191999"/>
              <a:gd name="connsiteY16" fmla="*/ 6590926 h 6862263"/>
              <a:gd name="connsiteX17" fmla="*/ 7199077 w 12191999"/>
              <a:gd name="connsiteY17" fmla="*/ 6622171 h 6862263"/>
              <a:gd name="connsiteX18" fmla="*/ 7140494 w 12191999"/>
              <a:gd name="connsiteY18" fmla="*/ 6650114 h 6862263"/>
              <a:gd name="connsiteX19" fmla="*/ 7130042 w 12191999"/>
              <a:gd name="connsiteY19" fmla="*/ 6650609 h 6862263"/>
              <a:gd name="connsiteX20" fmla="*/ 7130042 w 12191999"/>
              <a:gd name="connsiteY20" fmla="*/ 6591473 h 6862263"/>
              <a:gd name="connsiteX21" fmla="*/ 2515657 w 12191999"/>
              <a:gd name="connsiteY21" fmla="*/ 6578481 h 6862263"/>
              <a:gd name="connsiteX22" fmla="*/ 2510425 w 12191999"/>
              <a:gd name="connsiteY22" fmla="*/ 6579923 h 6862263"/>
              <a:gd name="connsiteX23" fmla="*/ 2505070 w 12191999"/>
              <a:gd name="connsiteY23" fmla="*/ 6583655 h 6862263"/>
              <a:gd name="connsiteX24" fmla="*/ 2515033 w 12191999"/>
              <a:gd name="connsiteY24" fmla="*/ 6578856 h 6862263"/>
              <a:gd name="connsiteX25" fmla="*/ 4095628 w 12191999"/>
              <a:gd name="connsiteY25" fmla="*/ 6575659 h 6862263"/>
              <a:gd name="connsiteX26" fmla="*/ 4058462 w 12191999"/>
              <a:gd name="connsiteY26" fmla="*/ 6592989 h 6862263"/>
              <a:gd name="connsiteX27" fmla="*/ 4012580 w 12191999"/>
              <a:gd name="connsiteY27" fmla="*/ 6615089 h 6862263"/>
              <a:gd name="connsiteX28" fmla="*/ 4000572 w 12191999"/>
              <a:gd name="connsiteY28" fmla="*/ 6620469 h 6862263"/>
              <a:gd name="connsiteX29" fmla="*/ 4002054 w 12191999"/>
              <a:gd name="connsiteY29" fmla="*/ 6628752 h 6862263"/>
              <a:gd name="connsiteX30" fmla="*/ 4003374 w 12191999"/>
              <a:gd name="connsiteY30" fmla="*/ 6629517 h 6862263"/>
              <a:gd name="connsiteX31" fmla="*/ 4038418 w 12191999"/>
              <a:gd name="connsiteY31" fmla="*/ 6612060 h 6862263"/>
              <a:gd name="connsiteX32" fmla="*/ 4106728 w 12191999"/>
              <a:gd name="connsiteY32" fmla="*/ 6579156 h 6862263"/>
              <a:gd name="connsiteX33" fmla="*/ 4060526 w 12191999"/>
              <a:gd name="connsiteY33" fmla="*/ 6564603 h 6862263"/>
              <a:gd name="connsiteX34" fmla="*/ 4043103 w 12191999"/>
              <a:gd name="connsiteY34" fmla="*/ 6574226 h 6862263"/>
              <a:gd name="connsiteX35" fmla="*/ 4003489 w 12191999"/>
              <a:gd name="connsiteY35" fmla="*/ 6595733 h 6862263"/>
              <a:gd name="connsiteX36" fmla="*/ 3999589 w 12191999"/>
              <a:gd name="connsiteY36" fmla="*/ 6607871 h 6862263"/>
              <a:gd name="connsiteX37" fmla="*/ 4012794 w 12191999"/>
              <a:gd name="connsiteY37" fmla="*/ 6602429 h 6862263"/>
              <a:gd name="connsiteX38" fmla="*/ 4061732 w 12191999"/>
              <a:gd name="connsiteY38" fmla="*/ 6578856 h 6862263"/>
              <a:gd name="connsiteX39" fmla="*/ 4076859 w 12191999"/>
              <a:gd name="connsiteY39" fmla="*/ 6569748 h 6862263"/>
              <a:gd name="connsiteX40" fmla="*/ 4623198 w 12191999"/>
              <a:gd name="connsiteY40" fmla="*/ 6476866 h 6862263"/>
              <a:gd name="connsiteX41" fmla="*/ 4620940 w 12191999"/>
              <a:gd name="connsiteY41" fmla="*/ 6477953 h 6862263"/>
              <a:gd name="connsiteX42" fmla="*/ 4625783 w 12191999"/>
              <a:gd name="connsiteY42" fmla="*/ 6478179 h 6862263"/>
              <a:gd name="connsiteX43" fmla="*/ 4624021 w 12191999"/>
              <a:gd name="connsiteY43" fmla="*/ 6477425 h 6862263"/>
              <a:gd name="connsiteX44" fmla="*/ 2936928 w 12191999"/>
              <a:gd name="connsiteY44" fmla="*/ 6471897 h 6862263"/>
              <a:gd name="connsiteX45" fmla="*/ 2927334 w 12191999"/>
              <a:gd name="connsiteY45" fmla="*/ 6476519 h 6862263"/>
              <a:gd name="connsiteX46" fmla="*/ 2925456 w 12191999"/>
              <a:gd name="connsiteY46" fmla="*/ 6478189 h 6862263"/>
              <a:gd name="connsiteX47" fmla="*/ 2955905 w 12191999"/>
              <a:gd name="connsiteY47" fmla="*/ 6456202 h 6862263"/>
              <a:gd name="connsiteX48" fmla="*/ 2942406 w 12191999"/>
              <a:gd name="connsiteY48" fmla="*/ 6461174 h 6862263"/>
              <a:gd name="connsiteX49" fmla="*/ 2925042 w 12191999"/>
              <a:gd name="connsiteY49" fmla="*/ 6467044 h 6862263"/>
              <a:gd name="connsiteX50" fmla="*/ 2919357 w 12191999"/>
              <a:gd name="connsiteY50" fmla="*/ 6469898 h 6862263"/>
              <a:gd name="connsiteX51" fmla="*/ 2933068 w 12191999"/>
              <a:gd name="connsiteY51" fmla="*/ 6466433 h 6862263"/>
              <a:gd name="connsiteX52" fmla="*/ 4590787 w 12191999"/>
              <a:gd name="connsiteY52" fmla="*/ 6454905 h 6862263"/>
              <a:gd name="connsiteX53" fmla="*/ 4602061 w 12191999"/>
              <a:gd name="connsiteY53" fmla="*/ 6477072 h 6862263"/>
              <a:gd name="connsiteX54" fmla="*/ 4611262 w 12191999"/>
              <a:gd name="connsiteY54" fmla="*/ 6477502 h 6862263"/>
              <a:gd name="connsiteX55" fmla="*/ 4618249 w 12191999"/>
              <a:gd name="connsiteY55" fmla="*/ 6473514 h 6862263"/>
              <a:gd name="connsiteX56" fmla="*/ 2966972 w 12191999"/>
              <a:gd name="connsiteY56" fmla="*/ 6424360 h 6862263"/>
              <a:gd name="connsiteX57" fmla="*/ 2957994 w 12191999"/>
              <a:gd name="connsiteY57" fmla="*/ 6427743 h 6862263"/>
              <a:gd name="connsiteX58" fmla="*/ 2936173 w 12191999"/>
              <a:gd name="connsiteY58" fmla="*/ 6432499 h 6862263"/>
              <a:gd name="connsiteX59" fmla="*/ 2909734 w 12191999"/>
              <a:gd name="connsiteY59" fmla="*/ 6441048 h 6862263"/>
              <a:gd name="connsiteX60" fmla="*/ 2892366 w 12191999"/>
              <a:gd name="connsiteY60" fmla="*/ 6451508 h 6862263"/>
              <a:gd name="connsiteX61" fmla="*/ 2878547 w 12191999"/>
              <a:gd name="connsiteY61" fmla="*/ 6461304 h 6862263"/>
              <a:gd name="connsiteX62" fmla="*/ 2874889 w 12191999"/>
              <a:gd name="connsiteY62" fmla="*/ 6468296 h 6862263"/>
              <a:gd name="connsiteX63" fmla="*/ 2850421 w 12191999"/>
              <a:gd name="connsiteY63" fmla="*/ 6480086 h 6862263"/>
              <a:gd name="connsiteX64" fmla="*/ 2835726 w 12191999"/>
              <a:gd name="connsiteY64" fmla="*/ 6481930 h 6862263"/>
              <a:gd name="connsiteX65" fmla="*/ 2814806 w 12191999"/>
              <a:gd name="connsiteY65" fmla="*/ 6493053 h 6862263"/>
              <a:gd name="connsiteX66" fmla="*/ 2782637 w 12191999"/>
              <a:gd name="connsiteY66" fmla="*/ 6511689 h 6862263"/>
              <a:gd name="connsiteX67" fmla="*/ 2772968 w 12191999"/>
              <a:gd name="connsiteY67" fmla="*/ 6515299 h 6862263"/>
              <a:gd name="connsiteX68" fmla="*/ 2757290 w 12191999"/>
              <a:gd name="connsiteY68" fmla="*/ 6515527 h 6862263"/>
              <a:gd name="connsiteX69" fmla="*/ 2747131 w 12191999"/>
              <a:gd name="connsiteY69" fmla="*/ 6518328 h 6862263"/>
              <a:gd name="connsiteX70" fmla="*/ 2708244 w 12191999"/>
              <a:gd name="connsiteY70" fmla="*/ 6545431 h 6862263"/>
              <a:gd name="connsiteX71" fmla="*/ 2703110 w 12191999"/>
              <a:gd name="connsiteY71" fmla="*/ 6549996 h 6862263"/>
              <a:gd name="connsiteX72" fmla="*/ 2710211 w 12191999"/>
              <a:gd name="connsiteY72" fmla="*/ 6548669 h 6862263"/>
              <a:gd name="connsiteX73" fmla="*/ 2753527 w 12191999"/>
              <a:gd name="connsiteY73" fmla="*/ 6528851 h 6862263"/>
              <a:gd name="connsiteX74" fmla="*/ 2763195 w 12191999"/>
              <a:gd name="connsiteY74" fmla="*/ 6525240 h 6862263"/>
              <a:gd name="connsiteX75" fmla="*/ 2779962 w 12191999"/>
              <a:gd name="connsiteY75" fmla="*/ 6520302 h 6862263"/>
              <a:gd name="connsiteX76" fmla="*/ 2788046 w 12191999"/>
              <a:gd name="connsiteY76" fmla="*/ 6520593 h 6862263"/>
              <a:gd name="connsiteX77" fmla="*/ 2780840 w 12191999"/>
              <a:gd name="connsiteY77" fmla="*/ 6528250 h 6862263"/>
              <a:gd name="connsiteX78" fmla="*/ 2793074 w 12191999"/>
              <a:gd name="connsiteY78" fmla="*/ 6522358 h 6862263"/>
              <a:gd name="connsiteX79" fmla="*/ 2813993 w 12191999"/>
              <a:gd name="connsiteY79" fmla="*/ 6511234 h 6862263"/>
              <a:gd name="connsiteX80" fmla="*/ 2838956 w 12191999"/>
              <a:gd name="connsiteY80" fmla="*/ 6500256 h 6862263"/>
              <a:gd name="connsiteX81" fmla="*/ 2856708 w 12191999"/>
              <a:gd name="connsiteY81" fmla="*/ 6496937 h 6862263"/>
              <a:gd name="connsiteX82" fmla="*/ 2869436 w 12191999"/>
              <a:gd name="connsiteY82" fmla="*/ 6491852 h 6862263"/>
              <a:gd name="connsiteX83" fmla="*/ 2917364 w 12191999"/>
              <a:gd name="connsiteY83" fmla="*/ 6468765 h 6862263"/>
              <a:gd name="connsiteX84" fmla="*/ 2916821 w 12191999"/>
              <a:gd name="connsiteY84" fmla="*/ 6467874 h 6862263"/>
              <a:gd name="connsiteX85" fmla="*/ 2917913 w 12191999"/>
              <a:gd name="connsiteY85" fmla="*/ 6463161 h 6862263"/>
              <a:gd name="connsiteX86" fmla="*/ 2945439 w 12191999"/>
              <a:gd name="connsiteY86" fmla="*/ 6449902 h 6862263"/>
              <a:gd name="connsiteX87" fmla="*/ 2962808 w 12191999"/>
              <a:gd name="connsiteY87" fmla="*/ 6439442 h 6862263"/>
              <a:gd name="connsiteX88" fmla="*/ 2964886 w 12191999"/>
              <a:gd name="connsiteY88" fmla="*/ 6436350 h 6862263"/>
              <a:gd name="connsiteX89" fmla="*/ 2958275 w 12191999"/>
              <a:gd name="connsiteY89" fmla="*/ 6438488 h 6862263"/>
              <a:gd name="connsiteX90" fmla="*/ 2930748 w 12191999"/>
              <a:gd name="connsiteY90" fmla="*/ 6451748 h 6862263"/>
              <a:gd name="connsiteX91" fmla="*/ 2920586 w 12191999"/>
              <a:gd name="connsiteY91" fmla="*/ 6454550 h 6862263"/>
              <a:gd name="connsiteX92" fmla="*/ 2925720 w 12191999"/>
              <a:gd name="connsiteY92" fmla="*/ 6449983 h 6862263"/>
              <a:gd name="connsiteX93" fmla="*/ 2959967 w 12191999"/>
              <a:gd name="connsiteY93" fmla="*/ 6428256 h 6862263"/>
              <a:gd name="connsiteX94" fmla="*/ 8517765 w 12191999"/>
              <a:gd name="connsiteY94" fmla="*/ 6419896 h 6862263"/>
              <a:gd name="connsiteX95" fmla="*/ 8506834 w 12191999"/>
              <a:gd name="connsiteY95" fmla="*/ 6428485 h 6862263"/>
              <a:gd name="connsiteX96" fmla="*/ 8509152 w 12191999"/>
              <a:gd name="connsiteY96" fmla="*/ 6436550 h 6862263"/>
              <a:gd name="connsiteX97" fmla="*/ 8516650 w 12191999"/>
              <a:gd name="connsiteY97" fmla="*/ 6431008 h 6862263"/>
              <a:gd name="connsiteX98" fmla="*/ 8517765 w 12191999"/>
              <a:gd name="connsiteY98" fmla="*/ 6419896 h 6862263"/>
              <a:gd name="connsiteX99" fmla="*/ 3088984 w 12191999"/>
              <a:gd name="connsiteY99" fmla="*/ 6393313 h 6862263"/>
              <a:gd name="connsiteX100" fmla="*/ 3072708 w 12191999"/>
              <a:gd name="connsiteY100" fmla="*/ 6399061 h 6862263"/>
              <a:gd name="connsiteX101" fmla="*/ 2982653 w 12191999"/>
              <a:gd name="connsiteY101" fmla="*/ 6444217 h 6862263"/>
              <a:gd name="connsiteX102" fmla="*/ 3026305 w 12191999"/>
              <a:gd name="connsiteY102" fmla="*/ 6424660 h 6862263"/>
              <a:gd name="connsiteX103" fmla="*/ 3044656 w 12191999"/>
              <a:gd name="connsiteY103" fmla="*/ 6415820 h 6862263"/>
              <a:gd name="connsiteX104" fmla="*/ 3066445 w 12191999"/>
              <a:gd name="connsiteY104" fmla="*/ 6406746 h 6862263"/>
              <a:gd name="connsiteX105" fmla="*/ 3074677 w 12191999"/>
              <a:gd name="connsiteY105" fmla="*/ 6402299 h 6862263"/>
              <a:gd name="connsiteX106" fmla="*/ 3088984 w 12191999"/>
              <a:gd name="connsiteY106" fmla="*/ 6393313 h 6862263"/>
              <a:gd name="connsiteX107" fmla="*/ 3029131 w 12191999"/>
              <a:gd name="connsiteY107" fmla="*/ 6339848 h 6862263"/>
              <a:gd name="connsiteX108" fmla="*/ 3023165 w 12191999"/>
              <a:gd name="connsiteY108" fmla="*/ 6341414 h 6862263"/>
              <a:gd name="connsiteX109" fmla="*/ 2992277 w 12191999"/>
              <a:gd name="connsiteY109" fmla="*/ 6352663 h 6862263"/>
              <a:gd name="connsiteX110" fmla="*/ 2990042 w 12191999"/>
              <a:gd name="connsiteY110" fmla="*/ 6354123 h 6862263"/>
              <a:gd name="connsiteX111" fmla="*/ 2914065 w 12191999"/>
              <a:gd name="connsiteY111" fmla="*/ 6391768 h 6862263"/>
              <a:gd name="connsiteX112" fmla="*/ 2880419 w 12191999"/>
              <a:gd name="connsiteY112" fmla="*/ 6407975 h 6862263"/>
              <a:gd name="connsiteX113" fmla="*/ 2830882 w 12191999"/>
              <a:gd name="connsiteY113" fmla="*/ 6437069 h 6862263"/>
              <a:gd name="connsiteX114" fmla="*/ 2823290 w 12191999"/>
              <a:gd name="connsiteY114" fmla="*/ 6437588 h 6862263"/>
              <a:gd name="connsiteX115" fmla="*/ 2815242 w 12191999"/>
              <a:gd name="connsiteY115" fmla="*/ 6439480 h 6862263"/>
              <a:gd name="connsiteX116" fmla="*/ 2794676 w 12191999"/>
              <a:gd name="connsiteY116" fmla="*/ 6449386 h 6862263"/>
              <a:gd name="connsiteX117" fmla="*/ 2789150 w 12191999"/>
              <a:gd name="connsiteY117" fmla="*/ 6452987 h 6862263"/>
              <a:gd name="connsiteX118" fmla="*/ 2766649 w 12191999"/>
              <a:gd name="connsiteY118" fmla="*/ 6468011 h 6862263"/>
              <a:gd name="connsiteX119" fmla="*/ 2746222 w 12191999"/>
              <a:gd name="connsiteY119" fmla="*/ 6479942 h 6862263"/>
              <a:gd name="connsiteX120" fmla="*/ 2721287 w 12191999"/>
              <a:gd name="connsiteY120" fmla="*/ 6489338 h 6862263"/>
              <a:gd name="connsiteX121" fmla="*/ 2703844 w 12191999"/>
              <a:gd name="connsiteY121" fmla="*/ 6493140 h 6862263"/>
              <a:gd name="connsiteX122" fmla="*/ 2694901 w 12191999"/>
              <a:gd name="connsiteY122" fmla="*/ 6497447 h 6862263"/>
              <a:gd name="connsiteX123" fmla="*/ 2643886 w 12191999"/>
              <a:gd name="connsiteY123" fmla="*/ 6524114 h 6862263"/>
              <a:gd name="connsiteX124" fmla="*/ 2639522 w 12191999"/>
              <a:gd name="connsiteY124" fmla="*/ 6527330 h 6862263"/>
              <a:gd name="connsiteX125" fmla="*/ 2638183 w 12191999"/>
              <a:gd name="connsiteY125" fmla="*/ 6529891 h 6862263"/>
              <a:gd name="connsiteX126" fmla="*/ 2633627 w 12191999"/>
              <a:gd name="connsiteY126" fmla="*/ 6533229 h 6862263"/>
              <a:gd name="connsiteX127" fmla="*/ 2633619 w 12191999"/>
              <a:gd name="connsiteY127" fmla="*/ 6533244 h 6862263"/>
              <a:gd name="connsiteX128" fmla="*/ 2637170 w 12191999"/>
              <a:gd name="connsiteY128" fmla="*/ 6532580 h 6862263"/>
              <a:gd name="connsiteX129" fmla="*/ 2649894 w 12191999"/>
              <a:gd name="connsiteY129" fmla="*/ 6527496 h 6862263"/>
              <a:gd name="connsiteX130" fmla="*/ 2647330 w 12191999"/>
              <a:gd name="connsiteY130" fmla="*/ 6529778 h 6862263"/>
              <a:gd name="connsiteX131" fmla="*/ 2518813 w 12191999"/>
              <a:gd name="connsiteY131" fmla="*/ 6589701 h 6862263"/>
              <a:gd name="connsiteX132" fmla="*/ 2526489 w 12191999"/>
              <a:gd name="connsiteY132" fmla="*/ 6586835 h 6862263"/>
              <a:gd name="connsiteX133" fmla="*/ 2543255 w 12191999"/>
              <a:gd name="connsiteY133" fmla="*/ 6581897 h 6862263"/>
              <a:gd name="connsiteX134" fmla="*/ 2551340 w 12191999"/>
              <a:gd name="connsiteY134" fmla="*/ 6582188 h 6862263"/>
              <a:gd name="connsiteX135" fmla="*/ 2549354 w 12191999"/>
              <a:gd name="connsiteY135" fmla="*/ 6584298 h 6862263"/>
              <a:gd name="connsiteX136" fmla="*/ 2571246 w 12191999"/>
              <a:gd name="connsiteY136" fmla="*/ 6573753 h 6862263"/>
              <a:gd name="connsiteX137" fmla="*/ 2645147 w 12191999"/>
              <a:gd name="connsiteY137" fmla="*/ 6539202 h 6862263"/>
              <a:gd name="connsiteX138" fmla="*/ 2654323 w 12191999"/>
              <a:gd name="connsiteY138" fmla="*/ 6534781 h 6862263"/>
              <a:gd name="connsiteX139" fmla="*/ 2726747 w 12191999"/>
              <a:gd name="connsiteY139" fmla="*/ 6497802 h 6862263"/>
              <a:gd name="connsiteX140" fmla="*/ 2774105 w 12191999"/>
              <a:gd name="connsiteY140" fmla="*/ 6478129 h 6862263"/>
              <a:gd name="connsiteX141" fmla="*/ 2817419 w 12191999"/>
              <a:gd name="connsiteY141" fmla="*/ 6458310 h 6862263"/>
              <a:gd name="connsiteX142" fmla="*/ 2855705 w 12191999"/>
              <a:gd name="connsiteY142" fmla="*/ 6436731 h 6862263"/>
              <a:gd name="connsiteX143" fmla="*/ 2958333 w 12191999"/>
              <a:gd name="connsiteY143" fmla="*/ 6377877 h 6862263"/>
              <a:gd name="connsiteX144" fmla="*/ 3019506 w 12191999"/>
              <a:gd name="connsiteY144" fmla="*/ 6348408 h 6862263"/>
              <a:gd name="connsiteX145" fmla="*/ 3031249 w 12191999"/>
              <a:gd name="connsiteY145" fmla="*/ 6341705 h 6862263"/>
              <a:gd name="connsiteX146" fmla="*/ 3029131 w 12191999"/>
              <a:gd name="connsiteY146" fmla="*/ 6339848 h 6862263"/>
              <a:gd name="connsiteX147" fmla="*/ 10576315 w 12191999"/>
              <a:gd name="connsiteY147" fmla="*/ 5979725 h 6862263"/>
              <a:gd name="connsiteX148" fmla="*/ 10558932 w 12191999"/>
              <a:gd name="connsiteY148" fmla="*/ 5986045 h 6862263"/>
              <a:gd name="connsiteX149" fmla="*/ 10565400 w 12191999"/>
              <a:gd name="connsiteY149" fmla="*/ 5988736 h 6862263"/>
              <a:gd name="connsiteX150" fmla="*/ 10615365 w 12191999"/>
              <a:gd name="connsiteY150" fmla="*/ 6004390 h 6862263"/>
              <a:gd name="connsiteX151" fmla="*/ 10676006 w 12191999"/>
              <a:gd name="connsiteY151" fmla="*/ 6019672 h 6862263"/>
              <a:gd name="connsiteX152" fmla="*/ 10691621 w 12191999"/>
              <a:gd name="connsiteY152" fmla="*/ 6024565 h 6862263"/>
              <a:gd name="connsiteX153" fmla="*/ 10708215 w 12191999"/>
              <a:gd name="connsiteY153" fmla="*/ 6026977 h 6862263"/>
              <a:gd name="connsiteX154" fmla="*/ 10652658 w 12191999"/>
              <a:gd name="connsiteY154" fmla="*/ 6007713 h 6862263"/>
              <a:gd name="connsiteX155" fmla="*/ 10582142 w 12191999"/>
              <a:gd name="connsiteY155" fmla="*/ 5981904 h 6862263"/>
              <a:gd name="connsiteX156" fmla="*/ 10339566 w 12191999"/>
              <a:gd name="connsiteY156" fmla="*/ 5904405 h 6862263"/>
              <a:gd name="connsiteX157" fmla="*/ 10348400 w 12191999"/>
              <a:gd name="connsiteY157" fmla="*/ 5910367 h 6862263"/>
              <a:gd name="connsiteX158" fmla="*/ 10359500 w 12191999"/>
              <a:gd name="connsiteY158" fmla="*/ 5917116 h 6862263"/>
              <a:gd name="connsiteX159" fmla="*/ 10359710 w 12191999"/>
              <a:gd name="connsiteY159" fmla="*/ 5922894 h 6862263"/>
              <a:gd name="connsiteX160" fmla="*/ 10365867 w 12191999"/>
              <a:gd name="connsiteY160" fmla="*/ 5925293 h 6862263"/>
              <a:gd name="connsiteX161" fmla="*/ 10384602 w 12191999"/>
              <a:gd name="connsiteY161" fmla="*/ 5931163 h 6862263"/>
              <a:gd name="connsiteX162" fmla="*/ 10418957 w 12191999"/>
              <a:gd name="connsiteY162" fmla="*/ 5941925 h 6862263"/>
              <a:gd name="connsiteX163" fmla="*/ 10429033 w 12191999"/>
              <a:gd name="connsiteY163" fmla="*/ 5944712 h 6862263"/>
              <a:gd name="connsiteX164" fmla="*/ 10405382 w 12191999"/>
              <a:gd name="connsiteY164" fmla="*/ 5928241 h 6862263"/>
              <a:gd name="connsiteX165" fmla="*/ 10401959 w 12191999"/>
              <a:gd name="connsiteY165" fmla="*/ 5925392 h 6862263"/>
              <a:gd name="connsiteX166" fmla="*/ 10385717 w 12191999"/>
              <a:gd name="connsiteY166" fmla="*/ 5922804 h 6862263"/>
              <a:gd name="connsiteX167" fmla="*/ 10363217 w 12191999"/>
              <a:gd name="connsiteY167" fmla="*/ 5914245 h 6862263"/>
              <a:gd name="connsiteX168" fmla="*/ 10019008 w 12191999"/>
              <a:gd name="connsiteY168" fmla="*/ 5870503 h 6862263"/>
              <a:gd name="connsiteX169" fmla="*/ 10017196 w 12191999"/>
              <a:gd name="connsiteY169" fmla="*/ 5870634 h 6862263"/>
              <a:gd name="connsiteX170" fmla="*/ 10023863 w 12191999"/>
              <a:gd name="connsiteY170" fmla="*/ 5881794 h 6862263"/>
              <a:gd name="connsiteX171" fmla="*/ 10056111 w 12191999"/>
              <a:gd name="connsiteY171" fmla="*/ 5903077 h 6862263"/>
              <a:gd name="connsiteX172" fmla="*/ 10079459 w 12191999"/>
              <a:gd name="connsiteY172" fmla="*/ 5912454 h 6862263"/>
              <a:gd name="connsiteX173" fmla="*/ 10093007 w 12191999"/>
              <a:gd name="connsiteY173" fmla="*/ 5921478 h 6862263"/>
              <a:gd name="connsiteX174" fmla="*/ 10153505 w 12191999"/>
              <a:gd name="connsiteY174" fmla="*/ 5938652 h 6862263"/>
              <a:gd name="connsiteX175" fmla="*/ 10166976 w 12191999"/>
              <a:gd name="connsiteY175" fmla="*/ 5940086 h 6862263"/>
              <a:gd name="connsiteX176" fmla="*/ 10114214 w 12191999"/>
              <a:gd name="connsiteY176" fmla="*/ 5922627 h 6862263"/>
              <a:gd name="connsiteX177" fmla="*/ 10114542 w 12191999"/>
              <a:gd name="connsiteY177" fmla="*/ 5921799 h 6862263"/>
              <a:gd name="connsiteX178" fmla="*/ 10167631 w 12191999"/>
              <a:gd name="connsiteY178" fmla="*/ 5938432 h 6862263"/>
              <a:gd name="connsiteX179" fmla="*/ 10217597 w 12191999"/>
              <a:gd name="connsiteY179" fmla="*/ 5954086 h 6862263"/>
              <a:gd name="connsiteX180" fmla="*/ 10230414 w 12191999"/>
              <a:gd name="connsiteY180" fmla="*/ 5957173 h 6862263"/>
              <a:gd name="connsiteX181" fmla="*/ 10247662 w 12191999"/>
              <a:gd name="connsiteY181" fmla="*/ 5957932 h 6862263"/>
              <a:gd name="connsiteX182" fmla="*/ 10272971 w 12191999"/>
              <a:gd name="connsiteY182" fmla="*/ 5964933 h 6862263"/>
              <a:gd name="connsiteX183" fmla="*/ 10294504 w 12191999"/>
              <a:gd name="connsiteY183" fmla="*/ 5972609 h 6862263"/>
              <a:gd name="connsiteX184" fmla="*/ 10306995 w 12191999"/>
              <a:gd name="connsiteY184" fmla="*/ 5976521 h 6862263"/>
              <a:gd name="connsiteX185" fmla="*/ 10298934 w 12191999"/>
              <a:gd name="connsiteY185" fmla="*/ 5970280 h 6862263"/>
              <a:gd name="connsiteX186" fmla="*/ 10306489 w 12191999"/>
              <a:gd name="connsiteY186" fmla="*/ 5968931 h 6862263"/>
              <a:gd name="connsiteX187" fmla="*/ 10323083 w 12191999"/>
              <a:gd name="connsiteY187" fmla="*/ 5971342 h 6862263"/>
              <a:gd name="connsiteX188" fmla="*/ 10332779 w 12191999"/>
              <a:gd name="connsiteY188" fmla="*/ 5973452 h 6862263"/>
              <a:gd name="connsiteX189" fmla="*/ 10376826 w 12191999"/>
              <a:gd name="connsiteY189" fmla="*/ 5986322 h 6862263"/>
              <a:gd name="connsiteX190" fmla="*/ 10383725 w 12191999"/>
              <a:gd name="connsiteY190" fmla="*/ 5986625 h 6862263"/>
              <a:gd name="connsiteX191" fmla="*/ 10378132 w 12191999"/>
              <a:gd name="connsiteY191" fmla="*/ 5983016 h 6862263"/>
              <a:gd name="connsiteX192" fmla="*/ 10337028 w 12191999"/>
              <a:gd name="connsiteY192" fmla="*/ 5962707 h 6862263"/>
              <a:gd name="connsiteX193" fmla="*/ 10327006 w 12191999"/>
              <a:gd name="connsiteY193" fmla="*/ 5961424 h 6862263"/>
              <a:gd name="connsiteX194" fmla="*/ 10312227 w 12191999"/>
              <a:gd name="connsiteY194" fmla="*/ 5963295 h 6862263"/>
              <a:gd name="connsiteX195" fmla="*/ 10302530 w 12191999"/>
              <a:gd name="connsiteY195" fmla="*/ 5961188 h 6862263"/>
              <a:gd name="connsiteX196" fmla="*/ 10269161 w 12191999"/>
              <a:gd name="connsiteY196" fmla="*/ 5947946 h 6862263"/>
              <a:gd name="connsiteX197" fmla="*/ 10247628 w 12191999"/>
              <a:gd name="connsiteY197" fmla="*/ 5940271 h 6862263"/>
              <a:gd name="connsiteX198" fmla="*/ 10233504 w 12191999"/>
              <a:gd name="connsiteY198" fmla="*/ 5940491 h 6862263"/>
              <a:gd name="connsiteX199" fmla="*/ 10208521 w 12191999"/>
              <a:gd name="connsiteY199" fmla="*/ 5932663 h 6862263"/>
              <a:gd name="connsiteX200" fmla="*/ 10203909 w 12191999"/>
              <a:gd name="connsiteY200" fmla="*/ 5926573 h 6862263"/>
              <a:gd name="connsiteX201" fmla="*/ 10189275 w 12191999"/>
              <a:gd name="connsiteY201" fmla="*/ 5919202 h 6862263"/>
              <a:gd name="connsiteX202" fmla="*/ 10171193 w 12191999"/>
              <a:gd name="connsiteY202" fmla="*/ 5911679 h 6862263"/>
              <a:gd name="connsiteX203" fmla="*/ 10144902 w 12191999"/>
              <a:gd name="connsiteY203" fmla="*/ 5907158 h 6862263"/>
              <a:gd name="connsiteX204" fmla="*/ 10098568 w 12191999"/>
              <a:gd name="connsiteY204" fmla="*/ 5900073 h 6862263"/>
              <a:gd name="connsiteX205" fmla="*/ 10077361 w 12191999"/>
              <a:gd name="connsiteY205" fmla="*/ 5891571 h 6862263"/>
              <a:gd name="connsiteX206" fmla="*/ 10053686 w 12191999"/>
              <a:gd name="connsiteY206" fmla="*/ 5880438 h 6862263"/>
              <a:gd name="connsiteX207" fmla="*/ 10019008 w 12191999"/>
              <a:gd name="connsiteY207" fmla="*/ 5870503 h 6862263"/>
              <a:gd name="connsiteX208" fmla="*/ 64840 w 12191999"/>
              <a:gd name="connsiteY208" fmla="*/ 5311181 h 6862263"/>
              <a:gd name="connsiteX209" fmla="*/ 20163 w 12191999"/>
              <a:gd name="connsiteY209" fmla="*/ 5329725 h 6862263"/>
              <a:gd name="connsiteX210" fmla="*/ 4119 w 12191999"/>
              <a:gd name="connsiteY210" fmla="*/ 5335708 h 6862263"/>
              <a:gd name="connsiteX211" fmla="*/ 5301 w 12191999"/>
              <a:gd name="connsiteY211" fmla="*/ 5332560 h 6862263"/>
              <a:gd name="connsiteX212" fmla="*/ 7652 w 12191999"/>
              <a:gd name="connsiteY212" fmla="*/ 5331396 h 6862263"/>
              <a:gd name="connsiteX213" fmla="*/ 13269 w 12191999"/>
              <a:gd name="connsiteY213" fmla="*/ 5327307 h 6862263"/>
              <a:gd name="connsiteX214" fmla="*/ 6834 w 12191999"/>
              <a:gd name="connsiteY214" fmla="*/ 5328474 h 6862263"/>
              <a:gd name="connsiteX215" fmla="*/ 7119 w 12191999"/>
              <a:gd name="connsiteY215" fmla="*/ 5327715 h 6862263"/>
              <a:gd name="connsiteX216" fmla="*/ 17937 w 12191999"/>
              <a:gd name="connsiteY216" fmla="*/ 5323680 h 6862263"/>
              <a:gd name="connsiteX217" fmla="*/ 64840 w 12191999"/>
              <a:gd name="connsiteY217" fmla="*/ 5311181 h 6862263"/>
              <a:gd name="connsiteX218" fmla="*/ 894790 w 12191999"/>
              <a:gd name="connsiteY218" fmla="*/ 5274717 h 6862263"/>
              <a:gd name="connsiteX219" fmla="*/ 1182380 w 12191999"/>
              <a:gd name="connsiteY219" fmla="*/ 5274717 h 6862263"/>
              <a:gd name="connsiteX220" fmla="*/ 1166602 w 12191999"/>
              <a:gd name="connsiteY220" fmla="*/ 5278106 h 6862263"/>
              <a:gd name="connsiteX221" fmla="*/ 966025 w 12191999"/>
              <a:gd name="connsiteY221" fmla="*/ 5308118 h 6862263"/>
              <a:gd name="connsiteX222" fmla="*/ 925871 w 12191999"/>
              <a:gd name="connsiteY222" fmla="*/ 5295229 h 6862263"/>
              <a:gd name="connsiteX223" fmla="*/ 911090 w 12191999"/>
              <a:gd name="connsiteY223" fmla="*/ 5280773 h 6862263"/>
              <a:gd name="connsiteX224" fmla="*/ 791395 w 12191999"/>
              <a:gd name="connsiteY224" fmla="*/ 5274717 h 6862263"/>
              <a:gd name="connsiteX225" fmla="*/ 893130 w 12191999"/>
              <a:gd name="connsiteY225" fmla="*/ 5274717 h 6862263"/>
              <a:gd name="connsiteX226" fmla="*/ 876010 w 12191999"/>
              <a:gd name="connsiteY226" fmla="*/ 5275544 h 6862263"/>
              <a:gd name="connsiteX227" fmla="*/ 854933 w 12191999"/>
              <a:gd name="connsiteY227" fmla="*/ 5282159 h 6862263"/>
              <a:gd name="connsiteX228" fmla="*/ 801383 w 12191999"/>
              <a:gd name="connsiteY228" fmla="*/ 5286425 h 6862263"/>
              <a:gd name="connsiteX229" fmla="*/ 2494805 w 12191999"/>
              <a:gd name="connsiteY229" fmla="*/ 5274616 h 6862263"/>
              <a:gd name="connsiteX230" fmla="*/ 2494420 w 12191999"/>
              <a:gd name="connsiteY230" fmla="*/ 5274717 h 6862263"/>
              <a:gd name="connsiteX231" fmla="*/ 2494856 w 12191999"/>
              <a:gd name="connsiteY231" fmla="*/ 5274717 h 6862263"/>
              <a:gd name="connsiteX232" fmla="*/ 2650953 w 12191999"/>
              <a:gd name="connsiteY232" fmla="*/ 5254872 h 6862263"/>
              <a:gd name="connsiteX233" fmla="*/ 2638485 w 12191999"/>
              <a:gd name="connsiteY233" fmla="*/ 5257062 h 6862263"/>
              <a:gd name="connsiteX234" fmla="*/ 2621968 w 12191999"/>
              <a:gd name="connsiteY234" fmla="*/ 5261912 h 6862263"/>
              <a:gd name="connsiteX235" fmla="*/ 2604375 w 12191999"/>
              <a:gd name="connsiteY235" fmla="*/ 5263865 h 6862263"/>
              <a:gd name="connsiteX236" fmla="*/ 2582763 w 12191999"/>
              <a:gd name="connsiteY236" fmla="*/ 5264855 h 6862263"/>
              <a:gd name="connsiteX237" fmla="*/ 2551957 w 12191999"/>
              <a:gd name="connsiteY237" fmla="*/ 5270687 h 6862263"/>
              <a:gd name="connsiteX238" fmla="*/ 2538237 w 12191999"/>
              <a:gd name="connsiteY238" fmla="*/ 5274717 h 6862263"/>
              <a:gd name="connsiteX239" fmla="*/ 2611193 w 12191999"/>
              <a:gd name="connsiteY239" fmla="*/ 5274717 h 6862263"/>
              <a:gd name="connsiteX240" fmla="*/ 2631793 w 12191999"/>
              <a:gd name="connsiteY240" fmla="*/ 5268667 h 6862263"/>
              <a:gd name="connsiteX241" fmla="*/ 2646881 w 12191999"/>
              <a:gd name="connsiteY241" fmla="*/ 5259952 h 6862263"/>
              <a:gd name="connsiteX242" fmla="*/ 2650953 w 12191999"/>
              <a:gd name="connsiteY242" fmla="*/ 5254872 h 6862263"/>
              <a:gd name="connsiteX243" fmla="*/ 2475231 w 12191999"/>
              <a:gd name="connsiteY243" fmla="*/ 5251439 h 6862263"/>
              <a:gd name="connsiteX244" fmla="*/ 2457639 w 12191999"/>
              <a:gd name="connsiteY244" fmla="*/ 5253391 h 6862263"/>
              <a:gd name="connsiteX245" fmla="*/ 2418218 w 12191999"/>
              <a:gd name="connsiteY245" fmla="*/ 5265637 h 6862263"/>
              <a:gd name="connsiteX246" fmla="*/ 2381957 w 12191999"/>
              <a:gd name="connsiteY246" fmla="*/ 5274717 h 6862263"/>
              <a:gd name="connsiteX247" fmla="*/ 2403701 w 12191999"/>
              <a:gd name="connsiteY247" fmla="*/ 5274717 h 6862263"/>
              <a:gd name="connsiteX248" fmla="*/ 2406570 w 12191999"/>
              <a:gd name="connsiteY248" fmla="*/ 5273744 h 6862263"/>
              <a:gd name="connsiteX249" fmla="*/ 2446214 w 12191999"/>
              <a:gd name="connsiteY249" fmla="*/ 5262103 h 6862263"/>
              <a:gd name="connsiteX250" fmla="*/ 2475231 w 12191999"/>
              <a:gd name="connsiteY250" fmla="*/ 5251439 h 6862263"/>
              <a:gd name="connsiteX251" fmla="*/ 2537120 w 12191999"/>
              <a:gd name="connsiteY251" fmla="*/ 5250404 h 6862263"/>
              <a:gd name="connsiteX252" fmla="*/ 2519526 w 12191999"/>
              <a:gd name="connsiteY252" fmla="*/ 5252357 h 6862263"/>
              <a:gd name="connsiteX253" fmla="*/ 2493454 w 12191999"/>
              <a:gd name="connsiteY253" fmla="*/ 5261085 h 6862263"/>
              <a:gd name="connsiteX254" fmla="*/ 2465463 w 12191999"/>
              <a:gd name="connsiteY254" fmla="*/ 5269573 h 6862263"/>
              <a:gd name="connsiteX255" fmla="*/ 2451252 w 12191999"/>
              <a:gd name="connsiteY255" fmla="*/ 5274717 h 6862263"/>
              <a:gd name="connsiteX256" fmla="*/ 2487165 w 12191999"/>
              <a:gd name="connsiteY256" fmla="*/ 5274717 h 6862263"/>
              <a:gd name="connsiteX257" fmla="*/ 2504001 w 12191999"/>
              <a:gd name="connsiteY257" fmla="*/ 5269772 h 6862263"/>
              <a:gd name="connsiteX258" fmla="*/ 2532658 w 12191999"/>
              <a:gd name="connsiteY258" fmla="*/ 5258144 h 6862263"/>
              <a:gd name="connsiteX259" fmla="*/ 2537120 w 12191999"/>
              <a:gd name="connsiteY259" fmla="*/ 5250404 h 6862263"/>
              <a:gd name="connsiteX260" fmla="*/ 12121713 w 12191999"/>
              <a:gd name="connsiteY260" fmla="*/ 4488803 h 6862263"/>
              <a:gd name="connsiteX261" fmla="*/ 12170237 w 12191999"/>
              <a:gd name="connsiteY261" fmla="*/ 4494595 h 6862263"/>
              <a:gd name="connsiteX262" fmla="*/ 12181631 w 12191999"/>
              <a:gd name="connsiteY262" fmla="*/ 4497066 h 6862263"/>
              <a:gd name="connsiteX263" fmla="*/ 12182045 w 12191999"/>
              <a:gd name="connsiteY263" fmla="*/ 4497775 h 6862263"/>
              <a:gd name="connsiteX264" fmla="*/ 12175485 w 12191999"/>
              <a:gd name="connsiteY264" fmla="*/ 4497522 h 6862263"/>
              <a:gd name="connsiteX265" fmla="*/ 12181751 w 12191999"/>
              <a:gd name="connsiteY265" fmla="*/ 4500777 h 6862263"/>
              <a:gd name="connsiteX266" fmla="*/ 12184279 w 12191999"/>
              <a:gd name="connsiteY266" fmla="*/ 4501596 h 6862263"/>
              <a:gd name="connsiteX267" fmla="*/ 12186000 w 12191999"/>
              <a:gd name="connsiteY267" fmla="*/ 4504540 h 6862263"/>
              <a:gd name="connsiteX268" fmla="*/ 12169103 w 12191999"/>
              <a:gd name="connsiteY268" fmla="*/ 4500874 h 6862263"/>
              <a:gd name="connsiteX269" fmla="*/ 876673 w 12191999"/>
              <a:gd name="connsiteY269" fmla="*/ 3885790 h 6862263"/>
              <a:gd name="connsiteX270" fmla="*/ 864447 w 12191999"/>
              <a:gd name="connsiteY270" fmla="*/ 3892314 h 6862263"/>
              <a:gd name="connsiteX271" fmla="*/ 830142 w 12191999"/>
              <a:gd name="connsiteY271" fmla="*/ 3898578 h 6862263"/>
              <a:gd name="connsiteX272" fmla="*/ 819914 w 12191999"/>
              <a:gd name="connsiteY272" fmla="*/ 3900633 h 6862263"/>
              <a:gd name="connsiteX273" fmla="*/ 787235 w 12191999"/>
              <a:gd name="connsiteY273" fmla="*/ 3911264 h 6862263"/>
              <a:gd name="connsiteX274" fmla="*/ 738963 w 12191999"/>
              <a:gd name="connsiteY274" fmla="*/ 3928083 h 6862263"/>
              <a:gd name="connsiteX275" fmla="*/ 755468 w 12191999"/>
              <a:gd name="connsiteY275" fmla="*/ 3915807 h 6862263"/>
              <a:gd name="connsiteX276" fmla="*/ 828512 w 12191999"/>
              <a:gd name="connsiteY276" fmla="*/ 3894210 h 6862263"/>
              <a:gd name="connsiteX277" fmla="*/ 876673 w 12191999"/>
              <a:gd name="connsiteY277" fmla="*/ 3885790 h 6862263"/>
              <a:gd name="connsiteX278" fmla="*/ 1086112 w 12191999"/>
              <a:gd name="connsiteY278" fmla="*/ 3551225 h 6862263"/>
              <a:gd name="connsiteX279" fmla="*/ 1070165 w 12191999"/>
              <a:gd name="connsiteY279" fmla="*/ 3556707 h 6862263"/>
              <a:gd name="connsiteX280" fmla="*/ 1065774 w 12191999"/>
              <a:gd name="connsiteY280" fmla="*/ 3558022 h 6862263"/>
              <a:gd name="connsiteX281" fmla="*/ 1067998 w 12191999"/>
              <a:gd name="connsiteY281" fmla="*/ 3556835 h 6862263"/>
              <a:gd name="connsiteX282" fmla="*/ 11710658 w 12191999"/>
              <a:gd name="connsiteY282" fmla="*/ 3193036 h 6862263"/>
              <a:gd name="connsiteX283" fmla="*/ 11738727 w 12191999"/>
              <a:gd name="connsiteY283" fmla="*/ 3196097 h 6862263"/>
              <a:gd name="connsiteX284" fmla="*/ 11814667 w 12191999"/>
              <a:gd name="connsiteY284" fmla="*/ 3207217 h 6862263"/>
              <a:gd name="connsiteX285" fmla="*/ 11833125 w 12191999"/>
              <a:gd name="connsiteY285" fmla="*/ 3217034 h 6862263"/>
              <a:gd name="connsiteX286" fmla="*/ 11782494 w 12191999"/>
              <a:gd name="connsiteY286" fmla="*/ 3207169 h 6862263"/>
              <a:gd name="connsiteX287" fmla="*/ 11748349 w 12191999"/>
              <a:gd name="connsiteY287" fmla="*/ 3201238 h 6862263"/>
              <a:gd name="connsiteX288" fmla="*/ 11737885 w 12191999"/>
              <a:gd name="connsiteY288" fmla="*/ 3200637 h 6862263"/>
              <a:gd name="connsiteX289" fmla="*/ 11702902 w 12191999"/>
              <a:gd name="connsiteY289" fmla="*/ 3199245 h 6862263"/>
              <a:gd name="connsiteX290" fmla="*/ 11689680 w 12191999"/>
              <a:gd name="connsiteY290" fmla="*/ 3194511 h 6862263"/>
              <a:gd name="connsiteX291" fmla="*/ 11710658 w 12191999"/>
              <a:gd name="connsiteY291" fmla="*/ 3193036 h 6862263"/>
              <a:gd name="connsiteX292" fmla="*/ 1109866 w 12191999"/>
              <a:gd name="connsiteY292" fmla="*/ 3130672 h 6862263"/>
              <a:gd name="connsiteX293" fmla="*/ 1106424 w 12191999"/>
              <a:gd name="connsiteY293" fmla="*/ 3131992 h 6862263"/>
              <a:gd name="connsiteX294" fmla="*/ 1102683 w 12191999"/>
              <a:gd name="connsiteY294" fmla="*/ 3133194 h 6862263"/>
              <a:gd name="connsiteX295" fmla="*/ 1102747 w 12191999"/>
              <a:gd name="connsiteY295" fmla="*/ 3132547 h 6862263"/>
              <a:gd name="connsiteX296" fmla="*/ 1103862 w 12191999"/>
              <a:gd name="connsiteY296" fmla="*/ 3132228 h 6862263"/>
              <a:gd name="connsiteX297" fmla="*/ 1362113 w 12191999"/>
              <a:gd name="connsiteY297" fmla="*/ 3048746 h 6862263"/>
              <a:gd name="connsiteX298" fmla="*/ 1360992 w 12191999"/>
              <a:gd name="connsiteY298" fmla="*/ 3049452 h 6862263"/>
              <a:gd name="connsiteX299" fmla="*/ 1360594 w 12191999"/>
              <a:gd name="connsiteY299" fmla="*/ 3049809 h 6862263"/>
              <a:gd name="connsiteX300" fmla="*/ 1357665 w 12191999"/>
              <a:gd name="connsiteY300" fmla="*/ 3050359 h 6862263"/>
              <a:gd name="connsiteX301" fmla="*/ 1360809 w 12191999"/>
              <a:gd name="connsiteY301" fmla="*/ 3048919 h 6862263"/>
              <a:gd name="connsiteX302" fmla="*/ 1362113 w 12191999"/>
              <a:gd name="connsiteY302" fmla="*/ 3048746 h 6862263"/>
              <a:gd name="connsiteX303" fmla="*/ 10803423 w 12191999"/>
              <a:gd name="connsiteY303" fmla="*/ 2893359 h 6862263"/>
              <a:gd name="connsiteX304" fmla="*/ 10822300 w 12191999"/>
              <a:gd name="connsiteY304" fmla="*/ 2896366 h 6862263"/>
              <a:gd name="connsiteX305" fmla="*/ 10824707 w 12191999"/>
              <a:gd name="connsiteY305" fmla="*/ 2897229 h 6862263"/>
              <a:gd name="connsiteX306" fmla="*/ 10820138 w 12191999"/>
              <a:gd name="connsiteY306" fmla="*/ 2896543 h 6862263"/>
              <a:gd name="connsiteX307" fmla="*/ 11423967 w 12191999"/>
              <a:gd name="connsiteY307" fmla="*/ 2893358 h 6862263"/>
              <a:gd name="connsiteX308" fmla="*/ 11442844 w 12191999"/>
              <a:gd name="connsiteY308" fmla="*/ 2896365 h 6862263"/>
              <a:gd name="connsiteX309" fmla="*/ 11445251 w 12191999"/>
              <a:gd name="connsiteY309" fmla="*/ 2897228 h 6862263"/>
              <a:gd name="connsiteX310" fmla="*/ 11440682 w 12191999"/>
              <a:gd name="connsiteY310" fmla="*/ 2896542 h 6862263"/>
              <a:gd name="connsiteX311" fmla="*/ 10998093 w 12191999"/>
              <a:gd name="connsiteY311" fmla="*/ 2862022 h 6862263"/>
              <a:gd name="connsiteX312" fmla="*/ 10984005 w 12191999"/>
              <a:gd name="connsiteY312" fmla="*/ 2864467 h 6862263"/>
              <a:gd name="connsiteX313" fmla="*/ 11000753 w 12191999"/>
              <a:gd name="connsiteY313" fmla="*/ 2875417 h 6862263"/>
              <a:gd name="connsiteX314" fmla="*/ 11005312 w 12191999"/>
              <a:gd name="connsiteY314" fmla="*/ 2880680 h 6862263"/>
              <a:gd name="connsiteX315" fmla="*/ 11029381 w 12191999"/>
              <a:gd name="connsiteY315" fmla="*/ 2883391 h 6862263"/>
              <a:gd name="connsiteX316" fmla="*/ 11053233 w 12191999"/>
              <a:gd name="connsiteY316" fmla="*/ 2887816 h 6862263"/>
              <a:gd name="connsiteX317" fmla="*/ 11066958 w 12191999"/>
              <a:gd name="connsiteY317" fmla="*/ 2889827 h 6862263"/>
              <a:gd name="connsiteX318" fmla="*/ 11057337 w 12191999"/>
              <a:gd name="connsiteY318" fmla="*/ 2884686 h 6862263"/>
              <a:gd name="connsiteX319" fmla="*/ 11064870 w 12191999"/>
              <a:gd name="connsiteY319" fmla="*/ 2882059 h 6862263"/>
              <a:gd name="connsiteX320" fmla="*/ 11082531 w 12191999"/>
              <a:gd name="connsiteY320" fmla="*/ 2881846 h 6862263"/>
              <a:gd name="connsiteX321" fmla="*/ 11092992 w 12191999"/>
              <a:gd name="connsiteY321" fmla="*/ 2882444 h 6862263"/>
              <a:gd name="connsiteX322" fmla="*/ 11141200 w 12191999"/>
              <a:gd name="connsiteY322" fmla="*/ 2888573 h 6862263"/>
              <a:gd name="connsiteX323" fmla="*/ 11148399 w 12191999"/>
              <a:gd name="connsiteY323" fmla="*/ 2887763 h 6862263"/>
              <a:gd name="connsiteX324" fmla="*/ 11141872 w 12191999"/>
              <a:gd name="connsiteY324" fmla="*/ 2884940 h 6862263"/>
              <a:gd name="connsiteX325" fmla="*/ 11095177 w 12191999"/>
              <a:gd name="connsiteY325" fmla="*/ 2870640 h 6862263"/>
              <a:gd name="connsiteX326" fmla="*/ 11084547 w 12191999"/>
              <a:gd name="connsiteY326" fmla="*/ 2870948 h 6862263"/>
              <a:gd name="connsiteX327" fmla="*/ 11069645 w 12191999"/>
              <a:gd name="connsiteY327" fmla="*/ 2875295 h 6862263"/>
              <a:gd name="connsiteX328" fmla="*/ 11059183 w 12191999"/>
              <a:gd name="connsiteY328" fmla="*/ 2874698 h 6862263"/>
              <a:gd name="connsiteX329" fmla="*/ 11021944 w 12191999"/>
              <a:gd name="connsiteY329" fmla="*/ 2866446 h 6862263"/>
              <a:gd name="connsiteX330" fmla="*/ 10998093 w 12191999"/>
              <a:gd name="connsiteY330" fmla="*/ 2862022 h 6862263"/>
              <a:gd name="connsiteX331" fmla="*/ 10730594 w 12191999"/>
              <a:gd name="connsiteY331" fmla="*/ 2860158 h 6862263"/>
              <a:gd name="connsiteX332" fmla="*/ 10724787 w 12191999"/>
              <a:gd name="connsiteY332" fmla="*/ 2861567 h 6862263"/>
              <a:gd name="connsiteX333" fmla="*/ 10771094 w 12191999"/>
              <a:gd name="connsiteY333" fmla="*/ 2868346 h 6862263"/>
              <a:gd name="connsiteX334" fmla="*/ 10825788 w 12191999"/>
              <a:gd name="connsiteY334" fmla="*/ 2873258 h 6862263"/>
              <a:gd name="connsiteX335" fmla="*/ 10823406 w 12191999"/>
              <a:gd name="connsiteY335" fmla="*/ 2872816 h 6862263"/>
              <a:gd name="connsiteX336" fmla="*/ 10806251 w 12191999"/>
              <a:gd name="connsiteY336" fmla="*/ 2870304 h 6862263"/>
              <a:gd name="connsiteX337" fmla="*/ 10765075 w 12191999"/>
              <a:gd name="connsiteY337" fmla="*/ 2864274 h 6862263"/>
              <a:gd name="connsiteX338" fmla="*/ 10730594 w 12191999"/>
              <a:gd name="connsiteY338" fmla="*/ 2860158 h 6862263"/>
              <a:gd name="connsiteX339" fmla="*/ 10550654 w 12191999"/>
              <a:gd name="connsiteY339" fmla="*/ 2842204 h 6862263"/>
              <a:gd name="connsiteX340" fmla="*/ 10550317 w 12191999"/>
              <a:gd name="connsiteY340" fmla="*/ 2844020 h 6862263"/>
              <a:gd name="connsiteX341" fmla="*/ 10550150 w 12191999"/>
              <a:gd name="connsiteY341" fmla="*/ 2844928 h 6862263"/>
              <a:gd name="connsiteX342" fmla="*/ 10584777 w 12191999"/>
              <a:gd name="connsiteY342" fmla="*/ 2852001 h 6862263"/>
              <a:gd name="connsiteX343" fmla="*/ 10587388 w 12191999"/>
              <a:gd name="connsiteY343" fmla="*/ 2851709 h 6862263"/>
              <a:gd name="connsiteX344" fmla="*/ 10584293 w 12191999"/>
              <a:gd name="connsiteY344" fmla="*/ 2849389 h 6862263"/>
              <a:gd name="connsiteX345" fmla="*/ 10574334 w 12191999"/>
              <a:gd name="connsiteY345" fmla="*/ 2846065 h 6862263"/>
              <a:gd name="connsiteX346" fmla="*/ 10562127 w 12191999"/>
              <a:gd name="connsiteY346" fmla="*/ 2843884 h 6862263"/>
              <a:gd name="connsiteX347" fmla="*/ 10579617 w 12191999"/>
              <a:gd name="connsiteY347" fmla="*/ 2838051 h 6862263"/>
              <a:gd name="connsiteX348" fmla="*/ 10578882 w 12191999"/>
              <a:gd name="connsiteY348" fmla="*/ 2838467 h 6862263"/>
              <a:gd name="connsiteX349" fmla="*/ 10582709 w 12191999"/>
              <a:gd name="connsiteY349" fmla="*/ 2838898 h 6862263"/>
              <a:gd name="connsiteX350" fmla="*/ 10594963 w 12191999"/>
              <a:gd name="connsiteY350" fmla="*/ 2838930 h 6862263"/>
              <a:gd name="connsiteX351" fmla="*/ 10551945 w 12191999"/>
              <a:gd name="connsiteY351" fmla="*/ 2823199 h 6862263"/>
              <a:gd name="connsiteX352" fmla="*/ 10543551 w 12191999"/>
              <a:gd name="connsiteY352" fmla="*/ 2823442 h 6862263"/>
              <a:gd name="connsiteX353" fmla="*/ 10539785 w 12191999"/>
              <a:gd name="connsiteY353" fmla="*/ 2824757 h 6862263"/>
              <a:gd name="connsiteX354" fmla="*/ 10546479 w 12191999"/>
              <a:gd name="connsiteY354" fmla="*/ 2826669 h 6862263"/>
              <a:gd name="connsiteX355" fmla="*/ 10580960 w 12191999"/>
              <a:gd name="connsiteY355" fmla="*/ 2830784 h 6862263"/>
              <a:gd name="connsiteX356" fmla="*/ 10584393 w 12191999"/>
              <a:gd name="connsiteY356" fmla="*/ 2831287 h 6862263"/>
              <a:gd name="connsiteX357" fmla="*/ 10584055 w 12191999"/>
              <a:gd name="connsiteY357" fmla="*/ 2833105 h 6862263"/>
              <a:gd name="connsiteX358" fmla="*/ 10586984 w 12191999"/>
              <a:gd name="connsiteY358" fmla="*/ 2836332 h 6862263"/>
              <a:gd name="connsiteX359" fmla="*/ 10604906 w 12191999"/>
              <a:gd name="connsiteY359" fmla="*/ 2838957 h 6862263"/>
              <a:gd name="connsiteX360" fmla="*/ 10613532 w 12191999"/>
              <a:gd name="connsiteY360" fmla="*/ 2838979 h 6862263"/>
              <a:gd name="connsiteX361" fmla="*/ 10648744 w 12191999"/>
              <a:gd name="connsiteY361" fmla="*/ 2843902 h 6862263"/>
              <a:gd name="connsiteX362" fmla="*/ 10665564 w 12191999"/>
              <a:gd name="connsiteY362" fmla="*/ 2848232 h 6862263"/>
              <a:gd name="connsiteX363" fmla="*/ 10693571 w 12191999"/>
              <a:gd name="connsiteY363" fmla="*/ 2854913 h 6862263"/>
              <a:gd name="connsiteX364" fmla="*/ 10699881 w 12191999"/>
              <a:gd name="connsiteY364" fmla="*/ 2854728 h 6862263"/>
              <a:gd name="connsiteX365" fmla="*/ 10730762 w 12191999"/>
              <a:gd name="connsiteY365" fmla="*/ 2859251 h 6862263"/>
              <a:gd name="connsiteX366" fmla="*/ 10776377 w 12191999"/>
              <a:gd name="connsiteY366" fmla="*/ 2860334 h 6862263"/>
              <a:gd name="connsiteX367" fmla="*/ 10796964 w 12191999"/>
              <a:gd name="connsiteY367" fmla="*/ 2863348 h 6862263"/>
              <a:gd name="connsiteX368" fmla="*/ 10800253 w 12191999"/>
              <a:gd name="connsiteY368" fmla="*/ 2863741 h 6862263"/>
              <a:gd name="connsiteX369" fmla="*/ 10732103 w 12191999"/>
              <a:gd name="connsiteY369" fmla="*/ 2850512 h 6862263"/>
              <a:gd name="connsiteX370" fmla="*/ 10681138 w 12191999"/>
              <a:gd name="connsiteY370" fmla="*/ 2840251 h 6862263"/>
              <a:gd name="connsiteX371" fmla="*/ 10626236 w 12191999"/>
              <a:gd name="connsiteY371" fmla="*/ 2832211 h 6862263"/>
              <a:gd name="connsiteX372" fmla="*/ 10584726 w 12191999"/>
              <a:gd name="connsiteY372" fmla="*/ 2827999 h 6862263"/>
              <a:gd name="connsiteX373" fmla="*/ 10999949 w 12191999"/>
              <a:gd name="connsiteY373" fmla="*/ 2798754 h 6862263"/>
              <a:gd name="connsiteX374" fmla="*/ 10996945 w 12191999"/>
              <a:gd name="connsiteY374" fmla="*/ 2804851 h 6862263"/>
              <a:gd name="connsiteX375" fmla="*/ 10990867 w 12191999"/>
              <a:gd name="connsiteY375" fmla="*/ 2809733 h 6862263"/>
              <a:gd name="connsiteX376" fmla="*/ 10993608 w 12191999"/>
              <a:gd name="connsiteY376" fmla="*/ 2810060 h 6862263"/>
              <a:gd name="connsiteX377" fmla="*/ 11052443 w 12191999"/>
              <a:gd name="connsiteY377" fmla="*/ 2815879 h 6862263"/>
              <a:gd name="connsiteX378" fmla="*/ 11076630 w 12191999"/>
              <a:gd name="connsiteY378" fmla="*/ 2818490 h 6862263"/>
              <a:gd name="connsiteX379" fmla="*/ 11117302 w 12191999"/>
              <a:gd name="connsiteY379" fmla="*/ 2827242 h 6862263"/>
              <a:gd name="connsiteX380" fmla="*/ 11137889 w 12191999"/>
              <a:gd name="connsiteY380" fmla="*/ 2830257 h 6862263"/>
              <a:gd name="connsiteX381" fmla="*/ 11175637 w 12191999"/>
              <a:gd name="connsiteY381" fmla="*/ 2835784 h 6862263"/>
              <a:gd name="connsiteX382" fmla="*/ 11203253 w 12191999"/>
              <a:gd name="connsiteY382" fmla="*/ 2838897 h 6862263"/>
              <a:gd name="connsiteX383" fmla="*/ 11269288 w 12191999"/>
              <a:gd name="connsiteY383" fmla="*/ 2843901 h 6862263"/>
              <a:gd name="connsiteX384" fmla="*/ 11286108 w 12191999"/>
              <a:gd name="connsiteY384" fmla="*/ 2848231 h 6862263"/>
              <a:gd name="connsiteX385" fmla="*/ 11336738 w 12191999"/>
              <a:gd name="connsiteY385" fmla="*/ 2860308 h 6862263"/>
              <a:gd name="connsiteX386" fmla="*/ 11391638 w 12191999"/>
              <a:gd name="connsiteY386" fmla="*/ 2868346 h 6862263"/>
              <a:gd name="connsiteX387" fmla="*/ 11457506 w 12191999"/>
              <a:gd name="connsiteY387" fmla="*/ 2874261 h 6862263"/>
              <a:gd name="connsiteX388" fmla="*/ 11474663 w 12191999"/>
              <a:gd name="connsiteY388" fmla="*/ 2876774 h 6862263"/>
              <a:gd name="connsiteX389" fmla="*/ 11492322 w 12191999"/>
              <a:gd name="connsiteY389" fmla="*/ 2876562 h 6862263"/>
              <a:gd name="connsiteX390" fmla="*/ 11430895 w 12191999"/>
              <a:gd name="connsiteY390" fmla="*/ 2865700 h 6862263"/>
              <a:gd name="connsiteX391" fmla="*/ 11352647 w 12191999"/>
              <a:gd name="connsiteY391" fmla="*/ 2850512 h 6862263"/>
              <a:gd name="connsiteX392" fmla="*/ 11301682 w 12191999"/>
              <a:gd name="connsiteY392" fmla="*/ 2840250 h 6862263"/>
              <a:gd name="connsiteX393" fmla="*/ 11246780 w 12191999"/>
              <a:gd name="connsiteY393" fmla="*/ 2832210 h 6862263"/>
              <a:gd name="connsiteX394" fmla="*/ 11205270 w 12191999"/>
              <a:gd name="connsiteY394" fmla="*/ 2827998 h 6862263"/>
              <a:gd name="connsiteX395" fmla="*/ 11167525 w 12191999"/>
              <a:gd name="connsiteY395" fmla="*/ 2822471 h 6862263"/>
              <a:gd name="connsiteX396" fmla="*/ 11160663 w 12191999"/>
              <a:gd name="connsiteY396" fmla="*/ 2821464 h 6862263"/>
              <a:gd name="connsiteX397" fmla="*/ 11112287 w 12191999"/>
              <a:gd name="connsiteY397" fmla="*/ 2816249 h 6862263"/>
              <a:gd name="connsiteX398" fmla="*/ 11071786 w 12191999"/>
              <a:gd name="connsiteY398" fmla="*/ 2806585 h 6862263"/>
              <a:gd name="connsiteX399" fmla="*/ 11064753 w 12191999"/>
              <a:gd name="connsiteY399" fmla="*/ 2806490 h 6862263"/>
              <a:gd name="connsiteX400" fmla="*/ 11054293 w 12191999"/>
              <a:gd name="connsiteY400" fmla="*/ 2805889 h 6862263"/>
              <a:gd name="connsiteX401" fmla="*/ 11002676 w 12191999"/>
              <a:gd name="connsiteY401" fmla="*/ 2799147 h 6862263"/>
              <a:gd name="connsiteX402" fmla="*/ 11326513 w 12191999"/>
              <a:gd name="connsiteY402" fmla="*/ 2481327 h 6862263"/>
              <a:gd name="connsiteX403" fmla="*/ 11332718 w 12191999"/>
              <a:gd name="connsiteY403" fmla="*/ 2482025 h 6862263"/>
              <a:gd name="connsiteX404" fmla="*/ 11333874 w 12191999"/>
              <a:gd name="connsiteY404" fmla="*/ 2482183 h 6862263"/>
              <a:gd name="connsiteX405" fmla="*/ 11334051 w 12191999"/>
              <a:gd name="connsiteY405" fmla="*/ 2482815 h 6862263"/>
              <a:gd name="connsiteX406" fmla="*/ 11330144 w 12191999"/>
              <a:gd name="connsiteY406" fmla="*/ 2482148 h 6862263"/>
              <a:gd name="connsiteX407" fmla="*/ 9306106 w 12191999"/>
              <a:gd name="connsiteY407" fmla="*/ 2299236 h 6862263"/>
              <a:gd name="connsiteX408" fmla="*/ 9302574 w 12191999"/>
              <a:gd name="connsiteY408" fmla="*/ 2299358 h 6862263"/>
              <a:gd name="connsiteX409" fmla="*/ 9305974 w 12191999"/>
              <a:gd name="connsiteY409" fmla="*/ 2300065 h 6862263"/>
              <a:gd name="connsiteX410" fmla="*/ 9319755 w 12191999"/>
              <a:gd name="connsiteY410" fmla="*/ 2301787 h 6862263"/>
              <a:gd name="connsiteX411" fmla="*/ 9330044 w 12191999"/>
              <a:gd name="connsiteY411" fmla="*/ 2303351 h 6862263"/>
              <a:gd name="connsiteX412" fmla="*/ 9353984 w 12191999"/>
              <a:gd name="connsiteY412" fmla="*/ 2307469 h 6862263"/>
              <a:gd name="connsiteX413" fmla="*/ 9378097 w 12191999"/>
              <a:gd name="connsiteY413" fmla="*/ 2310479 h 6862263"/>
              <a:gd name="connsiteX414" fmla="*/ 9391963 w 12191999"/>
              <a:gd name="connsiteY414" fmla="*/ 2311648 h 6862263"/>
              <a:gd name="connsiteX415" fmla="*/ 9457414 w 12191999"/>
              <a:gd name="connsiteY415" fmla="*/ 2319819 h 6862263"/>
              <a:gd name="connsiteX416" fmla="*/ 9464348 w 12191999"/>
              <a:gd name="connsiteY416" fmla="*/ 2320405 h 6862263"/>
              <a:gd name="connsiteX417" fmla="*/ 9467748 w 12191999"/>
              <a:gd name="connsiteY417" fmla="*/ 2321110 h 6862263"/>
              <a:gd name="connsiteX418" fmla="*/ 9467616 w 12191999"/>
              <a:gd name="connsiteY418" fmla="*/ 2321939 h 6862263"/>
              <a:gd name="connsiteX419" fmla="*/ 9546759 w 12191999"/>
              <a:gd name="connsiteY419" fmla="*/ 2332385 h 6862263"/>
              <a:gd name="connsiteX420" fmla="*/ 9567428 w 12191999"/>
              <a:gd name="connsiteY420" fmla="*/ 2334965 h 6862263"/>
              <a:gd name="connsiteX421" fmla="*/ 9653545 w 12191999"/>
              <a:gd name="connsiteY421" fmla="*/ 2345721 h 6862263"/>
              <a:gd name="connsiteX422" fmla="*/ 9653635 w 12191999"/>
              <a:gd name="connsiteY422" fmla="*/ 2345166 h 6862263"/>
              <a:gd name="connsiteX423" fmla="*/ 9698417 w 12191999"/>
              <a:gd name="connsiteY423" fmla="*/ 2350758 h 6862263"/>
              <a:gd name="connsiteX424" fmla="*/ 9701774 w 12191999"/>
              <a:gd name="connsiteY424" fmla="*/ 2351742 h 6862263"/>
              <a:gd name="connsiteX425" fmla="*/ 9715552 w 12191999"/>
              <a:gd name="connsiteY425" fmla="*/ 2353461 h 6862263"/>
              <a:gd name="connsiteX426" fmla="*/ 9729201 w 12191999"/>
              <a:gd name="connsiteY426" fmla="*/ 2356011 h 6862263"/>
              <a:gd name="connsiteX427" fmla="*/ 9767137 w 12191999"/>
              <a:gd name="connsiteY427" fmla="*/ 2360465 h 6862263"/>
              <a:gd name="connsiteX428" fmla="*/ 9767786 w 12191999"/>
              <a:gd name="connsiteY428" fmla="*/ 2360547 h 6862263"/>
              <a:gd name="connsiteX429" fmla="*/ 9767786 w 12191999"/>
              <a:gd name="connsiteY429" fmla="*/ 2354637 h 6862263"/>
              <a:gd name="connsiteX430" fmla="*/ 9750785 w 12191999"/>
              <a:gd name="connsiteY430" fmla="*/ 2352792 h 6862263"/>
              <a:gd name="connsiteX431" fmla="*/ 9719868 w 12191999"/>
              <a:gd name="connsiteY431" fmla="*/ 2348369 h 6862263"/>
              <a:gd name="connsiteX432" fmla="*/ 9716425 w 12191999"/>
              <a:gd name="connsiteY432" fmla="*/ 2347937 h 6862263"/>
              <a:gd name="connsiteX433" fmla="*/ 9712849 w 12191999"/>
              <a:gd name="connsiteY433" fmla="*/ 2348335 h 6862263"/>
              <a:gd name="connsiteX434" fmla="*/ 9706046 w 12191999"/>
              <a:gd name="connsiteY434" fmla="*/ 2346923 h 6862263"/>
              <a:gd name="connsiteX435" fmla="*/ 9692267 w 12191999"/>
              <a:gd name="connsiteY435" fmla="*/ 2345202 h 6862263"/>
              <a:gd name="connsiteX436" fmla="*/ 9685420 w 12191999"/>
              <a:gd name="connsiteY436" fmla="*/ 2344066 h 6862263"/>
              <a:gd name="connsiteX437" fmla="*/ 9657734 w 12191999"/>
              <a:gd name="connsiteY437" fmla="*/ 2341453 h 6862263"/>
              <a:gd name="connsiteX438" fmla="*/ 9654158 w 12191999"/>
              <a:gd name="connsiteY438" fmla="*/ 2341852 h 6862263"/>
              <a:gd name="connsiteX439" fmla="*/ 9640377 w 12191999"/>
              <a:gd name="connsiteY439" fmla="*/ 2340132 h 6862263"/>
              <a:gd name="connsiteX440" fmla="*/ 9637195 w 12191999"/>
              <a:gd name="connsiteY440" fmla="*/ 2338043 h 6862263"/>
              <a:gd name="connsiteX441" fmla="*/ 9630392 w 12191999"/>
              <a:gd name="connsiteY441" fmla="*/ 2336630 h 6862263"/>
              <a:gd name="connsiteX442" fmla="*/ 9616613 w 12191999"/>
              <a:gd name="connsiteY442" fmla="*/ 2334910 h 6862263"/>
              <a:gd name="connsiteX443" fmla="*/ 9602833 w 12191999"/>
              <a:gd name="connsiteY443" fmla="*/ 2333192 h 6862263"/>
              <a:gd name="connsiteX444" fmla="*/ 9595988 w 12191999"/>
              <a:gd name="connsiteY444" fmla="*/ 2332054 h 6862263"/>
              <a:gd name="connsiteX445" fmla="*/ 9575494 w 12191999"/>
              <a:gd name="connsiteY445" fmla="*/ 2328369 h 6862263"/>
              <a:gd name="connsiteX446" fmla="*/ 9568779 w 12191999"/>
              <a:gd name="connsiteY446" fmla="*/ 2326403 h 6862263"/>
              <a:gd name="connsiteX447" fmla="*/ 9544665 w 12191999"/>
              <a:gd name="connsiteY447" fmla="*/ 2323393 h 6862263"/>
              <a:gd name="connsiteX448" fmla="*/ 9537383 w 12191999"/>
              <a:gd name="connsiteY448" fmla="*/ 2325017 h 6862263"/>
              <a:gd name="connsiteX449" fmla="*/ 9533852 w 12191999"/>
              <a:gd name="connsiteY449" fmla="*/ 2325139 h 6862263"/>
              <a:gd name="connsiteX450" fmla="*/ 9485756 w 12191999"/>
              <a:gd name="connsiteY450" fmla="*/ 2318288 h 6862263"/>
              <a:gd name="connsiteX451" fmla="*/ 9461645 w 12191999"/>
              <a:gd name="connsiteY451" fmla="*/ 2315278 h 6862263"/>
              <a:gd name="connsiteX452" fmla="*/ 9458155 w 12191999"/>
              <a:gd name="connsiteY452" fmla="*/ 2315124 h 6862263"/>
              <a:gd name="connsiteX453" fmla="*/ 9434172 w 12191999"/>
              <a:gd name="connsiteY453" fmla="*/ 2311283 h 6862263"/>
              <a:gd name="connsiteX454" fmla="*/ 9402951 w 12191999"/>
              <a:gd name="connsiteY454" fmla="*/ 2308794 h 6862263"/>
              <a:gd name="connsiteX455" fmla="*/ 9395974 w 12191999"/>
              <a:gd name="connsiteY455" fmla="*/ 2308487 h 6862263"/>
              <a:gd name="connsiteX456" fmla="*/ 9389129 w 12191999"/>
              <a:gd name="connsiteY456" fmla="*/ 2307349 h 6862263"/>
              <a:gd name="connsiteX457" fmla="*/ 9357951 w 12191999"/>
              <a:gd name="connsiteY457" fmla="*/ 2304584 h 6862263"/>
              <a:gd name="connsiteX458" fmla="*/ 9347529 w 12191999"/>
              <a:gd name="connsiteY458" fmla="*/ 2303847 h 6862263"/>
              <a:gd name="connsiteX459" fmla="*/ 9306106 w 12191999"/>
              <a:gd name="connsiteY459" fmla="*/ 2299236 h 6862263"/>
              <a:gd name="connsiteX460" fmla="*/ 844145 w 12191999"/>
              <a:gd name="connsiteY460" fmla="*/ 1736255 h 6862263"/>
              <a:gd name="connsiteX461" fmla="*/ 842033 w 12191999"/>
              <a:gd name="connsiteY461" fmla="*/ 1739953 h 6862263"/>
              <a:gd name="connsiteX462" fmla="*/ 819735 w 12191999"/>
              <a:gd name="connsiteY462" fmla="*/ 1748696 h 6862263"/>
              <a:gd name="connsiteX463" fmla="*/ 804897 w 12191999"/>
              <a:gd name="connsiteY463" fmla="*/ 1748916 h 6862263"/>
              <a:gd name="connsiteX464" fmla="*/ 772127 w 12191999"/>
              <a:gd name="connsiteY464" fmla="*/ 1759324 h 6862263"/>
              <a:gd name="connsiteX465" fmla="*/ 733255 w 12191999"/>
              <a:gd name="connsiteY465" fmla="*/ 1772843 h 6862263"/>
              <a:gd name="connsiteX466" fmla="*/ 717058 w 12191999"/>
              <a:gd name="connsiteY466" fmla="*/ 1778476 h 6862263"/>
              <a:gd name="connsiteX467" fmla="*/ 694759 w 12191999"/>
              <a:gd name="connsiteY467" fmla="*/ 1787220 h 6862263"/>
              <a:gd name="connsiteX468" fmla="*/ 671707 w 12191999"/>
              <a:gd name="connsiteY468" fmla="*/ 1794247 h 6862263"/>
              <a:gd name="connsiteX469" fmla="*/ 659127 w 12191999"/>
              <a:gd name="connsiteY469" fmla="*/ 1799612 h 6862263"/>
              <a:gd name="connsiteX470" fmla="*/ 651520 w 12191999"/>
              <a:gd name="connsiteY470" fmla="*/ 1799293 h 6862263"/>
              <a:gd name="connsiteX471" fmla="*/ 635323 w 12191999"/>
              <a:gd name="connsiteY471" fmla="*/ 1804925 h 6862263"/>
              <a:gd name="connsiteX472" fmla="*/ 629597 w 12191999"/>
              <a:gd name="connsiteY472" fmla="*/ 1808891 h 6862263"/>
              <a:gd name="connsiteX473" fmla="*/ 624853 w 12191999"/>
              <a:gd name="connsiteY473" fmla="*/ 1806590 h 6862263"/>
              <a:gd name="connsiteX474" fmla="*/ 605418 w 12191999"/>
              <a:gd name="connsiteY474" fmla="*/ 1813350 h 6862263"/>
              <a:gd name="connsiteX475" fmla="*/ 599691 w 12191999"/>
              <a:gd name="connsiteY475" fmla="*/ 1817317 h 6862263"/>
              <a:gd name="connsiteX476" fmla="*/ 594947 w 12191999"/>
              <a:gd name="connsiteY476" fmla="*/ 1815015 h 6862263"/>
              <a:gd name="connsiteX477" fmla="*/ 592076 w 12191999"/>
              <a:gd name="connsiteY477" fmla="*/ 1816083 h 6862263"/>
              <a:gd name="connsiteX478" fmla="*/ 592643 w 12191999"/>
              <a:gd name="connsiteY478" fmla="*/ 1815090 h 6862263"/>
              <a:gd name="connsiteX479" fmla="*/ 596233 w 12191999"/>
              <a:gd name="connsiteY479" fmla="*/ 1806663 h 6862263"/>
              <a:gd name="connsiteX480" fmla="*/ 627571 w 12191999"/>
              <a:gd name="connsiteY480" fmla="*/ 1795763 h 6862263"/>
              <a:gd name="connsiteX481" fmla="*/ 682640 w 12191999"/>
              <a:gd name="connsiteY481" fmla="*/ 1776613 h 6862263"/>
              <a:gd name="connsiteX482" fmla="*/ 683016 w 12191999"/>
              <a:gd name="connsiteY482" fmla="*/ 1777472 h 6862263"/>
              <a:gd name="connsiteX483" fmla="*/ 628324 w 12191999"/>
              <a:gd name="connsiteY483" fmla="*/ 1797480 h 6862263"/>
              <a:gd name="connsiteX484" fmla="*/ 642409 w 12191999"/>
              <a:gd name="connsiteY484" fmla="*/ 1795545 h 6862263"/>
              <a:gd name="connsiteX485" fmla="*/ 740716 w 12191999"/>
              <a:gd name="connsiteY485" fmla="*/ 1764320 h 6862263"/>
              <a:gd name="connsiteX486" fmla="*/ 760153 w 12191999"/>
              <a:gd name="connsiteY486" fmla="*/ 1757563 h 6862263"/>
              <a:gd name="connsiteX487" fmla="*/ 804520 w 12191999"/>
              <a:gd name="connsiteY487" fmla="*/ 1748058 h 6862263"/>
              <a:gd name="connsiteX488" fmla="*/ 833674 w 12191999"/>
              <a:gd name="connsiteY488" fmla="*/ 1737920 h 6862263"/>
              <a:gd name="connsiteX489" fmla="*/ 844145 w 12191999"/>
              <a:gd name="connsiteY489" fmla="*/ 1736255 h 6862263"/>
              <a:gd name="connsiteX490" fmla="*/ 623025 w 12191999"/>
              <a:gd name="connsiteY490" fmla="*/ 1717315 h 6862263"/>
              <a:gd name="connsiteX491" fmla="*/ 579932 w 12191999"/>
              <a:gd name="connsiteY491" fmla="*/ 1738231 h 6862263"/>
              <a:gd name="connsiteX492" fmla="*/ 401769 w 12191999"/>
              <a:gd name="connsiteY492" fmla="*/ 1800188 h 6862263"/>
              <a:gd name="connsiteX493" fmla="*/ 347451 w 12191999"/>
              <a:gd name="connsiteY493" fmla="*/ 1821055 h 6862263"/>
              <a:gd name="connsiteX494" fmla="*/ 338486 w 12191999"/>
              <a:gd name="connsiteY494" fmla="*/ 1826149 h 6862263"/>
              <a:gd name="connsiteX495" fmla="*/ 335999 w 12191999"/>
              <a:gd name="connsiteY495" fmla="*/ 1828990 h 6862263"/>
              <a:gd name="connsiteX496" fmla="*/ 339614 w 12191999"/>
              <a:gd name="connsiteY496" fmla="*/ 1828722 h 6862263"/>
              <a:gd name="connsiteX497" fmla="*/ 352946 w 12191999"/>
              <a:gd name="connsiteY497" fmla="*/ 1825072 h 6862263"/>
              <a:gd name="connsiteX498" fmla="*/ 350084 w 12191999"/>
              <a:gd name="connsiteY498" fmla="*/ 1827055 h 6862263"/>
              <a:gd name="connsiteX499" fmla="*/ 319502 w 12191999"/>
              <a:gd name="connsiteY499" fmla="*/ 1837586 h 6862263"/>
              <a:gd name="connsiteX500" fmla="*/ 308336 w 12191999"/>
              <a:gd name="connsiteY500" fmla="*/ 1825665 h 6862263"/>
              <a:gd name="connsiteX501" fmla="*/ 306839 w 12191999"/>
              <a:gd name="connsiteY501" fmla="*/ 1821589 h 6862263"/>
              <a:gd name="connsiteX502" fmla="*/ 307458 w 12191999"/>
              <a:gd name="connsiteY502" fmla="*/ 1821379 h 6862263"/>
              <a:gd name="connsiteX503" fmla="*/ 337590 w 12191999"/>
              <a:gd name="connsiteY503" fmla="*/ 1815593 h 6862263"/>
              <a:gd name="connsiteX504" fmla="*/ 363879 w 12191999"/>
              <a:gd name="connsiteY504" fmla="*/ 1807438 h 6862263"/>
              <a:gd name="connsiteX505" fmla="*/ 399512 w 12191999"/>
              <a:gd name="connsiteY505" fmla="*/ 1795046 h 6862263"/>
              <a:gd name="connsiteX506" fmla="*/ 418948 w 12191999"/>
              <a:gd name="connsiteY506" fmla="*/ 1788288 h 6862263"/>
              <a:gd name="connsiteX507" fmla="*/ 456692 w 12191999"/>
              <a:gd name="connsiteY507" fmla="*/ 1772197 h 6862263"/>
              <a:gd name="connsiteX508" fmla="*/ 479741 w 12191999"/>
              <a:gd name="connsiteY508" fmla="*/ 1765169 h 6862263"/>
              <a:gd name="connsiteX509" fmla="*/ 535940 w 12191999"/>
              <a:gd name="connsiteY509" fmla="*/ 1748589 h 6862263"/>
              <a:gd name="connsiteX510" fmla="*/ 568709 w 12191999"/>
              <a:gd name="connsiteY510" fmla="*/ 1738180 h 6862263"/>
              <a:gd name="connsiteX511" fmla="*/ 578050 w 12191999"/>
              <a:gd name="connsiteY511" fmla="*/ 1733943 h 6862263"/>
              <a:gd name="connsiteX512" fmla="*/ 608940 w 12191999"/>
              <a:gd name="connsiteY512" fmla="*/ 1719249 h 6862263"/>
              <a:gd name="connsiteX513" fmla="*/ 623025 w 12191999"/>
              <a:gd name="connsiteY513" fmla="*/ 1717315 h 6862263"/>
              <a:gd name="connsiteX514" fmla="*/ 11343607 w 12191999"/>
              <a:gd name="connsiteY514" fmla="*/ 1067023 h 6862263"/>
              <a:gd name="connsiteX515" fmla="*/ 11354242 w 12191999"/>
              <a:gd name="connsiteY515" fmla="*/ 1067205 h 6862263"/>
              <a:gd name="connsiteX516" fmla="*/ 11384819 w 12191999"/>
              <a:gd name="connsiteY516" fmla="*/ 1073142 h 6862263"/>
              <a:gd name="connsiteX517" fmla="*/ 11430308 w 12191999"/>
              <a:gd name="connsiteY517" fmla="*/ 1076326 h 6862263"/>
              <a:gd name="connsiteX518" fmla="*/ 11450693 w 12191999"/>
              <a:gd name="connsiteY518" fmla="*/ 1080285 h 6862263"/>
              <a:gd name="connsiteX519" fmla="*/ 11553279 w 12191999"/>
              <a:gd name="connsiteY519" fmla="*/ 1097383 h 6862263"/>
              <a:gd name="connsiteX520" fmla="*/ 11567531 w 12191999"/>
              <a:gd name="connsiteY520" fmla="*/ 1097327 h 6862263"/>
              <a:gd name="connsiteX521" fmla="*/ 11509995 w 12191999"/>
              <a:gd name="connsiteY521" fmla="*/ 1085209 h 6862263"/>
              <a:gd name="connsiteX522" fmla="*/ 11510214 w 12191999"/>
              <a:gd name="connsiteY522" fmla="*/ 1084310 h 6862263"/>
              <a:gd name="connsiteX523" fmla="*/ 11567973 w 12191999"/>
              <a:gd name="connsiteY523" fmla="*/ 1095528 h 6862263"/>
              <a:gd name="connsiteX524" fmla="*/ 11600840 w 12191999"/>
              <a:gd name="connsiteY524" fmla="*/ 1101911 h 6862263"/>
              <a:gd name="connsiteX525" fmla="*/ 11605868 w 12191999"/>
              <a:gd name="connsiteY525" fmla="*/ 1109732 h 6862263"/>
              <a:gd name="connsiteX526" fmla="*/ 11606601 w 12191999"/>
              <a:gd name="connsiteY526" fmla="*/ 1110633 h 6862263"/>
              <a:gd name="connsiteX527" fmla="*/ 11603579 w 12191999"/>
              <a:gd name="connsiteY527" fmla="*/ 1109979 h 6862263"/>
              <a:gd name="connsiteX528" fmla="*/ 11599299 w 12191999"/>
              <a:gd name="connsiteY528" fmla="*/ 1112916 h 6862263"/>
              <a:gd name="connsiteX529" fmla="*/ 11592945 w 12191999"/>
              <a:gd name="connsiteY529" fmla="*/ 1109798 h 6862263"/>
              <a:gd name="connsiteX530" fmla="*/ 11572561 w 12191999"/>
              <a:gd name="connsiteY530" fmla="*/ 1105838 h 6862263"/>
              <a:gd name="connsiteX531" fmla="*/ 11568281 w 12191999"/>
              <a:gd name="connsiteY531" fmla="*/ 1108776 h 6862263"/>
              <a:gd name="connsiteX532" fmla="*/ 11561929 w 12191999"/>
              <a:gd name="connsiteY532" fmla="*/ 1105658 h 6862263"/>
              <a:gd name="connsiteX533" fmla="*/ 11544940 w 12191999"/>
              <a:gd name="connsiteY533" fmla="*/ 1102359 h 6862263"/>
              <a:gd name="connsiteX534" fmla="*/ 11537483 w 12191999"/>
              <a:gd name="connsiteY534" fmla="*/ 1103738 h 6862263"/>
              <a:gd name="connsiteX535" fmla="*/ 11524114 w 12191999"/>
              <a:gd name="connsiteY535" fmla="*/ 1100198 h 6862263"/>
              <a:gd name="connsiteX536" fmla="*/ 11500111 w 12191999"/>
              <a:gd name="connsiteY536" fmla="*/ 1096478 h 6862263"/>
              <a:gd name="connsiteX537" fmla="*/ 11476550 w 12191999"/>
              <a:gd name="connsiteY537" fmla="*/ 1090959 h 6862263"/>
              <a:gd name="connsiteX538" fmla="*/ 11459563 w 12191999"/>
              <a:gd name="connsiteY538" fmla="*/ 1087660 h 6862263"/>
              <a:gd name="connsiteX539" fmla="*/ 11418793 w 12191999"/>
              <a:gd name="connsiteY539" fmla="*/ 1079741 h 6862263"/>
              <a:gd name="connsiteX540" fmla="*/ 11384598 w 12191999"/>
              <a:gd name="connsiteY540" fmla="*/ 1074042 h 6862263"/>
              <a:gd name="connsiteX541" fmla="*/ 11369904 w 12191999"/>
              <a:gd name="connsiteY541" fmla="*/ 1075899 h 6862263"/>
              <a:gd name="connsiteX542" fmla="*/ 11346343 w 12191999"/>
              <a:gd name="connsiteY542" fmla="*/ 1070382 h 6862263"/>
              <a:gd name="connsiteX543" fmla="*/ 11343607 w 12191999"/>
              <a:gd name="connsiteY543" fmla="*/ 1067023 h 6862263"/>
              <a:gd name="connsiteX544" fmla="*/ 11140446 w 12191999"/>
              <a:gd name="connsiteY544" fmla="*/ 1064539 h 6862263"/>
              <a:gd name="connsiteX545" fmla="*/ 11134115 w 12191999"/>
              <a:gd name="connsiteY545" fmla="*/ 1064958 h 6862263"/>
              <a:gd name="connsiteX546" fmla="*/ 11150659 w 12191999"/>
              <a:gd name="connsiteY546" fmla="*/ 1070057 h 6862263"/>
              <a:gd name="connsiteX547" fmla="*/ 11190988 w 12191999"/>
              <a:gd name="connsiteY547" fmla="*/ 1079773 h 6862263"/>
              <a:gd name="connsiteX548" fmla="*/ 11224001 w 12191999"/>
              <a:gd name="connsiteY548" fmla="*/ 1086184 h 6862263"/>
              <a:gd name="connsiteX549" fmla="*/ 11223811 w 12191999"/>
              <a:gd name="connsiteY549" fmla="*/ 1086091 h 6862263"/>
              <a:gd name="connsiteX550" fmla="*/ 11237620 w 12191999"/>
              <a:gd name="connsiteY550" fmla="*/ 1087832 h 6862263"/>
              <a:gd name="connsiteX551" fmla="*/ 11241238 w 12191999"/>
              <a:gd name="connsiteY551" fmla="*/ 1087591 h 6862263"/>
              <a:gd name="connsiteX552" fmla="*/ 11238282 w 12191999"/>
              <a:gd name="connsiteY552" fmla="*/ 1085135 h 6862263"/>
              <a:gd name="connsiteX553" fmla="*/ 11235750 w 12191999"/>
              <a:gd name="connsiteY553" fmla="*/ 1084153 h 6862263"/>
              <a:gd name="connsiteX554" fmla="*/ 11151543 w 12191999"/>
              <a:gd name="connsiteY554" fmla="*/ 1066459 h 6862263"/>
              <a:gd name="connsiteX555" fmla="*/ 11140446 w 12191999"/>
              <a:gd name="connsiteY555" fmla="*/ 1064539 h 6862263"/>
              <a:gd name="connsiteX556" fmla="*/ 11572909 w 12191999"/>
              <a:gd name="connsiteY556" fmla="*/ 1017355 h 6862263"/>
              <a:gd name="connsiteX557" fmla="*/ 11606002 w 12191999"/>
              <a:gd name="connsiteY557" fmla="*/ 1027550 h 6862263"/>
              <a:gd name="connsiteX558" fmla="*/ 11615974 w 12191999"/>
              <a:gd name="connsiteY558" fmla="*/ 1030428 h 6862263"/>
              <a:gd name="connsiteX559" fmla="*/ 11650170 w 12191999"/>
              <a:gd name="connsiteY559" fmla="*/ 1036128 h 6862263"/>
              <a:gd name="connsiteX560" fmla="*/ 11708590 w 12191999"/>
              <a:gd name="connsiteY560" fmla="*/ 1044647 h 6862263"/>
              <a:gd name="connsiteX561" fmla="*/ 11732590 w 12191999"/>
              <a:gd name="connsiteY561" fmla="*/ 1048369 h 6862263"/>
              <a:gd name="connsiteX562" fmla="*/ 11772697 w 12191999"/>
              <a:gd name="connsiteY562" fmla="*/ 1058985 h 6862263"/>
              <a:gd name="connsiteX563" fmla="*/ 11793082 w 12191999"/>
              <a:gd name="connsiteY563" fmla="*/ 1062944 h 6862263"/>
              <a:gd name="connsiteX564" fmla="*/ 11830455 w 12191999"/>
              <a:gd name="connsiteY564" fmla="*/ 1070201 h 6862263"/>
              <a:gd name="connsiteX565" fmla="*/ 11857855 w 12191999"/>
              <a:gd name="connsiteY565" fmla="*/ 1074582 h 6862263"/>
              <a:gd name="connsiteX566" fmla="*/ 11888631 w 12191999"/>
              <a:gd name="connsiteY566" fmla="*/ 1076085 h 6862263"/>
              <a:gd name="connsiteX567" fmla="*/ 11889280 w 12191999"/>
              <a:gd name="connsiteY567" fmla="*/ 1076206 h 6862263"/>
              <a:gd name="connsiteX568" fmla="*/ 11888518 w 12191999"/>
              <a:gd name="connsiteY568" fmla="*/ 1080439 h 6862263"/>
              <a:gd name="connsiteX569" fmla="*/ 11879586 w 12191999"/>
              <a:gd name="connsiteY569" fmla="*/ 1093774 h 6862263"/>
              <a:gd name="connsiteX570" fmla="*/ 11847532 w 12191999"/>
              <a:gd name="connsiteY570" fmla="*/ 1087648 h 6862263"/>
              <a:gd name="connsiteX571" fmla="*/ 11844355 w 12191999"/>
              <a:gd name="connsiteY571" fmla="*/ 1086090 h 6862263"/>
              <a:gd name="connsiteX572" fmla="*/ 11858164 w 12191999"/>
              <a:gd name="connsiteY572" fmla="*/ 1087831 h 6862263"/>
              <a:gd name="connsiteX573" fmla="*/ 11861782 w 12191999"/>
              <a:gd name="connsiteY573" fmla="*/ 1087590 h 6862263"/>
              <a:gd name="connsiteX574" fmla="*/ 11858826 w 12191999"/>
              <a:gd name="connsiteY574" fmla="*/ 1085134 h 6862263"/>
              <a:gd name="connsiteX575" fmla="*/ 11849075 w 12191999"/>
              <a:gd name="connsiteY575" fmla="*/ 1081354 h 6862263"/>
              <a:gd name="connsiteX576" fmla="*/ 11791759 w 12191999"/>
              <a:gd name="connsiteY576" fmla="*/ 1068339 h 6862263"/>
              <a:gd name="connsiteX577" fmla="*/ 11604898 w 12191999"/>
              <a:gd name="connsiteY577" fmla="*/ 1032047 h 6862263"/>
              <a:gd name="connsiteX578" fmla="*/ 11558658 w 12191999"/>
              <a:gd name="connsiteY578" fmla="*/ 1017414 h 6862263"/>
              <a:gd name="connsiteX579" fmla="*/ 11572909 w 12191999"/>
              <a:gd name="connsiteY579" fmla="*/ 1017355 h 6862263"/>
              <a:gd name="connsiteX580" fmla="*/ 1649207 w 12191999"/>
              <a:gd name="connsiteY580" fmla="*/ 774305 h 6862263"/>
              <a:gd name="connsiteX581" fmla="*/ 1661443 w 12191999"/>
              <a:gd name="connsiteY581" fmla="*/ 777194 h 6862263"/>
              <a:gd name="connsiteX582" fmla="*/ 1654410 w 12191999"/>
              <a:gd name="connsiteY582" fmla="*/ 777194 h 6862263"/>
              <a:gd name="connsiteX583" fmla="*/ 884771 w 12191999"/>
              <a:gd name="connsiteY583" fmla="*/ 737222 h 6862263"/>
              <a:gd name="connsiteX584" fmla="*/ 929074 w 12191999"/>
              <a:gd name="connsiteY584" fmla="*/ 756681 h 6862263"/>
              <a:gd name="connsiteX585" fmla="*/ 958529 w 12191999"/>
              <a:gd name="connsiteY585" fmla="*/ 777194 h 6862263"/>
              <a:gd name="connsiteX586" fmla="*/ 745673 w 12191999"/>
              <a:gd name="connsiteY586" fmla="*/ 777194 h 6862263"/>
              <a:gd name="connsiteX587" fmla="*/ 745752 w 12191999"/>
              <a:gd name="connsiteY587" fmla="*/ 769241 h 6862263"/>
              <a:gd name="connsiteX588" fmla="*/ 751087 w 12191999"/>
              <a:gd name="connsiteY588" fmla="*/ 754576 h 6862263"/>
              <a:gd name="connsiteX589" fmla="*/ 813243 w 12191999"/>
              <a:gd name="connsiteY589" fmla="*/ 747896 h 6862263"/>
              <a:gd name="connsiteX590" fmla="*/ 837164 w 12191999"/>
              <a:gd name="connsiteY590" fmla="*/ 746549 h 6862263"/>
              <a:gd name="connsiteX591" fmla="*/ 884771 w 12191999"/>
              <a:gd name="connsiteY591" fmla="*/ 737222 h 6862263"/>
              <a:gd name="connsiteX592" fmla="*/ 1421305 w 12191999"/>
              <a:gd name="connsiteY592" fmla="*/ 703188 h 6862263"/>
              <a:gd name="connsiteX593" fmla="*/ 1439431 w 12191999"/>
              <a:gd name="connsiteY593" fmla="*/ 715810 h 6862263"/>
              <a:gd name="connsiteX594" fmla="*/ 1442053 w 12191999"/>
              <a:gd name="connsiteY594" fmla="*/ 717994 h 6862263"/>
              <a:gd name="connsiteX595" fmla="*/ 1454501 w 12191999"/>
              <a:gd name="connsiteY595" fmla="*/ 719978 h 6862263"/>
              <a:gd name="connsiteX596" fmla="*/ 1471745 w 12191999"/>
              <a:gd name="connsiteY596" fmla="*/ 726537 h 6862263"/>
              <a:gd name="connsiteX597" fmla="*/ 1489870 w 12191999"/>
              <a:gd name="connsiteY597" fmla="*/ 734078 h 6862263"/>
              <a:gd name="connsiteX598" fmla="*/ 1483100 w 12191999"/>
              <a:gd name="connsiteY598" fmla="*/ 729509 h 6862263"/>
              <a:gd name="connsiteX599" fmla="*/ 1474594 w 12191999"/>
              <a:gd name="connsiteY599" fmla="*/ 724337 h 6862263"/>
              <a:gd name="connsiteX600" fmla="*/ 1474432 w 12191999"/>
              <a:gd name="connsiteY600" fmla="*/ 719908 h 6862263"/>
              <a:gd name="connsiteX601" fmla="*/ 1469713 w 12191999"/>
              <a:gd name="connsiteY601" fmla="*/ 718070 h 6862263"/>
              <a:gd name="connsiteX602" fmla="*/ 1455356 w 12191999"/>
              <a:gd name="connsiteY602" fmla="*/ 713571 h 6862263"/>
              <a:gd name="connsiteX603" fmla="*/ 1429027 w 12191999"/>
              <a:gd name="connsiteY603" fmla="*/ 705323 h 6862263"/>
              <a:gd name="connsiteX604" fmla="*/ 1456029 w 12191999"/>
              <a:gd name="connsiteY604" fmla="*/ 671066 h 6862263"/>
              <a:gd name="connsiteX605" fmla="*/ 1460314 w 12191999"/>
              <a:gd name="connsiteY605" fmla="*/ 673832 h 6862263"/>
              <a:gd name="connsiteX606" fmla="*/ 1491815 w 12191999"/>
              <a:gd name="connsiteY606" fmla="*/ 689397 h 6862263"/>
              <a:gd name="connsiteX607" fmla="*/ 1499496 w 12191999"/>
              <a:gd name="connsiteY607" fmla="*/ 690380 h 6862263"/>
              <a:gd name="connsiteX608" fmla="*/ 1510822 w 12191999"/>
              <a:gd name="connsiteY608" fmla="*/ 688946 h 6862263"/>
              <a:gd name="connsiteX609" fmla="*/ 1518254 w 12191999"/>
              <a:gd name="connsiteY609" fmla="*/ 690561 h 6862263"/>
              <a:gd name="connsiteX610" fmla="*/ 1543827 w 12191999"/>
              <a:gd name="connsiteY610" fmla="*/ 700709 h 6862263"/>
              <a:gd name="connsiteX611" fmla="*/ 1560329 w 12191999"/>
              <a:gd name="connsiteY611" fmla="*/ 706591 h 6862263"/>
              <a:gd name="connsiteX612" fmla="*/ 1571153 w 12191999"/>
              <a:gd name="connsiteY612" fmla="*/ 706422 h 6862263"/>
              <a:gd name="connsiteX613" fmla="*/ 1590300 w 12191999"/>
              <a:gd name="connsiteY613" fmla="*/ 712422 h 6862263"/>
              <a:gd name="connsiteX614" fmla="*/ 1593834 w 12191999"/>
              <a:gd name="connsiteY614" fmla="*/ 717089 h 6862263"/>
              <a:gd name="connsiteX615" fmla="*/ 1605049 w 12191999"/>
              <a:gd name="connsiteY615" fmla="*/ 722738 h 6862263"/>
              <a:gd name="connsiteX616" fmla="*/ 1618907 w 12191999"/>
              <a:gd name="connsiteY616" fmla="*/ 728503 h 6862263"/>
              <a:gd name="connsiteX617" fmla="*/ 1639056 w 12191999"/>
              <a:gd name="connsiteY617" fmla="*/ 731968 h 6862263"/>
              <a:gd name="connsiteX618" fmla="*/ 1674565 w 12191999"/>
              <a:gd name="connsiteY618" fmla="*/ 737398 h 6862263"/>
              <a:gd name="connsiteX619" fmla="*/ 1690817 w 12191999"/>
              <a:gd name="connsiteY619" fmla="*/ 743914 h 6862263"/>
              <a:gd name="connsiteX620" fmla="*/ 1708961 w 12191999"/>
              <a:gd name="connsiteY620" fmla="*/ 752446 h 6862263"/>
              <a:gd name="connsiteX621" fmla="*/ 1735539 w 12191999"/>
              <a:gd name="connsiteY621" fmla="*/ 760060 h 6862263"/>
              <a:gd name="connsiteX622" fmla="*/ 1736927 w 12191999"/>
              <a:gd name="connsiteY622" fmla="*/ 759959 h 6862263"/>
              <a:gd name="connsiteX623" fmla="*/ 1731817 w 12191999"/>
              <a:gd name="connsiteY623" fmla="*/ 751407 h 6862263"/>
              <a:gd name="connsiteX624" fmla="*/ 1707103 w 12191999"/>
              <a:gd name="connsiteY624" fmla="*/ 735095 h 6862263"/>
              <a:gd name="connsiteX625" fmla="*/ 1689209 w 12191999"/>
              <a:gd name="connsiteY625" fmla="*/ 727909 h 6862263"/>
              <a:gd name="connsiteX626" fmla="*/ 1678827 w 12191999"/>
              <a:gd name="connsiteY626" fmla="*/ 720993 h 6862263"/>
              <a:gd name="connsiteX627" fmla="*/ 1632462 w 12191999"/>
              <a:gd name="connsiteY627" fmla="*/ 707832 h 6862263"/>
              <a:gd name="connsiteX628" fmla="*/ 1622138 w 12191999"/>
              <a:gd name="connsiteY628" fmla="*/ 706733 h 6862263"/>
              <a:gd name="connsiteX629" fmla="*/ 1662574 w 12191999"/>
              <a:gd name="connsiteY629" fmla="*/ 720113 h 6862263"/>
              <a:gd name="connsiteX630" fmla="*/ 1662323 w 12191999"/>
              <a:gd name="connsiteY630" fmla="*/ 720747 h 6862263"/>
              <a:gd name="connsiteX631" fmla="*/ 1621637 w 12191999"/>
              <a:gd name="connsiteY631" fmla="*/ 708000 h 6862263"/>
              <a:gd name="connsiteX632" fmla="*/ 1583344 w 12191999"/>
              <a:gd name="connsiteY632" fmla="*/ 696003 h 6862263"/>
              <a:gd name="connsiteX633" fmla="*/ 1573521 w 12191999"/>
              <a:gd name="connsiteY633" fmla="*/ 693638 h 6862263"/>
              <a:gd name="connsiteX634" fmla="*/ 1560303 w 12191999"/>
              <a:gd name="connsiteY634" fmla="*/ 693056 h 6862263"/>
              <a:gd name="connsiteX635" fmla="*/ 1540907 w 12191999"/>
              <a:gd name="connsiteY635" fmla="*/ 687691 h 6862263"/>
              <a:gd name="connsiteX636" fmla="*/ 1524404 w 12191999"/>
              <a:gd name="connsiteY636" fmla="*/ 681808 h 6862263"/>
              <a:gd name="connsiteX637" fmla="*/ 1514831 w 12191999"/>
              <a:gd name="connsiteY637" fmla="*/ 678810 h 6862263"/>
              <a:gd name="connsiteX638" fmla="*/ 1521010 w 12191999"/>
              <a:gd name="connsiteY638" fmla="*/ 683593 h 6862263"/>
              <a:gd name="connsiteX639" fmla="*/ 1515220 w 12191999"/>
              <a:gd name="connsiteY639" fmla="*/ 684627 h 6862263"/>
              <a:gd name="connsiteX640" fmla="*/ 1502502 w 12191999"/>
              <a:gd name="connsiteY640" fmla="*/ 682779 h 6862263"/>
              <a:gd name="connsiteX641" fmla="*/ 1495072 w 12191999"/>
              <a:gd name="connsiteY641" fmla="*/ 681162 h 6862263"/>
              <a:gd name="connsiteX642" fmla="*/ 1461315 w 12191999"/>
              <a:gd name="connsiteY642" fmla="*/ 671299 h 6862263"/>
              <a:gd name="connsiteX643" fmla="*/ 1456029 w 12191999"/>
              <a:gd name="connsiteY643" fmla="*/ 671066 h 6862263"/>
              <a:gd name="connsiteX644" fmla="*/ 1207347 w 12191999"/>
              <a:gd name="connsiteY644" fmla="*/ 640142 h 6862263"/>
              <a:gd name="connsiteX645" fmla="*/ 1249925 w 12191999"/>
              <a:gd name="connsiteY645" fmla="*/ 654906 h 6862263"/>
              <a:gd name="connsiteX646" fmla="*/ 1303966 w 12191999"/>
              <a:gd name="connsiteY646" fmla="*/ 674685 h 6862263"/>
              <a:gd name="connsiteX647" fmla="*/ 1308432 w 12191999"/>
              <a:gd name="connsiteY647" fmla="*/ 676355 h 6862263"/>
              <a:gd name="connsiteX648" fmla="*/ 1321754 w 12191999"/>
              <a:gd name="connsiteY648" fmla="*/ 671511 h 6862263"/>
              <a:gd name="connsiteX649" fmla="*/ 1316797 w 12191999"/>
              <a:gd name="connsiteY649" fmla="*/ 669449 h 6862263"/>
              <a:gd name="connsiteX650" fmla="*/ 1278505 w 12191999"/>
              <a:gd name="connsiteY650" fmla="*/ 657452 h 6862263"/>
              <a:gd name="connsiteX651" fmla="*/ 1232031 w 12191999"/>
              <a:gd name="connsiteY651" fmla="*/ 645740 h 6862263"/>
              <a:gd name="connsiteX652" fmla="*/ 1220064 w 12191999"/>
              <a:gd name="connsiteY652" fmla="*/ 641990 h 6862263"/>
              <a:gd name="connsiteX653" fmla="*/ 1207347 w 12191999"/>
              <a:gd name="connsiteY653" fmla="*/ 640142 h 6862263"/>
              <a:gd name="connsiteX654" fmla="*/ 1227129 w 12191999"/>
              <a:gd name="connsiteY654" fmla="*/ 633866 h 6862263"/>
              <a:gd name="connsiteX655" fmla="*/ 1236039 w 12191999"/>
              <a:gd name="connsiteY655" fmla="*/ 635605 h 6862263"/>
              <a:gd name="connsiteX656" fmla="*/ 1240826 w 12191999"/>
              <a:gd name="connsiteY656" fmla="*/ 637105 h 6862263"/>
              <a:gd name="connsiteX657" fmla="*/ 1276725 w 12191999"/>
              <a:gd name="connsiteY657" fmla="*/ 648351 h 6862263"/>
              <a:gd name="connsiteX658" fmla="*/ 1312623 w 12191999"/>
              <a:gd name="connsiteY658" fmla="*/ 659597 h 6862263"/>
              <a:gd name="connsiteX659" fmla="*/ 1342073 w 12191999"/>
              <a:gd name="connsiteY659" fmla="*/ 668428 h 6862263"/>
              <a:gd name="connsiteX660" fmla="*/ 1353895 w 12191999"/>
              <a:gd name="connsiteY660" fmla="*/ 668209 h 6862263"/>
              <a:gd name="connsiteX661" fmla="*/ 1377324 w 12191999"/>
              <a:gd name="connsiteY661" fmla="*/ 675319 h 6862263"/>
              <a:gd name="connsiteX662" fmla="*/ 1390604 w 12191999"/>
              <a:gd name="connsiteY662" fmla="*/ 682980 h 6862263"/>
              <a:gd name="connsiteX663" fmla="*/ 1418428 w 12191999"/>
              <a:gd name="connsiteY663" fmla="*/ 691323 h 6862263"/>
              <a:gd name="connsiteX664" fmla="*/ 1420570 w 12191999"/>
              <a:gd name="connsiteY664" fmla="*/ 692707 h 6862263"/>
              <a:gd name="connsiteX665" fmla="*/ 1410747 w 12191999"/>
              <a:gd name="connsiteY665" fmla="*/ 690340 h 6862263"/>
              <a:gd name="connsiteX666" fmla="*/ 1408103 w 12191999"/>
              <a:gd name="connsiteY666" fmla="*/ 690224 h 6862263"/>
              <a:gd name="connsiteX667" fmla="*/ 1409995 w 12191999"/>
              <a:gd name="connsiteY667" fmla="*/ 692241 h 6862263"/>
              <a:gd name="connsiteX668" fmla="*/ 1416674 w 12191999"/>
              <a:gd name="connsiteY668" fmla="*/ 695757 h 6862263"/>
              <a:gd name="connsiteX669" fmla="*/ 1456859 w 12191999"/>
              <a:gd name="connsiteY669" fmla="*/ 709771 h 6862263"/>
              <a:gd name="connsiteX670" fmla="*/ 1475004 w 12191999"/>
              <a:gd name="connsiteY670" fmla="*/ 715455 h 6862263"/>
              <a:gd name="connsiteX671" fmla="*/ 1483271 w 12191999"/>
              <a:gd name="connsiteY671" fmla="*/ 712163 h 6862263"/>
              <a:gd name="connsiteX672" fmla="*/ 1493018 w 12191999"/>
              <a:gd name="connsiteY672" fmla="*/ 715598 h 6862263"/>
              <a:gd name="connsiteX673" fmla="*/ 1502767 w 12191999"/>
              <a:gd name="connsiteY673" fmla="*/ 724153 h 6862263"/>
              <a:gd name="connsiteX674" fmla="*/ 1588486 w 12191999"/>
              <a:gd name="connsiteY674" fmla="*/ 751009 h 6862263"/>
              <a:gd name="connsiteX675" fmla="*/ 1620489 w 12191999"/>
              <a:gd name="connsiteY675" fmla="*/ 765307 h 6862263"/>
              <a:gd name="connsiteX676" fmla="*/ 1610162 w 12191999"/>
              <a:gd name="connsiteY676" fmla="*/ 764209 h 6862263"/>
              <a:gd name="connsiteX677" fmla="*/ 1587233 w 12191999"/>
              <a:gd name="connsiteY677" fmla="*/ 754177 h 6862263"/>
              <a:gd name="connsiteX678" fmla="*/ 1580305 w 12191999"/>
              <a:gd name="connsiteY678" fmla="*/ 751294 h 6862263"/>
              <a:gd name="connsiteX679" fmla="*/ 1556122 w 12191999"/>
              <a:gd name="connsiteY679" fmla="*/ 744431 h 6862263"/>
              <a:gd name="connsiteX680" fmla="*/ 1514684 w 12191999"/>
              <a:gd name="connsiteY680" fmla="*/ 733584 h 6862263"/>
              <a:gd name="connsiteX681" fmla="*/ 1513118 w 12191999"/>
              <a:gd name="connsiteY681" fmla="*/ 733238 h 6862263"/>
              <a:gd name="connsiteX682" fmla="*/ 1526298 w 12191999"/>
              <a:gd name="connsiteY682" fmla="*/ 744805 h 6862263"/>
              <a:gd name="connsiteX683" fmla="*/ 1548047 w 12191999"/>
              <a:gd name="connsiteY683" fmla="*/ 751244 h 6862263"/>
              <a:gd name="connsiteX684" fmla="*/ 1583976 w 12191999"/>
              <a:gd name="connsiteY684" fmla="*/ 762412 h 6862263"/>
              <a:gd name="connsiteX685" fmla="*/ 1606017 w 12191999"/>
              <a:gd name="connsiteY685" fmla="*/ 767893 h 6862263"/>
              <a:gd name="connsiteX686" fmla="*/ 1629948 w 12191999"/>
              <a:gd name="connsiteY686" fmla="*/ 775391 h 6862263"/>
              <a:gd name="connsiteX687" fmla="*/ 1635380 w 12191999"/>
              <a:gd name="connsiteY687" fmla="*/ 777194 h 6862263"/>
              <a:gd name="connsiteX688" fmla="*/ 1178687 w 12191999"/>
              <a:gd name="connsiteY688" fmla="*/ 777194 h 6862263"/>
              <a:gd name="connsiteX689" fmla="*/ 1162615 w 12191999"/>
              <a:gd name="connsiteY689" fmla="*/ 766490 h 6862263"/>
              <a:gd name="connsiteX690" fmla="*/ 1158903 w 12191999"/>
              <a:gd name="connsiteY690" fmla="*/ 721197 h 6862263"/>
              <a:gd name="connsiteX691" fmla="*/ 1157947 w 12191999"/>
              <a:gd name="connsiteY691" fmla="*/ 712293 h 6862263"/>
              <a:gd name="connsiteX692" fmla="*/ 1187473 w 12191999"/>
              <a:gd name="connsiteY692" fmla="*/ 662095 h 6862263"/>
              <a:gd name="connsiteX693" fmla="*/ 1202594 w 12191999"/>
              <a:gd name="connsiteY693" fmla="*/ 651131 h 6862263"/>
              <a:gd name="connsiteX694" fmla="*/ 1226355 w 12191999"/>
              <a:gd name="connsiteY694" fmla="*/ 633902 h 6862263"/>
              <a:gd name="connsiteX695" fmla="*/ 9971368 w 12191999"/>
              <a:gd name="connsiteY695" fmla="*/ 616471 h 6862263"/>
              <a:gd name="connsiteX696" fmla="*/ 9937914 w 12191999"/>
              <a:gd name="connsiteY696" fmla="*/ 631459 h 6862263"/>
              <a:gd name="connsiteX697" fmla="*/ 9923851 w 12191999"/>
              <a:gd name="connsiteY697" fmla="*/ 638233 h 6862263"/>
              <a:gd name="connsiteX698" fmla="*/ 9907152 w 12191999"/>
              <a:gd name="connsiteY698" fmla="*/ 645188 h 6862263"/>
              <a:gd name="connsiteX699" fmla="*/ 9900843 w 12191999"/>
              <a:gd name="connsiteY699" fmla="*/ 648596 h 6862263"/>
              <a:gd name="connsiteX700" fmla="*/ 9889878 w 12191999"/>
              <a:gd name="connsiteY700" fmla="*/ 655483 h 6862263"/>
              <a:gd name="connsiteX701" fmla="*/ 9902352 w 12191999"/>
              <a:gd name="connsiteY701" fmla="*/ 651077 h 6862263"/>
              <a:gd name="connsiteX702" fmla="*/ 10019877 w 12191999"/>
              <a:gd name="connsiteY702" fmla="*/ 596790 h 6862263"/>
              <a:gd name="connsiteX703" fmla="*/ 10009369 w 12191999"/>
              <a:gd name="connsiteY703" fmla="*/ 599445 h 6862263"/>
              <a:gd name="connsiteX704" fmla="*/ 9991867 w 12191999"/>
              <a:gd name="connsiteY704" fmla="*/ 607286 h 6862263"/>
              <a:gd name="connsiteX705" fmla="*/ 10002212 w 12191999"/>
              <a:gd name="connsiteY705" fmla="*/ 603476 h 6862263"/>
              <a:gd name="connsiteX706" fmla="*/ 10015519 w 12191999"/>
              <a:gd name="connsiteY706" fmla="*/ 598977 h 6862263"/>
              <a:gd name="connsiteX707" fmla="*/ 8723243 w 12191999"/>
              <a:gd name="connsiteY707" fmla="*/ 590963 h 6862263"/>
              <a:gd name="connsiteX708" fmla="*/ 8717889 w 12191999"/>
              <a:gd name="connsiteY708" fmla="*/ 594019 h 6862263"/>
              <a:gd name="connsiteX709" fmla="*/ 8738936 w 12191999"/>
              <a:gd name="connsiteY709" fmla="*/ 608280 h 6862263"/>
              <a:gd name="connsiteX710" fmla="*/ 8730295 w 12191999"/>
              <a:gd name="connsiteY710" fmla="*/ 591292 h 6862263"/>
              <a:gd name="connsiteX711" fmla="*/ 8712115 w 12191999"/>
              <a:gd name="connsiteY711" fmla="*/ 590444 h 6862263"/>
              <a:gd name="connsiteX712" fmla="*/ 8713465 w 12191999"/>
              <a:gd name="connsiteY712" fmla="*/ 591022 h 6862263"/>
              <a:gd name="connsiteX713" fmla="*/ 8714097 w 12191999"/>
              <a:gd name="connsiteY713" fmla="*/ 591450 h 6862263"/>
              <a:gd name="connsiteX714" fmla="*/ 8715826 w 12191999"/>
              <a:gd name="connsiteY714" fmla="*/ 590617 h 6862263"/>
              <a:gd name="connsiteX715" fmla="*/ 10015203 w 12191999"/>
              <a:gd name="connsiteY715" fmla="*/ 590436 h 6862263"/>
              <a:gd name="connsiteX716" fmla="*/ 10006411 w 12191999"/>
              <a:gd name="connsiteY716" fmla="*/ 595258 h 6862263"/>
              <a:gd name="connsiteX717" fmla="*/ 10013762 w 12191999"/>
              <a:gd name="connsiteY717" fmla="*/ 591716 h 6862263"/>
              <a:gd name="connsiteX718" fmla="*/ 10185603 w 12191999"/>
              <a:gd name="connsiteY718" fmla="*/ 535405 h 6862263"/>
              <a:gd name="connsiteX719" fmla="*/ 10180160 w 12191999"/>
              <a:gd name="connsiteY719" fmla="*/ 536422 h 6862263"/>
              <a:gd name="connsiteX720" fmla="*/ 10146964 w 12191999"/>
              <a:gd name="connsiteY720" fmla="*/ 551610 h 6862263"/>
              <a:gd name="connsiteX721" fmla="*/ 10139555 w 12191999"/>
              <a:gd name="connsiteY721" fmla="*/ 554377 h 6862263"/>
              <a:gd name="connsiteX722" fmla="*/ 10126705 w 12191999"/>
              <a:gd name="connsiteY722" fmla="*/ 558162 h 6862263"/>
              <a:gd name="connsiteX723" fmla="*/ 10120509 w 12191999"/>
              <a:gd name="connsiteY723" fmla="*/ 557939 h 6862263"/>
              <a:gd name="connsiteX724" fmla="*/ 10126032 w 12191999"/>
              <a:gd name="connsiteY724" fmla="*/ 552071 h 6862263"/>
              <a:gd name="connsiteX725" fmla="*/ 10116657 w 12191999"/>
              <a:gd name="connsiteY725" fmla="*/ 556586 h 6862263"/>
              <a:gd name="connsiteX726" fmla="*/ 10100624 w 12191999"/>
              <a:gd name="connsiteY726" fmla="*/ 565111 h 6862263"/>
              <a:gd name="connsiteX727" fmla="*/ 10081494 w 12191999"/>
              <a:gd name="connsiteY727" fmla="*/ 573524 h 6862263"/>
              <a:gd name="connsiteX728" fmla="*/ 10067889 w 12191999"/>
              <a:gd name="connsiteY728" fmla="*/ 576068 h 6862263"/>
              <a:gd name="connsiteX729" fmla="*/ 10058135 w 12191999"/>
              <a:gd name="connsiteY729" fmla="*/ 579965 h 6862263"/>
              <a:gd name="connsiteX730" fmla="*/ 10021404 w 12191999"/>
              <a:gd name="connsiteY730" fmla="*/ 597658 h 6862263"/>
              <a:gd name="connsiteX731" fmla="*/ 10021819 w 12191999"/>
              <a:gd name="connsiteY731" fmla="*/ 598341 h 6862263"/>
              <a:gd name="connsiteX732" fmla="*/ 10020983 w 12191999"/>
              <a:gd name="connsiteY732" fmla="*/ 601953 h 6862263"/>
              <a:gd name="connsiteX733" fmla="*/ 9999887 w 12191999"/>
              <a:gd name="connsiteY733" fmla="*/ 612115 h 6862263"/>
              <a:gd name="connsiteX734" fmla="*/ 9986577 w 12191999"/>
              <a:gd name="connsiteY734" fmla="*/ 620130 h 6862263"/>
              <a:gd name="connsiteX735" fmla="*/ 9984984 w 12191999"/>
              <a:gd name="connsiteY735" fmla="*/ 622500 h 6862263"/>
              <a:gd name="connsiteX736" fmla="*/ 9990051 w 12191999"/>
              <a:gd name="connsiteY736" fmla="*/ 620862 h 6862263"/>
              <a:gd name="connsiteX737" fmla="*/ 10011147 w 12191999"/>
              <a:gd name="connsiteY737" fmla="*/ 610699 h 6862263"/>
              <a:gd name="connsiteX738" fmla="*/ 10018935 w 12191999"/>
              <a:gd name="connsiteY738" fmla="*/ 608552 h 6862263"/>
              <a:gd name="connsiteX739" fmla="*/ 10015000 w 12191999"/>
              <a:gd name="connsiteY739" fmla="*/ 612052 h 6862263"/>
              <a:gd name="connsiteX740" fmla="*/ 9988753 w 12191999"/>
              <a:gd name="connsiteY740" fmla="*/ 628703 h 6862263"/>
              <a:gd name="connsiteX741" fmla="*/ 9983386 w 12191999"/>
              <a:gd name="connsiteY741" fmla="*/ 631689 h 6862263"/>
              <a:gd name="connsiteX742" fmla="*/ 9990266 w 12191999"/>
              <a:gd name="connsiteY742" fmla="*/ 629096 h 6862263"/>
              <a:gd name="connsiteX743" fmla="*/ 10006989 w 12191999"/>
              <a:gd name="connsiteY743" fmla="*/ 625452 h 6862263"/>
              <a:gd name="connsiteX744" fmla="*/ 10027251 w 12191999"/>
              <a:gd name="connsiteY744" fmla="*/ 618900 h 6862263"/>
              <a:gd name="connsiteX745" fmla="*/ 10040562 w 12191999"/>
              <a:gd name="connsiteY745" fmla="*/ 610883 h 6862263"/>
              <a:gd name="connsiteX746" fmla="*/ 10051152 w 12191999"/>
              <a:gd name="connsiteY746" fmla="*/ 603376 h 6862263"/>
              <a:gd name="connsiteX747" fmla="*/ 10053956 w 12191999"/>
              <a:gd name="connsiteY747" fmla="*/ 598017 h 6862263"/>
              <a:gd name="connsiteX748" fmla="*/ 10072707 w 12191999"/>
              <a:gd name="connsiteY748" fmla="*/ 588982 h 6862263"/>
              <a:gd name="connsiteX749" fmla="*/ 10083969 w 12191999"/>
              <a:gd name="connsiteY749" fmla="*/ 587569 h 6862263"/>
              <a:gd name="connsiteX750" fmla="*/ 10100002 w 12191999"/>
              <a:gd name="connsiteY750" fmla="*/ 579044 h 6862263"/>
              <a:gd name="connsiteX751" fmla="*/ 10124655 w 12191999"/>
              <a:gd name="connsiteY751" fmla="*/ 564762 h 6862263"/>
              <a:gd name="connsiteX752" fmla="*/ 10132065 w 12191999"/>
              <a:gd name="connsiteY752" fmla="*/ 561996 h 6862263"/>
              <a:gd name="connsiteX753" fmla="*/ 10144080 w 12191999"/>
              <a:gd name="connsiteY753" fmla="*/ 561821 h 6862263"/>
              <a:gd name="connsiteX754" fmla="*/ 10151866 w 12191999"/>
              <a:gd name="connsiteY754" fmla="*/ 559674 h 6862263"/>
              <a:gd name="connsiteX755" fmla="*/ 10181667 w 12191999"/>
              <a:gd name="connsiteY755" fmla="*/ 538903 h 6862263"/>
              <a:gd name="connsiteX756" fmla="*/ 10185603 w 12191999"/>
              <a:gd name="connsiteY756" fmla="*/ 535405 h 6862263"/>
              <a:gd name="connsiteX757" fmla="*/ 10337375 w 12191999"/>
              <a:gd name="connsiteY757" fmla="*/ 509609 h 6862263"/>
              <a:gd name="connsiteX758" fmla="*/ 10329740 w 12191999"/>
              <a:gd name="connsiteY758" fmla="*/ 513287 h 6862263"/>
              <a:gd name="connsiteX759" fmla="*/ 10329262 w 12191999"/>
              <a:gd name="connsiteY759" fmla="*/ 513575 h 6862263"/>
              <a:gd name="connsiteX760" fmla="*/ 10333272 w 12191999"/>
              <a:gd name="connsiteY760" fmla="*/ 512469 h 6862263"/>
              <a:gd name="connsiteX761" fmla="*/ 10326843 w 12191999"/>
              <a:gd name="connsiteY761" fmla="*/ 504976 h 6862263"/>
              <a:gd name="connsiteX762" fmla="*/ 10320961 w 12191999"/>
              <a:gd name="connsiteY762" fmla="*/ 507172 h 6862263"/>
              <a:gd name="connsiteX763" fmla="*/ 10308112 w 12191999"/>
              <a:gd name="connsiteY763" fmla="*/ 510957 h 6862263"/>
              <a:gd name="connsiteX764" fmla="*/ 10301916 w 12191999"/>
              <a:gd name="connsiteY764" fmla="*/ 510734 h 6862263"/>
              <a:gd name="connsiteX765" fmla="*/ 10303438 w 12191999"/>
              <a:gd name="connsiteY765" fmla="*/ 509116 h 6862263"/>
              <a:gd name="connsiteX766" fmla="*/ 10286659 w 12191999"/>
              <a:gd name="connsiteY766" fmla="*/ 517198 h 6862263"/>
              <a:gd name="connsiteX767" fmla="*/ 10230024 w 12191999"/>
              <a:gd name="connsiteY767" fmla="*/ 543677 h 6862263"/>
              <a:gd name="connsiteX768" fmla="*/ 10222991 w 12191999"/>
              <a:gd name="connsiteY768" fmla="*/ 547065 h 6862263"/>
              <a:gd name="connsiteX769" fmla="*/ 10167488 w 12191999"/>
              <a:gd name="connsiteY769" fmla="*/ 575405 h 6862263"/>
              <a:gd name="connsiteX770" fmla="*/ 10131194 w 12191999"/>
              <a:gd name="connsiteY770" fmla="*/ 590482 h 6862263"/>
              <a:gd name="connsiteX771" fmla="*/ 10097999 w 12191999"/>
              <a:gd name="connsiteY771" fmla="*/ 605670 h 6862263"/>
              <a:gd name="connsiteX772" fmla="*/ 10068658 w 12191999"/>
              <a:gd name="connsiteY772" fmla="*/ 622208 h 6862263"/>
              <a:gd name="connsiteX773" fmla="*/ 9990006 w 12191999"/>
              <a:gd name="connsiteY773" fmla="*/ 667312 h 6862263"/>
              <a:gd name="connsiteX774" fmla="*/ 9943124 w 12191999"/>
              <a:gd name="connsiteY774" fmla="*/ 689897 h 6862263"/>
              <a:gd name="connsiteX775" fmla="*/ 9934125 w 12191999"/>
              <a:gd name="connsiteY775" fmla="*/ 695033 h 6862263"/>
              <a:gd name="connsiteX776" fmla="*/ 9935748 w 12191999"/>
              <a:gd name="connsiteY776" fmla="*/ 696457 h 6862263"/>
              <a:gd name="connsiteX777" fmla="*/ 9940321 w 12191999"/>
              <a:gd name="connsiteY777" fmla="*/ 695257 h 6862263"/>
              <a:gd name="connsiteX778" fmla="*/ 9963993 w 12191999"/>
              <a:gd name="connsiteY778" fmla="*/ 686636 h 6862263"/>
              <a:gd name="connsiteX779" fmla="*/ 9965705 w 12191999"/>
              <a:gd name="connsiteY779" fmla="*/ 685517 h 6862263"/>
              <a:gd name="connsiteX780" fmla="*/ 10023932 w 12191999"/>
              <a:gd name="connsiteY780" fmla="*/ 656667 h 6862263"/>
              <a:gd name="connsiteX781" fmla="*/ 10049718 w 12191999"/>
              <a:gd name="connsiteY781" fmla="*/ 644246 h 6862263"/>
              <a:gd name="connsiteX782" fmla="*/ 10087682 w 12191999"/>
              <a:gd name="connsiteY782" fmla="*/ 621949 h 6862263"/>
              <a:gd name="connsiteX783" fmla="*/ 10093500 w 12191999"/>
              <a:gd name="connsiteY783" fmla="*/ 621551 h 6862263"/>
              <a:gd name="connsiteX784" fmla="*/ 10099668 w 12191999"/>
              <a:gd name="connsiteY784" fmla="*/ 620102 h 6862263"/>
              <a:gd name="connsiteX785" fmla="*/ 10115429 w 12191999"/>
              <a:gd name="connsiteY785" fmla="*/ 612510 h 6862263"/>
              <a:gd name="connsiteX786" fmla="*/ 10119664 w 12191999"/>
              <a:gd name="connsiteY786" fmla="*/ 609750 h 6862263"/>
              <a:gd name="connsiteX787" fmla="*/ 10136908 w 12191999"/>
              <a:gd name="connsiteY787" fmla="*/ 598236 h 6862263"/>
              <a:gd name="connsiteX788" fmla="*/ 10152562 w 12191999"/>
              <a:gd name="connsiteY788" fmla="*/ 589092 h 6862263"/>
              <a:gd name="connsiteX789" fmla="*/ 10171672 w 12191999"/>
              <a:gd name="connsiteY789" fmla="*/ 581891 h 6862263"/>
              <a:gd name="connsiteX790" fmla="*/ 10185040 w 12191999"/>
              <a:gd name="connsiteY790" fmla="*/ 578978 h 6862263"/>
              <a:gd name="connsiteX791" fmla="*/ 10191894 w 12191999"/>
              <a:gd name="connsiteY791" fmla="*/ 575677 h 6862263"/>
              <a:gd name="connsiteX792" fmla="*/ 10230991 w 12191999"/>
              <a:gd name="connsiteY792" fmla="*/ 555240 h 6862263"/>
              <a:gd name="connsiteX793" fmla="*/ 10234334 w 12191999"/>
              <a:gd name="connsiteY793" fmla="*/ 552775 h 6862263"/>
              <a:gd name="connsiteX794" fmla="*/ 10235361 w 12191999"/>
              <a:gd name="connsiteY794" fmla="*/ 550812 h 6862263"/>
              <a:gd name="connsiteX795" fmla="*/ 10238852 w 12191999"/>
              <a:gd name="connsiteY795" fmla="*/ 548254 h 6862263"/>
              <a:gd name="connsiteX796" fmla="*/ 10238859 w 12191999"/>
              <a:gd name="connsiteY796" fmla="*/ 548243 h 6862263"/>
              <a:gd name="connsiteX797" fmla="*/ 10236138 w 12191999"/>
              <a:gd name="connsiteY797" fmla="*/ 548752 h 6862263"/>
              <a:gd name="connsiteX798" fmla="*/ 10226386 w 12191999"/>
              <a:gd name="connsiteY798" fmla="*/ 552648 h 6862263"/>
              <a:gd name="connsiteX799" fmla="*/ 10228351 w 12191999"/>
              <a:gd name="connsiteY799" fmla="*/ 550899 h 6862263"/>
              <a:gd name="connsiteX800" fmla="*/ 10350619 w 12191999"/>
              <a:gd name="connsiteY800" fmla="*/ 493606 h 6862263"/>
              <a:gd name="connsiteX801" fmla="*/ 10345423 w 12191999"/>
              <a:gd name="connsiteY801" fmla="*/ 495690 h 6862263"/>
              <a:gd name="connsiteX802" fmla="*/ 10331534 w 12191999"/>
              <a:gd name="connsiteY802" fmla="*/ 502788 h 6862263"/>
              <a:gd name="connsiteX803" fmla="*/ 10332246 w 12191999"/>
              <a:gd name="connsiteY803" fmla="*/ 502456 h 6862263"/>
              <a:gd name="connsiteX804" fmla="*/ 9192015 w 12191999"/>
              <a:gd name="connsiteY804" fmla="*/ 491051 h 6862263"/>
              <a:gd name="connsiteX805" fmla="*/ 9181894 w 12191999"/>
              <a:gd name="connsiteY805" fmla="*/ 495222 h 6862263"/>
              <a:gd name="connsiteX806" fmla="*/ 9144390 w 12191999"/>
              <a:gd name="connsiteY806" fmla="*/ 513287 h 6862263"/>
              <a:gd name="connsiteX807" fmla="*/ 9132797 w 12191999"/>
              <a:gd name="connsiteY807" fmla="*/ 520268 h 6862263"/>
              <a:gd name="connsiteX808" fmla="*/ 9145314 w 12191999"/>
              <a:gd name="connsiteY808" fmla="*/ 524211 h 6862263"/>
              <a:gd name="connsiteX809" fmla="*/ 9158667 w 12191999"/>
              <a:gd name="connsiteY809" fmla="*/ 516835 h 6862263"/>
              <a:gd name="connsiteX810" fmla="*/ 9189026 w 12191999"/>
              <a:gd name="connsiteY810" fmla="*/ 500353 h 6862263"/>
              <a:gd name="connsiteX811" fmla="*/ 9189113 w 12191999"/>
              <a:gd name="connsiteY811" fmla="*/ 474462 h 6862263"/>
              <a:gd name="connsiteX812" fmla="*/ 9162257 w 12191999"/>
              <a:gd name="connsiteY812" fmla="*/ 487841 h 6862263"/>
              <a:gd name="connsiteX813" fmla="*/ 9109906 w 12191999"/>
              <a:gd name="connsiteY813" fmla="*/ 513057 h 6862263"/>
              <a:gd name="connsiteX814" fmla="*/ 9118413 w 12191999"/>
              <a:gd name="connsiteY814" fmla="*/ 515737 h 6862263"/>
              <a:gd name="connsiteX815" fmla="*/ 9146896 w 12191999"/>
              <a:gd name="connsiteY815" fmla="*/ 502456 h 6862263"/>
              <a:gd name="connsiteX816" fmla="*/ 9182058 w 12191999"/>
              <a:gd name="connsiteY816" fmla="*/ 485520 h 6862263"/>
              <a:gd name="connsiteX817" fmla="*/ 9191261 w 12191999"/>
              <a:gd name="connsiteY817" fmla="*/ 481396 h 6862263"/>
              <a:gd name="connsiteX818" fmla="*/ 9190126 w 12191999"/>
              <a:gd name="connsiteY818" fmla="*/ 475048 h 6862263"/>
              <a:gd name="connsiteX819" fmla="*/ 10619268 w 12191999"/>
              <a:gd name="connsiteY819" fmla="*/ 419613 h 6862263"/>
              <a:gd name="connsiteX820" fmla="*/ 10606418 w 12191999"/>
              <a:gd name="connsiteY820" fmla="*/ 423398 h 6862263"/>
              <a:gd name="connsiteX821" fmla="*/ 10594695 w 12191999"/>
              <a:gd name="connsiteY821" fmla="*/ 429043 h 6862263"/>
              <a:gd name="connsiteX822" fmla="*/ 10548650 w 12191999"/>
              <a:gd name="connsiteY822" fmla="*/ 448017 h 6862263"/>
              <a:gd name="connsiteX823" fmla="*/ 10511145 w 12191999"/>
              <a:gd name="connsiteY823" fmla="*/ 466082 h 6862263"/>
              <a:gd name="connsiteX824" fmla="*/ 10477867 w 12191999"/>
              <a:gd name="connsiteY824" fmla="*/ 486121 h 6862263"/>
              <a:gd name="connsiteX825" fmla="*/ 10474830 w 12191999"/>
              <a:gd name="connsiteY825" fmla="*/ 488028 h 6862263"/>
              <a:gd name="connsiteX826" fmla="*/ 10487542 w 12191999"/>
              <a:gd name="connsiteY826" fmla="*/ 489428 h 6862263"/>
              <a:gd name="connsiteX827" fmla="*/ 10488335 w 12191999"/>
              <a:gd name="connsiteY827" fmla="*/ 489899 h 6862263"/>
              <a:gd name="connsiteX828" fmla="*/ 10491390 w 12191999"/>
              <a:gd name="connsiteY828" fmla="*/ 488429 h 6862263"/>
              <a:gd name="connsiteX829" fmla="*/ 10525422 w 12191999"/>
              <a:gd name="connsiteY829" fmla="*/ 469631 h 6862263"/>
              <a:gd name="connsiteX830" fmla="*/ 10577827 w 12191999"/>
              <a:gd name="connsiteY830" fmla="*/ 441179 h 6862263"/>
              <a:gd name="connsiteX831" fmla="*/ 10619268 w 12191999"/>
              <a:gd name="connsiteY831" fmla="*/ 419613 h 6862263"/>
              <a:gd name="connsiteX832" fmla="*/ 7157000 w 12191999"/>
              <a:gd name="connsiteY832" fmla="*/ 365290 h 6862263"/>
              <a:gd name="connsiteX833" fmla="*/ 7146657 w 12191999"/>
              <a:gd name="connsiteY833" fmla="*/ 371221 h 6862263"/>
              <a:gd name="connsiteX834" fmla="*/ 7099775 w 12191999"/>
              <a:gd name="connsiteY834" fmla="*/ 393806 h 6862263"/>
              <a:gd name="connsiteX835" fmla="*/ 7090776 w 12191999"/>
              <a:gd name="connsiteY835" fmla="*/ 398942 h 6862263"/>
              <a:gd name="connsiteX836" fmla="*/ 7092399 w 12191999"/>
              <a:gd name="connsiteY836" fmla="*/ 400366 h 6862263"/>
              <a:gd name="connsiteX837" fmla="*/ 7096972 w 12191999"/>
              <a:gd name="connsiteY837" fmla="*/ 399166 h 6862263"/>
              <a:gd name="connsiteX838" fmla="*/ 7120644 w 12191999"/>
              <a:gd name="connsiteY838" fmla="*/ 390545 h 6862263"/>
              <a:gd name="connsiteX839" fmla="*/ 7122356 w 12191999"/>
              <a:gd name="connsiteY839" fmla="*/ 389426 h 6862263"/>
              <a:gd name="connsiteX840" fmla="*/ 7165610 w 12191999"/>
              <a:gd name="connsiteY840" fmla="*/ 367995 h 6862263"/>
              <a:gd name="connsiteX841" fmla="*/ 7163821 w 12191999"/>
              <a:gd name="connsiteY841" fmla="*/ 367825 h 6862263"/>
              <a:gd name="connsiteX842" fmla="*/ 7097749 w 12191999"/>
              <a:gd name="connsiteY842" fmla="*/ 333942 h 6862263"/>
              <a:gd name="connsiteX843" fmla="*/ 7094565 w 12191999"/>
              <a:gd name="connsiteY843" fmla="*/ 335368 h 6862263"/>
              <a:gd name="connsiteX844" fmla="*/ 7080502 w 12191999"/>
              <a:gd name="connsiteY844" fmla="*/ 342142 h 6862263"/>
              <a:gd name="connsiteX845" fmla="*/ 7063803 w 12191999"/>
              <a:gd name="connsiteY845" fmla="*/ 349097 h 6862263"/>
              <a:gd name="connsiteX846" fmla="*/ 7057494 w 12191999"/>
              <a:gd name="connsiteY846" fmla="*/ 352505 h 6862263"/>
              <a:gd name="connsiteX847" fmla="*/ 7046529 w 12191999"/>
              <a:gd name="connsiteY847" fmla="*/ 359392 h 6862263"/>
              <a:gd name="connsiteX848" fmla="*/ 7059003 w 12191999"/>
              <a:gd name="connsiteY848" fmla="*/ 354986 h 6862263"/>
              <a:gd name="connsiteX849" fmla="*/ 7099091 w 12191999"/>
              <a:gd name="connsiteY849" fmla="*/ 334885 h 6862263"/>
              <a:gd name="connsiteX850" fmla="*/ 2892653 w 12191999"/>
              <a:gd name="connsiteY850" fmla="*/ 326256 h 6862263"/>
              <a:gd name="connsiteX851" fmla="*/ 2886906 w 12191999"/>
              <a:gd name="connsiteY851" fmla="*/ 330503 h 6862263"/>
              <a:gd name="connsiteX852" fmla="*/ 2886052 w 12191999"/>
              <a:gd name="connsiteY852" fmla="*/ 339019 h 6862263"/>
              <a:gd name="connsiteX853" fmla="*/ 2894429 w 12191999"/>
              <a:gd name="connsiteY853" fmla="*/ 332437 h 6862263"/>
              <a:gd name="connsiteX854" fmla="*/ 7176528 w 12191999"/>
              <a:gd name="connsiteY854" fmla="*/ 300699 h 6862263"/>
              <a:gd name="connsiteX855" fmla="*/ 7166020 w 12191999"/>
              <a:gd name="connsiteY855" fmla="*/ 303354 h 6862263"/>
              <a:gd name="connsiteX856" fmla="*/ 7152202 w 12191999"/>
              <a:gd name="connsiteY856" fmla="*/ 309545 h 6862263"/>
              <a:gd name="connsiteX857" fmla="*/ 7152772 w 12191999"/>
              <a:gd name="connsiteY857" fmla="*/ 309628 h 6862263"/>
              <a:gd name="connsiteX858" fmla="*/ 7158863 w 12191999"/>
              <a:gd name="connsiteY858" fmla="*/ 307385 h 6862263"/>
              <a:gd name="connsiteX859" fmla="*/ 7172170 w 12191999"/>
              <a:gd name="connsiteY859" fmla="*/ 302886 h 6862263"/>
              <a:gd name="connsiteX860" fmla="*/ 5879894 w 12191999"/>
              <a:gd name="connsiteY860" fmla="*/ 294872 h 6862263"/>
              <a:gd name="connsiteX861" fmla="*/ 5874540 w 12191999"/>
              <a:gd name="connsiteY861" fmla="*/ 297928 h 6862263"/>
              <a:gd name="connsiteX862" fmla="*/ 5895587 w 12191999"/>
              <a:gd name="connsiteY862" fmla="*/ 312189 h 6862263"/>
              <a:gd name="connsiteX863" fmla="*/ 5886947 w 12191999"/>
              <a:gd name="connsiteY863" fmla="*/ 295201 h 6862263"/>
              <a:gd name="connsiteX864" fmla="*/ 5868766 w 12191999"/>
              <a:gd name="connsiteY864" fmla="*/ 294353 h 6862263"/>
              <a:gd name="connsiteX865" fmla="*/ 5870117 w 12191999"/>
              <a:gd name="connsiteY865" fmla="*/ 294931 h 6862263"/>
              <a:gd name="connsiteX866" fmla="*/ 5870749 w 12191999"/>
              <a:gd name="connsiteY866" fmla="*/ 295359 h 6862263"/>
              <a:gd name="connsiteX867" fmla="*/ 5872478 w 12191999"/>
              <a:gd name="connsiteY867" fmla="*/ 294526 h 6862263"/>
              <a:gd name="connsiteX868" fmla="*/ 7171854 w 12191999"/>
              <a:gd name="connsiteY868" fmla="*/ 294345 h 6862263"/>
              <a:gd name="connsiteX869" fmla="*/ 7163062 w 12191999"/>
              <a:gd name="connsiteY869" fmla="*/ 299167 h 6862263"/>
              <a:gd name="connsiteX870" fmla="*/ 7170413 w 12191999"/>
              <a:gd name="connsiteY870" fmla="*/ 295625 h 6862263"/>
              <a:gd name="connsiteX871" fmla="*/ 7342254 w 12191999"/>
              <a:gd name="connsiteY871" fmla="*/ 239314 h 6862263"/>
              <a:gd name="connsiteX872" fmla="*/ 7336811 w 12191999"/>
              <a:gd name="connsiteY872" fmla="*/ 240331 h 6862263"/>
              <a:gd name="connsiteX873" fmla="*/ 7303615 w 12191999"/>
              <a:gd name="connsiteY873" fmla="*/ 255519 h 6862263"/>
              <a:gd name="connsiteX874" fmla="*/ 7296206 w 12191999"/>
              <a:gd name="connsiteY874" fmla="*/ 258286 h 6862263"/>
              <a:gd name="connsiteX875" fmla="*/ 7283356 w 12191999"/>
              <a:gd name="connsiteY875" fmla="*/ 262071 h 6862263"/>
              <a:gd name="connsiteX876" fmla="*/ 7277160 w 12191999"/>
              <a:gd name="connsiteY876" fmla="*/ 261848 h 6862263"/>
              <a:gd name="connsiteX877" fmla="*/ 7282683 w 12191999"/>
              <a:gd name="connsiteY877" fmla="*/ 255980 h 6862263"/>
              <a:gd name="connsiteX878" fmla="*/ 7273308 w 12191999"/>
              <a:gd name="connsiteY878" fmla="*/ 260495 h 6862263"/>
              <a:gd name="connsiteX879" fmla="*/ 7257275 w 12191999"/>
              <a:gd name="connsiteY879" fmla="*/ 269020 h 6862263"/>
              <a:gd name="connsiteX880" fmla="*/ 7238145 w 12191999"/>
              <a:gd name="connsiteY880" fmla="*/ 277433 h 6862263"/>
              <a:gd name="connsiteX881" fmla="*/ 7224540 w 12191999"/>
              <a:gd name="connsiteY881" fmla="*/ 279977 h 6862263"/>
              <a:gd name="connsiteX882" fmla="*/ 7214786 w 12191999"/>
              <a:gd name="connsiteY882" fmla="*/ 283874 h 6862263"/>
              <a:gd name="connsiteX883" fmla="*/ 7178055 w 12191999"/>
              <a:gd name="connsiteY883" fmla="*/ 301567 h 6862263"/>
              <a:gd name="connsiteX884" fmla="*/ 7178470 w 12191999"/>
              <a:gd name="connsiteY884" fmla="*/ 302250 h 6862263"/>
              <a:gd name="connsiteX885" fmla="*/ 7177634 w 12191999"/>
              <a:gd name="connsiteY885" fmla="*/ 305862 h 6862263"/>
              <a:gd name="connsiteX886" fmla="*/ 7165844 w 12191999"/>
              <a:gd name="connsiteY886" fmla="*/ 311541 h 6862263"/>
              <a:gd name="connsiteX887" fmla="*/ 7174387 w 12191999"/>
              <a:gd name="connsiteY887" fmla="*/ 312792 h 6862263"/>
              <a:gd name="connsiteX888" fmla="*/ 7175586 w 12191999"/>
              <a:gd name="connsiteY888" fmla="*/ 312461 h 6862263"/>
              <a:gd name="connsiteX889" fmla="*/ 7175098 w 12191999"/>
              <a:gd name="connsiteY889" fmla="*/ 312896 h 6862263"/>
              <a:gd name="connsiteX890" fmla="*/ 7195423 w 12191999"/>
              <a:gd name="connsiteY890" fmla="*/ 315870 h 6862263"/>
              <a:gd name="connsiteX891" fmla="*/ 7197213 w 12191999"/>
              <a:gd name="connsiteY891" fmla="*/ 314792 h 6862263"/>
              <a:gd name="connsiteX892" fmla="*/ 7207803 w 12191999"/>
              <a:gd name="connsiteY892" fmla="*/ 307285 h 6862263"/>
              <a:gd name="connsiteX893" fmla="*/ 7210607 w 12191999"/>
              <a:gd name="connsiteY893" fmla="*/ 301926 h 6862263"/>
              <a:gd name="connsiteX894" fmla="*/ 7229358 w 12191999"/>
              <a:gd name="connsiteY894" fmla="*/ 292891 h 6862263"/>
              <a:gd name="connsiteX895" fmla="*/ 7240620 w 12191999"/>
              <a:gd name="connsiteY895" fmla="*/ 291478 h 6862263"/>
              <a:gd name="connsiteX896" fmla="*/ 7256653 w 12191999"/>
              <a:gd name="connsiteY896" fmla="*/ 282953 h 6862263"/>
              <a:gd name="connsiteX897" fmla="*/ 7281306 w 12191999"/>
              <a:gd name="connsiteY897" fmla="*/ 268671 h 6862263"/>
              <a:gd name="connsiteX898" fmla="*/ 7288716 w 12191999"/>
              <a:gd name="connsiteY898" fmla="*/ 265905 h 6862263"/>
              <a:gd name="connsiteX899" fmla="*/ 7300731 w 12191999"/>
              <a:gd name="connsiteY899" fmla="*/ 265730 h 6862263"/>
              <a:gd name="connsiteX900" fmla="*/ 7308517 w 12191999"/>
              <a:gd name="connsiteY900" fmla="*/ 263583 h 6862263"/>
              <a:gd name="connsiteX901" fmla="*/ 7338318 w 12191999"/>
              <a:gd name="connsiteY901" fmla="*/ 242812 h 6862263"/>
              <a:gd name="connsiteX902" fmla="*/ 7342254 w 12191999"/>
              <a:gd name="connsiteY902" fmla="*/ 239314 h 6862263"/>
              <a:gd name="connsiteX903" fmla="*/ 7494026 w 12191999"/>
              <a:gd name="connsiteY903" fmla="*/ 213518 h 6862263"/>
              <a:gd name="connsiteX904" fmla="*/ 7486391 w 12191999"/>
              <a:gd name="connsiteY904" fmla="*/ 217196 h 6862263"/>
              <a:gd name="connsiteX905" fmla="*/ 7485913 w 12191999"/>
              <a:gd name="connsiteY905" fmla="*/ 217484 h 6862263"/>
              <a:gd name="connsiteX906" fmla="*/ 7489923 w 12191999"/>
              <a:gd name="connsiteY906" fmla="*/ 216378 h 6862263"/>
              <a:gd name="connsiteX907" fmla="*/ 7483494 w 12191999"/>
              <a:gd name="connsiteY907" fmla="*/ 208885 h 6862263"/>
              <a:gd name="connsiteX908" fmla="*/ 7477612 w 12191999"/>
              <a:gd name="connsiteY908" fmla="*/ 211081 h 6862263"/>
              <a:gd name="connsiteX909" fmla="*/ 7464763 w 12191999"/>
              <a:gd name="connsiteY909" fmla="*/ 214866 h 6862263"/>
              <a:gd name="connsiteX910" fmla="*/ 7458567 w 12191999"/>
              <a:gd name="connsiteY910" fmla="*/ 214643 h 6862263"/>
              <a:gd name="connsiteX911" fmla="*/ 7460089 w 12191999"/>
              <a:gd name="connsiteY911" fmla="*/ 213025 h 6862263"/>
              <a:gd name="connsiteX912" fmla="*/ 7443310 w 12191999"/>
              <a:gd name="connsiteY912" fmla="*/ 221107 h 6862263"/>
              <a:gd name="connsiteX913" fmla="*/ 7386675 w 12191999"/>
              <a:gd name="connsiteY913" fmla="*/ 247586 h 6862263"/>
              <a:gd name="connsiteX914" fmla="*/ 7379642 w 12191999"/>
              <a:gd name="connsiteY914" fmla="*/ 250974 h 6862263"/>
              <a:gd name="connsiteX915" fmla="*/ 7324139 w 12191999"/>
              <a:gd name="connsiteY915" fmla="*/ 279314 h 6862263"/>
              <a:gd name="connsiteX916" fmla="*/ 7287845 w 12191999"/>
              <a:gd name="connsiteY916" fmla="*/ 294391 h 6862263"/>
              <a:gd name="connsiteX917" fmla="*/ 7254650 w 12191999"/>
              <a:gd name="connsiteY917" fmla="*/ 309579 h 6862263"/>
              <a:gd name="connsiteX918" fmla="*/ 7232396 w 12191999"/>
              <a:gd name="connsiteY918" fmla="*/ 322123 h 6862263"/>
              <a:gd name="connsiteX919" fmla="*/ 7249360 w 12191999"/>
              <a:gd name="connsiteY919" fmla="*/ 325514 h 6862263"/>
              <a:gd name="connsiteX920" fmla="*/ 7250151 w 12191999"/>
              <a:gd name="connsiteY920" fmla="*/ 325460 h 6862263"/>
              <a:gd name="connsiteX921" fmla="*/ 7256319 w 12191999"/>
              <a:gd name="connsiteY921" fmla="*/ 324011 h 6862263"/>
              <a:gd name="connsiteX922" fmla="*/ 7272080 w 12191999"/>
              <a:gd name="connsiteY922" fmla="*/ 316419 h 6862263"/>
              <a:gd name="connsiteX923" fmla="*/ 7276315 w 12191999"/>
              <a:gd name="connsiteY923" fmla="*/ 313659 h 6862263"/>
              <a:gd name="connsiteX924" fmla="*/ 7293559 w 12191999"/>
              <a:gd name="connsiteY924" fmla="*/ 302145 h 6862263"/>
              <a:gd name="connsiteX925" fmla="*/ 7309213 w 12191999"/>
              <a:gd name="connsiteY925" fmla="*/ 293001 h 6862263"/>
              <a:gd name="connsiteX926" fmla="*/ 7328323 w 12191999"/>
              <a:gd name="connsiteY926" fmla="*/ 285800 h 6862263"/>
              <a:gd name="connsiteX927" fmla="*/ 7341691 w 12191999"/>
              <a:gd name="connsiteY927" fmla="*/ 282887 h 6862263"/>
              <a:gd name="connsiteX928" fmla="*/ 7348545 w 12191999"/>
              <a:gd name="connsiteY928" fmla="*/ 279586 h 6862263"/>
              <a:gd name="connsiteX929" fmla="*/ 7387642 w 12191999"/>
              <a:gd name="connsiteY929" fmla="*/ 259149 h 6862263"/>
              <a:gd name="connsiteX930" fmla="*/ 7390985 w 12191999"/>
              <a:gd name="connsiteY930" fmla="*/ 256684 h 6862263"/>
              <a:gd name="connsiteX931" fmla="*/ 7392012 w 12191999"/>
              <a:gd name="connsiteY931" fmla="*/ 254721 h 6862263"/>
              <a:gd name="connsiteX932" fmla="*/ 7395503 w 12191999"/>
              <a:gd name="connsiteY932" fmla="*/ 252163 h 6862263"/>
              <a:gd name="connsiteX933" fmla="*/ 7395510 w 12191999"/>
              <a:gd name="connsiteY933" fmla="*/ 252152 h 6862263"/>
              <a:gd name="connsiteX934" fmla="*/ 7392789 w 12191999"/>
              <a:gd name="connsiteY934" fmla="*/ 252661 h 6862263"/>
              <a:gd name="connsiteX935" fmla="*/ 7383037 w 12191999"/>
              <a:gd name="connsiteY935" fmla="*/ 256557 h 6862263"/>
              <a:gd name="connsiteX936" fmla="*/ 7385002 w 12191999"/>
              <a:gd name="connsiteY936" fmla="*/ 254808 h 6862263"/>
              <a:gd name="connsiteX937" fmla="*/ 7507270 w 12191999"/>
              <a:gd name="connsiteY937" fmla="*/ 197515 h 6862263"/>
              <a:gd name="connsiteX938" fmla="*/ 7502074 w 12191999"/>
              <a:gd name="connsiteY938" fmla="*/ 199599 h 6862263"/>
              <a:gd name="connsiteX939" fmla="*/ 7488185 w 12191999"/>
              <a:gd name="connsiteY939" fmla="*/ 206697 h 6862263"/>
              <a:gd name="connsiteX940" fmla="*/ 7488897 w 12191999"/>
              <a:gd name="connsiteY940" fmla="*/ 206365 h 6862263"/>
              <a:gd name="connsiteX941" fmla="*/ 6348666 w 12191999"/>
              <a:gd name="connsiteY941" fmla="*/ 194960 h 6862263"/>
              <a:gd name="connsiteX942" fmla="*/ 6338545 w 12191999"/>
              <a:gd name="connsiteY942" fmla="*/ 199131 h 6862263"/>
              <a:gd name="connsiteX943" fmla="*/ 6301041 w 12191999"/>
              <a:gd name="connsiteY943" fmla="*/ 217196 h 6862263"/>
              <a:gd name="connsiteX944" fmla="*/ 6289448 w 12191999"/>
              <a:gd name="connsiteY944" fmla="*/ 224177 h 6862263"/>
              <a:gd name="connsiteX945" fmla="*/ 6301965 w 12191999"/>
              <a:gd name="connsiteY945" fmla="*/ 228120 h 6862263"/>
              <a:gd name="connsiteX946" fmla="*/ 6315318 w 12191999"/>
              <a:gd name="connsiteY946" fmla="*/ 220744 h 6862263"/>
              <a:gd name="connsiteX947" fmla="*/ 6345677 w 12191999"/>
              <a:gd name="connsiteY947" fmla="*/ 204262 h 6862263"/>
              <a:gd name="connsiteX948" fmla="*/ 6345764 w 12191999"/>
              <a:gd name="connsiteY948" fmla="*/ 178371 h 6862263"/>
              <a:gd name="connsiteX949" fmla="*/ 6318908 w 12191999"/>
              <a:gd name="connsiteY949" fmla="*/ 191750 h 6862263"/>
              <a:gd name="connsiteX950" fmla="*/ 6266557 w 12191999"/>
              <a:gd name="connsiteY950" fmla="*/ 216966 h 6862263"/>
              <a:gd name="connsiteX951" fmla="*/ 6275064 w 12191999"/>
              <a:gd name="connsiteY951" fmla="*/ 219646 h 6862263"/>
              <a:gd name="connsiteX952" fmla="*/ 6303547 w 12191999"/>
              <a:gd name="connsiteY952" fmla="*/ 206365 h 6862263"/>
              <a:gd name="connsiteX953" fmla="*/ 6338709 w 12191999"/>
              <a:gd name="connsiteY953" fmla="*/ 189429 h 6862263"/>
              <a:gd name="connsiteX954" fmla="*/ 6347912 w 12191999"/>
              <a:gd name="connsiteY954" fmla="*/ 185305 h 6862263"/>
              <a:gd name="connsiteX955" fmla="*/ 6346777 w 12191999"/>
              <a:gd name="connsiteY955" fmla="*/ 178957 h 6862263"/>
              <a:gd name="connsiteX956" fmla="*/ 3949567 w 12191999"/>
              <a:gd name="connsiteY956" fmla="*/ 162207 h 6862263"/>
              <a:gd name="connsiteX957" fmla="*/ 3949567 w 12191999"/>
              <a:gd name="connsiteY957" fmla="*/ 207527 h 6862263"/>
              <a:gd name="connsiteX958" fmla="*/ 3942260 w 12191999"/>
              <a:gd name="connsiteY958" fmla="*/ 207946 h 6862263"/>
              <a:gd name="connsiteX959" fmla="*/ 3896661 w 12191999"/>
              <a:gd name="connsiteY959" fmla="*/ 184001 h 6862263"/>
              <a:gd name="connsiteX960" fmla="*/ 3941556 w 12191999"/>
              <a:gd name="connsiteY960" fmla="*/ 162586 h 6862263"/>
              <a:gd name="connsiteX961" fmla="*/ 7775919 w 12191999"/>
              <a:gd name="connsiteY961" fmla="*/ 123522 h 6862263"/>
              <a:gd name="connsiteX962" fmla="*/ 7763069 w 12191999"/>
              <a:gd name="connsiteY962" fmla="*/ 127307 h 6862263"/>
              <a:gd name="connsiteX963" fmla="*/ 7751346 w 12191999"/>
              <a:gd name="connsiteY963" fmla="*/ 132952 h 6862263"/>
              <a:gd name="connsiteX964" fmla="*/ 7705301 w 12191999"/>
              <a:gd name="connsiteY964" fmla="*/ 151926 h 6862263"/>
              <a:gd name="connsiteX965" fmla="*/ 7667796 w 12191999"/>
              <a:gd name="connsiteY965" fmla="*/ 169991 h 6862263"/>
              <a:gd name="connsiteX966" fmla="*/ 7634518 w 12191999"/>
              <a:gd name="connsiteY966" fmla="*/ 190030 h 6862263"/>
              <a:gd name="connsiteX967" fmla="*/ 7631481 w 12191999"/>
              <a:gd name="connsiteY967" fmla="*/ 191937 h 6862263"/>
              <a:gd name="connsiteX968" fmla="*/ 7644193 w 12191999"/>
              <a:gd name="connsiteY968" fmla="*/ 193337 h 6862263"/>
              <a:gd name="connsiteX969" fmla="*/ 7644986 w 12191999"/>
              <a:gd name="connsiteY969" fmla="*/ 193808 h 6862263"/>
              <a:gd name="connsiteX970" fmla="*/ 7648041 w 12191999"/>
              <a:gd name="connsiteY970" fmla="*/ 192338 h 6862263"/>
              <a:gd name="connsiteX971" fmla="*/ 7682073 w 12191999"/>
              <a:gd name="connsiteY971" fmla="*/ 173540 h 6862263"/>
              <a:gd name="connsiteX972" fmla="*/ 7734478 w 12191999"/>
              <a:gd name="connsiteY972" fmla="*/ 145088 h 6862263"/>
              <a:gd name="connsiteX973" fmla="*/ 7775919 w 12191999"/>
              <a:gd name="connsiteY973" fmla="*/ 123522 h 6862263"/>
              <a:gd name="connsiteX974" fmla="*/ 4216920 w 12191999"/>
              <a:gd name="connsiteY974" fmla="*/ 0 h 6862263"/>
              <a:gd name="connsiteX975" fmla="*/ 4521009 w 12191999"/>
              <a:gd name="connsiteY975" fmla="*/ 59701 h 6862263"/>
              <a:gd name="connsiteX976" fmla="*/ 4545827 w 12191999"/>
              <a:gd name="connsiteY976" fmla="*/ 70316 h 6862263"/>
              <a:gd name="connsiteX977" fmla="*/ 4564634 w 12191999"/>
              <a:gd name="connsiteY977" fmla="*/ 64632 h 6862263"/>
              <a:gd name="connsiteX978" fmla="*/ 4621290 w 12191999"/>
              <a:gd name="connsiteY978" fmla="*/ 66909 h 6862263"/>
              <a:gd name="connsiteX979" fmla="*/ 4773911 w 12191999"/>
              <a:gd name="connsiteY979" fmla="*/ 65894 h 6862263"/>
              <a:gd name="connsiteX980" fmla="*/ 4872358 w 12191999"/>
              <a:gd name="connsiteY980" fmla="*/ 89861 h 6862263"/>
              <a:gd name="connsiteX981" fmla="*/ 4977133 w 12191999"/>
              <a:gd name="connsiteY981" fmla="*/ 124622 h 6862263"/>
              <a:gd name="connsiteX982" fmla="*/ 5004654 w 12191999"/>
              <a:gd name="connsiteY982" fmla="*/ 135313 h 6862263"/>
              <a:gd name="connsiteX983" fmla="*/ 5014156 w 12191999"/>
              <a:gd name="connsiteY983" fmla="*/ 132601 h 6862263"/>
              <a:gd name="connsiteX984" fmla="*/ 5065082 w 12191999"/>
              <a:gd name="connsiteY984" fmla="*/ 124420 h 6862263"/>
              <a:gd name="connsiteX985" fmla="*/ 5083089 w 12191999"/>
              <a:gd name="connsiteY985" fmla="*/ 126340 h 6862263"/>
              <a:gd name="connsiteX986" fmla="*/ 5076376 w 12191999"/>
              <a:gd name="connsiteY986" fmla="*/ 119139 h 6862263"/>
              <a:gd name="connsiteX987" fmla="*/ 5043424 w 12191999"/>
              <a:gd name="connsiteY987" fmla="*/ 86669 h 6862263"/>
              <a:gd name="connsiteX988" fmla="*/ 4959103 w 12191999"/>
              <a:gd name="connsiteY988" fmla="*/ 55144 h 6862263"/>
              <a:gd name="connsiteX989" fmla="*/ 4978044 w 12191999"/>
              <a:gd name="connsiteY989" fmla="*/ 46856 h 6862263"/>
              <a:gd name="connsiteX990" fmla="*/ 5150198 w 12191999"/>
              <a:gd name="connsiteY990" fmla="*/ 78577 h 6862263"/>
              <a:gd name="connsiteX991" fmla="*/ 5180395 w 12191999"/>
              <a:gd name="connsiteY991" fmla="*/ 115274 h 6862263"/>
              <a:gd name="connsiteX992" fmla="*/ 5184237 w 12191999"/>
              <a:gd name="connsiteY992" fmla="*/ 139856 h 6862263"/>
              <a:gd name="connsiteX993" fmla="*/ 5193279 w 12191999"/>
              <a:gd name="connsiteY993" fmla="*/ 146104 h 6862263"/>
              <a:gd name="connsiteX994" fmla="*/ 5227213 w 12191999"/>
              <a:gd name="connsiteY994" fmla="*/ 147034 h 6862263"/>
              <a:gd name="connsiteX995" fmla="*/ 5264701 w 12191999"/>
              <a:gd name="connsiteY995" fmla="*/ 152884 h 6862263"/>
              <a:gd name="connsiteX996" fmla="*/ 5283905 w 12191999"/>
              <a:gd name="connsiteY996" fmla="*/ 154729 h 6862263"/>
              <a:gd name="connsiteX997" fmla="*/ 5377365 w 12191999"/>
              <a:gd name="connsiteY997" fmla="*/ 165398 h 6862263"/>
              <a:gd name="connsiteX998" fmla="*/ 5477307 w 12191999"/>
              <a:gd name="connsiteY998" fmla="*/ 185125 h 6862263"/>
              <a:gd name="connsiteX999" fmla="*/ 5491651 w 12191999"/>
              <a:gd name="connsiteY999" fmla="*/ 180178 h 6862263"/>
              <a:gd name="connsiteX1000" fmla="*/ 5517330 w 12191999"/>
              <a:gd name="connsiteY1000" fmla="*/ 191079 h 6862263"/>
              <a:gd name="connsiteX1001" fmla="*/ 5513402 w 12191999"/>
              <a:gd name="connsiteY1001" fmla="*/ 202355 h 6862263"/>
              <a:gd name="connsiteX1002" fmla="*/ 5632543 w 12191999"/>
              <a:gd name="connsiteY1002" fmla="*/ 174189 h 6862263"/>
              <a:gd name="connsiteX1003" fmla="*/ 5658784 w 12191999"/>
              <a:gd name="connsiteY1003" fmla="*/ 165483 h 6862263"/>
              <a:gd name="connsiteX1004" fmla="*/ 5667815 w 12191999"/>
              <a:gd name="connsiteY1004" fmla="*/ 162216 h 6862263"/>
              <a:gd name="connsiteX1005" fmla="*/ 5665255 w 12191999"/>
              <a:gd name="connsiteY1005" fmla="*/ 156998 h 6862263"/>
              <a:gd name="connsiteX1006" fmla="*/ 5684605 w 12191999"/>
              <a:gd name="connsiteY1006" fmla="*/ 142894 h 6862263"/>
              <a:gd name="connsiteX1007" fmla="*/ 5549029 w 12191999"/>
              <a:gd name="connsiteY1007" fmla="*/ 75842 h 6862263"/>
              <a:gd name="connsiteX1008" fmla="*/ 5402271 w 12191999"/>
              <a:gd name="connsiteY1008" fmla="*/ 0 h 6862263"/>
              <a:gd name="connsiteX1009" fmla="*/ 5797427 w 12191999"/>
              <a:gd name="connsiteY1009" fmla="*/ 104787 h 6862263"/>
              <a:gd name="connsiteX1010" fmla="*/ 5779474 w 12191999"/>
              <a:gd name="connsiteY1010" fmla="*/ 80444 h 6862263"/>
              <a:gd name="connsiteX1011" fmla="*/ 5816124 w 12191999"/>
              <a:gd name="connsiteY1011" fmla="*/ 81308 h 6862263"/>
              <a:gd name="connsiteX1012" fmla="*/ 5858432 w 12191999"/>
              <a:gd name="connsiteY1012" fmla="*/ 96440 h 6862263"/>
              <a:gd name="connsiteX1013" fmla="*/ 5874445 w 12191999"/>
              <a:gd name="connsiteY1013" fmla="*/ 99932 h 6862263"/>
              <a:gd name="connsiteX1014" fmla="*/ 5906361 w 12191999"/>
              <a:gd name="connsiteY1014" fmla="*/ 96412 h 6862263"/>
              <a:gd name="connsiteX1015" fmla="*/ 5982252 w 12191999"/>
              <a:gd name="connsiteY1015" fmla="*/ 112975 h 6862263"/>
              <a:gd name="connsiteX1016" fmla="*/ 5987735 w 12191999"/>
              <a:gd name="connsiteY1016" fmla="*/ 120574 h 6862263"/>
              <a:gd name="connsiteX1017" fmla="*/ 5992934 w 12191999"/>
              <a:gd name="connsiteY1017" fmla="*/ 121459 h 6862263"/>
              <a:gd name="connsiteX1018" fmla="*/ 6122386 w 12191999"/>
              <a:gd name="connsiteY1018" fmla="*/ 182335 h 6862263"/>
              <a:gd name="connsiteX1019" fmla="*/ 6188296 w 12191999"/>
              <a:gd name="connsiteY1019" fmla="*/ 212584 h 6862263"/>
              <a:gd name="connsiteX1020" fmla="*/ 6210964 w 12191999"/>
              <a:gd name="connsiteY1020" fmla="*/ 212056 h 6862263"/>
              <a:gd name="connsiteX1021" fmla="*/ 6236294 w 12191999"/>
              <a:gd name="connsiteY1021" fmla="*/ 204692 h 6862263"/>
              <a:gd name="connsiteX1022" fmla="*/ 6227522 w 12191999"/>
              <a:gd name="connsiteY1022" fmla="*/ 210911 h 6862263"/>
              <a:gd name="connsiteX1023" fmla="*/ 6247169 w 12191999"/>
              <a:gd name="connsiteY1023" fmla="*/ 201446 h 6862263"/>
              <a:gd name="connsiteX1024" fmla="*/ 6328696 w 12191999"/>
              <a:gd name="connsiteY1024" fmla="*/ 175416 h 6862263"/>
              <a:gd name="connsiteX1025" fmla="*/ 6337733 w 12191999"/>
              <a:gd name="connsiteY1025" fmla="*/ 173719 h 6862263"/>
              <a:gd name="connsiteX1026" fmla="*/ 6327938 w 12191999"/>
              <a:gd name="connsiteY1026" fmla="*/ 168046 h 6862263"/>
              <a:gd name="connsiteX1027" fmla="*/ 6293575 w 12191999"/>
              <a:gd name="connsiteY1027" fmla="*/ 153300 h 6862263"/>
              <a:gd name="connsiteX1028" fmla="*/ 6228773 w 12191999"/>
              <a:gd name="connsiteY1028" fmla="*/ 86669 h 6862263"/>
              <a:gd name="connsiteX1029" fmla="*/ 6144455 w 12191999"/>
              <a:gd name="connsiteY1029" fmla="*/ 55144 h 6862263"/>
              <a:gd name="connsiteX1030" fmla="*/ 6163395 w 12191999"/>
              <a:gd name="connsiteY1030" fmla="*/ 46856 h 6862263"/>
              <a:gd name="connsiteX1031" fmla="*/ 6335548 w 12191999"/>
              <a:gd name="connsiteY1031" fmla="*/ 78577 h 6862263"/>
              <a:gd name="connsiteX1032" fmla="*/ 6365744 w 12191999"/>
              <a:gd name="connsiteY1032" fmla="*/ 115274 h 6862263"/>
              <a:gd name="connsiteX1033" fmla="*/ 6395533 w 12191999"/>
              <a:gd name="connsiteY1033" fmla="*/ 157785 h 6862263"/>
              <a:gd name="connsiteX1034" fmla="*/ 6423775 w 12191999"/>
              <a:gd name="connsiteY1034" fmla="*/ 166353 h 6862263"/>
              <a:gd name="connsiteX1035" fmla="*/ 6439620 w 12191999"/>
              <a:gd name="connsiteY1035" fmla="*/ 176424 h 6862263"/>
              <a:gd name="connsiteX1036" fmla="*/ 6444176 w 12191999"/>
              <a:gd name="connsiteY1036" fmla="*/ 191721 h 6862263"/>
              <a:gd name="connsiteX1037" fmla="*/ 6458843 w 12191999"/>
              <a:gd name="connsiteY1037" fmla="*/ 193337 h 6862263"/>
              <a:gd name="connsiteX1038" fmla="*/ 6473354 w 12191999"/>
              <a:gd name="connsiteY1038" fmla="*/ 201967 h 6862263"/>
              <a:gd name="connsiteX1039" fmla="*/ 6476718 w 12191999"/>
              <a:gd name="connsiteY1039" fmla="*/ 212544 h 6862263"/>
              <a:gd name="connsiteX1040" fmla="*/ 6485377 w 12191999"/>
              <a:gd name="connsiteY1040" fmla="*/ 213253 h 6862263"/>
              <a:gd name="connsiteX1041" fmla="*/ 6505227 w 12191999"/>
              <a:gd name="connsiteY1041" fmla="*/ 238577 h 6862263"/>
              <a:gd name="connsiteX1042" fmla="*/ 6562775 w 12191999"/>
              <a:gd name="connsiteY1042" fmla="*/ 259276 h 6862263"/>
              <a:gd name="connsiteX1043" fmla="*/ 6564244 w 12191999"/>
              <a:gd name="connsiteY1043" fmla="*/ 257025 h 6862263"/>
              <a:gd name="connsiteX1044" fmla="*/ 6817892 w 12191999"/>
              <a:gd name="connsiteY1044" fmla="*/ 174189 h 6862263"/>
              <a:gd name="connsiteX1045" fmla="*/ 6869802 w 12191999"/>
              <a:gd name="connsiteY1045" fmla="*/ 156198 h 6862263"/>
              <a:gd name="connsiteX1046" fmla="*/ 6884632 w 12191999"/>
              <a:gd name="connsiteY1046" fmla="*/ 154092 h 6862263"/>
              <a:gd name="connsiteX1047" fmla="*/ 6977765 w 12191999"/>
              <a:gd name="connsiteY1047" fmla="*/ 132074 h 6862263"/>
              <a:gd name="connsiteX1048" fmla="*/ 7001842 w 12191999"/>
              <a:gd name="connsiteY1048" fmla="*/ 115215 h 6862263"/>
              <a:gd name="connsiteX1049" fmla="*/ 7059131 w 12191999"/>
              <a:gd name="connsiteY1049" fmla="*/ 100005 h 6862263"/>
              <a:gd name="connsiteX1050" fmla="*/ 7124415 w 12191999"/>
              <a:gd name="connsiteY1050" fmla="*/ 94575 h 6862263"/>
              <a:gd name="connsiteX1051" fmla="*/ 7139506 w 12191999"/>
              <a:gd name="connsiteY1051" fmla="*/ 98638 h 6862263"/>
              <a:gd name="connsiteX1052" fmla="*/ 7183247 w 12191999"/>
              <a:gd name="connsiteY1052" fmla="*/ 68010 h 6862263"/>
              <a:gd name="connsiteX1053" fmla="*/ 7240537 w 12191999"/>
              <a:gd name="connsiteY1053" fmla="*/ 52800 h 6862263"/>
              <a:gd name="connsiteX1054" fmla="*/ 7360446 w 12191999"/>
              <a:gd name="connsiteY1054" fmla="*/ 81626 h 6862263"/>
              <a:gd name="connsiteX1055" fmla="*/ 7365823 w 12191999"/>
              <a:gd name="connsiteY1055" fmla="*/ 135623 h 6862263"/>
              <a:gd name="connsiteX1056" fmla="*/ 7358663 w 12191999"/>
              <a:gd name="connsiteY1056" fmla="*/ 144185 h 6862263"/>
              <a:gd name="connsiteX1057" fmla="*/ 7355513 w 12191999"/>
              <a:gd name="connsiteY1057" fmla="*/ 144797 h 6862263"/>
              <a:gd name="connsiteX1058" fmla="*/ 7311057 w 12191999"/>
              <a:gd name="connsiteY1058" fmla="*/ 161400 h 6862263"/>
              <a:gd name="connsiteX1059" fmla="*/ 7273846 w 12191999"/>
              <a:gd name="connsiteY1059" fmla="*/ 184939 h 6862263"/>
              <a:gd name="connsiteX1060" fmla="*/ 7250782 w 12191999"/>
              <a:gd name="connsiteY1060" fmla="*/ 196850 h 6862263"/>
              <a:gd name="connsiteX1061" fmla="*/ 7216832 w 12191999"/>
              <a:gd name="connsiteY1061" fmla="*/ 210797 h 6862263"/>
              <a:gd name="connsiteX1062" fmla="*/ 7198080 w 12191999"/>
              <a:gd name="connsiteY1062" fmla="*/ 219832 h 6862263"/>
              <a:gd name="connsiteX1063" fmla="*/ 7189080 w 12191999"/>
              <a:gd name="connsiteY1063" fmla="*/ 224968 h 6862263"/>
              <a:gd name="connsiteX1064" fmla="*/ 7164049 w 12191999"/>
              <a:gd name="connsiteY1064" fmla="*/ 238628 h 6862263"/>
              <a:gd name="connsiteX1065" fmla="*/ 7155050 w 12191999"/>
              <a:gd name="connsiteY1065" fmla="*/ 243765 h 6862263"/>
              <a:gd name="connsiteX1066" fmla="*/ 7135674 w 12191999"/>
              <a:gd name="connsiteY1066" fmla="*/ 266732 h 6862263"/>
              <a:gd name="connsiteX1067" fmla="*/ 7119100 w 12191999"/>
              <a:gd name="connsiteY1067" fmla="*/ 284339 h 6862263"/>
              <a:gd name="connsiteX1068" fmla="*/ 7107297 w 12191999"/>
              <a:gd name="connsiteY1068" fmla="*/ 294835 h 6862263"/>
              <a:gd name="connsiteX1069" fmla="*/ 7102326 w 12191999"/>
              <a:gd name="connsiteY1069" fmla="*/ 302246 h 6862263"/>
              <a:gd name="connsiteX1070" fmla="*/ 7111631 w 12191999"/>
              <a:gd name="connsiteY1070" fmla="*/ 303608 h 6862263"/>
              <a:gd name="connsiteX1071" fmla="*/ 7120985 w 12191999"/>
              <a:gd name="connsiteY1071" fmla="*/ 301774 h 6862263"/>
              <a:gd name="connsiteX1072" fmla="*/ 7140623 w 12191999"/>
              <a:gd name="connsiteY1072" fmla="*/ 294821 h 6862263"/>
              <a:gd name="connsiteX1073" fmla="*/ 7262516 w 12191999"/>
              <a:gd name="connsiteY1073" fmla="*/ 236105 h 6862263"/>
              <a:gd name="connsiteX1074" fmla="*/ 7267895 w 12191999"/>
              <a:gd name="connsiteY1074" fmla="*/ 233114 h 6862263"/>
              <a:gd name="connsiteX1075" fmla="*/ 7272537 w 12191999"/>
              <a:gd name="connsiteY1075" fmla="*/ 232836 h 6862263"/>
              <a:gd name="connsiteX1076" fmla="*/ 7271586 w 12191999"/>
              <a:gd name="connsiteY1076" fmla="*/ 233658 h 6862263"/>
              <a:gd name="connsiteX1077" fmla="*/ 7269307 w 12191999"/>
              <a:gd name="connsiteY1077" fmla="*/ 235438 h 6862263"/>
              <a:gd name="connsiteX1078" fmla="*/ 7263646 w 12191999"/>
              <a:gd name="connsiteY1078" fmla="*/ 237965 h 6862263"/>
              <a:gd name="connsiteX1079" fmla="*/ 7236650 w 12191999"/>
              <a:gd name="connsiteY1079" fmla="*/ 253376 h 6862263"/>
              <a:gd name="connsiteX1080" fmla="*/ 7203896 w 12191999"/>
              <a:gd name="connsiteY1080" fmla="*/ 276772 h 6862263"/>
              <a:gd name="connsiteX1081" fmla="*/ 7176042 w 12191999"/>
              <a:gd name="connsiteY1081" fmla="*/ 292048 h 6862263"/>
              <a:gd name="connsiteX1082" fmla="*/ 7178030 w 12191999"/>
              <a:gd name="connsiteY1082" fmla="*/ 291956 h 6862263"/>
              <a:gd name="connsiteX1083" fmla="*/ 7178199 w 12191999"/>
              <a:gd name="connsiteY1083" fmla="*/ 293479 h 6862263"/>
              <a:gd name="connsiteX1084" fmla="*/ 7192264 w 12191999"/>
              <a:gd name="connsiteY1084" fmla="*/ 286703 h 6862263"/>
              <a:gd name="connsiteX1085" fmla="*/ 7196198 w 12191999"/>
              <a:gd name="connsiteY1085" fmla="*/ 283205 h 6862263"/>
              <a:gd name="connsiteX1086" fmla="*/ 7200051 w 12191999"/>
              <a:gd name="connsiteY1086" fmla="*/ 284556 h 6862263"/>
              <a:gd name="connsiteX1087" fmla="*/ 7237933 w 12191999"/>
              <a:gd name="connsiteY1087" fmla="*/ 267111 h 6862263"/>
              <a:gd name="connsiteX1088" fmla="*/ 7244967 w 12191999"/>
              <a:gd name="connsiteY1088" fmla="*/ 263724 h 6862263"/>
              <a:gd name="connsiteX1089" fmla="*/ 7253965 w 12191999"/>
              <a:gd name="connsiteY1089" fmla="*/ 258585 h 6862263"/>
              <a:gd name="connsiteX1090" fmla="*/ 7262443 w 12191999"/>
              <a:gd name="connsiteY1090" fmla="*/ 254122 h 6862263"/>
              <a:gd name="connsiteX1091" fmla="*/ 7343540 w 12191999"/>
              <a:gd name="connsiteY1091" fmla="*/ 227401 h 6862263"/>
              <a:gd name="connsiteX1092" fmla="*/ 7421643 w 12191999"/>
              <a:gd name="connsiteY1092" fmla="*/ 204692 h 6862263"/>
              <a:gd name="connsiteX1093" fmla="*/ 7412872 w 12191999"/>
              <a:gd name="connsiteY1093" fmla="*/ 210911 h 6862263"/>
              <a:gd name="connsiteX1094" fmla="*/ 7432518 w 12191999"/>
              <a:gd name="connsiteY1094" fmla="*/ 201446 h 6862263"/>
              <a:gd name="connsiteX1095" fmla="*/ 7514047 w 12191999"/>
              <a:gd name="connsiteY1095" fmla="*/ 175416 h 6862263"/>
              <a:gd name="connsiteX1096" fmla="*/ 7543445 w 12191999"/>
              <a:gd name="connsiteY1096" fmla="*/ 169895 h 6862263"/>
              <a:gd name="connsiteX1097" fmla="*/ 7549226 w 12191999"/>
              <a:gd name="connsiteY1097" fmla="*/ 169349 h 6862263"/>
              <a:gd name="connsiteX1098" fmla="*/ 7530967 w 12191999"/>
              <a:gd name="connsiteY1098" fmla="*/ 178445 h 6862263"/>
              <a:gd name="connsiteX1099" fmla="*/ 7603049 w 12191999"/>
              <a:gd name="connsiteY1099" fmla="*/ 157487 h 6862263"/>
              <a:gd name="connsiteX1100" fmla="*/ 7594278 w 12191999"/>
              <a:gd name="connsiteY1100" fmla="*/ 163706 h 6862263"/>
              <a:gd name="connsiteX1101" fmla="*/ 7613924 w 12191999"/>
              <a:gd name="connsiteY1101" fmla="*/ 154241 h 6862263"/>
              <a:gd name="connsiteX1102" fmla="*/ 7695451 w 12191999"/>
              <a:gd name="connsiteY1102" fmla="*/ 128211 h 6862263"/>
              <a:gd name="connsiteX1103" fmla="*/ 7724851 w 12191999"/>
              <a:gd name="connsiteY1103" fmla="*/ 122690 h 6862263"/>
              <a:gd name="connsiteX1104" fmla="*/ 7730632 w 12191999"/>
              <a:gd name="connsiteY1104" fmla="*/ 122144 h 6862263"/>
              <a:gd name="connsiteX1105" fmla="*/ 7685664 w 12191999"/>
              <a:gd name="connsiteY1105" fmla="*/ 144545 h 6862263"/>
              <a:gd name="connsiteX1106" fmla="*/ 7624716 w 12191999"/>
              <a:gd name="connsiteY1106" fmla="*/ 173902 h 6862263"/>
              <a:gd name="connsiteX1107" fmla="*/ 7603481 w 12191999"/>
              <a:gd name="connsiteY1107" fmla="*/ 183830 h 6862263"/>
              <a:gd name="connsiteX1108" fmla="*/ 7607383 w 12191999"/>
              <a:gd name="connsiteY1108" fmla="*/ 188498 h 6862263"/>
              <a:gd name="connsiteX1109" fmla="*/ 7670303 w 12191999"/>
              <a:gd name="connsiteY1109" fmla="*/ 159160 h 6862263"/>
              <a:gd name="connsiteX1110" fmla="*/ 7705465 w 12191999"/>
              <a:gd name="connsiteY1110" fmla="*/ 142224 h 6862263"/>
              <a:gd name="connsiteX1111" fmla="*/ 7740626 w 12191999"/>
              <a:gd name="connsiteY1111" fmla="*/ 125286 h 6862263"/>
              <a:gd name="connsiteX1112" fmla="*/ 7745315 w 12191999"/>
              <a:gd name="connsiteY1112" fmla="*/ 123027 h 6862263"/>
              <a:gd name="connsiteX1113" fmla="*/ 7754238 w 12191999"/>
              <a:gd name="connsiteY1113" fmla="*/ 119916 h 6862263"/>
              <a:gd name="connsiteX1114" fmla="*/ 7755046 w 12191999"/>
              <a:gd name="connsiteY1114" fmla="*/ 119840 h 6862263"/>
              <a:gd name="connsiteX1115" fmla="*/ 7782879 w 12191999"/>
              <a:gd name="connsiteY1115" fmla="*/ 134224 h 6862263"/>
              <a:gd name="connsiteX1116" fmla="*/ 7800593 w 12191999"/>
              <a:gd name="connsiteY1116" fmla="*/ 143378 h 6862263"/>
              <a:gd name="connsiteX1117" fmla="*/ 7840499 w 12191999"/>
              <a:gd name="connsiteY1117" fmla="*/ 191118 h 6862263"/>
              <a:gd name="connsiteX1118" fmla="*/ 7841151 w 12191999"/>
              <a:gd name="connsiteY1118" fmla="*/ 200494 h 6862263"/>
              <a:gd name="connsiteX1119" fmla="*/ 7807827 w 12191999"/>
              <a:gd name="connsiteY1119" fmla="*/ 282700 h 6862263"/>
              <a:gd name="connsiteX1120" fmla="*/ 7791421 w 12191999"/>
              <a:gd name="connsiteY1120" fmla="*/ 292298 h 6862263"/>
              <a:gd name="connsiteX1121" fmla="*/ 7794506 w 12191999"/>
              <a:gd name="connsiteY1121" fmla="*/ 360178 h 6862263"/>
              <a:gd name="connsiteX1122" fmla="*/ 7796597 w 12191999"/>
              <a:gd name="connsiteY1122" fmla="*/ 361043 h 6862263"/>
              <a:gd name="connsiteX1123" fmla="*/ 7788106 w 12191999"/>
              <a:gd name="connsiteY1123" fmla="*/ 326463 h 6862263"/>
              <a:gd name="connsiteX1124" fmla="*/ 7818023 w 12191999"/>
              <a:gd name="connsiteY1124" fmla="*/ 290327 h 6862263"/>
              <a:gd name="connsiteX1125" fmla="*/ 7836551 w 12191999"/>
              <a:gd name="connsiteY1125" fmla="*/ 287850 h 6862263"/>
              <a:gd name="connsiteX1126" fmla="*/ 7830263 w 12191999"/>
              <a:gd name="connsiteY1126" fmla="*/ 302678 h 6862263"/>
              <a:gd name="connsiteX1127" fmla="*/ 7815562 w 12191999"/>
              <a:gd name="connsiteY1127" fmla="*/ 325213 h 6862263"/>
              <a:gd name="connsiteX1128" fmla="*/ 7841035 w 12191999"/>
              <a:gd name="connsiteY1128" fmla="*/ 317286 h 6862263"/>
              <a:gd name="connsiteX1129" fmla="*/ 7904722 w 12191999"/>
              <a:gd name="connsiteY1129" fmla="*/ 250771 h 6862263"/>
              <a:gd name="connsiteX1130" fmla="*/ 7998194 w 12191999"/>
              <a:gd name="connsiteY1130" fmla="*/ 226767 h 6862263"/>
              <a:gd name="connsiteX1131" fmla="*/ 8023257 w 12191999"/>
              <a:gd name="connsiteY1131" fmla="*/ 224653 h 6862263"/>
              <a:gd name="connsiteX1132" fmla="*/ 8055780 w 12191999"/>
              <a:gd name="connsiteY1132" fmla="*/ 214345 h 6862263"/>
              <a:gd name="connsiteX1133" fmla="*/ 8070977 w 12191999"/>
              <a:gd name="connsiteY1133" fmla="*/ 218059 h 6862263"/>
              <a:gd name="connsiteX1134" fmla="*/ 8086127 w 12191999"/>
              <a:gd name="connsiteY1134" fmla="*/ 203566 h 6862263"/>
              <a:gd name="connsiteX1135" fmla="*/ 8179600 w 12191999"/>
              <a:gd name="connsiteY1135" fmla="*/ 179562 h 6862263"/>
              <a:gd name="connsiteX1136" fmla="*/ 8204663 w 12191999"/>
              <a:gd name="connsiteY1136" fmla="*/ 177448 h 6862263"/>
              <a:gd name="connsiteX1137" fmla="*/ 8270378 w 12191999"/>
              <a:gd name="connsiteY1137" fmla="*/ 175253 h 6862263"/>
              <a:gd name="connsiteX1138" fmla="*/ 8278766 w 12191999"/>
              <a:gd name="connsiteY1138" fmla="*/ 260938 h 6862263"/>
              <a:gd name="connsiteX1139" fmla="*/ 8127393 w 12191999"/>
              <a:gd name="connsiteY1139" fmla="*/ 399641 h 6862263"/>
              <a:gd name="connsiteX1140" fmla="*/ 8085270 w 12191999"/>
              <a:gd name="connsiteY1140" fmla="*/ 401977 h 6862263"/>
              <a:gd name="connsiteX1141" fmla="*/ 8096786 w 12191999"/>
              <a:gd name="connsiteY1141" fmla="*/ 368760 h 6862263"/>
              <a:gd name="connsiteX1142" fmla="*/ 8122426 w 12191999"/>
              <a:gd name="connsiteY1142" fmla="*/ 339829 h 6862263"/>
              <a:gd name="connsiteX1143" fmla="*/ 8042370 w 12191999"/>
              <a:gd name="connsiteY1143" fmla="*/ 371144 h 6862263"/>
              <a:gd name="connsiteX1144" fmla="*/ 8021587 w 12191999"/>
              <a:gd name="connsiteY1144" fmla="*/ 387384 h 6862263"/>
              <a:gd name="connsiteX1145" fmla="*/ 8025549 w 12191999"/>
              <a:gd name="connsiteY1145" fmla="*/ 394172 h 6862263"/>
              <a:gd name="connsiteX1146" fmla="*/ 8023914 w 12191999"/>
              <a:gd name="connsiteY1146" fmla="*/ 409747 h 6862263"/>
              <a:gd name="connsiteX1147" fmla="*/ 8039556 w 12191999"/>
              <a:gd name="connsiteY1147" fmla="*/ 399443 h 6862263"/>
              <a:gd name="connsiteX1148" fmla="*/ 8063149 w 12191999"/>
              <a:gd name="connsiteY1148" fmla="*/ 399583 h 6862263"/>
              <a:gd name="connsiteX1149" fmla="*/ 8073104 w 12191999"/>
              <a:gd name="connsiteY1149" fmla="*/ 425817 h 6862263"/>
              <a:gd name="connsiteX1150" fmla="*/ 8053102 w 12191999"/>
              <a:gd name="connsiteY1150" fmla="*/ 430547 h 6862263"/>
              <a:gd name="connsiteX1151" fmla="*/ 8034938 w 12191999"/>
              <a:gd name="connsiteY1151" fmla="*/ 432457 h 6862263"/>
              <a:gd name="connsiteX1152" fmla="*/ 8032280 w 12191999"/>
              <a:gd name="connsiteY1152" fmla="*/ 439190 h 6862263"/>
              <a:gd name="connsiteX1153" fmla="*/ 8036628 w 12191999"/>
              <a:gd name="connsiteY1153" fmla="*/ 442195 h 6862263"/>
              <a:gd name="connsiteX1154" fmla="*/ 8070562 w 12191999"/>
              <a:gd name="connsiteY1154" fmla="*/ 443125 h 6862263"/>
              <a:gd name="connsiteX1155" fmla="*/ 8108050 w 12191999"/>
              <a:gd name="connsiteY1155" fmla="*/ 448975 h 6862263"/>
              <a:gd name="connsiteX1156" fmla="*/ 8127253 w 12191999"/>
              <a:gd name="connsiteY1156" fmla="*/ 450820 h 6862263"/>
              <a:gd name="connsiteX1157" fmla="*/ 8220714 w 12191999"/>
              <a:gd name="connsiteY1157" fmla="*/ 461489 h 6862263"/>
              <a:gd name="connsiteX1158" fmla="*/ 8320655 w 12191999"/>
              <a:gd name="connsiteY1158" fmla="*/ 481216 h 6862263"/>
              <a:gd name="connsiteX1159" fmla="*/ 8335000 w 12191999"/>
              <a:gd name="connsiteY1159" fmla="*/ 476269 h 6862263"/>
              <a:gd name="connsiteX1160" fmla="*/ 8360679 w 12191999"/>
              <a:gd name="connsiteY1160" fmla="*/ 487170 h 6862263"/>
              <a:gd name="connsiteX1161" fmla="*/ 8356751 w 12191999"/>
              <a:gd name="connsiteY1161" fmla="*/ 498446 h 6862263"/>
              <a:gd name="connsiteX1162" fmla="*/ 8475892 w 12191999"/>
              <a:gd name="connsiteY1162" fmla="*/ 470280 h 6862263"/>
              <a:gd name="connsiteX1163" fmla="*/ 8502133 w 12191999"/>
              <a:gd name="connsiteY1163" fmla="*/ 461574 h 6862263"/>
              <a:gd name="connsiteX1164" fmla="*/ 8511164 w 12191999"/>
              <a:gd name="connsiteY1164" fmla="*/ 458307 h 6862263"/>
              <a:gd name="connsiteX1165" fmla="*/ 8508604 w 12191999"/>
              <a:gd name="connsiteY1165" fmla="*/ 453089 h 6862263"/>
              <a:gd name="connsiteX1166" fmla="*/ 8527954 w 12191999"/>
              <a:gd name="connsiteY1166" fmla="*/ 438985 h 6862263"/>
              <a:gd name="connsiteX1167" fmla="*/ 8392377 w 12191999"/>
              <a:gd name="connsiteY1167" fmla="*/ 371933 h 6862263"/>
              <a:gd name="connsiteX1168" fmla="*/ 8245620 w 12191999"/>
              <a:gd name="connsiteY1168" fmla="*/ 296091 h 6862263"/>
              <a:gd name="connsiteX1169" fmla="*/ 8640776 w 12191999"/>
              <a:gd name="connsiteY1169" fmla="*/ 400878 h 6862263"/>
              <a:gd name="connsiteX1170" fmla="*/ 8622823 w 12191999"/>
              <a:gd name="connsiteY1170" fmla="*/ 376535 h 6862263"/>
              <a:gd name="connsiteX1171" fmla="*/ 8659473 w 12191999"/>
              <a:gd name="connsiteY1171" fmla="*/ 377399 h 6862263"/>
              <a:gd name="connsiteX1172" fmla="*/ 8701781 w 12191999"/>
              <a:gd name="connsiteY1172" fmla="*/ 392531 h 6862263"/>
              <a:gd name="connsiteX1173" fmla="*/ 8717793 w 12191999"/>
              <a:gd name="connsiteY1173" fmla="*/ 396023 h 6862263"/>
              <a:gd name="connsiteX1174" fmla="*/ 8749710 w 12191999"/>
              <a:gd name="connsiteY1174" fmla="*/ 392503 h 6862263"/>
              <a:gd name="connsiteX1175" fmla="*/ 8825600 w 12191999"/>
              <a:gd name="connsiteY1175" fmla="*/ 409066 h 6862263"/>
              <a:gd name="connsiteX1176" fmla="*/ 8831083 w 12191999"/>
              <a:gd name="connsiteY1176" fmla="*/ 416665 h 6862263"/>
              <a:gd name="connsiteX1177" fmla="*/ 8836283 w 12191999"/>
              <a:gd name="connsiteY1177" fmla="*/ 417550 h 6862263"/>
              <a:gd name="connsiteX1178" fmla="*/ 8965735 w 12191999"/>
              <a:gd name="connsiteY1178" fmla="*/ 478426 h 6862263"/>
              <a:gd name="connsiteX1179" fmla="*/ 9031645 w 12191999"/>
              <a:gd name="connsiteY1179" fmla="*/ 508675 h 6862263"/>
              <a:gd name="connsiteX1180" fmla="*/ 9054313 w 12191999"/>
              <a:gd name="connsiteY1180" fmla="*/ 508147 h 6862263"/>
              <a:gd name="connsiteX1181" fmla="*/ 9079643 w 12191999"/>
              <a:gd name="connsiteY1181" fmla="*/ 500783 h 6862263"/>
              <a:gd name="connsiteX1182" fmla="*/ 9070871 w 12191999"/>
              <a:gd name="connsiteY1182" fmla="*/ 507002 h 6862263"/>
              <a:gd name="connsiteX1183" fmla="*/ 9090518 w 12191999"/>
              <a:gd name="connsiteY1183" fmla="*/ 497537 h 6862263"/>
              <a:gd name="connsiteX1184" fmla="*/ 9172045 w 12191999"/>
              <a:gd name="connsiteY1184" fmla="*/ 471507 h 6862263"/>
              <a:gd name="connsiteX1185" fmla="*/ 9181082 w 12191999"/>
              <a:gd name="connsiteY1185" fmla="*/ 469810 h 6862263"/>
              <a:gd name="connsiteX1186" fmla="*/ 9171287 w 12191999"/>
              <a:gd name="connsiteY1186" fmla="*/ 464137 h 6862263"/>
              <a:gd name="connsiteX1187" fmla="*/ 9136924 w 12191999"/>
              <a:gd name="connsiteY1187" fmla="*/ 449391 h 6862263"/>
              <a:gd name="connsiteX1188" fmla="*/ 9072122 w 12191999"/>
              <a:gd name="connsiteY1188" fmla="*/ 382760 h 6862263"/>
              <a:gd name="connsiteX1189" fmla="*/ 8987804 w 12191999"/>
              <a:gd name="connsiteY1189" fmla="*/ 351235 h 6862263"/>
              <a:gd name="connsiteX1190" fmla="*/ 9006744 w 12191999"/>
              <a:gd name="connsiteY1190" fmla="*/ 342947 h 6862263"/>
              <a:gd name="connsiteX1191" fmla="*/ 9178897 w 12191999"/>
              <a:gd name="connsiteY1191" fmla="*/ 374668 h 6862263"/>
              <a:gd name="connsiteX1192" fmla="*/ 9209093 w 12191999"/>
              <a:gd name="connsiteY1192" fmla="*/ 411365 h 6862263"/>
              <a:gd name="connsiteX1193" fmla="*/ 9238882 w 12191999"/>
              <a:gd name="connsiteY1193" fmla="*/ 453876 h 6862263"/>
              <a:gd name="connsiteX1194" fmla="*/ 9267124 w 12191999"/>
              <a:gd name="connsiteY1194" fmla="*/ 462444 h 6862263"/>
              <a:gd name="connsiteX1195" fmla="*/ 9282969 w 12191999"/>
              <a:gd name="connsiteY1195" fmla="*/ 472515 h 6862263"/>
              <a:gd name="connsiteX1196" fmla="*/ 9287525 w 12191999"/>
              <a:gd name="connsiteY1196" fmla="*/ 487812 h 6862263"/>
              <a:gd name="connsiteX1197" fmla="*/ 9302192 w 12191999"/>
              <a:gd name="connsiteY1197" fmla="*/ 489428 h 6862263"/>
              <a:gd name="connsiteX1198" fmla="*/ 9316703 w 12191999"/>
              <a:gd name="connsiteY1198" fmla="*/ 498058 h 6862263"/>
              <a:gd name="connsiteX1199" fmla="*/ 9320067 w 12191999"/>
              <a:gd name="connsiteY1199" fmla="*/ 508635 h 6862263"/>
              <a:gd name="connsiteX1200" fmla="*/ 9328726 w 12191999"/>
              <a:gd name="connsiteY1200" fmla="*/ 509344 h 6862263"/>
              <a:gd name="connsiteX1201" fmla="*/ 9348576 w 12191999"/>
              <a:gd name="connsiteY1201" fmla="*/ 534668 h 6862263"/>
              <a:gd name="connsiteX1202" fmla="*/ 9406124 w 12191999"/>
              <a:gd name="connsiteY1202" fmla="*/ 555367 h 6862263"/>
              <a:gd name="connsiteX1203" fmla="*/ 9407593 w 12191999"/>
              <a:gd name="connsiteY1203" fmla="*/ 553116 h 6862263"/>
              <a:gd name="connsiteX1204" fmla="*/ 9661241 w 12191999"/>
              <a:gd name="connsiteY1204" fmla="*/ 470280 h 6862263"/>
              <a:gd name="connsiteX1205" fmla="*/ 9713151 w 12191999"/>
              <a:gd name="connsiteY1205" fmla="*/ 452289 h 6862263"/>
              <a:gd name="connsiteX1206" fmla="*/ 9727981 w 12191999"/>
              <a:gd name="connsiteY1206" fmla="*/ 450183 h 6862263"/>
              <a:gd name="connsiteX1207" fmla="*/ 9821114 w 12191999"/>
              <a:gd name="connsiteY1207" fmla="*/ 428165 h 6862263"/>
              <a:gd name="connsiteX1208" fmla="*/ 9845191 w 12191999"/>
              <a:gd name="connsiteY1208" fmla="*/ 411306 h 6862263"/>
              <a:gd name="connsiteX1209" fmla="*/ 9902480 w 12191999"/>
              <a:gd name="connsiteY1209" fmla="*/ 396096 h 6862263"/>
              <a:gd name="connsiteX1210" fmla="*/ 9967764 w 12191999"/>
              <a:gd name="connsiteY1210" fmla="*/ 390666 h 6862263"/>
              <a:gd name="connsiteX1211" fmla="*/ 9982855 w 12191999"/>
              <a:gd name="connsiteY1211" fmla="*/ 394729 h 6862263"/>
              <a:gd name="connsiteX1212" fmla="*/ 10026596 w 12191999"/>
              <a:gd name="connsiteY1212" fmla="*/ 364101 h 6862263"/>
              <a:gd name="connsiteX1213" fmla="*/ 10083886 w 12191999"/>
              <a:gd name="connsiteY1213" fmla="*/ 348891 h 6862263"/>
              <a:gd name="connsiteX1214" fmla="*/ 10203795 w 12191999"/>
              <a:gd name="connsiteY1214" fmla="*/ 377717 h 6862263"/>
              <a:gd name="connsiteX1215" fmla="*/ 10209172 w 12191999"/>
              <a:gd name="connsiteY1215" fmla="*/ 431714 h 6862263"/>
              <a:gd name="connsiteX1216" fmla="*/ 10202012 w 12191999"/>
              <a:gd name="connsiteY1216" fmla="*/ 440276 h 6862263"/>
              <a:gd name="connsiteX1217" fmla="*/ 10198862 w 12191999"/>
              <a:gd name="connsiteY1217" fmla="*/ 440888 h 6862263"/>
              <a:gd name="connsiteX1218" fmla="*/ 10154406 w 12191999"/>
              <a:gd name="connsiteY1218" fmla="*/ 457491 h 6862263"/>
              <a:gd name="connsiteX1219" fmla="*/ 10117195 w 12191999"/>
              <a:gd name="connsiteY1219" fmla="*/ 481030 h 6862263"/>
              <a:gd name="connsiteX1220" fmla="*/ 10094131 w 12191999"/>
              <a:gd name="connsiteY1220" fmla="*/ 492941 h 6862263"/>
              <a:gd name="connsiteX1221" fmla="*/ 10060181 w 12191999"/>
              <a:gd name="connsiteY1221" fmla="*/ 506888 h 6862263"/>
              <a:gd name="connsiteX1222" fmla="*/ 10041429 w 12191999"/>
              <a:gd name="connsiteY1222" fmla="*/ 515923 h 6862263"/>
              <a:gd name="connsiteX1223" fmla="*/ 10032429 w 12191999"/>
              <a:gd name="connsiteY1223" fmla="*/ 521059 h 6862263"/>
              <a:gd name="connsiteX1224" fmla="*/ 10007398 w 12191999"/>
              <a:gd name="connsiteY1224" fmla="*/ 534719 h 6862263"/>
              <a:gd name="connsiteX1225" fmla="*/ 9998399 w 12191999"/>
              <a:gd name="connsiteY1225" fmla="*/ 539856 h 6862263"/>
              <a:gd name="connsiteX1226" fmla="*/ 9979023 w 12191999"/>
              <a:gd name="connsiteY1226" fmla="*/ 562823 h 6862263"/>
              <a:gd name="connsiteX1227" fmla="*/ 9962449 w 12191999"/>
              <a:gd name="connsiteY1227" fmla="*/ 580430 h 6862263"/>
              <a:gd name="connsiteX1228" fmla="*/ 9950646 w 12191999"/>
              <a:gd name="connsiteY1228" fmla="*/ 590926 h 6862263"/>
              <a:gd name="connsiteX1229" fmla="*/ 9944287 w 12191999"/>
              <a:gd name="connsiteY1229" fmla="*/ 600405 h 6862263"/>
              <a:gd name="connsiteX1230" fmla="*/ 9945041 w 12191999"/>
              <a:gd name="connsiteY1230" fmla="*/ 601646 h 6862263"/>
              <a:gd name="connsiteX1231" fmla="*/ 9983972 w 12191999"/>
              <a:gd name="connsiteY1231" fmla="*/ 590912 h 6862263"/>
              <a:gd name="connsiteX1232" fmla="*/ 10105865 w 12191999"/>
              <a:gd name="connsiteY1232" fmla="*/ 532196 h 6862263"/>
              <a:gd name="connsiteX1233" fmla="*/ 10111244 w 12191999"/>
              <a:gd name="connsiteY1233" fmla="*/ 529205 h 6862263"/>
              <a:gd name="connsiteX1234" fmla="*/ 10115886 w 12191999"/>
              <a:gd name="connsiteY1234" fmla="*/ 528927 h 6862263"/>
              <a:gd name="connsiteX1235" fmla="*/ 10114935 w 12191999"/>
              <a:gd name="connsiteY1235" fmla="*/ 529749 h 6862263"/>
              <a:gd name="connsiteX1236" fmla="*/ 10112656 w 12191999"/>
              <a:gd name="connsiteY1236" fmla="*/ 531529 h 6862263"/>
              <a:gd name="connsiteX1237" fmla="*/ 10106995 w 12191999"/>
              <a:gd name="connsiteY1237" fmla="*/ 534056 h 6862263"/>
              <a:gd name="connsiteX1238" fmla="*/ 10079999 w 12191999"/>
              <a:gd name="connsiteY1238" fmla="*/ 549467 h 6862263"/>
              <a:gd name="connsiteX1239" fmla="*/ 10047245 w 12191999"/>
              <a:gd name="connsiteY1239" fmla="*/ 572863 h 6862263"/>
              <a:gd name="connsiteX1240" fmla="*/ 10019391 w 12191999"/>
              <a:gd name="connsiteY1240" fmla="*/ 588139 h 6862263"/>
              <a:gd name="connsiteX1241" fmla="*/ 10021379 w 12191999"/>
              <a:gd name="connsiteY1241" fmla="*/ 588047 h 6862263"/>
              <a:gd name="connsiteX1242" fmla="*/ 10021548 w 12191999"/>
              <a:gd name="connsiteY1242" fmla="*/ 589570 h 6862263"/>
              <a:gd name="connsiteX1243" fmla="*/ 10035613 w 12191999"/>
              <a:gd name="connsiteY1243" fmla="*/ 582794 h 6862263"/>
              <a:gd name="connsiteX1244" fmla="*/ 10039547 w 12191999"/>
              <a:gd name="connsiteY1244" fmla="*/ 579296 h 6862263"/>
              <a:gd name="connsiteX1245" fmla="*/ 10043400 w 12191999"/>
              <a:gd name="connsiteY1245" fmla="*/ 580647 h 6862263"/>
              <a:gd name="connsiteX1246" fmla="*/ 10081282 w 12191999"/>
              <a:gd name="connsiteY1246" fmla="*/ 563202 h 6862263"/>
              <a:gd name="connsiteX1247" fmla="*/ 10088316 w 12191999"/>
              <a:gd name="connsiteY1247" fmla="*/ 559815 h 6862263"/>
              <a:gd name="connsiteX1248" fmla="*/ 10097314 w 12191999"/>
              <a:gd name="connsiteY1248" fmla="*/ 554676 h 6862263"/>
              <a:gd name="connsiteX1249" fmla="*/ 10105792 w 12191999"/>
              <a:gd name="connsiteY1249" fmla="*/ 550213 h 6862263"/>
              <a:gd name="connsiteX1250" fmla="*/ 10186889 w 12191999"/>
              <a:gd name="connsiteY1250" fmla="*/ 523492 h 6862263"/>
              <a:gd name="connsiteX1251" fmla="*/ 10264992 w 12191999"/>
              <a:gd name="connsiteY1251" fmla="*/ 500783 h 6862263"/>
              <a:gd name="connsiteX1252" fmla="*/ 10256221 w 12191999"/>
              <a:gd name="connsiteY1252" fmla="*/ 507002 h 6862263"/>
              <a:gd name="connsiteX1253" fmla="*/ 10275867 w 12191999"/>
              <a:gd name="connsiteY1253" fmla="*/ 497537 h 6862263"/>
              <a:gd name="connsiteX1254" fmla="*/ 10357396 w 12191999"/>
              <a:gd name="connsiteY1254" fmla="*/ 471507 h 6862263"/>
              <a:gd name="connsiteX1255" fmla="*/ 10386794 w 12191999"/>
              <a:gd name="connsiteY1255" fmla="*/ 465986 h 6862263"/>
              <a:gd name="connsiteX1256" fmla="*/ 10392575 w 12191999"/>
              <a:gd name="connsiteY1256" fmla="*/ 465440 h 6862263"/>
              <a:gd name="connsiteX1257" fmla="*/ 10374316 w 12191999"/>
              <a:gd name="connsiteY1257" fmla="*/ 474536 h 6862263"/>
              <a:gd name="connsiteX1258" fmla="*/ 10446398 w 12191999"/>
              <a:gd name="connsiteY1258" fmla="*/ 453578 h 6862263"/>
              <a:gd name="connsiteX1259" fmla="*/ 10437627 w 12191999"/>
              <a:gd name="connsiteY1259" fmla="*/ 459797 h 6862263"/>
              <a:gd name="connsiteX1260" fmla="*/ 10457273 w 12191999"/>
              <a:gd name="connsiteY1260" fmla="*/ 450332 h 6862263"/>
              <a:gd name="connsiteX1261" fmla="*/ 10538800 w 12191999"/>
              <a:gd name="connsiteY1261" fmla="*/ 424302 h 6862263"/>
              <a:gd name="connsiteX1262" fmla="*/ 10568200 w 12191999"/>
              <a:gd name="connsiteY1262" fmla="*/ 418781 h 6862263"/>
              <a:gd name="connsiteX1263" fmla="*/ 10573981 w 12191999"/>
              <a:gd name="connsiteY1263" fmla="*/ 418235 h 6862263"/>
              <a:gd name="connsiteX1264" fmla="*/ 10529013 w 12191999"/>
              <a:gd name="connsiteY1264" fmla="*/ 440636 h 6862263"/>
              <a:gd name="connsiteX1265" fmla="*/ 10468065 w 12191999"/>
              <a:gd name="connsiteY1265" fmla="*/ 469993 h 6862263"/>
              <a:gd name="connsiteX1266" fmla="*/ 10446830 w 12191999"/>
              <a:gd name="connsiteY1266" fmla="*/ 479921 h 6862263"/>
              <a:gd name="connsiteX1267" fmla="*/ 10450732 w 12191999"/>
              <a:gd name="connsiteY1267" fmla="*/ 484589 h 6862263"/>
              <a:gd name="connsiteX1268" fmla="*/ 10513652 w 12191999"/>
              <a:gd name="connsiteY1268" fmla="*/ 455251 h 6862263"/>
              <a:gd name="connsiteX1269" fmla="*/ 10548814 w 12191999"/>
              <a:gd name="connsiteY1269" fmla="*/ 438315 h 6862263"/>
              <a:gd name="connsiteX1270" fmla="*/ 10583975 w 12191999"/>
              <a:gd name="connsiteY1270" fmla="*/ 421377 h 6862263"/>
              <a:gd name="connsiteX1271" fmla="*/ 10588664 w 12191999"/>
              <a:gd name="connsiteY1271" fmla="*/ 419118 h 6862263"/>
              <a:gd name="connsiteX1272" fmla="*/ 10597587 w 12191999"/>
              <a:gd name="connsiteY1272" fmla="*/ 416007 h 6862263"/>
              <a:gd name="connsiteX1273" fmla="*/ 10598395 w 12191999"/>
              <a:gd name="connsiteY1273" fmla="*/ 415931 h 6862263"/>
              <a:gd name="connsiteX1274" fmla="*/ 10626228 w 12191999"/>
              <a:gd name="connsiteY1274" fmla="*/ 430315 h 6862263"/>
              <a:gd name="connsiteX1275" fmla="*/ 10643942 w 12191999"/>
              <a:gd name="connsiteY1275" fmla="*/ 439469 h 6862263"/>
              <a:gd name="connsiteX1276" fmla="*/ 10683848 w 12191999"/>
              <a:gd name="connsiteY1276" fmla="*/ 487209 h 6862263"/>
              <a:gd name="connsiteX1277" fmla="*/ 10684500 w 12191999"/>
              <a:gd name="connsiteY1277" fmla="*/ 496585 h 6862263"/>
              <a:gd name="connsiteX1278" fmla="*/ 10651176 w 12191999"/>
              <a:gd name="connsiteY1278" fmla="*/ 578791 h 6862263"/>
              <a:gd name="connsiteX1279" fmla="*/ 10634770 w 12191999"/>
              <a:gd name="connsiteY1279" fmla="*/ 588389 h 6862263"/>
              <a:gd name="connsiteX1280" fmla="*/ 10637855 w 12191999"/>
              <a:gd name="connsiteY1280" fmla="*/ 656269 h 6862263"/>
              <a:gd name="connsiteX1281" fmla="*/ 10639946 w 12191999"/>
              <a:gd name="connsiteY1281" fmla="*/ 657134 h 6862263"/>
              <a:gd name="connsiteX1282" fmla="*/ 10631455 w 12191999"/>
              <a:gd name="connsiteY1282" fmla="*/ 622554 h 6862263"/>
              <a:gd name="connsiteX1283" fmla="*/ 10661372 w 12191999"/>
              <a:gd name="connsiteY1283" fmla="*/ 586418 h 6862263"/>
              <a:gd name="connsiteX1284" fmla="*/ 10679900 w 12191999"/>
              <a:gd name="connsiteY1284" fmla="*/ 583941 h 6862263"/>
              <a:gd name="connsiteX1285" fmla="*/ 10673612 w 12191999"/>
              <a:gd name="connsiteY1285" fmla="*/ 598769 h 6862263"/>
              <a:gd name="connsiteX1286" fmla="*/ 10658911 w 12191999"/>
              <a:gd name="connsiteY1286" fmla="*/ 621304 h 6862263"/>
              <a:gd name="connsiteX1287" fmla="*/ 10684384 w 12191999"/>
              <a:gd name="connsiteY1287" fmla="*/ 613377 h 6862263"/>
              <a:gd name="connsiteX1288" fmla="*/ 10748071 w 12191999"/>
              <a:gd name="connsiteY1288" fmla="*/ 546862 h 6862263"/>
              <a:gd name="connsiteX1289" fmla="*/ 10841543 w 12191999"/>
              <a:gd name="connsiteY1289" fmla="*/ 522858 h 6862263"/>
              <a:gd name="connsiteX1290" fmla="*/ 10866606 w 12191999"/>
              <a:gd name="connsiteY1290" fmla="*/ 520744 h 6862263"/>
              <a:gd name="connsiteX1291" fmla="*/ 10899129 w 12191999"/>
              <a:gd name="connsiteY1291" fmla="*/ 510436 h 6862263"/>
              <a:gd name="connsiteX1292" fmla="*/ 10914326 w 12191999"/>
              <a:gd name="connsiteY1292" fmla="*/ 514150 h 6862263"/>
              <a:gd name="connsiteX1293" fmla="*/ 10929476 w 12191999"/>
              <a:gd name="connsiteY1293" fmla="*/ 499657 h 6862263"/>
              <a:gd name="connsiteX1294" fmla="*/ 11022949 w 12191999"/>
              <a:gd name="connsiteY1294" fmla="*/ 475653 h 6862263"/>
              <a:gd name="connsiteX1295" fmla="*/ 11048012 w 12191999"/>
              <a:gd name="connsiteY1295" fmla="*/ 473539 h 6862263"/>
              <a:gd name="connsiteX1296" fmla="*/ 11113727 w 12191999"/>
              <a:gd name="connsiteY1296" fmla="*/ 471344 h 6862263"/>
              <a:gd name="connsiteX1297" fmla="*/ 11122115 w 12191999"/>
              <a:gd name="connsiteY1297" fmla="*/ 557029 h 6862263"/>
              <a:gd name="connsiteX1298" fmla="*/ 10970742 w 12191999"/>
              <a:gd name="connsiteY1298" fmla="*/ 695732 h 6862263"/>
              <a:gd name="connsiteX1299" fmla="*/ 10928619 w 12191999"/>
              <a:gd name="connsiteY1299" fmla="*/ 698068 h 6862263"/>
              <a:gd name="connsiteX1300" fmla="*/ 10940135 w 12191999"/>
              <a:gd name="connsiteY1300" fmla="*/ 664851 h 6862263"/>
              <a:gd name="connsiteX1301" fmla="*/ 10965775 w 12191999"/>
              <a:gd name="connsiteY1301" fmla="*/ 635920 h 6862263"/>
              <a:gd name="connsiteX1302" fmla="*/ 10821026 w 12191999"/>
              <a:gd name="connsiteY1302" fmla="*/ 717787 h 6862263"/>
              <a:gd name="connsiteX1303" fmla="*/ 10882905 w 12191999"/>
              <a:gd name="connsiteY1303" fmla="*/ 695534 h 6862263"/>
              <a:gd name="connsiteX1304" fmla="*/ 10906498 w 12191999"/>
              <a:gd name="connsiteY1304" fmla="*/ 695674 h 6862263"/>
              <a:gd name="connsiteX1305" fmla="*/ 10916453 w 12191999"/>
              <a:gd name="connsiteY1305" fmla="*/ 721908 h 6862263"/>
              <a:gd name="connsiteX1306" fmla="*/ 10896451 w 12191999"/>
              <a:gd name="connsiteY1306" fmla="*/ 726638 h 6862263"/>
              <a:gd name="connsiteX1307" fmla="*/ 10873100 w 12191999"/>
              <a:gd name="connsiteY1307" fmla="*/ 741685 h 6862263"/>
              <a:gd name="connsiteX1308" fmla="*/ 10865054 w 12191999"/>
              <a:gd name="connsiteY1308" fmla="*/ 772175 h 6862263"/>
              <a:gd name="connsiteX1309" fmla="*/ 10859865 w 12191999"/>
              <a:gd name="connsiteY1309" fmla="*/ 777233 h 6862263"/>
              <a:gd name="connsiteX1310" fmla="*/ 11321343 w 12191999"/>
              <a:gd name="connsiteY1310" fmla="*/ 777194 h 6862263"/>
              <a:gd name="connsiteX1311" fmla="*/ 11346339 w 12191999"/>
              <a:gd name="connsiteY1311" fmla="*/ 786619 h 6862263"/>
              <a:gd name="connsiteX1312" fmla="*/ 11418080 w 12191999"/>
              <a:gd name="connsiteY1312" fmla="*/ 806331 h 6862263"/>
              <a:gd name="connsiteX1313" fmla="*/ 11605664 w 12191999"/>
              <a:gd name="connsiteY1313" fmla="*/ 887855 h 6862263"/>
              <a:gd name="connsiteX1314" fmla="*/ 11659980 w 12191999"/>
              <a:gd name="connsiteY1314" fmla="*/ 895959 h 6862263"/>
              <a:gd name="connsiteX1315" fmla="*/ 11718261 w 12191999"/>
              <a:gd name="connsiteY1315" fmla="*/ 928555 h 6862263"/>
              <a:gd name="connsiteX1316" fmla="*/ 11741578 w 12191999"/>
              <a:gd name="connsiteY1316" fmla="*/ 941591 h 6862263"/>
              <a:gd name="connsiteX1317" fmla="*/ 11845522 w 12191999"/>
              <a:gd name="connsiteY1317" fmla="*/ 948501 h 6862263"/>
              <a:gd name="connsiteX1318" fmla="*/ 11914256 w 12191999"/>
              <a:gd name="connsiteY1318" fmla="*/ 976922 h 6862263"/>
              <a:gd name="connsiteX1319" fmla="*/ 11913301 w 12191999"/>
              <a:gd name="connsiteY1319" fmla="*/ 1033175 h 6862263"/>
              <a:gd name="connsiteX1320" fmla="*/ 11893595 w 12191999"/>
              <a:gd name="connsiteY1320" fmla="*/ 1052220 h 6862263"/>
              <a:gd name="connsiteX1321" fmla="*/ 11890734 w 12191999"/>
              <a:gd name="connsiteY1321" fmla="*/ 1068115 h 6862263"/>
              <a:gd name="connsiteX1322" fmla="*/ 11882465 w 12191999"/>
              <a:gd name="connsiteY1322" fmla="*/ 1066762 h 6862263"/>
              <a:gd name="connsiteX1323" fmla="*/ 11860502 w 12191999"/>
              <a:gd name="connsiteY1323" fmla="*/ 1063792 h 6862263"/>
              <a:gd name="connsiteX1324" fmla="*/ 11823130 w 12191999"/>
              <a:gd name="connsiteY1324" fmla="*/ 1056533 h 6862263"/>
              <a:gd name="connsiteX1325" fmla="*/ 11816334 w 12191999"/>
              <a:gd name="connsiteY1325" fmla="*/ 1055213 h 6862263"/>
              <a:gd name="connsiteX1326" fmla="*/ 11768330 w 12191999"/>
              <a:gd name="connsiteY1326" fmla="*/ 1047774 h 6862263"/>
              <a:gd name="connsiteX1327" fmla="*/ 11728442 w 12191999"/>
              <a:gd name="connsiteY1327" fmla="*/ 1036257 h 6862263"/>
              <a:gd name="connsiteX1328" fmla="*/ 11721429 w 12191999"/>
              <a:gd name="connsiteY1328" fmla="*/ 1035837 h 6862263"/>
              <a:gd name="connsiteX1329" fmla="*/ 11711016 w 12191999"/>
              <a:gd name="connsiteY1329" fmla="*/ 1034757 h 6862263"/>
              <a:gd name="connsiteX1330" fmla="*/ 11608870 w 12191999"/>
              <a:gd name="connsiteY1330" fmla="*/ 1015861 h 6862263"/>
              <a:gd name="connsiteX1331" fmla="*/ 11577850 w 12191999"/>
              <a:gd name="connsiteY1331" fmla="*/ 1011719 h 6862263"/>
              <a:gd name="connsiteX1332" fmla="*/ 11543877 w 12191999"/>
              <a:gd name="connsiteY1332" fmla="*/ 1005120 h 6862263"/>
              <a:gd name="connsiteX1333" fmla="*/ 11489740 w 12191999"/>
              <a:gd name="connsiteY1333" fmla="*/ 993665 h 6862263"/>
              <a:gd name="connsiteX1334" fmla="*/ 11476148 w 12191999"/>
              <a:gd name="connsiteY1334" fmla="*/ 991026 h 6862263"/>
              <a:gd name="connsiteX1335" fmla="*/ 11465735 w 12191999"/>
              <a:gd name="connsiteY1335" fmla="*/ 989944 h 6862263"/>
              <a:gd name="connsiteX1336" fmla="*/ 11471868 w 12191999"/>
              <a:gd name="connsiteY1336" fmla="*/ 993962 h 6862263"/>
              <a:gd name="connsiteX1337" fmla="*/ 11504961 w 12191999"/>
              <a:gd name="connsiteY1337" fmla="*/ 1004157 h 6862263"/>
              <a:gd name="connsiteX1338" fmla="*/ 11517889 w 12191999"/>
              <a:gd name="connsiteY1338" fmla="*/ 1009494 h 6862263"/>
              <a:gd name="connsiteX1339" fmla="*/ 11466045 w 12191999"/>
              <a:gd name="connsiteY1339" fmla="*/ 1003193 h 6862263"/>
              <a:gd name="connsiteX1340" fmla="*/ 11427791 w 12191999"/>
              <a:gd name="connsiteY1340" fmla="*/ 999531 h 6862263"/>
              <a:gd name="connsiteX1341" fmla="*/ 11420113 w 12191999"/>
              <a:gd name="connsiteY1341" fmla="*/ 1001808 h 6862263"/>
              <a:gd name="connsiteX1342" fmla="*/ 11433482 w 12191999"/>
              <a:gd name="connsiteY1342" fmla="*/ 1005348 h 6862263"/>
              <a:gd name="connsiteX1343" fmla="*/ 11501432 w 12191999"/>
              <a:gd name="connsiteY1343" fmla="*/ 1018546 h 6862263"/>
              <a:gd name="connsiteX1344" fmla="*/ 11618359 w 12191999"/>
              <a:gd name="connsiteY1344" fmla="*/ 1049732 h 6862263"/>
              <a:gd name="connsiteX1345" fmla="*/ 11661863 w 12191999"/>
              <a:gd name="connsiteY1345" fmla="*/ 1061009 h 6862263"/>
              <a:gd name="connsiteX1346" fmla="*/ 11709647 w 12191999"/>
              <a:gd name="connsiteY1346" fmla="*/ 1069346 h 6862263"/>
              <a:gd name="connsiteX1347" fmla="*/ 11761272 w 12191999"/>
              <a:gd name="connsiteY1347" fmla="*/ 1076547 h 6862263"/>
              <a:gd name="connsiteX1348" fmla="*/ 11842370 w 12191999"/>
              <a:gd name="connsiteY1348" fmla="*/ 1094184 h 6862263"/>
              <a:gd name="connsiteX1349" fmla="*/ 11852561 w 12191999"/>
              <a:gd name="connsiteY1349" fmla="*/ 1096163 h 6862263"/>
              <a:gd name="connsiteX1350" fmla="*/ 11875215 w 12191999"/>
              <a:gd name="connsiteY1350" fmla="*/ 1100302 h 6862263"/>
              <a:gd name="connsiteX1351" fmla="*/ 11874148 w 12191999"/>
              <a:gd name="connsiteY1351" fmla="*/ 1101895 h 6862263"/>
              <a:gd name="connsiteX1352" fmla="*/ 11820541 w 12191999"/>
              <a:gd name="connsiteY1352" fmla="*/ 1114923 h 6862263"/>
              <a:gd name="connsiteX1353" fmla="*/ 11762315 w 12191999"/>
              <a:gd name="connsiteY1353" fmla="*/ 1106412 h 6862263"/>
              <a:gd name="connsiteX1354" fmla="*/ 11748078 w 12191999"/>
              <a:gd name="connsiteY1354" fmla="*/ 1101305 h 6862263"/>
              <a:gd name="connsiteX1355" fmla="*/ 11737446 w 12191999"/>
              <a:gd name="connsiteY1355" fmla="*/ 1101123 h 6862263"/>
              <a:gd name="connsiteX1356" fmla="*/ 11735620 w 12191999"/>
              <a:gd name="connsiteY1356" fmla="*/ 1102511 h 6862263"/>
              <a:gd name="connsiteX1357" fmla="*/ 11701921 w 12191999"/>
              <a:gd name="connsiteY1357" fmla="*/ 1097584 h 6862263"/>
              <a:gd name="connsiteX1358" fmla="*/ 11590778 w 12191999"/>
              <a:gd name="connsiteY1358" fmla="*/ 1057698 h 6862263"/>
              <a:gd name="connsiteX1359" fmla="*/ 11582653 w 12191999"/>
              <a:gd name="connsiteY1359" fmla="*/ 1053153 h 6862263"/>
              <a:gd name="connsiteX1360" fmla="*/ 11583412 w 12191999"/>
              <a:gd name="connsiteY1360" fmla="*/ 1062049 h 6862263"/>
              <a:gd name="connsiteX1361" fmla="*/ 11586159 w 12191999"/>
              <a:gd name="connsiteY1361" fmla="*/ 1072534 h 6862263"/>
              <a:gd name="connsiteX1362" fmla="*/ 11567794 w 12191999"/>
              <a:gd name="connsiteY1362" fmla="*/ 1067230 h 6862263"/>
              <a:gd name="connsiteX1363" fmla="*/ 11539731 w 12191999"/>
              <a:gd name="connsiteY1363" fmla="*/ 1065550 h 6862263"/>
              <a:gd name="connsiteX1364" fmla="*/ 11490403 w 12191999"/>
              <a:gd name="connsiteY1364" fmla="*/ 1063504 h 6862263"/>
              <a:gd name="connsiteX1365" fmla="*/ 11467063 w 12191999"/>
              <a:gd name="connsiteY1365" fmla="*/ 1057088 h 6862263"/>
              <a:gd name="connsiteX1366" fmla="*/ 11440765 w 12191999"/>
              <a:gd name="connsiteY1366" fmla="*/ 1048211 h 6862263"/>
              <a:gd name="connsiteX1367" fmla="*/ 11403172 w 12191999"/>
              <a:gd name="connsiteY1367" fmla="*/ 1041852 h 6862263"/>
              <a:gd name="connsiteX1368" fmla="*/ 11395715 w 12191999"/>
              <a:gd name="connsiteY1368" fmla="*/ 1043229 h 6862263"/>
              <a:gd name="connsiteX1369" fmla="*/ 11339062 w 12191999"/>
              <a:gd name="connsiteY1369" fmla="*/ 1027517 h 6862263"/>
              <a:gd name="connsiteX1370" fmla="*/ 11310261 w 12191999"/>
              <a:gd name="connsiteY1370" fmla="*/ 1021924 h 6862263"/>
              <a:gd name="connsiteX1371" fmla="*/ 11292757 w 12191999"/>
              <a:gd name="connsiteY1371" fmla="*/ 1033176 h 6862263"/>
              <a:gd name="connsiteX1372" fmla="*/ 11273051 w 12191999"/>
              <a:gd name="connsiteY1372" fmla="*/ 1052221 h 6862263"/>
              <a:gd name="connsiteX1373" fmla="*/ 11270373 w 12191999"/>
              <a:gd name="connsiteY1373" fmla="*/ 1067100 h 6862263"/>
              <a:gd name="connsiteX1374" fmla="*/ 11308619 w 12191999"/>
              <a:gd name="connsiteY1374" fmla="*/ 1079069 h 6862263"/>
              <a:gd name="connsiteX1375" fmla="*/ 11314973 w 12191999"/>
              <a:gd name="connsiteY1375" fmla="*/ 1082187 h 6862263"/>
              <a:gd name="connsiteX1376" fmla="*/ 11304340 w 12191999"/>
              <a:gd name="connsiteY1376" fmla="*/ 1082004 h 6862263"/>
              <a:gd name="connsiteX1377" fmla="*/ 11273761 w 12191999"/>
              <a:gd name="connsiteY1377" fmla="*/ 1076066 h 6862263"/>
              <a:gd name="connsiteX1378" fmla="*/ 11266746 w 12191999"/>
              <a:gd name="connsiteY1378" fmla="*/ 1075647 h 6862263"/>
              <a:gd name="connsiteX1379" fmla="*/ 11267223 w 12191999"/>
              <a:gd name="connsiteY1379" fmla="*/ 1076043 h 6862263"/>
              <a:gd name="connsiteX1380" fmla="*/ 11268087 w 12191999"/>
              <a:gd name="connsiteY1380" fmla="*/ 1076086 h 6862263"/>
              <a:gd name="connsiteX1381" fmla="*/ 11268736 w 12191999"/>
              <a:gd name="connsiteY1381" fmla="*/ 1076206 h 6862263"/>
              <a:gd name="connsiteX1382" fmla="*/ 11268565 w 12191999"/>
              <a:gd name="connsiteY1382" fmla="*/ 1077159 h 6862263"/>
              <a:gd name="connsiteX1383" fmla="*/ 11269702 w 12191999"/>
              <a:gd name="connsiteY1383" fmla="*/ 1078105 h 6862263"/>
              <a:gd name="connsiteX1384" fmla="*/ 11289645 w 12191999"/>
              <a:gd name="connsiteY1384" fmla="*/ 1083862 h 6862263"/>
              <a:gd name="connsiteX1385" fmla="*/ 11320223 w 12191999"/>
              <a:gd name="connsiteY1385" fmla="*/ 1089802 h 6862263"/>
              <a:gd name="connsiteX1386" fmla="*/ 11322740 w 12191999"/>
              <a:gd name="connsiteY1386" fmla="*/ 1094057 h 6862263"/>
              <a:gd name="connsiteX1387" fmla="*/ 11322298 w 12191999"/>
              <a:gd name="connsiteY1387" fmla="*/ 1095855 h 6862263"/>
              <a:gd name="connsiteX1388" fmla="*/ 11270014 w 12191999"/>
              <a:gd name="connsiteY1388" fmla="*/ 1091353 h 6862263"/>
              <a:gd name="connsiteX1389" fmla="*/ 11261818 w 12191999"/>
              <a:gd name="connsiteY1389" fmla="*/ 1089630 h 6862263"/>
              <a:gd name="connsiteX1390" fmla="*/ 11259308 w 12191999"/>
              <a:gd name="connsiteY1390" fmla="*/ 1093378 h 6862263"/>
              <a:gd name="connsiteX1391" fmla="*/ 11302884 w 12191999"/>
              <a:gd name="connsiteY1391" fmla="*/ 1102448 h 6862263"/>
              <a:gd name="connsiteX1392" fmla="*/ 11415531 w 12191999"/>
              <a:gd name="connsiteY1392" fmla="*/ 1136572 h 6862263"/>
              <a:gd name="connsiteX1393" fmla="*/ 11455638 w 12191999"/>
              <a:gd name="connsiteY1393" fmla="*/ 1147189 h 6862263"/>
              <a:gd name="connsiteX1394" fmla="*/ 11469007 w 12191999"/>
              <a:gd name="connsiteY1394" fmla="*/ 1150727 h 6862263"/>
              <a:gd name="connsiteX1395" fmla="*/ 11454976 w 12191999"/>
              <a:gd name="connsiteY1395" fmla="*/ 1149886 h 6862263"/>
              <a:gd name="connsiteX1396" fmla="*/ 11278309 w 12191999"/>
              <a:gd name="connsiteY1396" fmla="*/ 1115574 h 6862263"/>
              <a:gd name="connsiteX1397" fmla="*/ 11225141 w 12191999"/>
              <a:gd name="connsiteY1397" fmla="*/ 1114666 h 6862263"/>
              <a:gd name="connsiteX1398" fmla="*/ 11224700 w 12191999"/>
              <a:gd name="connsiteY1398" fmla="*/ 1116464 h 6862263"/>
              <a:gd name="connsiteX1399" fmla="*/ 11236526 w 12191999"/>
              <a:gd name="connsiteY1399" fmla="*/ 1126298 h 6862263"/>
              <a:gd name="connsiteX1400" fmla="*/ 11255587 w 12191999"/>
              <a:gd name="connsiteY1400" fmla="*/ 1135653 h 6862263"/>
              <a:gd name="connsiteX1401" fmla="*/ 11283516 w 12191999"/>
              <a:gd name="connsiteY1401" fmla="*/ 1152383 h 6862263"/>
              <a:gd name="connsiteX1402" fmla="*/ 11317138 w 12191999"/>
              <a:gd name="connsiteY1402" fmla="*/ 1174928 h 6862263"/>
              <a:gd name="connsiteX1403" fmla="*/ 11330507 w 12191999"/>
              <a:gd name="connsiteY1403" fmla="*/ 1178466 h 6862263"/>
              <a:gd name="connsiteX1404" fmla="*/ 11367438 w 12191999"/>
              <a:gd name="connsiteY1404" fmla="*/ 1187523 h 6862263"/>
              <a:gd name="connsiteX1405" fmla="*/ 11380808 w 12191999"/>
              <a:gd name="connsiteY1405" fmla="*/ 1191062 h 6862263"/>
              <a:gd name="connsiteX1406" fmla="*/ 11407987 w 12191999"/>
              <a:gd name="connsiteY1406" fmla="*/ 1196341 h 6862263"/>
              <a:gd name="connsiteX1407" fmla="*/ 11456214 w 12191999"/>
              <a:gd name="connsiteY1407" fmla="*/ 1202881 h 6862263"/>
              <a:gd name="connsiteX1408" fmla="*/ 11489967 w 12191999"/>
              <a:gd name="connsiteY1408" fmla="*/ 1210380 h 6862263"/>
              <a:gd name="connsiteX1409" fmla="*/ 11546181 w 12191999"/>
              <a:gd name="connsiteY1409" fmla="*/ 1227893 h 6862263"/>
              <a:gd name="connsiteX1410" fmla="*/ 11608658 w 12191999"/>
              <a:gd name="connsiteY1410" fmla="*/ 1234374 h 6862263"/>
              <a:gd name="connsiteX1411" fmla="*/ 11640338 w 12191999"/>
              <a:gd name="connsiteY1411" fmla="*/ 1235817 h 6862263"/>
              <a:gd name="connsiteX1412" fmla="*/ 11670034 w 12191999"/>
              <a:gd name="connsiteY1412" fmla="*/ 1245352 h 6862263"/>
              <a:gd name="connsiteX1413" fmla="*/ 11672992 w 12191999"/>
              <a:gd name="connsiteY1413" fmla="*/ 1247811 h 6862263"/>
              <a:gd name="connsiteX1414" fmla="*/ 11722848 w 12191999"/>
              <a:gd name="connsiteY1414" fmla="*/ 1262205 h 6862263"/>
              <a:gd name="connsiteX1415" fmla="*/ 11746851 w 12191999"/>
              <a:gd name="connsiteY1415" fmla="*/ 1265924 h 6862263"/>
              <a:gd name="connsiteX1416" fmla="*/ 11782370 w 12191999"/>
              <a:gd name="connsiteY1416" fmla="*/ 1266228 h 6862263"/>
              <a:gd name="connsiteX1417" fmla="*/ 11793223 w 12191999"/>
              <a:gd name="connsiteY1417" fmla="*/ 1265511 h 6862263"/>
              <a:gd name="connsiteX1418" fmla="*/ 11837169 w 12191999"/>
              <a:gd name="connsiteY1418" fmla="*/ 1274989 h 6862263"/>
              <a:gd name="connsiteX1419" fmla="*/ 11850099 w 12191999"/>
              <a:gd name="connsiteY1419" fmla="*/ 1280325 h 6862263"/>
              <a:gd name="connsiteX1420" fmla="*/ 11853053 w 12191999"/>
              <a:gd name="connsiteY1420" fmla="*/ 1282784 h 6862263"/>
              <a:gd name="connsiteX1421" fmla="*/ 11873003 w 12191999"/>
              <a:gd name="connsiteY1421" fmla="*/ 1287517 h 6862263"/>
              <a:gd name="connsiteX1422" fmla="*/ 11877494 w 12191999"/>
              <a:gd name="connsiteY1422" fmla="*/ 1289964 h 6862263"/>
              <a:gd name="connsiteX1423" fmla="*/ 11902393 w 12191999"/>
              <a:gd name="connsiteY1423" fmla="*/ 1306241 h 6862263"/>
              <a:gd name="connsiteX1424" fmla="*/ 11899679 w 12191999"/>
              <a:gd name="connsiteY1424" fmla="*/ 1305865 h 6862263"/>
              <a:gd name="connsiteX1425" fmla="*/ 11872719 w 12191999"/>
              <a:gd name="connsiteY1425" fmla="*/ 1299688 h 6862263"/>
              <a:gd name="connsiteX1426" fmla="*/ 11865264 w 12191999"/>
              <a:gd name="connsiteY1426" fmla="*/ 1301064 h 6862263"/>
              <a:gd name="connsiteX1427" fmla="*/ 11871396 w 12191999"/>
              <a:gd name="connsiteY1427" fmla="*/ 1305082 h 6862263"/>
              <a:gd name="connsiteX1428" fmla="*/ 11881809 w 12191999"/>
              <a:gd name="connsiteY1428" fmla="*/ 1306162 h 6862263"/>
              <a:gd name="connsiteX1429" fmla="*/ 11916198 w 12191999"/>
              <a:gd name="connsiteY1429" fmla="*/ 1315265 h 6862263"/>
              <a:gd name="connsiteX1430" fmla="*/ 11921738 w 12191999"/>
              <a:gd name="connsiteY1430" fmla="*/ 1318886 h 6862263"/>
              <a:gd name="connsiteX1431" fmla="*/ 11921680 w 12191999"/>
              <a:gd name="connsiteY1431" fmla="*/ 1319558 h 6862263"/>
              <a:gd name="connsiteX1432" fmla="*/ 11923991 w 12191999"/>
              <a:gd name="connsiteY1432" fmla="*/ 1322834 h 6862263"/>
              <a:gd name="connsiteX1433" fmla="*/ 11929378 w 12191999"/>
              <a:gd name="connsiteY1433" fmla="*/ 1323880 h 6862263"/>
              <a:gd name="connsiteX1434" fmla="*/ 11941514 w 12191999"/>
              <a:gd name="connsiteY1434" fmla="*/ 1331814 h 6862263"/>
              <a:gd name="connsiteX1435" fmla="*/ 11996195 w 12191999"/>
              <a:gd name="connsiteY1435" fmla="*/ 1387474 h 6862263"/>
              <a:gd name="connsiteX1436" fmla="*/ 12019788 w 12191999"/>
              <a:gd name="connsiteY1436" fmla="*/ 1396359 h 6862263"/>
              <a:gd name="connsiteX1437" fmla="*/ 12041267 w 12191999"/>
              <a:gd name="connsiteY1437" fmla="*/ 1429207 h 6862263"/>
              <a:gd name="connsiteX1438" fmla="*/ 12024641 w 12191999"/>
              <a:gd name="connsiteY1438" fmla="*/ 1464206 h 6862263"/>
              <a:gd name="connsiteX1439" fmla="*/ 12044541 w 12191999"/>
              <a:gd name="connsiteY1439" fmla="*/ 1453544 h 6862263"/>
              <a:gd name="connsiteX1440" fmla="*/ 12102545 w 12191999"/>
              <a:gd name="connsiteY1440" fmla="*/ 1440721 h 6862263"/>
              <a:gd name="connsiteX1441" fmla="*/ 12075519 w 12191999"/>
              <a:gd name="connsiteY1441" fmla="*/ 1501521 h 6862263"/>
              <a:gd name="connsiteX1442" fmla="*/ 12018781 w 12191999"/>
              <a:gd name="connsiteY1442" fmla="*/ 1499965 h 6862263"/>
              <a:gd name="connsiteX1443" fmla="*/ 11978192 w 12191999"/>
              <a:gd name="connsiteY1443" fmla="*/ 1499534 h 6862263"/>
              <a:gd name="connsiteX1444" fmla="*/ 11983101 w 12191999"/>
              <a:gd name="connsiteY1444" fmla="*/ 1536046 h 6862263"/>
              <a:gd name="connsiteX1445" fmla="*/ 12000042 w 12191999"/>
              <a:gd name="connsiteY1445" fmla="*/ 1558931 h 6862263"/>
              <a:gd name="connsiteX1446" fmla="*/ 11963994 w 12191999"/>
              <a:gd name="connsiteY1446" fmla="*/ 1568465 h 6862263"/>
              <a:gd name="connsiteX1447" fmla="*/ 11765536 w 12191999"/>
              <a:gd name="connsiteY1447" fmla="*/ 1607633 h 6862263"/>
              <a:gd name="connsiteX1448" fmla="*/ 11960082 w 12191999"/>
              <a:gd name="connsiteY1448" fmla="*/ 1674279 h 6862263"/>
              <a:gd name="connsiteX1449" fmla="*/ 11982777 w 12191999"/>
              <a:gd name="connsiteY1449" fmla="*/ 1724087 h 6862263"/>
              <a:gd name="connsiteX1450" fmla="*/ 11923504 w 12191999"/>
              <a:gd name="connsiteY1450" fmla="*/ 1751286 h 6862263"/>
              <a:gd name="connsiteX1451" fmla="*/ 11781416 w 12191999"/>
              <a:gd name="connsiteY1451" fmla="*/ 1765461 h 6862263"/>
              <a:gd name="connsiteX1452" fmla="*/ 11569346 w 12191999"/>
              <a:gd name="connsiteY1452" fmla="*/ 1774744 h 6862263"/>
              <a:gd name="connsiteX1453" fmla="*/ 11522531 w 12191999"/>
              <a:gd name="connsiteY1453" fmla="*/ 1783526 h 6862263"/>
              <a:gd name="connsiteX1454" fmla="*/ 11324073 w 12191999"/>
              <a:gd name="connsiteY1454" fmla="*/ 1822695 h 6862263"/>
              <a:gd name="connsiteX1455" fmla="*/ 11210978 w 12191999"/>
              <a:gd name="connsiteY1455" fmla="*/ 1815238 h 6862263"/>
              <a:gd name="connsiteX1456" fmla="*/ 11187214 w 12191999"/>
              <a:gd name="connsiteY1456" fmla="*/ 1814996 h 6862263"/>
              <a:gd name="connsiteX1457" fmla="*/ 11173615 w 12191999"/>
              <a:gd name="connsiteY1457" fmla="*/ 1817731 h 6862263"/>
              <a:gd name="connsiteX1458" fmla="*/ 11205109 w 12191999"/>
              <a:gd name="connsiteY1458" fmla="*/ 1838048 h 6862263"/>
              <a:gd name="connsiteX1459" fmla="*/ 11253037 w 12191999"/>
              <a:gd name="connsiteY1459" fmla="*/ 1857492 h 6862263"/>
              <a:gd name="connsiteX1460" fmla="*/ 11262535 w 12191999"/>
              <a:gd name="connsiteY1460" fmla="*/ 1909573 h 6862263"/>
              <a:gd name="connsiteX1461" fmla="*/ 11147306 w 12191999"/>
              <a:gd name="connsiteY1461" fmla="*/ 1996572 h 6862263"/>
              <a:gd name="connsiteX1462" fmla="*/ 11132338 w 12191999"/>
              <a:gd name="connsiteY1462" fmla="*/ 2004122 h 6862263"/>
              <a:gd name="connsiteX1463" fmla="*/ 11124829 w 12191999"/>
              <a:gd name="connsiteY1463" fmla="*/ 2012319 h 6862263"/>
              <a:gd name="connsiteX1464" fmla="*/ 11128392 w 12191999"/>
              <a:gd name="connsiteY1464" fmla="*/ 2012824 h 6862263"/>
              <a:gd name="connsiteX1465" fmla="*/ 11187050 w 12191999"/>
              <a:gd name="connsiteY1465" fmla="*/ 2025287 h 6862263"/>
              <a:gd name="connsiteX1466" fmla="*/ 11406507 w 12191999"/>
              <a:gd name="connsiteY1466" fmla="*/ 2055099 h 6862263"/>
              <a:gd name="connsiteX1467" fmla="*/ 11601054 w 12191999"/>
              <a:gd name="connsiteY1467" fmla="*/ 2121745 h 6862263"/>
              <a:gd name="connsiteX1468" fmla="*/ 11609286 w 12191999"/>
              <a:gd name="connsiteY1468" fmla="*/ 2151254 h 6862263"/>
              <a:gd name="connsiteX1469" fmla="*/ 11644382 w 12191999"/>
              <a:gd name="connsiteY1469" fmla="*/ 2213987 h 6862263"/>
              <a:gd name="connsiteX1470" fmla="*/ 11671725 w 12191999"/>
              <a:gd name="connsiteY1470" fmla="*/ 2211075 h 6862263"/>
              <a:gd name="connsiteX1471" fmla="*/ 11711889 w 12191999"/>
              <a:gd name="connsiteY1471" fmla="*/ 2216293 h 6862263"/>
              <a:gd name="connsiteX1472" fmla="*/ 11677055 w 12191999"/>
              <a:gd name="connsiteY1472" fmla="*/ 2242793 h 6862263"/>
              <a:gd name="connsiteX1473" fmla="*/ 11566482 w 12191999"/>
              <a:gd name="connsiteY1473" fmla="*/ 2237471 h 6862263"/>
              <a:gd name="connsiteX1474" fmla="*/ 11527104 w 12191999"/>
              <a:gd name="connsiteY1474" fmla="*/ 2254006 h 6862263"/>
              <a:gd name="connsiteX1475" fmla="*/ 11550644 w 12191999"/>
              <a:gd name="connsiteY1475" fmla="*/ 2294229 h 6862263"/>
              <a:gd name="connsiteX1476" fmla="*/ 11799873 w 12191999"/>
              <a:gd name="connsiteY1476" fmla="*/ 2355057 h 6862263"/>
              <a:gd name="connsiteX1477" fmla="*/ 11856977 w 12191999"/>
              <a:gd name="connsiteY1477" fmla="*/ 2383160 h 6862263"/>
              <a:gd name="connsiteX1478" fmla="*/ 11811322 w 12191999"/>
              <a:gd name="connsiteY1478" fmla="*/ 2440243 h 6862263"/>
              <a:gd name="connsiteX1479" fmla="*/ 11792269 w 12191999"/>
              <a:gd name="connsiteY1479" fmla="*/ 2441323 h 6862263"/>
              <a:gd name="connsiteX1480" fmla="*/ 11754526 w 12191999"/>
              <a:gd name="connsiteY1480" fmla="*/ 2470029 h 6862263"/>
              <a:gd name="connsiteX1481" fmla="*/ 11717805 w 12191999"/>
              <a:gd name="connsiteY1481" fmla="*/ 2510256 h 6862263"/>
              <a:gd name="connsiteX1482" fmla="*/ 11705552 w 12191999"/>
              <a:gd name="connsiteY1482" fmla="*/ 2513195 h 6862263"/>
              <a:gd name="connsiteX1483" fmla="*/ 11695074 w 12191999"/>
              <a:gd name="connsiteY1483" fmla="*/ 2511886 h 6862263"/>
              <a:gd name="connsiteX1484" fmla="*/ 11684563 w 12191999"/>
              <a:gd name="connsiteY1484" fmla="*/ 2511701 h 6862263"/>
              <a:gd name="connsiteX1485" fmla="*/ 11684522 w 12191999"/>
              <a:gd name="connsiteY1485" fmla="*/ 2511977 h 6862263"/>
              <a:gd name="connsiteX1486" fmla="*/ 11663766 w 12191999"/>
              <a:gd name="connsiteY1486" fmla="*/ 2509949 h 6862263"/>
              <a:gd name="connsiteX1487" fmla="*/ 11653562 w 12191999"/>
              <a:gd name="connsiteY1487" fmla="*/ 2507830 h 6862263"/>
              <a:gd name="connsiteX1488" fmla="*/ 11633111 w 12191999"/>
              <a:gd name="connsiteY1488" fmla="*/ 2503868 h 6862263"/>
              <a:gd name="connsiteX1489" fmla="*/ 11626310 w 12191999"/>
              <a:gd name="connsiteY1489" fmla="*/ 2502454 h 6862263"/>
              <a:gd name="connsiteX1490" fmla="*/ 11626527 w 12191999"/>
              <a:gd name="connsiteY1490" fmla="*/ 2501074 h 6862263"/>
              <a:gd name="connsiteX1491" fmla="*/ 11588505 w 12191999"/>
              <a:gd name="connsiteY1491" fmla="*/ 2497171 h 6862263"/>
              <a:gd name="connsiteX1492" fmla="*/ 11574726 w 12191999"/>
              <a:gd name="connsiteY1492" fmla="*/ 2495451 h 6862263"/>
              <a:gd name="connsiteX1493" fmla="*/ 11533345 w 12191999"/>
              <a:gd name="connsiteY1493" fmla="*/ 2490565 h 6862263"/>
              <a:gd name="connsiteX1494" fmla="*/ 11509145 w 12191999"/>
              <a:gd name="connsiteY1494" fmla="*/ 2488106 h 6862263"/>
              <a:gd name="connsiteX1495" fmla="*/ 11488606 w 12191999"/>
              <a:gd name="connsiteY1495" fmla="*/ 2484696 h 6862263"/>
              <a:gd name="connsiteX1496" fmla="*/ 11457821 w 12191999"/>
              <a:gd name="connsiteY1496" fmla="*/ 2479444 h 6862263"/>
              <a:gd name="connsiteX1497" fmla="*/ 11450976 w 12191999"/>
              <a:gd name="connsiteY1497" fmla="*/ 2478308 h 6862263"/>
              <a:gd name="connsiteX1498" fmla="*/ 11433751 w 12191999"/>
              <a:gd name="connsiteY1498" fmla="*/ 2476157 h 6862263"/>
              <a:gd name="connsiteX1499" fmla="*/ 11416614 w 12191999"/>
              <a:gd name="connsiteY1499" fmla="*/ 2473455 h 6862263"/>
              <a:gd name="connsiteX1500" fmla="*/ 11427080 w 12191999"/>
              <a:gd name="connsiteY1500" fmla="*/ 2473916 h 6862263"/>
              <a:gd name="connsiteX1501" fmla="*/ 11433970 w 12191999"/>
              <a:gd name="connsiteY1501" fmla="*/ 2474777 h 6862263"/>
              <a:gd name="connsiteX1502" fmla="*/ 11437503 w 12191999"/>
              <a:gd name="connsiteY1502" fmla="*/ 2474653 h 6862263"/>
              <a:gd name="connsiteX1503" fmla="*/ 11430655 w 12191999"/>
              <a:gd name="connsiteY1503" fmla="*/ 2473517 h 6862263"/>
              <a:gd name="connsiteX1504" fmla="*/ 11403097 w 12191999"/>
              <a:gd name="connsiteY1504" fmla="*/ 2470076 h 6862263"/>
              <a:gd name="connsiteX1505" fmla="*/ 11385743 w 12191999"/>
              <a:gd name="connsiteY1505" fmla="*/ 2468755 h 6862263"/>
              <a:gd name="connsiteX1506" fmla="*/ 11378852 w 12191999"/>
              <a:gd name="connsiteY1506" fmla="*/ 2467895 h 6862263"/>
              <a:gd name="connsiteX1507" fmla="*/ 11358229 w 12191999"/>
              <a:gd name="connsiteY1507" fmla="*/ 2465037 h 6862263"/>
              <a:gd name="connsiteX1508" fmla="*/ 11354740 w 12191999"/>
              <a:gd name="connsiteY1508" fmla="*/ 2464882 h 6862263"/>
              <a:gd name="connsiteX1509" fmla="*/ 11337255 w 12191999"/>
              <a:gd name="connsiteY1509" fmla="*/ 2464390 h 6862263"/>
              <a:gd name="connsiteX1510" fmla="*/ 11319900 w 12191999"/>
              <a:gd name="connsiteY1510" fmla="*/ 2463067 h 6862263"/>
              <a:gd name="connsiteX1511" fmla="*/ 11326703 w 12191999"/>
              <a:gd name="connsiteY1511" fmla="*/ 2464480 h 6862263"/>
              <a:gd name="connsiteX1512" fmla="*/ 11343710 w 12191999"/>
              <a:gd name="connsiteY1512" fmla="*/ 2468011 h 6862263"/>
              <a:gd name="connsiteX1513" fmla="*/ 11349612 w 12191999"/>
              <a:gd name="connsiteY1513" fmla="*/ 2469558 h 6862263"/>
              <a:gd name="connsiteX1514" fmla="*/ 11351640 w 12191999"/>
              <a:gd name="connsiteY1514" fmla="*/ 2469921 h 6862263"/>
              <a:gd name="connsiteX1515" fmla="*/ 11348950 w 12191999"/>
              <a:gd name="connsiteY1515" fmla="*/ 2469999 h 6862263"/>
              <a:gd name="connsiteX1516" fmla="*/ 11346756 w 12191999"/>
              <a:gd name="connsiteY1516" fmla="*/ 2470928 h 6862263"/>
              <a:gd name="connsiteX1517" fmla="*/ 11338608 w 12191999"/>
              <a:gd name="connsiteY1517" fmla="*/ 2469733 h 6862263"/>
              <a:gd name="connsiteX1518" fmla="*/ 11332937 w 12191999"/>
              <a:gd name="connsiteY1518" fmla="*/ 2469483 h 6862263"/>
              <a:gd name="connsiteX1519" fmla="*/ 11319028 w 12191999"/>
              <a:gd name="connsiteY1519" fmla="*/ 2468591 h 6862263"/>
              <a:gd name="connsiteX1520" fmla="*/ 11301980 w 12191999"/>
              <a:gd name="connsiteY1520" fmla="*/ 2465336 h 6862263"/>
              <a:gd name="connsiteX1521" fmla="*/ 11281223 w 12191999"/>
              <a:gd name="connsiteY1521" fmla="*/ 2463307 h 6862263"/>
              <a:gd name="connsiteX1522" fmla="*/ 11274291 w 12191999"/>
              <a:gd name="connsiteY1522" fmla="*/ 2462725 h 6862263"/>
              <a:gd name="connsiteX1523" fmla="*/ 11257110 w 12191999"/>
              <a:gd name="connsiteY1523" fmla="*/ 2460298 h 6862263"/>
              <a:gd name="connsiteX1524" fmla="*/ 11233085 w 12191999"/>
              <a:gd name="connsiteY1524" fmla="*/ 2456734 h 6862263"/>
              <a:gd name="connsiteX1525" fmla="*/ 11198595 w 12191999"/>
              <a:gd name="connsiteY1525" fmla="*/ 2452708 h 6862263"/>
              <a:gd name="connsiteX1526" fmla="*/ 11188128 w 12191999"/>
              <a:gd name="connsiteY1526" fmla="*/ 2452246 h 6862263"/>
              <a:gd name="connsiteX1527" fmla="*/ 11177792 w 12191999"/>
              <a:gd name="connsiteY1527" fmla="*/ 2450956 h 6862263"/>
              <a:gd name="connsiteX1528" fmla="*/ 11177924 w 12191999"/>
              <a:gd name="connsiteY1528" fmla="*/ 2450127 h 6862263"/>
              <a:gd name="connsiteX1529" fmla="*/ 11191965 w 12191999"/>
              <a:gd name="connsiteY1529" fmla="*/ 2450191 h 6862263"/>
              <a:gd name="connsiteX1530" fmla="*/ 11202344 w 12191999"/>
              <a:gd name="connsiteY1530" fmla="*/ 2451206 h 6862263"/>
              <a:gd name="connsiteX1531" fmla="*/ 11202299 w 12191999"/>
              <a:gd name="connsiteY1531" fmla="*/ 2451483 h 6862263"/>
              <a:gd name="connsiteX1532" fmla="*/ 11212547 w 12191999"/>
              <a:gd name="connsiteY1532" fmla="*/ 2453325 h 6862263"/>
              <a:gd name="connsiteX1533" fmla="*/ 11219566 w 12191999"/>
              <a:gd name="connsiteY1533" fmla="*/ 2453356 h 6862263"/>
              <a:gd name="connsiteX1534" fmla="*/ 11226630 w 12191999"/>
              <a:gd name="connsiteY1534" fmla="*/ 2453111 h 6862263"/>
              <a:gd name="connsiteX1535" fmla="*/ 11216513 w 12191999"/>
              <a:gd name="connsiteY1535" fmla="*/ 2450440 h 6862263"/>
              <a:gd name="connsiteX1536" fmla="*/ 11192401 w 12191999"/>
              <a:gd name="connsiteY1536" fmla="*/ 2447429 h 6862263"/>
              <a:gd name="connsiteX1537" fmla="*/ 11178621 w 12191999"/>
              <a:gd name="connsiteY1537" fmla="*/ 2445708 h 6862263"/>
              <a:gd name="connsiteX1538" fmla="*/ 11165063 w 12191999"/>
              <a:gd name="connsiteY1538" fmla="*/ 2444016 h 6862263"/>
              <a:gd name="connsiteX1539" fmla="*/ 11148203 w 12191999"/>
              <a:gd name="connsiteY1539" fmla="*/ 2450830 h 6862263"/>
              <a:gd name="connsiteX1540" fmla="*/ 11140568 w 12191999"/>
              <a:gd name="connsiteY1540" fmla="*/ 2461137 h 6862263"/>
              <a:gd name="connsiteX1541" fmla="*/ 11142136 w 12191999"/>
              <a:gd name="connsiteY1541" fmla="*/ 2460404 h 6862263"/>
              <a:gd name="connsiteX1542" fmla="*/ 11155917 w 12191999"/>
              <a:gd name="connsiteY1542" fmla="*/ 2462124 h 6862263"/>
              <a:gd name="connsiteX1543" fmla="*/ 11159189 w 12191999"/>
              <a:gd name="connsiteY1543" fmla="*/ 2463656 h 6862263"/>
              <a:gd name="connsiteX1544" fmla="*/ 11186570 w 12191999"/>
              <a:gd name="connsiteY1544" fmla="*/ 2468201 h 6862263"/>
              <a:gd name="connsiteX1545" fmla="*/ 11193518 w 12191999"/>
              <a:gd name="connsiteY1545" fmla="*/ 2468691 h 6862263"/>
              <a:gd name="connsiteX1546" fmla="*/ 11207300 w 12191999"/>
              <a:gd name="connsiteY1546" fmla="*/ 2470414 h 6862263"/>
              <a:gd name="connsiteX1547" fmla="*/ 11214303 w 12191999"/>
              <a:gd name="connsiteY1547" fmla="*/ 2470540 h 6862263"/>
              <a:gd name="connsiteX1548" fmla="*/ 11217574 w 12191999"/>
              <a:gd name="connsiteY1548" fmla="*/ 2472071 h 6862263"/>
              <a:gd name="connsiteX1549" fmla="*/ 11221019 w 12191999"/>
              <a:gd name="connsiteY1549" fmla="*/ 2472500 h 6862263"/>
              <a:gd name="connsiteX1550" fmla="*/ 11252138 w 12191999"/>
              <a:gd name="connsiteY1550" fmla="*/ 2475637 h 6862263"/>
              <a:gd name="connsiteX1551" fmla="*/ 11286469 w 12191999"/>
              <a:gd name="connsiteY1551" fmla="*/ 2480675 h 6862263"/>
              <a:gd name="connsiteX1552" fmla="*/ 11320974 w 12191999"/>
              <a:gd name="connsiteY1552" fmla="*/ 2484607 h 6862263"/>
              <a:gd name="connsiteX1553" fmla="*/ 11335041 w 12191999"/>
              <a:gd name="connsiteY1553" fmla="*/ 2486364 h 6862263"/>
              <a:gd name="connsiteX1554" fmla="*/ 11337053 w 12191999"/>
              <a:gd name="connsiteY1554" fmla="*/ 2493578 h 6862263"/>
              <a:gd name="connsiteX1555" fmla="*/ 11350650 w 12191999"/>
              <a:gd name="connsiteY1555" fmla="*/ 2504476 h 6862263"/>
              <a:gd name="connsiteX1556" fmla="*/ 11429238 w 12191999"/>
              <a:gd name="connsiteY1556" fmla="*/ 2565427 h 6862263"/>
              <a:gd name="connsiteX1557" fmla="*/ 11481330 w 12191999"/>
              <a:gd name="connsiteY1557" fmla="*/ 2619699 h 6862263"/>
              <a:gd name="connsiteX1558" fmla="*/ 11485600 w 12191999"/>
              <a:gd name="connsiteY1558" fmla="*/ 2636085 h 6862263"/>
              <a:gd name="connsiteX1559" fmla="*/ 11484654 w 12191999"/>
              <a:gd name="connsiteY1559" fmla="*/ 2642623 h 6862263"/>
              <a:gd name="connsiteX1560" fmla="*/ 11487371 w 12191999"/>
              <a:gd name="connsiteY1560" fmla="*/ 2643453 h 6862263"/>
              <a:gd name="connsiteX1561" fmla="*/ 11619498 w 12191999"/>
              <a:gd name="connsiteY1561" fmla="*/ 2709410 h 6862263"/>
              <a:gd name="connsiteX1562" fmla="*/ 11661079 w 12191999"/>
              <a:gd name="connsiteY1562" fmla="*/ 2733777 h 6862263"/>
              <a:gd name="connsiteX1563" fmla="*/ 11629839 w 12191999"/>
              <a:gd name="connsiteY1563" fmla="*/ 2779778 h 6862263"/>
              <a:gd name="connsiteX1564" fmla="*/ 11593558 w 12191999"/>
              <a:gd name="connsiteY1564" fmla="*/ 2824072 h 6862263"/>
              <a:gd name="connsiteX1565" fmla="*/ 11563995 w 12191999"/>
              <a:gd name="connsiteY1565" fmla="*/ 2834445 h 6862263"/>
              <a:gd name="connsiteX1566" fmla="*/ 11580002 w 12191999"/>
              <a:gd name="connsiteY1566" fmla="*/ 2848418 h 6862263"/>
              <a:gd name="connsiteX1567" fmla="*/ 11621297 w 12191999"/>
              <a:gd name="connsiteY1567" fmla="*/ 2875416 h 6862263"/>
              <a:gd name="connsiteX1568" fmla="*/ 11630797 w 12191999"/>
              <a:gd name="connsiteY1568" fmla="*/ 2890545 h 6862263"/>
              <a:gd name="connsiteX1569" fmla="*/ 11628859 w 12191999"/>
              <a:gd name="connsiteY1569" fmla="*/ 2892678 h 6862263"/>
              <a:gd name="connsiteX1570" fmla="*/ 11604188 w 12191999"/>
              <a:gd name="connsiteY1570" fmla="*/ 2888629 h 6862263"/>
              <a:gd name="connsiteX1571" fmla="*/ 11568818 w 12191999"/>
              <a:gd name="connsiteY1571" fmla="*/ 2882167 h 6862263"/>
              <a:gd name="connsiteX1572" fmla="*/ 11540698 w 12191999"/>
              <a:gd name="connsiteY1572" fmla="*/ 2881779 h 6862263"/>
              <a:gd name="connsiteX1573" fmla="*/ 11540193 w 12191999"/>
              <a:gd name="connsiteY1573" fmla="*/ 2884505 h 6862263"/>
              <a:gd name="connsiteX1574" fmla="*/ 11549986 w 12191999"/>
              <a:gd name="connsiteY1574" fmla="*/ 2888736 h 6862263"/>
              <a:gd name="connsiteX1575" fmla="*/ 11539521 w 12191999"/>
              <a:gd name="connsiteY1575" fmla="*/ 2888137 h 6862263"/>
              <a:gd name="connsiteX1576" fmla="*/ 11525796 w 12191999"/>
              <a:gd name="connsiteY1576" fmla="*/ 2886126 h 6862263"/>
              <a:gd name="connsiteX1577" fmla="*/ 11508640 w 12191999"/>
              <a:gd name="connsiteY1577" fmla="*/ 2883616 h 6862263"/>
              <a:gd name="connsiteX1578" fmla="*/ 11508135 w 12191999"/>
              <a:gd name="connsiteY1578" fmla="*/ 2886338 h 6862263"/>
              <a:gd name="connsiteX1579" fmla="*/ 11521860 w 12191999"/>
              <a:gd name="connsiteY1579" fmla="*/ 2888347 h 6862263"/>
              <a:gd name="connsiteX1580" fmla="*/ 11531481 w 12191999"/>
              <a:gd name="connsiteY1580" fmla="*/ 2893489 h 6862263"/>
              <a:gd name="connsiteX1581" fmla="*/ 11555333 w 12191999"/>
              <a:gd name="connsiteY1581" fmla="*/ 2897914 h 6862263"/>
              <a:gd name="connsiteX1582" fmla="*/ 11577455 w 12191999"/>
              <a:gd name="connsiteY1582" fmla="*/ 2902019 h 6862263"/>
              <a:gd name="connsiteX1583" fmla="*/ 11563453 w 12191999"/>
              <a:gd name="connsiteY1583" fmla="*/ 2902356 h 6862263"/>
              <a:gd name="connsiteX1584" fmla="*/ 11558092 w 12191999"/>
              <a:gd name="connsiteY1584" fmla="*/ 2902051 h 6862263"/>
              <a:gd name="connsiteX1585" fmla="*/ 11492898 w 12191999"/>
              <a:gd name="connsiteY1585" fmla="*/ 2892501 h 6862263"/>
              <a:gd name="connsiteX1586" fmla="*/ 11454817 w 12191999"/>
              <a:gd name="connsiteY1586" fmla="*/ 2888793 h 6862263"/>
              <a:gd name="connsiteX1587" fmla="*/ 11447955 w 12191999"/>
              <a:gd name="connsiteY1587" fmla="*/ 2887788 h 6862263"/>
              <a:gd name="connsiteX1588" fmla="*/ 11396485 w 12191999"/>
              <a:gd name="connsiteY1588" fmla="*/ 2880250 h 6862263"/>
              <a:gd name="connsiteX1589" fmla="*/ 11345015 w 12191999"/>
              <a:gd name="connsiteY1589" fmla="*/ 2872713 h 6862263"/>
              <a:gd name="connsiteX1590" fmla="*/ 11193702 w 12191999"/>
              <a:gd name="connsiteY1590" fmla="*/ 2852420 h 6862263"/>
              <a:gd name="connsiteX1591" fmla="*/ 11190439 w 12191999"/>
              <a:gd name="connsiteY1591" fmla="*/ 2851011 h 6862263"/>
              <a:gd name="connsiteX1592" fmla="*/ 11204334 w 12191999"/>
              <a:gd name="connsiteY1592" fmla="*/ 2852112 h 6862263"/>
              <a:gd name="connsiteX1593" fmla="*/ 11207932 w 12191999"/>
              <a:gd name="connsiteY1593" fmla="*/ 2851707 h 6862263"/>
              <a:gd name="connsiteX1594" fmla="*/ 11204837 w 12191999"/>
              <a:gd name="connsiteY1594" fmla="*/ 2849388 h 6862263"/>
              <a:gd name="connsiteX1595" fmla="*/ 11194878 w 12191999"/>
              <a:gd name="connsiteY1595" fmla="*/ 2846063 h 6862263"/>
              <a:gd name="connsiteX1596" fmla="*/ 11136882 w 12191999"/>
              <a:gd name="connsiteY1596" fmla="*/ 2835707 h 6862263"/>
              <a:gd name="connsiteX1597" fmla="*/ 10986033 w 12191999"/>
              <a:gd name="connsiteY1597" fmla="*/ 2813617 h 6862263"/>
              <a:gd name="connsiteX1598" fmla="*/ 10973014 w 12191999"/>
              <a:gd name="connsiteY1598" fmla="*/ 2824074 h 6862263"/>
              <a:gd name="connsiteX1599" fmla="*/ 10967274 w 12191999"/>
              <a:gd name="connsiteY1599" fmla="*/ 2826087 h 6862263"/>
              <a:gd name="connsiteX1600" fmla="*/ 11006733 w 12191999"/>
              <a:gd name="connsiteY1600" fmla="*/ 2834368 h 6862263"/>
              <a:gd name="connsiteX1601" fmla="*/ 11054938 w 12191999"/>
              <a:gd name="connsiteY1601" fmla="*/ 2840496 h 6862263"/>
              <a:gd name="connsiteX1602" fmla="*/ 11106913 w 12191999"/>
              <a:gd name="connsiteY1602" fmla="*/ 2845308 h 6862263"/>
              <a:gd name="connsiteX1603" fmla="*/ 11188927 w 12191999"/>
              <a:gd name="connsiteY1603" fmla="*/ 2859185 h 6862263"/>
              <a:gd name="connsiteX1604" fmla="*/ 11199222 w 12191999"/>
              <a:gd name="connsiteY1604" fmla="*/ 2860691 h 6862263"/>
              <a:gd name="connsiteX1605" fmla="*/ 11281740 w 12191999"/>
              <a:gd name="connsiteY1605" fmla="*/ 2871841 h 6862263"/>
              <a:gd name="connsiteX1606" fmla="*/ 11370954 w 12191999"/>
              <a:gd name="connsiteY1606" fmla="*/ 2884905 h 6862263"/>
              <a:gd name="connsiteX1607" fmla="*/ 11398287 w 12191999"/>
              <a:gd name="connsiteY1607" fmla="*/ 2889262 h 6862263"/>
              <a:gd name="connsiteX1608" fmla="*/ 11367017 w 12191999"/>
              <a:gd name="connsiteY1608" fmla="*/ 2888595 h 6862263"/>
              <a:gd name="connsiteX1609" fmla="*/ 11297860 w 12191999"/>
              <a:gd name="connsiteY1609" fmla="*/ 2900797 h 6862263"/>
              <a:gd name="connsiteX1610" fmla="*/ 11292713 w 12191999"/>
              <a:gd name="connsiteY1610" fmla="*/ 2902364 h 6862263"/>
              <a:gd name="connsiteX1611" fmla="*/ 11249081 w 12191999"/>
              <a:gd name="connsiteY1611" fmla="*/ 2895976 h 6862263"/>
              <a:gd name="connsiteX1612" fmla="*/ 11265735 w 12191999"/>
              <a:gd name="connsiteY1612" fmla="*/ 2901213 h 6862263"/>
              <a:gd name="connsiteX1613" fmla="*/ 11286508 w 12191999"/>
              <a:gd name="connsiteY1613" fmla="*/ 2904253 h 6862263"/>
              <a:gd name="connsiteX1614" fmla="*/ 11254544 w 12191999"/>
              <a:gd name="connsiteY1614" fmla="*/ 2913993 h 6862263"/>
              <a:gd name="connsiteX1615" fmla="*/ 11258130 w 12191999"/>
              <a:gd name="connsiteY1615" fmla="*/ 2917390 h 6862263"/>
              <a:gd name="connsiteX1616" fmla="*/ 11245387 w 12191999"/>
              <a:gd name="connsiteY1616" fmla="*/ 2915954 h 6862263"/>
              <a:gd name="connsiteX1617" fmla="*/ 11228228 w 12191999"/>
              <a:gd name="connsiteY1617" fmla="*/ 2913442 h 6862263"/>
              <a:gd name="connsiteX1618" fmla="*/ 11214672 w 12191999"/>
              <a:gd name="connsiteY1618" fmla="*/ 2910524 h 6862263"/>
              <a:gd name="connsiteX1619" fmla="*/ 11204210 w 12191999"/>
              <a:gd name="connsiteY1619" fmla="*/ 2909927 h 6862263"/>
              <a:gd name="connsiteX1620" fmla="*/ 11214168 w 12191999"/>
              <a:gd name="connsiteY1620" fmla="*/ 2913248 h 6862263"/>
              <a:gd name="connsiteX1621" fmla="*/ 11241617 w 12191999"/>
              <a:gd name="connsiteY1621" fmla="*/ 2917268 h 6862263"/>
              <a:gd name="connsiteX1622" fmla="*/ 11250905 w 12191999"/>
              <a:gd name="connsiteY1622" fmla="*/ 2924225 h 6862263"/>
              <a:gd name="connsiteX1623" fmla="*/ 11250569 w 12191999"/>
              <a:gd name="connsiteY1623" fmla="*/ 2926040 h 6862263"/>
              <a:gd name="connsiteX1624" fmla="*/ 11211816 w 12191999"/>
              <a:gd name="connsiteY1624" fmla="*/ 2925963 h 6862263"/>
              <a:gd name="connsiteX1625" fmla="*/ 11208383 w 12191999"/>
              <a:gd name="connsiteY1625" fmla="*/ 2925460 h 6862263"/>
              <a:gd name="connsiteX1626" fmla="*/ 11177504 w 12191999"/>
              <a:gd name="connsiteY1626" fmla="*/ 2920938 h 6862263"/>
              <a:gd name="connsiteX1627" fmla="*/ 11160346 w 12191999"/>
              <a:gd name="connsiteY1627" fmla="*/ 2918426 h 6862263"/>
              <a:gd name="connsiteX1628" fmla="*/ 11146957 w 12191999"/>
              <a:gd name="connsiteY1628" fmla="*/ 2914599 h 6862263"/>
              <a:gd name="connsiteX1629" fmla="*/ 11122938 w 12191999"/>
              <a:gd name="connsiteY1629" fmla="*/ 2911082 h 6862263"/>
              <a:gd name="connsiteX1630" fmla="*/ 11091721 w 12191999"/>
              <a:gd name="connsiteY1630" fmla="*/ 2908376 h 6862263"/>
              <a:gd name="connsiteX1631" fmla="*/ 11060838 w 12191999"/>
              <a:gd name="connsiteY1631" fmla="*/ 2903854 h 6862263"/>
              <a:gd name="connsiteX1632" fmla="*/ 11030293 w 12191999"/>
              <a:gd name="connsiteY1632" fmla="*/ 2897517 h 6862263"/>
              <a:gd name="connsiteX1633" fmla="*/ 11016734 w 12191999"/>
              <a:gd name="connsiteY1633" fmla="*/ 2894598 h 6862263"/>
              <a:gd name="connsiteX1634" fmla="*/ 11006444 w 12191999"/>
              <a:gd name="connsiteY1634" fmla="*/ 2893091 h 6862263"/>
              <a:gd name="connsiteX1635" fmla="*/ 10951374 w 12191999"/>
              <a:gd name="connsiteY1635" fmla="*/ 2885960 h 6862263"/>
              <a:gd name="connsiteX1636" fmla="*/ 10947270 w 12191999"/>
              <a:gd name="connsiteY1636" fmla="*/ 2889091 h 6862263"/>
              <a:gd name="connsiteX1637" fmla="*/ 10940744 w 12191999"/>
              <a:gd name="connsiteY1637" fmla="*/ 2886270 h 6862263"/>
              <a:gd name="connsiteX1638" fmla="*/ 10920156 w 12191999"/>
              <a:gd name="connsiteY1638" fmla="*/ 2883254 h 6862263"/>
              <a:gd name="connsiteX1639" fmla="*/ 10920546 w 12191999"/>
              <a:gd name="connsiteY1639" fmla="*/ 2884708 h 6862263"/>
              <a:gd name="connsiteX1640" fmla="*/ 10928530 w 12191999"/>
              <a:gd name="connsiteY1640" fmla="*/ 2886506 h 6862263"/>
              <a:gd name="connsiteX1641" fmla="*/ 10929442 w 12191999"/>
              <a:gd name="connsiteY1641" fmla="*/ 2888736 h 6862263"/>
              <a:gd name="connsiteX1642" fmla="*/ 10918977 w 12191999"/>
              <a:gd name="connsiteY1642" fmla="*/ 2888138 h 6862263"/>
              <a:gd name="connsiteX1643" fmla="*/ 10905252 w 12191999"/>
              <a:gd name="connsiteY1643" fmla="*/ 2886127 h 6862263"/>
              <a:gd name="connsiteX1644" fmla="*/ 10888096 w 12191999"/>
              <a:gd name="connsiteY1644" fmla="*/ 2883616 h 6862263"/>
              <a:gd name="connsiteX1645" fmla="*/ 10887591 w 12191999"/>
              <a:gd name="connsiteY1645" fmla="*/ 2886339 h 6862263"/>
              <a:gd name="connsiteX1646" fmla="*/ 10901316 w 12191999"/>
              <a:gd name="connsiteY1646" fmla="*/ 2888348 h 6862263"/>
              <a:gd name="connsiteX1647" fmla="*/ 10910937 w 12191999"/>
              <a:gd name="connsiteY1647" fmla="*/ 2893491 h 6862263"/>
              <a:gd name="connsiteX1648" fmla="*/ 10934789 w 12191999"/>
              <a:gd name="connsiteY1648" fmla="*/ 2897916 h 6862263"/>
              <a:gd name="connsiteX1649" fmla="*/ 10956911 w 12191999"/>
              <a:gd name="connsiteY1649" fmla="*/ 2902019 h 6862263"/>
              <a:gd name="connsiteX1650" fmla="*/ 10942909 w 12191999"/>
              <a:gd name="connsiteY1650" fmla="*/ 2902357 h 6862263"/>
              <a:gd name="connsiteX1651" fmla="*/ 10937548 w 12191999"/>
              <a:gd name="connsiteY1651" fmla="*/ 2902052 h 6862263"/>
              <a:gd name="connsiteX1652" fmla="*/ 10872354 w 12191999"/>
              <a:gd name="connsiteY1652" fmla="*/ 2892503 h 6862263"/>
              <a:gd name="connsiteX1653" fmla="*/ 10834273 w 12191999"/>
              <a:gd name="connsiteY1653" fmla="*/ 2888793 h 6862263"/>
              <a:gd name="connsiteX1654" fmla="*/ 10827411 w 12191999"/>
              <a:gd name="connsiteY1654" fmla="*/ 2887789 h 6862263"/>
              <a:gd name="connsiteX1655" fmla="*/ 10775941 w 12191999"/>
              <a:gd name="connsiteY1655" fmla="*/ 2880251 h 6862263"/>
              <a:gd name="connsiteX1656" fmla="*/ 10724471 w 12191999"/>
              <a:gd name="connsiteY1656" fmla="*/ 2872713 h 6862263"/>
              <a:gd name="connsiteX1657" fmla="*/ 10612971 w 12191999"/>
              <a:gd name="connsiteY1657" fmla="*/ 2857761 h 6862263"/>
              <a:gd name="connsiteX1658" fmla="*/ 10614673 w 12191999"/>
              <a:gd name="connsiteY1658" fmla="*/ 2858108 h 6862263"/>
              <a:gd name="connsiteX1659" fmla="*/ 10655008 w 12191999"/>
              <a:gd name="connsiteY1659" fmla="*/ 2868679 h 6862263"/>
              <a:gd name="connsiteX1660" fmla="*/ 10661534 w 12191999"/>
              <a:gd name="connsiteY1660" fmla="*/ 2871501 h 6862263"/>
              <a:gd name="connsiteX1661" fmla="*/ 10659447 w 12191999"/>
              <a:gd name="connsiteY1661" fmla="*/ 2871562 h 6862263"/>
              <a:gd name="connsiteX1662" fmla="*/ 10661196 w 12191999"/>
              <a:gd name="connsiteY1662" fmla="*/ 2871843 h 6862263"/>
              <a:gd name="connsiteX1663" fmla="*/ 10750410 w 12191999"/>
              <a:gd name="connsiteY1663" fmla="*/ 2884906 h 6862263"/>
              <a:gd name="connsiteX1664" fmla="*/ 10777743 w 12191999"/>
              <a:gd name="connsiteY1664" fmla="*/ 2889263 h 6862263"/>
              <a:gd name="connsiteX1665" fmla="*/ 10746473 w 12191999"/>
              <a:gd name="connsiteY1665" fmla="*/ 2888596 h 6862263"/>
              <a:gd name="connsiteX1666" fmla="*/ 10685898 w 12191999"/>
              <a:gd name="connsiteY1666" fmla="*/ 2899283 h 6862263"/>
              <a:gd name="connsiteX1667" fmla="*/ 10713532 w 12191999"/>
              <a:gd name="connsiteY1667" fmla="*/ 2904765 h 6862263"/>
              <a:gd name="connsiteX1668" fmla="*/ 10765122 w 12191999"/>
              <a:gd name="connsiteY1668" fmla="*/ 2921179 h 6862263"/>
              <a:gd name="connsiteX1669" fmla="*/ 10805791 w 12191999"/>
              <a:gd name="connsiteY1669" fmla="*/ 2929934 h 6862263"/>
              <a:gd name="connsiteX1670" fmla="*/ 10819350 w 12191999"/>
              <a:gd name="connsiteY1670" fmla="*/ 2932853 h 6862263"/>
              <a:gd name="connsiteX1671" fmla="*/ 10805287 w 12191999"/>
              <a:gd name="connsiteY1671" fmla="*/ 2932658 h 6862263"/>
              <a:gd name="connsiteX1672" fmla="*/ 10648229 w 12191999"/>
              <a:gd name="connsiteY1672" fmla="*/ 2909659 h 6862263"/>
              <a:gd name="connsiteX1673" fmla="*/ 10634000 w 12191999"/>
              <a:gd name="connsiteY1673" fmla="*/ 2913994 h 6862263"/>
              <a:gd name="connsiteX1674" fmla="*/ 10637586 w 12191999"/>
              <a:gd name="connsiteY1674" fmla="*/ 2917391 h 6862263"/>
              <a:gd name="connsiteX1675" fmla="*/ 10624843 w 12191999"/>
              <a:gd name="connsiteY1675" fmla="*/ 2915956 h 6862263"/>
              <a:gd name="connsiteX1676" fmla="*/ 10607684 w 12191999"/>
              <a:gd name="connsiteY1676" fmla="*/ 2913442 h 6862263"/>
              <a:gd name="connsiteX1677" fmla="*/ 10594128 w 12191999"/>
              <a:gd name="connsiteY1677" fmla="*/ 2910525 h 6862263"/>
              <a:gd name="connsiteX1678" fmla="*/ 10583666 w 12191999"/>
              <a:gd name="connsiteY1678" fmla="*/ 2909928 h 6862263"/>
              <a:gd name="connsiteX1679" fmla="*/ 10593624 w 12191999"/>
              <a:gd name="connsiteY1679" fmla="*/ 2913248 h 6862263"/>
              <a:gd name="connsiteX1680" fmla="*/ 10621073 w 12191999"/>
              <a:gd name="connsiteY1680" fmla="*/ 2917269 h 6862263"/>
              <a:gd name="connsiteX1681" fmla="*/ 10630361 w 12191999"/>
              <a:gd name="connsiteY1681" fmla="*/ 2924225 h 6862263"/>
              <a:gd name="connsiteX1682" fmla="*/ 10630025 w 12191999"/>
              <a:gd name="connsiteY1682" fmla="*/ 2926041 h 6862263"/>
              <a:gd name="connsiteX1683" fmla="*/ 10616704 w 12191999"/>
              <a:gd name="connsiteY1683" fmla="*/ 2928988 h 6862263"/>
              <a:gd name="connsiteX1684" fmla="*/ 10605366 w 12191999"/>
              <a:gd name="connsiteY1684" fmla="*/ 2927640 h 6862263"/>
              <a:gd name="connsiteX1685" fmla="*/ 10629091 w 12191999"/>
              <a:gd name="connsiteY1685" fmla="*/ 2934957 h 6862263"/>
              <a:gd name="connsiteX1686" fmla="*/ 10634201 w 12191999"/>
              <a:gd name="connsiteY1686" fmla="*/ 2943051 h 6862263"/>
              <a:gd name="connsiteX1687" fmla="*/ 10669089 w 12191999"/>
              <a:gd name="connsiteY1687" fmla="*/ 2964015 h 6862263"/>
              <a:gd name="connsiteX1688" fmla="*/ 10682645 w 12191999"/>
              <a:gd name="connsiteY1688" fmla="*/ 2966933 h 6862263"/>
              <a:gd name="connsiteX1689" fmla="*/ 10720055 w 12191999"/>
              <a:gd name="connsiteY1689" fmla="*/ 2974277 h 6862263"/>
              <a:gd name="connsiteX1690" fmla="*/ 10733612 w 12191999"/>
              <a:gd name="connsiteY1690" fmla="*/ 2977195 h 6862263"/>
              <a:gd name="connsiteX1691" fmla="*/ 10761063 w 12191999"/>
              <a:gd name="connsiteY1691" fmla="*/ 2981215 h 6862263"/>
              <a:gd name="connsiteX1692" fmla="*/ 10809604 w 12191999"/>
              <a:gd name="connsiteY1692" fmla="*/ 2985524 h 6862263"/>
              <a:gd name="connsiteX1693" fmla="*/ 10843750 w 12191999"/>
              <a:gd name="connsiteY1693" fmla="*/ 2991456 h 6862263"/>
              <a:gd name="connsiteX1694" fmla="*/ 10900907 w 12191999"/>
              <a:gd name="connsiteY1694" fmla="*/ 3006358 h 6862263"/>
              <a:gd name="connsiteX1695" fmla="*/ 10963677 w 12191999"/>
              <a:gd name="connsiteY1695" fmla="*/ 3009951 h 6862263"/>
              <a:gd name="connsiteX1696" fmla="*/ 10995399 w 12191999"/>
              <a:gd name="connsiteY1696" fmla="*/ 3009932 h 6862263"/>
              <a:gd name="connsiteX1697" fmla="*/ 11025608 w 12191999"/>
              <a:gd name="connsiteY1697" fmla="*/ 3018088 h 6862263"/>
              <a:gd name="connsiteX1698" fmla="*/ 11028705 w 12191999"/>
              <a:gd name="connsiteY1698" fmla="*/ 3020407 h 6862263"/>
              <a:gd name="connsiteX1699" fmla="*/ 11079332 w 12191999"/>
              <a:gd name="connsiteY1699" fmla="*/ 3032486 h 6862263"/>
              <a:gd name="connsiteX1700" fmla="*/ 11103519 w 12191999"/>
              <a:gd name="connsiteY1700" fmla="*/ 3035094 h 6862263"/>
              <a:gd name="connsiteX1701" fmla="*/ 11139009 w 12191999"/>
              <a:gd name="connsiteY1701" fmla="*/ 3033761 h 6862263"/>
              <a:gd name="connsiteX1702" fmla="*/ 11149807 w 12191999"/>
              <a:gd name="connsiteY1702" fmla="*/ 3032544 h 6862263"/>
              <a:gd name="connsiteX1703" fmla="*/ 11194246 w 12191999"/>
              <a:gd name="connsiteY1703" fmla="*/ 3039985 h 6862263"/>
              <a:gd name="connsiteX1704" fmla="*/ 11207467 w 12191999"/>
              <a:gd name="connsiteY1704" fmla="*/ 3044718 h 6862263"/>
              <a:gd name="connsiteX1705" fmla="*/ 11210563 w 12191999"/>
              <a:gd name="connsiteY1705" fmla="*/ 3047038 h 6862263"/>
              <a:gd name="connsiteX1706" fmla="*/ 11254836 w 12191999"/>
              <a:gd name="connsiteY1706" fmla="*/ 3055385 h 6862263"/>
              <a:gd name="connsiteX1707" fmla="*/ 11293251 w 12191999"/>
              <a:gd name="connsiteY1707" fmla="*/ 3057278 h 6862263"/>
              <a:gd name="connsiteX1708" fmla="*/ 11341288 w 12191999"/>
              <a:gd name="connsiteY1708" fmla="*/ 3064315 h 6862263"/>
              <a:gd name="connsiteX1709" fmla="*/ 11364971 w 12191999"/>
              <a:gd name="connsiteY1709" fmla="*/ 3069649 h 6862263"/>
              <a:gd name="connsiteX1710" fmla="*/ 11376492 w 12191999"/>
              <a:gd name="connsiteY1710" fmla="*/ 3071336 h 6862263"/>
              <a:gd name="connsiteX1711" fmla="*/ 11380914 w 12191999"/>
              <a:gd name="connsiteY1711" fmla="*/ 3072812 h 6862263"/>
              <a:gd name="connsiteX1712" fmla="*/ 11383505 w 12191999"/>
              <a:gd name="connsiteY1712" fmla="*/ 3077855 h 6862263"/>
              <a:gd name="connsiteX1713" fmla="*/ 11376140 w 12191999"/>
              <a:gd name="connsiteY1713" fmla="*/ 3079574 h 6862263"/>
              <a:gd name="connsiteX1714" fmla="*/ 11358984 w 12191999"/>
              <a:gd name="connsiteY1714" fmla="*/ 3077062 h 6862263"/>
              <a:gd name="connsiteX1715" fmla="*/ 11318480 w 12191999"/>
              <a:gd name="connsiteY1715" fmla="*/ 3067400 h 6862263"/>
              <a:gd name="connsiteX1716" fmla="*/ 11300987 w 12191999"/>
              <a:gd name="connsiteY1716" fmla="*/ 3066702 h 6862263"/>
              <a:gd name="connsiteX1717" fmla="*/ 11289686 w 12191999"/>
              <a:gd name="connsiteY1717" fmla="*/ 3070644 h 6862263"/>
              <a:gd name="connsiteX1718" fmla="*/ 11258466 w 12191999"/>
              <a:gd name="connsiteY1718" fmla="*/ 3067939 h 6862263"/>
              <a:gd name="connsiteX1719" fmla="*/ 11231183 w 12191999"/>
              <a:gd name="connsiteY1719" fmla="*/ 3063012 h 6862263"/>
              <a:gd name="connsiteX1720" fmla="*/ 11223817 w 12191999"/>
              <a:gd name="connsiteY1720" fmla="*/ 3064732 h 6862263"/>
              <a:gd name="connsiteX1721" fmla="*/ 11230177 w 12191999"/>
              <a:gd name="connsiteY1721" fmla="*/ 3068459 h 6862263"/>
              <a:gd name="connsiteX1722" fmla="*/ 11240637 w 12191999"/>
              <a:gd name="connsiteY1722" fmla="*/ 3069059 h 6862263"/>
              <a:gd name="connsiteX1723" fmla="*/ 11281310 w 12191999"/>
              <a:gd name="connsiteY1723" fmla="*/ 3077813 h 6862263"/>
              <a:gd name="connsiteX1724" fmla="*/ 11283732 w 12191999"/>
              <a:gd name="connsiteY1724" fmla="*/ 3083767 h 6862263"/>
              <a:gd name="connsiteX1725" fmla="*/ 11314615 w 12191999"/>
              <a:gd name="connsiteY1725" fmla="*/ 3088288 h 6862263"/>
              <a:gd name="connsiteX1726" fmla="*/ 11341897 w 12191999"/>
              <a:gd name="connsiteY1726" fmla="*/ 3093215 h 6862263"/>
              <a:gd name="connsiteX1727" fmla="*/ 11366084 w 12191999"/>
              <a:gd name="connsiteY1727" fmla="*/ 3095824 h 6862263"/>
              <a:gd name="connsiteX1728" fmla="*/ 11452035 w 12191999"/>
              <a:gd name="connsiteY1728" fmla="*/ 3107477 h 6862263"/>
              <a:gd name="connsiteX1729" fmla="*/ 11489779 w 12191999"/>
              <a:gd name="connsiteY1729" fmla="*/ 3113005 h 6862263"/>
              <a:gd name="connsiteX1730" fmla="*/ 11548952 w 12191999"/>
              <a:gd name="connsiteY1730" fmla="*/ 3117006 h 6862263"/>
              <a:gd name="connsiteX1731" fmla="*/ 11555308 w 12191999"/>
              <a:gd name="connsiteY1731" fmla="*/ 3120736 h 6862263"/>
              <a:gd name="connsiteX1732" fmla="*/ 11592885 w 12191999"/>
              <a:gd name="connsiteY1732" fmla="*/ 3127170 h 6862263"/>
              <a:gd name="connsiteX1733" fmla="*/ 11599152 w 12191999"/>
              <a:gd name="connsiteY1733" fmla="*/ 3127257 h 6862263"/>
              <a:gd name="connsiteX1734" fmla="*/ 11601655 w 12191999"/>
              <a:gd name="connsiteY1734" fmla="*/ 3128345 h 6862263"/>
              <a:gd name="connsiteX1735" fmla="*/ 11668806 w 12191999"/>
              <a:gd name="connsiteY1735" fmla="*/ 3147887 h 6862263"/>
              <a:gd name="connsiteX1736" fmla="*/ 11764897 w 12191999"/>
              <a:gd name="connsiteY1736" fmla="*/ 3180747 h 6862263"/>
              <a:gd name="connsiteX1737" fmla="*/ 11773540 w 12191999"/>
              <a:gd name="connsiteY1737" fmla="*/ 3185342 h 6862263"/>
              <a:gd name="connsiteX1738" fmla="*/ 11758572 w 12191999"/>
              <a:gd name="connsiteY1738" fmla="*/ 3184079 h 6862263"/>
              <a:gd name="connsiteX1739" fmla="*/ 11636964 w 12191999"/>
              <a:gd name="connsiteY1739" fmla="*/ 3174666 h 6862263"/>
              <a:gd name="connsiteX1740" fmla="*/ 11568337 w 12191999"/>
              <a:gd name="connsiteY1740" fmla="*/ 3164616 h 6862263"/>
              <a:gd name="connsiteX1741" fmla="*/ 11554444 w 12191999"/>
              <a:gd name="connsiteY1741" fmla="*/ 3163516 h 6862263"/>
              <a:gd name="connsiteX1742" fmla="*/ 11560634 w 12191999"/>
              <a:gd name="connsiteY1742" fmla="*/ 3168153 h 6862263"/>
              <a:gd name="connsiteX1743" fmla="*/ 11597706 w 12191999"/>
              <a:gd name="connsiteY1743" fmla="*/ 3177311 h 6862263"/>
              <a:gd name="connsiteX1744" fmla="*/ 11648504 w 12191999"/>
              <a:gd name="connsiteY1744" fmla="*/ 3188482 h 6862263"/>
              <a:gd name="connsiteX1745" fmla="*/ 11634275 w 12191999"/>
              <a:gd name="connsiteY1745" fmla="*/ 3189195 h 6862263"/>
              <a:gd name="connsiteX1746" fmla="*/ 11599292 w 12191999"/>
              <a:gd name="connsiteY1746" fmla="*/ 3187805 h 6862263"/>
              <a:gd name="connsiteX1747" fmla="*/ 11591924 w 12191999"/>
              <a:gd name="connsiteY1747" fmla="*/ 3189524 h 6862263"/>
              <a:gd name="connsiteX1748" fmla="*/ 11602050 w 12191999"/>
              <a:gd name="connsiteY1748" fmla="*/ 3191939 h 6862263"/>
              <a:gd name="connsiteX1749" fmla="*/ 11615776 w 12191999"/>
              <a:gd name="connsiteY1749" fmla="*/ 3193949 h 6862263"/>
              <a:gd name="connsiteX1750" fmla="*/ 11670844 w 12191999"/>
              <a:gd name="connsiteY1750" fmla="*/ 3201081 h 6862263"/>
              <a:gd name="connsiteX1751" fmla="*/ 11705156 w 12191999"/>
              <a:gd name="connsiteY1751" fmla="*/ 3206106 h 6862263"/>
              <a:gd name="connsiteX1752" fmla="*/ 11735703 w 12191999"/>
              <a:gd name="connsiteY1752" fmla="*/ 3212443 h 6862263"/>
              <a:gd name="connsiteX1753" fmla="*/ 11838475 w 12191999"/>
              <a:gd name="connsiteY1753" fmla="*/ 3228427 h 6862263"/>
              <a:gd name="connsiteX1754" fmla="*/ 11848600 w 12191999"/>
              <a:gd name="connsiteY1754" fmla="*/ 3230842 h 6862263"/>
              <a:gd name="connsiteX1755" fmla="*/ 11855294 w 12191999"/>
              <a:gd name="connsiteY1755" fmla="*/ 3232755 h 6862263"/>
              <a:gd name="connsiteX1756" fmla="*/ 11867556 w 12191999"/>
              <a:gd name="connsiteY1756" fmla="*/ 3233457 h 6862263"/>
              <a:gd name="connsiteX1757" fmla="*/ 11883280 w 12191999"/>
              <a:gd name="connsiteY1757" fmla="*/ 3239157 h 6862263"/>
              <a:gd name="connsiteX1758" fmla="*/ 11910709 w 12191999"/>
              <a:gd name="connsiteY1758" fmla="*/ 3237514 h 6862263"/>
              <a:gd name="connsiteX1759" fmla="*/ 11915686 w 12191999"/>
              <a:gd name="connsiteY1759" fmla="*/ 3236767 h 6862263"/>
              <a:gd name="connsiteX1760" fmla="*/ 11922721 w 12191999"/>
              <a:gd name="connsiteY1760" fmla="*/ 3237381 h 6862263"/>
              <a:gd name="connsiteX1761" fmla="*/ 11944844 w 12191999"/>
              <a:gd name="connsiteY1761" fmla="*/ 3244002 h 6862263"/>
              <a:gd name="connsiteX1762" fmla="*/ 11951707 w 12191999"/>
              <a:gd name="connsiteY1762" fmla="*/ 3245008 h 6862263"/>
              <a:gd name="connsiteX1763" fmla="*/ 11966850 w 12191999"/>
              <a:gd name="connsiteY1763" fmla="*/ 3247225 h 6862263"/>
              <a:gd name="connsiteX1764" fmla="*/ 11968990 w 12191999"/>
              <a:gd name="connsiteY1764" fmla="*/ 3270112 h 6862263"/>
              <a:gd name="connsiteX1765" fmla="*/ 11992304 w 12191999"/>
              <a:gd name="connsiteY1765" fmla="*/ 3283148 h 6862263"/>
              <a:gd name="connsiteX1766" fmla="*/ 12096250 w 12191999"/>
              <a:gd name="connsiteY1766" fmla="*/ 3290057 h 6862263"/>
              <a:gd name="connsiteX1767" fmla="*/ 12164985 w 12191999"/>
              <a:gd name="connsiteY1767" fmla="*/ 3318475 h 6862263"/>
              <a:gd name="connsiteX1768" fmla="*/ 12164030 w 12191999"/>
              <a:gd name="connsiteY1768" fmla="*/ 3374731 h 6862263"/>
              <a:gd name="connsiteX1769" fmla="*/ 12144323 w 12191999"/>
              <a:gd name="connsiteY1769" fmla="*/ 3393777 h 6862263"/>
              <a:gd name="connsiteX1770" fmla="*/ 12071270 w 12191999"/>
              <a:gd name="connsiteY1770" fmla="*/ 3456479 h 6862263"/>
              <a:gd name="connsiteX1771" fmla="*/ 11841508 w 12191999"/>
              <a:gd name="connsiteY1771" fmla="*/ 3399253 h 6862263"/>
              <a:gd name="connsiteX1772" fmla="*/ 11784426 w 12191999"/>
              <a:gd name="connsiteY1772" fmla="*/ 3377353 h 6862263"/>
              <a:gd name="connsiteX1773" fmla="*/ 11643276 w 12191999"/>
              <a:gd name="connsiteY1773" fmla="*/ 3362026 h 6862263"/>
              <a:gd name="connsiteX1774" fmla="*/ 11569037 w 12191999"/>
              <a:gd name="connsiteY1774" fmla="*/ 3343069 h 6862263"/>
              <a:gd name="connsiteX1775" fmla="*/ 11571452 w 12191999"/>
              <a:gd name="connsiteY1775" fmla="*/ 3348197 h 6862263"/>
              <a:gd name="connsiteX1776" fmla="*/ 11543486 w 12191999"/>
              <a:gd name="connsiteY1776" fmla="*/ 3374731 h 6862263"/>
              <a:gd name="connsiteX1777" fmla="*/ 11523779 w 12191999"/>
              <a:gd name="connsiteY1777" fmla="*/ 3393778 h 6862263"/>
              <a:gd name="connsiteX1778" fmla="*/ 11518704 w 12191999"/>
              <a:gd name="connsiteY1778" fmla="*/ 3421996 h 6862263"/>
              <a:gd name="connsiteX1779" fmla="*/ 11517685 w 12191999"/>
              <a:gd name="connsiteY1779" fmla="*/ 3423518 h 6862263"/>
              <a:gd name="connsiteX1780" fmla="*/ 11538671 w 12191999"/>
              <a:gd name="connsiteY1780" fmla="*/ 3425460 h 6862263"/>
              <a:gd name="connsiteX1781" fmla="*/ 11735171 w 12191999"/>
              <a:gd name="connsiteY1781" fmla="*/ 3478976 h 6862263"/>
              <a:gd name="connsiteX1782" fmla="*/ 11748749 w 12191999"/>
              <a:gd name="connsiteY1782" fmla="*/ 3481002 h 6862263"/>
              <a:gd name="connsiteX1783" fmla="*/ 11798139 w 12191999"/>
              <a:gd name="connsiteY1783" fmla="*/ 3520876 h 6862263"/>
              <a:gd name="connsiteX1784" fmla="*/ 11797913 w 12191999"/>
              <a:gd name="connsiteY1784" fmla="*/ 3521354 h 6862263"/>
              <a:gd name="connsiteX1785" fmla="*/ 11543557 w 12191999"/>
              <a:gd name="connsiteY1785" fmla="*/ 3521354 h 6862263"/>
              <a:gd name="connsiteX1786" fmla="*/ 11457100 w 12191999"/>
              <a:gd name="connsiteY1786" fmla="*/ 3511760 h 6862263"/>
              <a:gd name="connsiteX1787" fmla="*/ 11410911 w 12191999"/>
              <a:gd name="connsiteY1787" fmla="*/ 3503573 h 6862263"/>
              <a:gd name="connsiteX1788" fmla="*/ 11414811 w 12191999"/>
              <a:gd name="connsiteY1788" fmla="*/ 3513374 h 6862263"/>
              <a:gd name="connsiteX1789" fmla="*/ 11416282 w 12191999"/>
              <a:gd name="connsiteY1789" fmla="*/ 3521354 h 6862263"/>
              <a:gd name="connsiteX1790" fmla="*/ 11177370 w 12191999"/>
              <a:gd name="connsiteY1790" fmla="*/ 3521354 h 6862263"/>
              <a:gd name="connsiteX1791" fmla="*/ 11169341 w 12191999"/>
              <a:gd name="connsiteY1791" fmla="*/ 3538374 h 6862263"/>
              <a:gd name="connsiteX1792" fmla="*/ 11116435 w 12191999"/>
              <a:gd name="connsiteY1792" fmla="*/ 3549030 h 6862263"/>
              <a:gd name="connsiteX1793" fmla="*/ 11014412 w 12191999"/>
              <a:gd name="connsiteY1793" fmla="*/ 3537630 h 6862263"/>
              <a:gd name="connsiteX1794" fmla="*/ 10925718 w 12191999"/>
              <a:gd name="connsiteY1794" fmla="*/ 3521654 h 6862263"/>
              <a:gd name="connsiteX1795" fmla="*/ 10923005 w 12191999"/>
              <a:gd name="connsiteY1795" fmla="*/ 3521354 h 6862263"/>
              <a:gd name="connsiteX1796" fmla="*/ 10795738 w 12191999"/>
              <a:gd name="connsiteY1796" fmla="*/ 3521354 h 6862263"/>
              <a:gd name="connsiteX1797" fmla="*/ 10797821 w 12191999"/>
              <a:gd name="connsiteY1797" fmla="*/ 3532651 h 6862263"/>
              <a:gd name="connsiteX1798" fmla="*/ 10864913 w 12191999"/>
              <a:gd name="connsiteY1798" fmla="*/ 3562923 h 6862263"/>
              <a:gd name="connsiteX1799" fmla="*/ 10896047 w 12191999"/>
              <a:gd name="connsiteY1799" fmla="*/ 3575423 h 6862263"/>
              <a:gd name="connsiteX1800" fmla="*/ 11025197 w 12191999"/>
              <a:gd name="connsiteY1800" fmla="*/ 3608931 h 6862263"/>
              <a:gd name="connsiteX1801" fmla="*/ 11070034 w 12191999"/>
              <a:gd name="connsiteY1801" fmla="*/ 3620263 h 6862263"/>
              <a:gd name="connsiteX1802" fmla="*/ 11251469 w 12191999"/>
              <a:gd name="connsiteY1802" fmla="*/ 3694775 h 6862263"/>
              <a:gd name="connsiteX1803" fmla="*/ 11264075 w 12191999"/>
              <a:gd name="connsiteY1803" fmla="*/ 3703172 h 6862263"/>
              <a:gd name="connsiteX1804" fmla="*/ 11336755 w 12191999"/>
              <a:gd name="connsiteY1804" fmla="*/ 3755697 h 6862263"/>
              <a:gd name="connsiteX1805" fmla="*/ 11358461 w 12191999"/>
              <a:gd name="connsiteY1805" fmla="*/ 3779421 h 6862263"/>
              <a:gd name="connsiteX1806" fmla="*/ 11305931 w 12191999"/>
              <a:gd name="connsiteY1806" fmla="*/ 3835044 h 6862263"/>
              <a:gd name="connsiteX1807" fmla="*/ 11293874 w 12191999"/>
              <a:gd name="connsiteY1807" fmla="*/ 3821863 h 6862263"/>
              <a:gd name="connsiteX1808" fmla="*/ 11257153 w 12191999"/>
              <a:gd name="connsiteY1808" fmla="*/ 3787108 h 6862263"/>
              <a:gd name="connsiteX1809" fmla="*/ 11222293 w 12191999"/>
              <a:gd name="connsiteY1809" fmla="*/ 3759770 h 6862263"/>
              <a:gd name="connsiteX1810" fmla="*/ 11134478 w 12191999"/>
              <a:gd name="connsiteY1810" fmla="*/ 3744528 h 6862263"/>
              <a:gd name="connsiteX1811" fmla="*/ 11143788 w 12191999"/>
              <a:gd name="connsiteY1811" fmla="*/ 3781618 h 6862263"/>
              <a:gd name="connsiteX1812" fmla="*/ 11178100 w 12191999"/>
              <a:gd name="connsiteY1812" fmla="*/ 3813736 h 6862263"/>
              <a:gd name="connsiteX1813" fmla="*/ 11282678 w 12191999"/>
              <a:gd name="connsiteY1813" fmla="*/ 3895748 h 6862263"/>
              <a:gd name="connsiteX1814" fmla="*/ 11343967 w 12191999"/>
              <a:gd name="connsiteY1814" fmla="*/ 3881998 h 6862263"/>
              <a:gd name="connsiteX1815" fmla="*/ 11417412 w 12191999"/>
              <a:gd name="connsiteY1815" fmla="*/ 3951508 h 6862263"/>
              <a:gd name="connsiteX1816" fmla="*/ 11416311 w 12191999"/>
              <a:gd name="connsiteY1816" fmla="*/ 3961073 h 6862263"/>
              <a:gd name="connsiteX1817" fmla="*/ 11440545 w 12191999"/>
              <a:gd name="connsiteY1817" fmla="*/ 3939118 h 6862263"/>
              <a:gd name="connsiteX1818" fmla="*/ 11474426 w 12191999"/>
              <a:gd name="connsiteY1818" fmla="*/ 3927704 h 6862263"/>
              <a:gd name="connsiteX1819" fmla="*/ 11499856 w 12191999"/>
              <a:gd name="connsiteY1819" fmla="*/ 3966266 h 6862263"/>
              <a:gd name="connsiteX1820" fmla="*/ 11511793 w 12191999"/>
              <a:gd name="connsiteY1820" fmla="*/ 4027757 h 6862263"/>
              <a:gd name="connsiteX1821" fmla="*/ 11560572 w 12191999"/>
              <a:gd name="connsiteY1821" fmla="*/ 4075693 h 6862263"/>
              <a:gd name="connsiteX1822" fmla="*/ 11789593 w 12191999"/>
              <a:gd name="connsiteY1822" fmla="*/ 4137624 h 6862263"/>
              <a:gd name="connsiteX1823" fmla="*/ 11886508 w 12191999"/>
              <a:gd name="connsiteY1823" fmla="*/ 4168195 h 6862263"/>
              <a:gd name="connsiteX1824" fmla="*/ 11926952 w 12191999"/>
              <a:gd name="connsiteY1824" fmla="*/ 4217787 h 6862263"/>
              <a:gd name="connsiteX1825" fmla="*/ 11898732 w 12191999"/>
              <a:gd name="connsiteY1825" fmla="*/ 4236056 h 6862263"/>
              <a:gd name="connsiteX1826" fmla="*/ 11889054 w 12191999"/>
              <a:gd name="connsiteY1826" fmla="*/ 4235115 h 6862263"/>
              <a:gd name="connsiteX1827" fmla="*/ 11870080 w 12191999"/>
              <a:gd name="connsiteY1827" fmla="*/ 4231479 h 6862263"/>
              <a:gd name="connsiteX1828" fmla="*/ 11795753 w 12191999"/>
              <a:gd name="connsiteY1828" fmla="*/ 4215354 h 6862263"/>
              <a:gd name="connsiteX1829" fmla="*/ 11781995 w 12191999"/>
              <a:gd name="connsiteY1829" fmla="*/ 4213316 h 6862263"/>
              <a:gd name="connsiteX1830" fmla="*/ 11771124 w 12191999"/>
              <a:gd name="connsiteY1830" fmla="*/ 4213798 h 6862263"/>
              <a:gd name="connsiteX1831" fmla="*/ 11773401 w 12191999"/>
              <a:gd name="connsiteY1831" fmla="*/ 4215149 h 6862263"/>
              <a:gd name="connsiteX1832" fmla="*/ 11714121 w 12191999"/>
              <a:gd name="connsiteY1832" fmla="*/ 4209882 h 6862263"/>
              <a:gd name="connsiteX1833" fmla="*/ 11678530 w 12191999"/>
              <a:gd name="connsiteY1833" fmla="*/ 4204319 h 6862263"/>
              <a:gd name="connsiteX1834" fmla="*/ 11653627 w 12191999"/>
              <a:gd name="connsiteY1834" fmla="*/ 4196834 h 6862263"/>
              <a:gd name="connsiteX1835" fmla="*/ 11624782 w 12191999"/>
              <a:gd name="connsiteY1835" fmla="*/ 4189664 h 6862263"/>
              <a:gd name="connsiteX1836" fmla="*/ 11584783 w 12191999"/>
              <a:gd name="connsiteY1836" fmla="*/ 4172129 h 6862263"/>
              <a:gd name="connsiteX1837" fmla="*/ 11555820 w 12191999"/>
              <a:gd name="connsiteY1837" fmla="*/ 4175037 h 6862263"/>
              <a:gd name="connsiteX1838" fmla="*/ 11511911 w 12191999"/>
              <a:gd name="connsiteY1838" fmla="*/ 4167036 h 6862263"/>
              <a:gd name="connsiteX1839" fmla="*/ 11503439 w 12191999"/>
              <a:gd name="connsiteY1839" fmla="*/ 4171828 h 6862263"/>
              <a:gd name="connsiteX1840" fmla="*/ 11506326 w 12191999"/>
              <a:gd name="connsiteY1840" fmla="*/ 4174349 h 6862263"/>
              <a:gd name="connsiteX1841" fmla="*/ 11454916 w 12191999"/>
              <a:gd name="connsiteY1841" fmla="*/ 4166038 h 6862263"/>
              <a:gd name="connsiteX1842" fmla="*/ 11478413 w 12191999"/>
              <a:gd name="connsiteY1842" fmla="*/ 4174160 h 6862263"/>
              <a:gd name="connsiteX1843" fmla="*/ 11401034 w 12191999"/>
              <a:gd name="connsiteY1843" fmla="*/ 4165061 h 6862263"/>
              <a:gd name="connsiteX1844" fmla="*/ 11386229 w 12191999"/>
              <a:gd name="connsiteY1844" fmla="*/ 4175794 h 6862263"/>
              <a:gd name="connsiteX1845" fmla="*/ 11390035 w 12191999"/>
              <a:gd name="connsiteY1845" fmla="*/ 4185110 h 6862263"/>
              <a:gd name="connsiteX1846" fmla="*/ 11371524 w 12191999"/>
              <a:gd name="connsiteY1846" fmla="*/ 4182995 h 6862263"/>
              <a:gd name="connsiteX1847" fmla="*/ 11354631 w 12191999"/>
              <a:gd name="connsiteY1847" fmla="*/ 4179330 h 6862263"/>
              <a:gd name="connsiteX1848" fmla="*/ 11328091 w 12191999"/>
              <a:gd name="connsiteY1848" fmla="*/ 4171680 h 6862263"/>
              <a:gd name="connsiteX1849" fmla="*/ 11310467 w 12191999"/>
              <a:gd name="connsiteY1849" fmla="*/ 4170698 h 6862263"/>
              <a:gd name="connsiteX1850" fmla="*/ 11319621 w 12191999"/>
              <a:gd name="connsiteY1850" fmla="*/ 4176472 h 6862263"/>
              <a:gd name="connsiteX1851" fmla="*/ 11356295 w 12191999"/>
              <a:gd name="connsiteY1851" fmla="*/ 4186324 h 6862263"/>
              <a:gd name="connsiteX1852" fmla="*/ 11417108 w 12191999"/>
              <a:gd name="connsiteY1852" fmla="*/ 4199517 h 6862263"/>
              <a:gd name="connsiteX1853" fmla="*/ 11389346 w 12191999"/>
              <a:gd name="connsiteY1853" fmla="*/ 4196337 h 6862263"/>
              <a:gd name="connsiteX1854" fmla="*/ 11382097 w 12191999"/>
              <a:gd name="connsiteY1854" fmla="*/ 4196659 h 6862263"/>
              <a:gd name="connsiteX1855" fmla="*/ 11391743 w 12191999"/>
              <a:gd name="connsiteY1855" fmla="*/ 4200646 h 6862263"/>
              <a:gd name="connsiteX1856" fmla="*/ 11432774 w 12191999"/>
              <a:gd name="connsiteY1856" fmla="*/ 4207653 h 6862263"/>
              <a:gd name="connsiteX1857" fmla="*/ 11453674 w 12191999"/>
              <a:gd name="connsiteY1857" fmla="*/ 4212188 h 6862263"/>
              <a:gd name="connsiteX1858" fmla="*/ 11457890 w 12191999"/>
              <a:gd name="connsiteY1858" fmla="*/ 4218448 h 6862263"/>
              <a:gd name="connsiteX1859" fmla="*/ 11420923 w 12191999"/>
              <a:gd name="connsiteY1859" fmla="*/ 4211712 h 6862263"/>
              <a:gd name="connsiteX1860" fmla="*/ 11410788 w 12191999"/>
              <a:gd name="connsiteY1860" fmla="*/ 4209515 h 6862263"/>
              <a:gd name="connsiteX1861" fmla="*/ 11398693 w 12191999"/>
              <a:gd name="connsiteY1861" fmla="*/ 4214469 h 6862263"/>
              <a:gd name="connsiteX1862" fmla="*/ 11398204 w 12191999"/>
              <a:gd name="connsiteY1862" fmla="*/ 4216259 h 6862263"/>
              <a:gd name="connsiteX1863" fmla="*/ 11408093 w 12191999"/>
              <a:gd name="connsiteY1863" fmla="*/ 4219351 h 6862263"/>
              <a:gd name="connsiteX1864" fmla="*/ 11441879 w 12191999"/>
              <a:gd name="connsiteY1864" fmla="*/ 4226680 h 6862263"/>
              <a:gd name="connsiteX1865" fmla="*/ 11444768 w 12191999"/>
              <a:gd name="connsiteY1865" fmla="*/ 4229201 h 6862263"/>
              <a:gd name="connsiteX1866" fmla="*/ 11441143 w 12191999"/>
              <a:gd name="connsiteY1866" fmla="*/ 4229364 h 6862263"/>
              <a:gd name="connsiteX1867" fmla="*/ 11407359 w 12191999"/>
              <a:gd name="connsiteY1867" fmla="*/ 4222034 h 6862263"/>
              <a:gd name="connsiteX1868" fmla="*/ 11373575 w 12191999"/>
              <a:gd name="connsiteY1868" fmla="*/ 4214703 h 6862263"/>
              <a:gd name="connsiteX1869" fmla="*/ 11356681 w 12191999"/>
              <a:gd name="connsiteY1869" fmla="*/ 4211038 h 6862263"/>
              <a:gd name="connsiteX1870" fmla="*/ 11328428 w 12191999"/>
              <a:gd name="connsiteY1870" fmla="*/ 4209645 h 6862263"/>
              <a:gd name="connsiteX1871" fmla="*/ 11286906 w 12191999"/>
              <a:gd name="connsiteY1871" fmla="*/ 4204426 h 6862263"/>
              <a:gd name="connsiteX1872" fmla="*/ 11276037 w 12191999"/>
              <a:gd name="connsiteY1872" fmla="*/ 4204909 h 6862263"/>
              <a:gd name="connsiteX1873" fmla="*/ 11285683 w 12191999"/>
              <a:gd name="connsiteY1873" fmla="*/ 4208896 h 6862263"/>
              <a:gd name="connsiteX1874" fmla="*/ 11288324 w 12191999"/>
              <a:gd name="connsiteY1874" fmla="*/ 4212313 h 6862263"/>
              <a:gd name="connsiteX1875" fmla="*/ 11290724 w 12191999"/>
              <a:gd name="connsiteY1875" fmla="*/ 4216622 h 6862263"/>
              <a:gd name="connsiteX1876" fmla="*/ 11289989 w 12191999"/>
              <a:gd name="connsiteY1876" fmla="*/ 4219306 h 6862263"/>
              <a:gd name="connsiteX1877" fmla="*/ 11286610 w 12191999"/>
              <a:gd name="connsiteY1877" fmla="*/ 4218571 h 6862263"/>
              <a:gd name="connsiteX1878" fmla="*/ 11284894 w 12191999"/>
              <a:gd name="connsiteY1878" fmla="*/ 4224831 h 6862263"/>
              <a:gd name="connsiteX1879" fmla="*/ 11310208 w 12191999"/>
              <a:gd name="connsiteY1879" fmla="*/ 4236954 h 6862263"/>
              <a:gd name="connsiteX1880" fmla="*/ 11275689 w 12191999"/>
              <a:gd name="connsiteY1880" fmla="*/ 4232307 h 6862263"/>
              <a:gd name="connsiteX1881" fmla="*/ 11278821 w 12191999"/>
              <a:gd name="connsiteY1881" fmla="*/ 4233935 h 6862263"/>
              <a:gd name="connsiteX1882" fmla="*/ 11413962 w 12191999"/>
              <a:gd name="connsiteY1882" fmla="*/ 4263254 h 6862263"/>
              <a:gd name="connsiteX1883" fmla="*/ 11417095 w 12191999"/>
              <a:gd name="connsiteY1883" fmla="*/ 4264881 h 6862263"/>
              <a:gd name="connsiteX1884" fmla="*/ 11399958 w 12191999"/>
              <a:gd name="connsiteY1884" fmla="*/ 4262109 h 6862263"/>
              <a:gd name="connsiteX1885" fmla="*/ 11371706 w 12191999"/>
              <a:gd name="connsiteY1885" fmla="*/ 4260718 h 6862263"/>
              <a:gd name="connsiteX1886" fmla="*/ 11357455 w 12191999"/>
              <a:gd name="connsiteY1886" fmla="*/ 4260469 h 6862263"/>
              <a:gd name="connsiteX1887" fmla="*/ 11319803 w 12191999"/>
              <a:gd name="connsiteY1887" fmla="*/ 4254193 h 6862263"/>
              <a:gd name="connsiteX1888" fmla="*/ 11312557 w 12191999"/>
              <a:gd name="connsiteY1888" fmla="*/ 4254516 h 6862263"/>
              <a:gd name="connsiteX1889" fmla="*/ 11319068 w 12191999"/>
              <a:gd name="connsiteY1889" fmla="*/ 4256876 h 6862263"/>
              <a:gd name="connsiteX1890" fmla="*/ 11400150 w 12191999"/>
              <a:gd name="connsiteY1890" fmla="*/ 4274467 h 6862263"/>
              <a:gd name="connsiteX1891" fmla="*/ 11410043 w 12191999"/>
              <a:gd name="connsiteY1891" fmla="*/ 4277559 h 6862263"/>
              <a:gd name="connsiteX1892" fmla="*/ 11415818 w 12191999"/>
              <a:gd name="connsiteY1892" fmla="*/ 4282604 h 6862263"/>
              <a:gd name="connsiteX1893" fmla="*/ 11398436 w 12191999"/>
              <a:gd name="connsiteY1893" fmla="*/ 4280727 h 6862263"/>
              <a:gd name="connsiteX1894" fmla="*/ 11360783 w 12191999"/>
              <a:gd name="connsiteY1894" fmla="*/ 4274453 h 6862263"/>
              <a:gd name="connsiteX1895" fmla="*/ 11322640 w 12191999"/>
              <a:gd name="connsiteY1895" fmla="*/ 4269966 h 6862263"/>
              <a:gd name="connsiteX1896" fmla="*/ 11282099 w 12191999"/>
              <a:gd name="connsiteY1896" fmla="*/ 4261170 h 6862263"/>
              <a:gd name="connsiteX1897" fmla="*/ 11251937 w 12191999"/>
              <a:gd name="connsiteY1897" fmla="*/ 4253680 h 6862263"/>
              <a:gd name="connsiteX1898" fmla="*/ 11237688 w 12191999"/>
              <a:gd name="connsiteY1898" fmla="*/ 4253430 h 6862263"/>
              <a:gd name="connsiteX1899" fmla="*/ 11240332 w 12191999"/>
              <a:gd name="connsiteY1899" fmla="*/ 4256846 h 6862263"/>
              <a:gd name="connsiteX1900" fmla="*/ 11257223 w 12191999"/>
              <a:gd name="connsiteY1900" fmla="*/ 4260510 h 6862263"/>
              <a:gd name="connsiteX1901" fmla="*/ 11301387 w 12191999"/>
              <a:gd name="connsiteY1901" fmla="*/ 4269145 h 6862263"/>
              <a:gd name="connsiteX1902" fmla="*/ 11345065 w 12191999"/>
              <a:gd name="connsiteY1902" fmla="*/ 4279568 h 6862263"/>
              <a:gd name="connsiteX1903" fmla="*/ 11358333 w 12191999"/>
              <a:gd name="connsiteY1903" fmla="*/ 4283394 h 6862263"/>
              <a:gd name="connsiteX1904" fmla="*/ 11270003 w 12191999"/>
              <a:gd name="connsiteY1904" fmla="*/ 4266127 h 6862263"/>
              <a:gd name="connsiteX1905" fmla="*/ 11256489 w 12191999"/>
              <a:gd name="connsiteY1905" fmla="*/ 4263193 h 6862263"/>
              <a:gd name="connsiteX1906" fmla="*/ 11239107 w 12191999"/>
              <a:gd name="connsiteY1906" fmla="*/ 4261317 h 6862263"/>
              <a:gd name="connsiteX1907" fmla="*/ 11234991 w 12191999"/>
              <a:gd name="connsiteY1907" fmla="*/ 4263266 h 6862263"/>
              <a:gd name="connsiteX1908" fmla="*/ 11241259 w 12191999"/>
              <a:gd name="connsiteY1908" fmla="*/ 4266521 h 6862263"/>
              <a:gd name="connsiteX1909" fmla="*/ 11291937 w 12191999"/>
              <a:gd name="connsiteY1909" fmla="*/ 4277516 h 6862263"/>
              <a:gd name="connsiteX1910" fmla="*/ 11236901 w 12191999"/>
              <a:gd name="connsiteY1910" fmla="*/ 4269364 h 6862263"/>
              <a:gd name="connsiteX1911" fmla="*/ 11226276 w 12191999"/>
              <a:gd name="connsiteY1911" fmla="*/ 4268955 h 6862263"/>
              <a:gd name="connsiteX1912" fmla="*/ 11239545 w 12191999"/>
              <a:gd name="connsiteY1912" fmla="*/ 4272780 h 6862263"/>
              <a:gd name="connsiteX1913" fmla="*/ 11324007 w 12191999"/>
              <a:gd name="connsiteY1913" fmla="*/ 4291105 h 6862263"/>
              <a:gd name="connsiteX1914" fmla="*/ 11337030 w 12191999"/>
              <a:gd name="connsiteY1914" fmla="*/ 4295824 h 6862263"/>
              <a:gd name="connsiteX1915" fmla="*/ 11313382 w 12191999"/>
              <a:gd name="connsiteY1915" fmla="*/ 4290693 h 6862263"/>
              <a:gd name="connsiteX1916" fmla="*/ 11282240 w 12191999"/>
              <a:gd name="connsiteY1916" fmla="*/ 4286779 h 6862263"/>
              <a:gd name="connsiteX1917" fmla="*/ 11251833 w 12191999"/>
              <a:gd name="connsiteY1917" fmla="*/ 4280182 h 6862263"/>
              <a:gd name="connsiteX1918" fmla="*/ 11240964 w 12191999"/>
              <a:gd name="connsiteY1918" fmla="*/ 4280666 h 6862263"/>
              <a:gd name="connsiteX1919" fmla="*/ 11250364 w 12191999"/>
              <a:gd name="connsiteY1919" fmla="*/ 4285548 h 6862263"/>
              <a:gd name="connsiteX1920" fmla="*/ 11321311 w 12191999"/>
              <a:gd name="connsiteY1920" fmla="*/ 4300939 h 6862263"/>
              <a:gd name="connsiteX1921" fmla="*/ 11351474 w 12191999"/>
              <a:gd name="connsiteY1921" fmla="*/ 4308431 h 6862263"/>
              <a:gd name="connsiteX1922" fmla="*/ 11314313 w 12191999"/>
              <a:gd name="connsiteY1922" fmla="*/ 4300369 h 6862263"/>
              <a:gd name="connsiteX1923" fmla="*/ 11289679 w 12191999"/>
              <a:gd name="connsiteY1923" fmla="*/ 4298813 h 6862263"/>
              <a:gd name="connsiteX1924" fmla="*/ 11288945 w 12191999"/>
              <a:gd name="connsiteY1924" fmla="*/ 4301496 h 6862263"/>
              <a:gd name="connsiteX1925" fmla="*/ 11301970 w 12191999"/>
              <a:gd name="connsiteY1925" fmla="*/ 4306217 h 6862263"/>
              <a:gd name="connsiteX1926" fmla="*/ 11345400 w 12191999"/>
              <a:gd name="connsiteY1926" fmla="*/ 4317535 h 6862263"/>
              <a:gd name="connsiteX1927" fmla="*/ 11402588 w 12191999"/>
              <a:gd name="connsiteY1927" fmla="*/ 4330890 h 6862263"/>
              <a:gd name="connsiteX1928" fmla="*/ 11497185 w 12191999"/>
              <a:gd name="connsiteY1928" fmla="*/ 4351413 h 6862263"/>
              <a:gd name="connsiteX1929" fmla="*/ 11513834 w 12191999"/>
              <a:gd name="connsiteY1929" fmla="*/ 4355973 h 6862263"/>
              <a:gd name="connsiteX1930" fmla="*/ 11502718 w 12191999"/>
              <a:gd name="connsiteY1930" fmla="*/ 4357349 h 6862263"/>
              <a:gd name="connsiteX1931" fmla="*/ 11474709 w 12191999"/>
              <a:gd name="connsiteY1931" fmla="*/ 4355062 h 6862263"/>
              <a:gd name="connsiteX1932" fmla="*/ 11447193 w 12191999"/>
              <a:gd name="connsiteY1932" fmla="*/ 4350987 h 6862263"/>
              <a:gd name="connsiteX1933" fmla="*/ 11393383 w 12191999"/>
              <a:gd name="connsiteY1933" fmla="*/ 4338366 h 6862263"/>
              <a:gd name="connsiteX1934" fmla="*/ 11363220 w 12191999"/>
              <a:gd name="connsiteY1934" fmla="*/ 4330873 h 6862263"/>
              <a:gd name="connsiteX1935" fmla="*/ 11352106 w 12191999"/>
              <a:gd name="connsiteY1935" fmla="*/ 4332252 h 6862263"/>
              <a:gd name="connsiteX1936" fmla="*/ 11365373 w 12191999"/>
              <a:gd name="connsiteY1936" fmla="*/ 4336078 h 6862263"/>
              <a:gd name="connsiteX1937" fmla="*/ 11486510 w 12191999"/>
              <a:gd name="connsiteY1937" fmla="*/ 4364253 h 6862263"/>
              <a:gd name="connsiteX1938" fmla="*/ 11601379 w 12191999"/>
              <a:gd name="connsiteY1938" fmla="*/ 4389176 h 6862263"/>
              <a:gd name="connsiteX1939" fmla="*/ 11611758 w 12191999"/>
              <a:gd name="connsiteY1939" fmla="*/ 4390480 h 6862263"/>
              <a:gd name="connsiteX1940" fmla="*/ 11605491 w 12191999"/>
              <a:gd name="connsiteY1940" fmla="*/ 4387226 h 6862263"/>
              <a:gd name="connsiteX1941" fmla="*/ 11589334 w 12191999"/>
              <a:gd name="connsiteY1941" fmla="*/ 4380879 h 6862263"/>
              <a:gd name="connsiteX1942" fmla="*/ 11589824 w 12191999"/>
              <a:gd name="connsiteY1942" fmla="*/ 4379090 h 6862263"/>
              <a:gd name="connsiteX1943" fmla="*/ 11610584 w 12191999"/>
              <a:gd name="connsiteY1943" fmla="*/ 4381700 h 6862263"/>
              <a:gd name="connsiteX1944" fmla="*/ 11633010 w 12191999"/>
              <a:gd name="connsiteY1944" fmla="*/ 4391301 h 6862263"/>
              <a:gd name="connsiteX1945" fmla="*/ 11659302 w 12191999"/>
              <a:gd name="connsiteY1945" fmla="*/ 4399848 h 6862263"/>
              <a:gd name="connsiteX1946" fmla="*/ 11694066 w 12191999"/>
              <a:gd name="connsiteY1946" fmla="*/ 4403600 h 6862263"/>
              <a:gd name="connsiteX1947" fmla="*/ 11743325 w 12191999"/>
              <a:gd name="connsiteY1947" fmla="*/ 4406709 h 6862263"/>
              <a:gd name="connsiteX1948" fmla="*/ 11753216 w 12191999"/>
              <a:gd name="connsiteY1948" fmla="*/ 4409801 h 6862263"/>
              <a:gd name="connsiteX1949" fmla="*/ 11749101 w 12191999"/>
              <a:gd name="connsiteY1949" fmla="*/ 4411753 h 6862263"/>
              <a:gd name="connsiteX1950" fmla="*/ 11738476 w 12191999"/>
              <a:gd name="connsiteY1950" fmla="*/ 4411340 h 6862263"/>
              <a:gd name="connsiteX1951" fmla="*/ 11754144 w 12191999"/>
              <a:gd name="connsiteY1951" fmla="*/ 4419477 h 6862263"/>
              <a:gd name="connsiteX1952" fmla="*/ 11774660 w 12191999"/>
              <a:gd name="connsiteY1952" fmla="*/ 4422979 h 6862263"/>
              <a:gd name="connsiteX1953" fmla="*/ 11880862 w 12191999"/>
              <a:gd name="connsiteY1953" fmla="*/ 4440339 h 6862263"/>
              <a:gd name="connsiteX1954" fmla="*/ 11965079 w 12191999"/>
              <a:gd name="connsiteY1954" fmla="*/ 4459558 h 6862263"/>
              <a:gd name="connsiteX1955" fmla="*/ 11971345 w 12191999"/>
              <a:gd name="connsiteY1955" fmla="*/ 4462811 h 6862263"/>
              <a:gd name="connsiteX1956" fmla="*/ 11992353 w 12191999"/>
              <a:gd name="connsiteY1956" fmla="*/ 4464526 h 6862263"/>
              <a:gd name="connsiteX1957" fmla="*/ 12031230 w 12191999"/>
              <a:gd name="connsiteY1957" fmla="*/ 4466331 h 6862263"/>
              <a:gd name="connsiteX1958" fmla="*/ 12074415 w 12191999"/>
              <a:gd name="connsiteY1958" fmla="*/ 4478541 h 6862263"/>
              <a:gd name="connsiteX1959" fmla="*/ 12084060 w 12191999"/>
              <a:gd name="connsiteY1959" fmla="*/ 4482528 h 6862263"/>
              <a:gd name="connsiteX1960" fmla="*/ 12109266 w 12191999"/>
              <a:gd name="connsiteY1960" fmla="*/ 4489893 h 6862263"/>
              <a:gd name="connsiteX1961" fmla="*/ 12098463 w 12191999"/>
              <a:gd name="connsiteY1961" fmla="*/ 4491233 h 6862263"/>
              <a:gd name="connsiteX1962" fmla="*/ 12114620 w 12191999"/>
              <a:gd name="connsiteY1962" fmla="*/ 4497579 h 6862263"/>
              <a:gd name="connsiteX1963" fmla="*/ 12142139 w 12191999"/>
              <a:gd name="connsiteY1963" fmla="*/ 4501655 h 6862263"/>
              <a:gd name="connsiteX1964" fmla="*/ 12159032 w 12191999"/>
              <a:gd name="connsiteY1964" fmla="*/ 4505319 h 6862263"/>
              <a:gd name="connsiteX1965" fmla="*/ 12191862 w 12191999"/>
              <a:gd name="connsiteY1965" fmla="*/ 4514570 h 6862263"/>
              <a:gd name="connsiteX1966" fmla="*/ 12191999 w 12191999"/>
              <a:gd name="connsiteY1966" fmla="*/ 4514805 h 6862263"/>
              <a:gd name="connsiteX1967" fmla="*/ 12191851 w 12191999"/>
              <a:gd name="connsiteY1967" fmla="*/ 4523981 h 6862263"/>
              <a:gd name="connsiteX1968" fmla="*/ 12182630 w 12191999"/>
              <a:gd name="connsiteY1968" fmla="*/ 4523702 h 6862263"/>
              <a:gd name="connsiteX1969" fmla="*/ 12188406 w 12191999"/>
              <a:gd name="connsiteY1969" fmla="*/ 4528746 h 6862263"/>
              <a:gd name="connsiteX1970" fmla="*/ 12191107 w 12191999"/>
              <a:gd name="connsiteY1970" fmla="*/ 4529932 h 6862263"/>
              <a:gd name="connsiteX1971" fmla="*/ 12189378 w 12191999"/>
              <a:gd name="connsiteY1971" fmla="*/ 4531249 h 6862263"/>
              <a:gd name="connsiteX1972" fmla="*/ 12187671 w 12191999"/>
              <a:gd name="connsiteY1972" fmla="*/ 4531428 h 6862263"/>
              <a:gd name="connsiteX1973" fmla="*/ 12179610 w 12191999"/>
              <a:gd name="connsiteY1973" fmla="*/ 4531456 h 6862263"/>
              <a:gd name="connsiteX1974" fmla="*/ 12186047 w 12191999"/>
              <a:gd name="connsiteY1974" fmla="*/ 4533788 h 6862263"/>
              <a:gd name="connsiteX1975" fmla="*/ 12178842 w 12191999"/>
              <a:gd name="connsiteY1975" fmla="*/ 4539279 h 6862263"/>
              <a:gd name="connsiteX1976" fmla="*/ 12152633 w 12191999"/>
              <a:gd name="connsiteY1976" fmla="*/ 4545198 h 6862263"/>
              <a:gd name="connsiteX1977" fmla="*/ 12076873 w 12191999"/>
              <a:gd name="connsiteY1977" fmla="*/ 4543131 h 6862263"/>
              <a:gd name="connsiteX1978" fmla="*/ 11980507 w 12191999"/>
              <a:gd name="connsiteY1978" fmla="*/ 4507778 h 6862263"/>
              <a:gd name="connsiteX1979" fmla="*/ 11953099 w 12191999"/>
              <a:gd name="connsiteY1979" fmla="*/ 4510114 h 6862263"/>
              <a:gd name="connsiteX1980" fmla="*/ 11884575 w 12191999"/>
              <a:gd name="connsiteY1980" fmla="*/ 4515957 h 6862263"/>
              <a:gd name="connsiteX1981" fmla="*/ 11831951 w 12191999"/>
              <a:gd name="connsiteY1981" fmla="*/ 4501499 h 6862263"/>
              <a:gd name="connsiteX1982" fmla="*/ 11732867 w 12191999"/>
              <a:gd name="connsiteY1982" fmla="*/ 4507958 h 6862263"/>
              <a:gd name="connsiteX1983" fmla="*/ 11732867 w 12191999"/>
              <a:gd name="connsiteY1983" fmla="*/ 4509850 h 6862263"/>
              <a:gd name="connsiteX1984" fmla="*/ 11727321 w 12191999"/>
              <a:gd name="connsiteY1984" fmla="*/ 4519060 h 6862263"/>
              <a:gd name="connsiteX1985" fmla="*/ 11676253 w 12191999"/>
              <a:gd name="connsiteY1985" fmla="*/ 4522172 h 6862263"/>
              <a:gd name="connsiteX1986" fmla="*/ 11611742 w 12191999"/>
              <a:gd name="connsiteY1986" fmla="*/ 4543903 h 6862263"/>
              <a:gd name="connsiteX1987" fmla="*/ 11576146 w 12191999"/>
              <a:gd name="connsiteY1987" fmla="*/ 4561364 h 6862263"/>
              <a:gd name="connsiteX1988" fmla="*/ 11382521 w 12191999"/>
              <a:gd name="connsiteY1988" fmla="*/ 4559835 h 6862263"/>
              <a:gd name="connsiteX1989" fmla="*/ 11335763 w 12191999"/>
              <a:gd name="connsiteY1989" fmla="*/ 4539474 h 6862263"/>
              <a:gd name="connsiteX1990" fmla="*/ 11305596 w 12191999"/>
              <a:gd name="connsiteY1990" fmla="*/ 4532126 h 6862263"/>
              <a:gd name="connsiteX1991" fmla="*/ 11276364 w 12191999"/>
              <a:gd name="connsiteY1991" fmla="*/ 4561670 h 6862263"/>
              <a:gd name="connsiteX1992" fmla="*/ 11282209 w 12191999"/>
              <a:gd name="connsiteY1992" fmla="*/ 4578305 h 6862263"/>
              <a:gd name="connsiteX1993" fmla="*/ 11368838 w 12191999"/>
              <a:gd name="connsiteY1993" fmla="*/ 4611499 h 6862263"/>
              <a:gd name="connsiteX1994" fmla="*/ 11574348 w 12191999"/>
              <a:gd name="connsiteY1994" fmla="*/ 4667018 h 6862263"/>
              <a:gd name="connsiteX1995" fmla="*/ 11628107 w 12191999"/>
              <a:gd name="connsiteY1995" fmla="*/ 4648911 h 6862263"/>
              <a:gd name="connsiteX1996" fmla="*/ 11648362 w 12191999"/>
              <a:gd name="connsiteY1996" fmla="*/ 4630051 h 6862263"/>
              <a:gd name="connsiteX1997" fmla="*/ 11661616 w 12191999"/>
              <a:gd name="connsiteY1997" fmla="*/ 4649662 h 6862263"/>
              <a:gd name="connsiteX1998" fmla="*/ 11694280 w 12191999"/>
              <a:gd name="connsiteY1998" fmla="*/ 4680240 h 6862263"/>
              <a:gd name="connsiteX1999" fmla="*/ 11783318 w 12191999"/>
              <a:gd name="connsiteY1999" fmla="*/ 4669946 h 6862263"/>
              <a:gd name="connsiteX2000" fmla="*/ 11817345 w 12191999"/>
              <a:gd name="connsiteY2000" fmla="*/ 4666143 h 6862263"/>
              <a:gd name="connsiteX2001" fmla="*/ 11912430 w 12191999"/>
              <a:gd name="connsiteY2001" fmla="*/ 4693206 h 6862263"/>
              <a:gd name="connsiteX2002" fmla="*/ 11972328 w 12191999"/>
              <a:gd name="connsiteY2002" fmla="*/ 4779173 h 6862263"/>
              <a:gd name="connsiteX2003" fmla="*/ 11976807 w 12191999"/>
              <a:gd name="connsiteY2003" fmla="*/ 4830189 h 6862263"/>
              <a:gd name="connsiteX2004" fmla="*/ 11929731 w 12191999"/>
              <a:gd name="connsiteY2004" fmla="*/ 4835103 h 6862263"/>
              <a:gd name="connsiteX2005" fmla="*/ 11643522 w 12191999"/>
              <a:gd name="connsiteY2005" fmla="*/ 4829743 h 6862263"/>
              <a:gd name="connsiteX2006" fmla="*/ 11444260 w 12191999"/>
              <a:gd name="connsiteY2006" fmla="*/ 4832301 h 6862263"/>
              <a:gd name="connsiteX2007" fmla="*/ 11419211 w 12191999"/>
              <a:gd name="connsiteY2007" fmla="*/ 4825419 h 6862263"/>
              <a:gd name="connsiteX2008" fmla="*/ 11410803 w 12191999"/>
              <a:gd name="connsiteY2008" fmla="*/ 4810384 h 6862263"/>
              <a:gd name="connsiteX2009" fmla="*/ 11402912 w 12191999"/>
              <a:gd name="connsiteY2009" fmla="*/ 4808512 h 6862263"/>
              <a:gd name="connsiteX2010" fmla="*/ 11402661 w 12191999"/>
              <a:gd name="connsiteY2010" fmla="*/ 4812759 h 6862263"/>
              <a:gd name="connsiteX2011" fmla="*/ 11407366 w 12191999"/>
              <a:gd name="connsiteY2011" fmla="*/ 4866344 h 6862263"/>
              <a:gd name="connsiteX2012" fmla="*/ 11357919 w 12191999"/>
              <a:gd name="connsiteY2012" fmla="*/ 4871505 h 6862263"/>
              <a:gd name="connsiteX2013" fmla="*/ 11057296 w 12191999"/>
              <a:gd name="connsiteY2013" fmla="*/ 4865874 h 6862263"/>
              <a:gd name="connsiteX2014" fmla="*/ 10847998 w 12191999"/>
              <a:gd name="connsiteY2014" fmla="*/ 4868562 h 6862263"/>
              <a:gd name="connsiteX2015" fmla="*/ 10821687 w 12191999"/>
              <a:gd name="connsiteY2015" fmla="*/ 4861333 h 6862263"/>
              <a:gd name="connsiteX2016" fmla="*/ 10776299 w 12191999"/>
              <a:gd name="connsiteY2016" fmla="*/ 4854783 h 6862263"/>
              <a:gd name="connsiteX2017" fmla="*/ 10744828 w 12191999"/>
              <a:gd name="connsiteY2017" fmla="*/ 4868830 h 6862263"/>
              <a:gd name="connsiteX2018" fmla="*/ 10692964 w 12191999"/>
              <a:gd name="connsiteY2018" fmla="*/ 4863277 h 6862263"/>
              <a:gd name="connsiteX2019" fmla="*/ 10683905 w 12191999"/>
              <a:gd name="connsiteY2019" fmla="*/ 4863644 h 6862263"/>
              <a:gd name="connsiteX2020" fmla="*/ 10701972 w 12191999"/>
              <a:gd name="connsiteY2020" fmla="*/ 4867168 h 6862263"/>
              <a:gd name="connsiteX2021" fmla="*/ 10721410 w 12191999"/>
              <a:gd name="connsiteY2021" fmla="*/ 4870959 h 6862263"/>
              <a:gd name="connsiteX2022" fmla="*/ 10727948 w 12191999"/>
              <a:gd name="connsiteY2022" fmla="*/ 4871904 h 6862263"/>
              <a:gd name="connsiteX2023" fmla="*/ 10796419 w 12191999"/>
              <a:gd name="connsiteY2023" fmla="*/ 4882787 h 6862263"/>
              <a:gd name="connsiteX2024" fmla="*/ 10861621 w 12191999"/>
              <a:gd name="connsiteY2024" fmla="*/ 4893194 h 6862263"/>
              <a:gd name="connsiteX2025" fmla="*/ 10878734 w 12191999"/>
              <a:gd name="connsiteY2025" fmla="*/ 4895669 h 6862263"/>
              <a:gd name="connsiteX2026" fmla="*/ 10878820 w 12191999"/>
              <a:gd name="connsiteY2026" fmla="*/ 4895827 h 6862263"/>
              <a:gd name="connsiteX2027" fmla="*/ 10919150 w 12191999"/>
              <a:gd name="connsiteY2027" fmla="*/ 4904676 h 6862263"/>
              <a:gd name="connsiteX2028" fmla="*/ 10936358 w 12191999"/>
              <a:gd name="connsiteY2028" fmla="*/ 4904099 h 6862263"/>
              <a:gd name="connsiteX2029" fmla="*/ 10959180 w 12191999"/>
              <a:gd name="connsiteY2029" fmla="*/ 4907634 h 6862263"/>
              <a:gd name="connsiteX2030" fmla="*/ 10957232 w 12191999"/>
              <a:gd name="connsiteY2030" fmla="*/ 4913394 h 6862263"/>
              <a:gd name="connsiteX2031" fmla="*/ 10975679 w 12191999"/>
              <a:gd name="connsiteY2031" fmla="*/ 4929950 h 6862263"/>
              <a:gd name="connsiteX2032" fmla="*/ 10999161 w 12191999"/>
              <a:gd name="connsiteY2032" fmla="*/ 4950493 h 6862263"/>
              <a:gd name="connsiteX2033" fmla="*/ 11012413 w 12191999"/>
              <a:gd name="connsiteY2033" fmla="*/ 4970103 h 6862263"/>
              <a:gd name="connsiteX2034" fmla="*/ 11034962 w 12191999"/>
              <a:gd name="connsiteY2034" fmla="*/ 4953752 h 6862263"/>
              <a:gd name="connsiteX2035" fmla="*/ 11098950 w 12191999"/>
              <a:gd name="connsiteY2035" fmla="*/ 4936576 h 6862263"/>
              <a:gd name="connsiteX2036" fmla="*/ 11136526 w 12191999"/>
              <a:gd name="connsiteY2036" fmla="*/ 4946899 h 6862263"/>
              <a:gd name="connsiteX2037" fmla="*/ 11163790 w 12191999"/>
              <a:gd name="connsiteY2037" fmla="*/ 4939827 h 6862263"/>
              <a:gd name="connsiteX2038" fmla="*/ 11197787 w 12191999"/>
              <a:gd name="connsiteY2038" fmla="*/ 4944745 h 6862263"/>
              <a:gd name="connsiteX2039" fmla="*/ 11246469 w 12191999"/>
              <a:gd name="connsiteY2039" fmla="*/ 4953745 h 6862263"/>
              <a:gd name="connsiteX2040" fmla="*/ 11385484 w 12191999"/>
              <a:gd name="connsiteY2040" fmla="*/ 4973844 h 6862263"/>
              <a:gd name="connsiteX2041" fmla="*/ 11378886 w 12191999"/>
              <a:gd name="connsiteY2041" fmla="*/ 4996576 h 6862263"/>
              <a:gd name="connsiteX2042" fmla="*/ 11381386 w 12191999"/>
              <a:gd name="connsiteY2042" fmla="*/ 5019806 h 6862263"/>
              <a:gd name="connsiteX2043" fmla="*/ 11356746 w 12191999"/>
              <a:gd name="connsiteY2043" fmla="*/ 5054369 h 6862263"/>
              <a:gd name="connsiteX2044" fmla="*/ 11143914 w 12191999"/>
              <a:gd name="connsiteY2044" fmla="*/ 5062590 h 6862263"/>
              <a:gd name="connsiteX2045" fmla="*/ 11073244 w 12191999"/>
              <a:gd name="connsiteY2045" fmla="*/ 5092962 h 6862263"/>
              <a:gd name="connsiteX2046" fmla="*/ 11122502 w 12191999"/>
              <a:gd name="connsiteY2046" fmla="*/ 5136552 h 6862263"/>
              <a:gd name="connsiteX2047" fmla="*/ 11171964 w 12191999"/>
              <a:gd name="connsiteY2047" fmla="*/ 5200866 h 6862263"/>
              <a:gd name="connsiteX2048" fmla="*/ 11185630 w 12191999"/>
              <a:gd name="connsiteY2048" fmla="*/ 5261920 h 6862263"/>
              <a:gd name="connsiteX2049" fmla="*/ 11241866 w 12191999"/>
              <a:gd name="connsiteY2049" fmla="*/ 5379761 h 6862263"/>
              <a:gd name="connsiteX2050" fmla="*/ 11208769 w 12191999"/>
              <a:gd name="connsiteY2050" fmla="*/ 5420452 h 6862263"/>
              <a:gd name="connsiteX2051" fmla="*/ 11012326 w 12191999"/>
              <a:gd name="connsiteY2051" fmla="*/ 5420966 h 6862263"/>
              <a:gd name="connsiteX2052" fmla="*/ 10921628 w 12191999"/>
              <a:gd name="connsiteY2052" fmla="*/ 5378203 h 6862263"/>
              <a:gd name="connsiteX2053" fmla="*/ 10902215 w 12191999"/>
              <a:gd name="connsiteY2053" fmla="*/ 5367234 h 6862263"/>
              <a:gd name="connsiteX2054" fmla="*/ 10778422 w 12191999"/>
              <a:gd name="connsiteY2054" fmla="*/ 5365161 h 6862263"/>
              <a:gd name="connsiteX2055" fmla="*/ 10876941 w 12191999"/>
              <a:gd name="connsiteY2055" fmla="*/ 5452347 h 6862263"/>
              <a:gd name="connsiteX2056" fmla="*/ 10877145 w 12191999"/>
              <a:gd name="connsiteY2056" fmla="*/ 5473066 h 6862263"/>
              <a:gd name="connsiteX2057" fmla="*/ 10849278 w 12191999"/>
              <a:gd name="connsiteY2057" fmla="*/ 5468229 h 6862263"/>
              <a:gd name="connsiteX2058" fmla="*/ 10821202 w 12191999"/>
              <a:gd name="connsiteY2058" fmla="*/ 5442670 h 6862263"/>
              <a:gd name="connsiteX2059" fmla="*/ 10817863 w 12191999"/>
              <a:gd name="connsiteY2059" fmla="*/ 5449266 h 6862263"/>
              <a:gd name="connsiteX2060" fmla="*/ 10841957 w 12191999"/>
              <a:gd name="connsiteY2060" fmla="*/ 5531973 h 6862263"/>
              <a:gd name="connsiteX2061" fmla="*/ 10867530 w 12191999"/>
              <a:gd name="connsiteY2061" fmla="*/ 5534302 h 6862263"/>
              <a:gd name="connsiteX2062" fmla="*/ 10899262 w 12191999"/>
              <a:gd name="connsiteY2062" fmla="*/ 5527991 h 6862263"/>
              <a:gd name="connsiteX2063" fmla="*/ 10949250 w 12191999"/>
              <a:gd name="connsiteY2063" fmla="*/ 5587752 h 6862263"/>
              <a:gd name="connsiteX2064" fmla="*/ 10981186 w 12191999"/>
              <a:gd name="connsiteY2064" fmla="*/ 5602160 h 6862263"/>
              <a:gd name="connsiteX2065" fmla="*/ 11006761 w 12191999"/>
              <a:gd name="connsiteY2065" fmla="*/ 5604490 h 6862263"/>
              <a:gd name="connsiteX2066" fmla="*/ 11000281 w 12191999"/>
              <a:gd name="connsiteY2066" fmla="*/ 5638404 h 6862263"/>
              <a:gd name="connsiteX2067" fmla="*/ 10971366 w 12191999"/>
              <a:gd name="connsiteY2067" fmla="*/ 5642674 h 6862263"/>
              <a:gd name="connsiteX2068" fmla="*/ 10890580 w 12191999"/>
              <a:gd name="connsiteY2068" fmla="*/ 5626115 h 6862263"/>
              <a:gd name="connsiteX2069" fmla="*/ 11086070 w 12191999"/>
              <a:gd name="connsiteY2069" fmla="*/ 5701426 h 6862263"/>
              <a:gd name="connsiteX2070" fmla="*/ 11048288 w 12191999"/>
              <a:gd name="connsiteY2070" fmla="*/ 5670383 h 6862263"/>
              <a:gd name="connsiteX2071" fmla="*/ 11026900 w 12191999"/>
              <a:gd name="connsiteY2071" fmla="*/ 5631629 h 6862263"/>
              <a:gd name="connsiteX2072" fmla="*/ 11079091 w 12191999"/>
              <a:gd name="connsiteY2072" fmla="*/ 5627179 h 6862263"/>
              <a:gd name="connsiteX2073" fmla="*/ 11295128 w 12191999"/>
              <a:gd name="connsiteY2073" fmla="*/ 5771073 h 6862263"/>
              <a:gd name="connsiteX2074" fmla="*/ 11303564 w 12191999"/>
              <a:gd name="connsiteY2074" fmla="*/ 5877659 h 6862263"/>
              <a:gd name="connsiteX2075" fmla="*/ 11222459 w 12191999"/>
              <a:gd name="connsiteY2075" fmla="*/ 5886375 h 6862263"/>
              <a:gd name="connsiteX2076" fmla="*/ 11191246 w 12191999"/>
              <a:gd name="connsiteY2076" fmla="*/ 5888132 h 6862263"/>
              <a:gd name="connsiteX2077" fmla="*/ 11071318 w 12191999"/>
              <a:gd name="connsiteY2077" fmla="*/ 5874912 h 6862263"/>
              <a:gd name="connsiteX2078" fmla="*/ 10978642 w 12191999"/>
              <a:gd name="connsiteY2078" fmla="*/ 5804361 h 6862263"/>
              <a:gd name="connsiteX2079" fmla="*/ 10945657 w 12191999"/>
              <a:gd name="connsiteY2079" fmla="*/ 5799058 h 6862263"/>
              <a:gd name="connsiteX2080" fmla="*/ 10968618 w 12191999"/>
              <a:gd name="connsiteY2080" fmla="*/ 5824152 h 6862263"/>
              <a:gd name="connsiteX2081" fmla="*/ 10979573 w 12191999"/>
              <a:gd name="connsiteY2081" fmla="*/ 5841253 h 6862263"/>
              <a:gd name="connsiteX2082" fmla="*/ 10956298 w 12191999"/>
              <a:gd name="connsiteY2082" fmla="*/ 5841433 h 6862263"/>
              <a:gd name="connsiteX2083" fmla="*/ 10915085 w 12191999"/>
              <a:gd name="connsiteY2083" fmla="*/ 5750266 h 6862263"/>
              <a:gd name="connsiteX2084" fmla="*/ 10820205 w 12191999"/>
              <a:gd name="connsiteY2084" fmla="*/ 5743927 h 6862263"/>
              <a:gd name="connsiteX2085" fmla="*/ 10687230 w 12191999"/>
              <a:gd name="connsiteY2085" fmla="*/ 5731817 h 6862263"/>
              <a:gd name="connsiteX2086" fmla="*/ 10679294 w 12191999"/>
              <a:gd name="connsiteY2086" fmla="*/ 5733394 h 6862263"/>
              <a:gd name="connsiteX2087" fmla="*/ 10690344 w 12191999"/>
              <a:gd name="connsiteY2087" fmla="*/ 5817212 h 6862263"/>
              <a:gd name="connsiteX2088" fmla="*/ 10712572 w 12191999"/>
              <a:gd name="connsiteY2088" fmla="*/ 5826139 h 6862263"/>
              <a:gd name="connsiteX2089" fmla="*/ 10771427 w 12191999"/>
              <a:gd name="connsiteY2089" fmla="*/ 5921213 h 6862263"/>
              <a:gd name="connsiteX2090" fmla="*/ 10772674 w 12191999"/>
              <a:gd name="connsiteY2090" fmla="*/ 5932831 h 6862263"/>
              <a:gd name="connsiteX2091" fmla="*/ 10734148 w 12191999"/>
              <a:gd name="connsiteY2091" fmla="*/ 5998332 h 6862263"/>
              <a:gd name="connsiteX2092" fmla="*/ 10714417 w 12191999"/>
              <a:gd name="connsiteY2092" fmla="*/ 6012638 h 6862263"/>
              <a:gd name="connsiteX2093" fmla="*/ 10683412 w 12191999"/>
              <a:gd name="connsiteY2093" fmla="*/ 6035119 h 6862263"/>
              <a:gd name="connsiteX2094" fmla="*/ 10682403 w 12191999"/>
              <a:gd name="connsiteY2094" fmla="*/ 6035166 h 6862263"/>
              <a:gd name="connsiteX2095" fmla="*/ 10670776 w 12191999"/>
              <a:gd name="connsiteY2095" fmla="*/ 6032898 h 6862263"/>
              <a:gd name="connsiteX2096" fmla="*/ 10664530 w 12191999"/>
              <a:gd name="connsiteY2096" fmla="*/ 6030940 h 6862263"/>
              <a:gd name="connsiteX2097" fmla="*/ 10617688 w 12191999"/>
              <a:gd name="connsiteY2097" fmla="*/ 6016265 h 6862263"/>
              <a:gd name="connsiteX2098" fmla="*/ 10570846 w 12191999"/>
              <a:gd name="connsiteY2098" fmla="*/ 6001591 h 6862263"/>
              <a:gd name="connsiteX2099" fmla="*/ 10532418 w 12191999"/>
              <a:gd name="connsiteY2099" fmla="*/ 5990069 h 6862263"/>
              <a:gd name="connsiteX2100" fmla="*/ 10516993 w 12191999"/>
              <a:gd name="connsiteY2100" fmla="*/ 5990353 h 6862263"/>
              <a:gd name="connsiteX2101" fmla="*/ 10486421 w 12191999"/>
              <a:gd name="connsiteY2101" fmla="*/ 5981076 h 6862263"/>
              <a:gd name="connsiteX2102" fmla="*/ 10469093 w 12191999"/>
              <a:gd name="connsiteY2102" fmla="*/ 5971079 h 6862263"/>
              <a:gd name="connsiteX2103" fmla="*/ 10432787 w 12191999"/>
              <a:gd name="connsiteY2103" fmla="*/ 5960193 h 6862263"/>
              <a:gd name="connsiteX2104" fmla="*/ 10429992 w 12191999"/>
              <a:gd name="connsiteY2104" fmla="*/ 5958388 h 6862263"/>
              <a:gd name="connsiteX2105" fmla="*/ 10442809 w 12191999"/>
              <a:gd name="connsiteY2105" fmla="*/ 5961477 h 6862263"/>
              <a:gd name="connsiteX2106" fmla="*/ 10446259 w 12191999"/>
              <a:gd name="connsiteY2106" fmla="*/ 5961627 h 6862263"/>
              <a:gd name="connsiteX2107" fmla="*/ 10443790 w 12191999"/>
              <a:gd name="connsiteY2107" fmla="*/ 5958996 h 6862263"/>
              <a:gd name="connsiteX2108" fmla="*/ 10435076 w 12191999"/>
              <a:gd name="connsiteY2108" fmla="*/ 5954408 h 6862263"/>
              <a:gd name="connsiteX2109" fmla="*/ 10382640 w 12191999"/>
              <a:gd name="connsiteY2109" fmla="*/ 5936122 h 6862263"/>
              <a:gd name="connsiteX2110" fmla="*/ 10358964 w 12191999"/>
              <a:gd name="connsiteY2110" fmla="*/ 5928705 h 6862263"/>
              <a:gd name="connsiteX2111" fmla="*/ 10348176 w 12191999"/>
              <a:gd name="connsiteY2111" fmla="*/ 5933000 h 6862263"/>
              <a:gd name="connsiteX2112" fmla="*/ 10335459 w 12191999"/>
              <a:gd name="connsiteY2112" fmla="*/ 5928519 h 6862263"/>
              <a:gd name="connsiteX2113" fmla="*/ 10322738 w 12191999"/>
              <a:gd name="connsiteY2113" fmla="*/ 5917355 h 6862263"/>
              <a:gd name="connsiteX2114" fmla="*/ 10210888 w 12191999"/>
              <a:gd name="connsiteY2114" fmla="*/ 5882312 h 6862263"/>
              <a:gd name="connsiteX2115" fmla="*/ 10169129 w 12191999"/>
              <a:gd name="connsiteY2115" fmla="*/ 5863656 h 6862263"/>
              <a:gd name="connsiteX2116" fmla="*/ 10182603 w 12191999"/>
              <a:gd name="connsiteY2116" fmla="*/ 5865089 h 6862263"/>
              <a:gd name="connsiteX2117" fmla="*/ 10212522 w 12191999"/>
              <a:gd name="connsiteY2117" fmla="*/ 5878179 h 6862263"/>
              <a:gd name="connsiteX2118" fmla="*/ 10221563 w 12191999"/>
              <a:gd name="connsiteY2118" fmla="*/ 5881940 h 6862263"/>
              <a:gd name="connsiteX2119" fmla="*/ 10253117 w 12191999"/>
              <a:gd name="connsiteY2119" fmla="*/ 5890897 h 6862263"/>
              <a:gd name="connsiteX2120" fmla="*/ 10307188 w 12191999"/>
              <a:gd name="connsiteY2120" fmla="*/ 5905050 h 6862263"/>
              <a:gd name="connsiteX2121" fmla="*/ 10309231 w 12191999"/>
              <a:gd name="connsiteY2121" fmla="*/ 5905501 h 6862263"/>
              <a:gd name="connsiteX2122" fmla="*/ 10292033 w 12191999"/>
              <a:gd name="connsiteY2122" fmla="*/ 5890408 h 6862263"/>
              <a:gd name="connsiteX2123" fmla="*/ 10263654 w 12191999"/>
              <a:gd name="connsiteY2123" fmla="*/ 5882007 h 6862263"/>
              <a:gd name="connsiteX2124" fmla="*/ 10216773 w 12191999"/>
              <a:gd name="connsiteY2124" fmla="*/ 5867433 h 6862263"/>
              <a:gd name="connsiteX2125" fmla="*/ 10188012 w 12191999"/>
              <a:gd name="connsiteY2125" fmla="*/ 5860281 h 6862263"/>
              <a:gd name="connsiteX2126" fmla="*/ 10156786 w 12191999"/>
              <a:gd name="connsiteY2126" fmla="*/ 5850498 h 6862263"/>
              <a:gd name="connsiteX2127" fmla="*/ 10107148 w 12191999"/>
              <a:gd name="connsiteY2127" fmla="*/ 5834017 h 6862263"/>
              <a:gd name="connsiteX2128" fmla="*/ 10094656 w 12191999"/>
              <a:gd name="connsiteY2128" fmla="*/ 5830105 h 6862263"/>
              <a:gd name="connsiteX2129" fmla="*/ 10084961 w 12191999"/>
              <a:gd name="connsiteY2129" fmla="*/ 5827996 h 6862263"/>
              <a:gd name="connsiteX2130" fmla="*/ 10090224 w 12191999"/>
              <a:gd name="connsiteY2130" fmla="*/ 5832432 h 6862263"/>
              <a:gd name="connsiteX2131" fmla="*/ 10120145 w 12191999"/>
              <a:gd name="connsiteY2131" fmla="*/ 5845523 h 6862263"/>
              <a:gd name="connsiteX2132" fmla="*/ 10131656 w 12191999"/>
              <a:gd name="connsiteY2132" fmla="*/ 5851915 h 6862263"/>
              <a:gd name="connsiteX2133" fmla="*/ 10083506 w 12191999"/>
              <a:gd name="connsiteY2133" fmla="*/ 5840546 h 6862263"/>
              <a:gd name="connsiteX2134" fmla="*/ 10047846 w 12191999"/>
              <a:gd name="connsiteY2134" fmla="*/ 5833090 h 6862263"/>
              <a:gd name="connsiteX2135" fmla="*/ 10040294 w 12191999"/>
              <a:gd name="connsiteY2135" fmla="*/ 5834439 h 6862263"/>
              <a:gd name="connsiteX2136" fmla="*/ 10052457 w 12191999"/>
              <a:gd name="connsiteY2136" fmla="*/ 5839178 h 6862263"/>
              <a:gd name="connsiteX2137" fmla="*/ 10114914 w 12191999"/>
              <a:gd name="connsiteY2137" fmla="*/ 5858747 h 6862263"/>
              <a:gd name="connsiteX2138" fmla="*/ 10221272 w 12191999"/>
              <a:gd name="connsiteY2138" fmla="*/ 5900428 h 6862263"/>
              <a:gd name="connsiteX2139" fmla="*/ 10260886 w 12191999"/>
              <a:gd name="connsiteY2139" fmla="*/ 5915626 h 6862263"/>
              <a:gd name="connsiteX2140" fmla="*/ 10304932 w 12191999"/>
              <a:gd name="connsiteY2140" fmla="*/ 5928498 h 6862263"/>
              <a:gd name="connsiteX2141" fmla="*/ 10352756 w 12191999"/>
              <a:gd name="connsiteY2141" fmla="*/ 5940693 h 6862263"/>
              <a:gd name="connsiteX2142" fmla="*/ 10427050 w 12191999"/>
              <a:gd name="connsiteY2142" fmla="*/ 5965828 h 6862263"/>
              <a:gd name="connsiteX2143" fmla="*/ 10436418 w 12191999"/>
              <a:gd name="connsiteY2143" fmla="*/ 5968764 h 6862263"/>
              <a:gd name="connsiteX2144" fmla="*/ 10511693 w 12191999"/>
              <a:gd name="connsiteY2144" fmla="*/ 5991418 h 6862263"/>
              <a:gd name="connsiteX2145" fmla="*/ 10592886 w 12191999"/>
              <a:gd name="connsiteY2145" fmla="*/ 6016855 h 6862263"/>
              <a:gd name="connsiteX2146" fmla="*/ 10652954 w 12191999"/>
              <a:gd name="connsiteY2146" fmla="*/ 6036530 h 6862263"/>
              <a:gd name="connsiteX2147" fmla="*/ 10645742 w 12191999"/>
              <a:gd name="connsiteY2147" fmla="*/ 6036864 h 6862263"/>
              <a:gd name="connsiteX2148" fmla="*/ 10608465 w 12191999"/>
              <a:gd name="connsiteY2148" fmla="*/ 6035193 h 6862263"/>
              <a:gd name="connsiteX2149" fmla="*/ 10502748 w 12191999"/>
              <a:gd name="connsiteY2149" fmla="*/ 6017413 h 6862263"/>
              <a:gd name="connsiteX2150" fmla="*/ 10476576 w 12191999"/>
              <a:gd name="connsiteY2150" fmla="*/ 6009213 h 6862263"/>
              <a:gd name="connsiteX2151" fmla="*/ 10488697 w 12191999"/>
              <a:gd name="connsiteY2151" fmla="*/ 6015320 h 6862263"/>
              <a:gd name="connsiteX2152" fmla="*/ 10387905 w 12191999"/>
              <a:gd name="connsiteY2152" fmla="*/ 6001018 h 6862263"/>
              <a:gd name="connsiteX2153" fmla="*/ 10282568 w 12191999"/>
              <a:gd name="connsiteY2153" fmla="*/ 5982315 h 6862263"/>
              <a:gd name="connsiteX2154" fmla="*/ 10271190 w 12191999"/>
              <a:gd name="connsiteY2154" fmla="*/ 5978309 h 6862263"/>
              <a:gd name="connsiteX2155" fmla="*/ 10259025 w 12191999"/>
              <a:gd name="connsiteY2155" fmla="*/ 5973568 h 6862263"/>
              <a:gd name="connsiteX2156" fmla="*/ 10249657 w 12191999"/>
              <a:gd name="connsiteY2156" fmla="*/ 5970634 h 6862263"/>
              <a:gd name="connsiteX2157" fmla="*/ 10199366 w 12191999"/>
              <a:gd name="connsiteY2157" fmla="*/ 5955806 h 6862263"/>
              <a:gd name="connsiteX2158" fmla="*/ 10194936 w 12191999"/>
              <a:gd name="connsiteY2158" fmla="*/ 5958134 h 6862263"/>
              <a:gd name="connsiteX2159" fmla="*/ 10189344 w 12191999"/>
              <a:gd name="connsiteY2159" fmla="*/ 5954524 h 6862263"/>
              <a:gd name="connsiteX2160" fmla="*/ 10170607 w 12191999"/>
              <a:gd name="connsiteY2160" fmla="*/ 5948655 h 6862263"/>
              <a:gd name="connsiteX2161" fmla="*/ 10170733 w 12191999"/>
              <a:gd name="connsiteY2161" fmla="*/ 5950552 h 6862263"/>
              <a:gd name="connsiteX2162" fmla="*/ 10167782 w 12191999"/>
              <a:gd name="connsiteY2162" fmla="*/ 5950829 h 6862263"/>
              <a:gd name="connsiteX2163" fmla="*/ 10164756 w 12191999"/>
              <a:gd name="connsiteY2163" fmla="*/ 5950065 h 6862263"/>
              <a:gd name="connsiteX2164" fmla="*/ 10160585 w 12191999"/>
              <a:gd name="connsiteY2164" fmla="*/ 5947372 h 6862263"/>
              <a:gd name="connsiteX2165" fmla="*/ 10144970 w 12191999"/>
              <a:gd name="connsiteY2165" fmla="*/ 5942481 h 6862263"/>
              <a:gd name="connsiteX2166" fmla="*/ 10137744 w 12191999"/>
              <a:gd name="connsiteY2166" fmla="*/ 5943003 h 6862263"/>
              <a:gd name="connsiteX2167" fmla="*/ 10125580 w 12191999"/>
              <a:gd name="connsiteY2167" fmla="*/ 5938263 h 6862263"/>
              <a:gd name="connsiteX2168" fmla="*/ 10113137 w 12191999"/>
              <a:gd name="connsiteY2168" fmla="*/ 5934886 h 6862263"/>
              <a:gd name="connsiteX2169" fmla="*/ 10136190 w 12191999"/>
              <a:gd name="connsiteY2169" fmla="*/ 5950240 h 6862263"/>
              <a:gd name="connsiteX2170" fmla="*/ 10141278 w 12191999"/>
              <a:gd name="connsiteY2170" fmla="*/ 6012316 h 6862263"/>
              <a:gd name="connsiteX2171" fmla="*/ 10142588 w 12191999"/>
              <a:gd name="connsiteY2171" fmla="*/ 6024519 h 6862263"/>
              <a:gd name="connsiteX2172" fmla="*/ 10153115 w 12191999"/>
              <a:gd name="connsiteY2172" fmla="*/ 6051413 h 6862263"/>
              <a:gd name="connsiteX2173" fmla="*/ 10151081 w 12191999"/>
              <a:gd name="connsiteY2173" fmla="*/ 6066607 h 6862263"/>
              <a:gd name="connsiteX2174" fmla="*/ 10159606 w 12191999"/>
              <a:gd name="connsiteY2174" fmla="*/ 6068527 h 6862263"/>
              <a:gd name="connsiteX2175" fmla="*/ 10187765 w 12191999"/>
              <a:gd name="connsiteY2175" fmla="*/ 6073866 h 6862263"/>
              <a:gd name="connsiteX2176" fmla="*/ 10191765 w 12191999"/>
              <a:gd name="connsiteY2176" fmla="*/ 6074072 h 6862263"/>
              <a:gd name="connsiteX2177" fmla="*/ 10202419 w 12191999"/>
              <a:gd name="connsiteY2177" fmla="*/ 6083332 h 6862263"/>
              <a:gd name="connsiteX2178" fmla="*/ 10207626 w 12191999"/>
              <a:gd name="connsiteY2178" fmla="*/ 6150516 h 6862263"/>
              <a:gd name="connsiteX2179" fmla="*/ 10066807 w 12191999"/>
              <a:gd name="connsiteY2179" fmla="*/ 6206702 h 6862263"/>
              <a:gd name="connsiteX2180" fmla="*/ 9924440 w 12191999"/>
              <a:gd name="connsiteY2180" fmla="*/ 6163834 h 6862263"/>
              <a:gd name="connsiteX2181" fmla="*/ 9889161 w 12191999"/>
              <a:gd name="connsiteY2181" fmla="*/ 6156019 h 6862263"/>
              <a:gd name="connsiteX2182" fmla="*/ 9754615 w 12191999"/>
              <a:gd name="connsiteY2182" fmla="*/ 6157570 h 6862263"/>
              <a:gd name="connsiteX2183" fmla="*/ 9425305 w 12191999"/>
              <a:gd name="connsiteY2183" fmla="*/ 6099977 h 6862263"/>
              <a:gd name="connsiteX2184" fmla="*/ 9423011 w 12191999"/>
              <a:gd name="connsiteY2184" fmla="*/ 6097469 h 6862263"/>
              <a:gd name="connsiteX2185" fmla="*/ 9363517 w 12191999"/>
              <a:gd name="connsiteY2185" fmla="*/ 6112430 h 6862263"/>
              <a:gd name="connsiteX2186" fmla="*/ 9361195 w 12191999"/>
              <a:gd name="connsiteY2186" fmla="*/ 6119631 h 6862263"/>
              <a:gd name="connsiteX2187" fmla="*/ 9381302 w 12191999"/>
              <a:gd name="connsiteY2187" fmla="*/ 6124677 h 6862263"/>
              <a:gd name="connsiteX2188" fmla="*/ 9413760 w 12191999"/>
              <a:gd name="connsiteY2188" fmla="*/ 6135821 h 6862263"/>
              <a:gd name="connsiteX2189" fmla="*/ 9467119 w 12191999"/>
              <a:gd name="connsiteY2189" fmla="*/ 6159370 h 6862263"/>
              <a:gd name="connsiteX2190" fmla="*/ 9528220 w 12191999"/>
              <a:gd name="connsiteY2190" fmla="*/ 6172657 h 6862263"/>
              <a:gd name="connsiteX2191" fmla="*/ 9532421 w 12191999"/>
              <a:gd name="connsiteY2191" fmla="*/ 6172874 h 6862263"/>
              <a:gd name="connsiteX2192" fmla="*/ 9543612 w 12191999"/>
              <a:gd name="connsiteY2192" fmla="*/ 6182600 h 6862263"/>
              <a:gd name="connsiteX2193" fmla="*/ 9549081 w 12191999"/>
              <a:gd name="connsiteY2193" fmla="*/ 6253168 h 6862263"/>
              <a:gd name="connsiteX2194" fmla="*/ 9401170 w 12191999"/>
              <a:gd name="connsiteY2194" fmla="*/ 6312184 h 6862263"/>
              <a:gd name="connsiteX2195" fmla="*/ 9251632 w 12191999"/>
              <a:gd name="connsiteY2195" fmla="*/ 6267157 h 6862263"/>
              <a:gd name="connsiteX2196" fmla="*/ 9232612 w 12191999"/>
              <a:gd name="connsiteY2196" fmla="*/ 6258477 h 6862263"/>
              <a:gd name="connsiteX2197" fmla="*/ 9232143 w 12191999"/>
              <a:gd name="connsiteY2197" fmla="*/ 6258489 h 6862263"/>
              <a:gd name="connsiteX2198" fmla="*/ 9212089 w 12191999"/>
              <a:gd name="connsiteY2198" fmla="*/ 6277529 h 6862263"/>
              <a:gd name="connsiteX2199" fmla="*/ 9212748 w 12191999"/>
              <a:gd name="connsiteY2199" fmla="*/ 6308358 h 6862263"/>
              <a:gd name="connsiteX2200" fmla="*/ 9183720 w 12191999"/>
              <a:gd name="connsiteY2200" fmla="*/ 6358622 h 6862263"/>
              <a:gd name="connsiteX2201" fmla="*/ 8979436 w 12191999"/>
              <a:gd name="connsiteY2201" fmla="*/ 6427432 h 6862263"/>
              <a:gd name="connsiteX2202" fmla="*/ 8954388 w 12191999"/>
              <a:gd name="connsiteY2202" fmla="*/ 6420551 h 6862263"/>
              <a:gd name="connsiteX2203" fmla="*/ 9050949 w 12191999"/>
              <a:gd name="connsiteY2203" fmla="*/ 6367236 h 6862263"/>
              <a:gd name="connsiteX2204" fmla="*/ 9115892 w 12191999"/>
              <a:gd name="connsiteY2204" fmla="*/ 6274233 h 6862263"/>
              <a:gd name="connsiteX2205" fmla="*/ 9121286 w 12191999"/>
              <a:gd name="connsiteY2205" fmla="*/ 6269538 h 6862263"/>
              <a:gd name="connsiteX2206" fmla="*/ 9109071 w 12191999"/>
              <a:gd name="connsiteY2206" fmla="*/ 6267011 h 6862263"/>
              <a:gd name="connsiteX2207" fmla="*/ 9073254 w 12191999"/>
              <a:gd name="connsiteY2207" fmla="*/ 6260578 h 6862263"/>
              <a:gd name="connsiteX2208" fmla="*/ 8984595 w 12191999"/>
              <a:gd name="connsiteY2208" fmla="*/ 6253410 h 6862263"/>
              <a:gd name="connsiteX2209" fmla="*/ 8924873 w 12191999"/>
              <a:gd name="connsiteY2209" fmla="*/ 6247356 h 6862263"/>
              <a:gd name="connsiteX2210" fmla="*/ 8899510 w 12191999"/>
              <a:gd name="connsiteY2210" fmla="*/ 6268332 h 6862263"/>
              <a:gd name="connsiteX2211" fmla="*/ 8753989 w 12191999"/>
              <a:gd name="connsiteY2211" fmla="*/ 6365495 h 6862263"/>
              <a:gd name="connsiteX2212" fmla="*/ 8545839 w 12191999"/>
              <a:gd name="connsiteY2212" fmla="*/ 6445457 h 6862263"/>
              <a:gd name="connsiteX2213" fmla="*/ 8512282 w 12191999"/>
              <a:gd name="connsiteY2213" fmla="*/ 6459221 h 6862263"/>
              <a:gd name="connsiteX2214" fmla="*/ 8504916 w 12191999"/>
              <a:gd name="connsiteY2214" fmla="*/ 6455059 h 6862263"/>
              <a:gd name="connsiteX2215" fmla="*/ 8473606 w 12191999"/>
              <a:gd name="connsiteY2215" fmla="*/ 6471756 h 6862263"/>
              <a:gd name="connsiteX2216" fmla="*/ 8419831 w 12191999"/>
              <a:gd name="connsiteY2216" fmla="*/ 6488595 h 6862263"/>
              <a:gd name="connsiteX2217" fmla="*/ 8415888 w 12191999"/>
              <a:gd name="connsiteY2217" fmla="*/ 6491024 h 6862263"/>
              <a:gd name="connsiteX2218" fmla="*/ 8055847 w 12191999"/>
              <a:gd name="connsiteY2218" fmla="*/ 6617069 h 6862263"/>
              <a:gd name="connsiteX2219" fmla="*/ 8219329 w 12191999"/>
              <a:gd name="connsiteY2219" fmla="*/ 6498537 h 6862263"/>
              <a:gd name="connsiteX2220" fmla="*/ 8371014 w 12191999"/>
              <a:gd name="connsiteY2220" fmla="*/ 6392731 h 6862263"/>
              <a:gd name="connsiteX2221" fmla="*/ 8344190 w 12191999"/>
              <a:gd name="connsiteY2221" fmla="*/ 6378785 h 6862263"/>
              <a:gd name="connsiteX2222" fmla="*/ 8367261 w 12191999"/>
              <a:gd name="connsiteY2222" fmla="*/ 6357883 h 6862263"/>
              <a:gd name="connsiteX2223" fmla="*/ 8412564 w 12191999"/>
              <a:gd name="connsiteY2223" fmla="*/ 6345907 h 6862263"/>
              <a:gd name="connsiteX2224" fmla="*/ 8449999 w 12191999"/>
              <a:gd name="connsiteY2224" fmla="*/ 6320524 h 6862263"/>
              <a:gd name="connsiteX2225" fmla="*/ 8455653 w 12191999"/>
              <a:gd name="connsiteY2225" fmla="*/ 6303829 h 6862263"/>
              <a:gd name="connsiteX2226" fmla="*/ 8454778 w 12191999"/>
              <a:gd name="connsiteY2226" fmla="*/ 6302158 h 6862263"/>
              <a:gd name="connsiteX2227" fmla="*/ 8380380 w 12191999"/>
              <a:gd name="connsiteY2227" fmla="*/ 6328023 h 6862263"/>
              <a:gd name="connsiteX2228" fmla="*/ 8301297 w 12191999"/>
              <a:gd name="connsiteY2228" fmla="*/ 6347275 h 6862263"/>
              <a:gd name="connsiteX2229" fmla="*/ 8309337 w 12191999"/>
              <a:gd name="connsiteY2229" fmla="*/ 6327878 h 6862263"/>
              <a:gd name="connsiteX2230" fmla="*/ 8318589 w 12191999"/>
              <a:gd name="connsiteY2230" fmla="*/ 6323798 h 6862263"/>
              <a:gd name="connsiteX2231" fmla="*/ 8308274 w 12191999"/>
              <a:gd name="connsiteY2231" fmla="*/ 6323148 h 6862263"/>
              <a:gd name="connsiteX2232" fmla="*/ 8280836 w 12191999"/>
              <a:gd name="connsiteY2232" fmla="*/ 6322648 h 6862263"/>
              <a:gd name="connsiteX2233" fmla="*/ 8253543 w 12191999"/>
              <a:gd name="connsiteY2233" fmla="*/ 6325861 h 6862263"/>
              <a:gd name="connsiteX2234" fmla="*/ 8242121 w 12191999"/>
              <a:gd name="connsiteY2234" fmla="*/ 6330234 h 6862263"/>
              <a:gd name="connsiteX2235" fmla="*/ 8224202 w 12191999"/>
              <a:gd name="connsiteY2235" fmla="*/ 6348271 h 6862263"/>
              <a:gd name="connsiteX2236" fmla="*/ 8214326 w 12191999"/>
              <a:gd name="connsiteY2236" fmla="*/ 6352690 h 6862263"/>
              <a:gd name="connsiteX2237" fmla="*/ 8204444 w 12191999"/>
              <a:gd name="connsiteY2237" fmla="*/ 6352635 h 6862263"/>
              <a:gd name="connsiteX2238" fmla="*/ 8175083 w 12191999"/>
              <a:gd name="connsiteY2238" fmla="*/ 6376918 h 6862263"/>
              <a:gd name="connsiteX2239" fmla="*/ 8022232 w 12191999"/>
              <a:gd name="connsiteY2239" fmla="*/ 6478975 h 6862263"/>
              <a:gd name="connsiteX2240" fmla="*/ 7803599 w 12191999"/>
              <a:gd name="connsiteY2240" fmla="*/ 6562964 h 6862263"/>
              <a:gd name="connsiteX2241" fmla="*/ 7756564 w 12191999"/>
              <a:gd name="connsiteY2241" fmla="*/ 6570760 h 6862263"/>
              <a:gd name="connsiteX2242" fmla="*/ 7774111 w 12191999"/>
              <a:gd name="connsiteY2242" fmla="*/ 6536116 h 6862263"/>
              <a:gd name="connsiteX2243" fmla="*/ 7288928 w 12191999"/>
              <a:gd name="connsiteY2243" fmla="*/ 6743219 h 6862263"/>
              <a:gd name="connsiteX2244" fmla="*/ 7460644 w 12191999"/>
              <a:gd name="connsiteY2244" fmla="*/ 6618718 h 6862263"/>
              <a:gd name="connsiteX2245" fmla="*/ 7593612 w 12191999"/>
              <a:gd name="connsiteY2245" fmla="*/ 6528269 h 6862263"/>
              <a:gd name="connsiteX2246" fmla="*/ 7601889 w 12191999"/>
              <a:gd name="connsiteY2246" fmla="*/ 6521773 h 6862263"/>
              <a:gd name="connsiteX2247" fmla="*/ 7593362 w 12191999"/>
              <a:gd name="connsiteY2247" fmla="*/ 6523573 h 6862263"/>
              <a:gd name="connsiteX2248" fmla="*/ 7507572 w 12191999"/>
              <a:gd name="connsiteY2248" fmla="*/ 6552856 h 6862263"/>
              <a:gd name="connsiteX2249" fmla="*/ 7384145 w 12191999"/>
              <a:gd name="connsiteY2249" fmla="*/ 6578708 h 6862263"/>
              <a:gd name="connsiteX2250" fmla="*/ 7194722 w 12191999"/>
              <a:gd name="connsiteY2250" fmla="*/ 6571400 h 6862263"/>
              <a:gd name="connsiteX2251" fmla="*/ 7140649 w 12191999"/>
              <a:gd name="connsiteY2251" fmla="*/ 6574157 h 6862263"/>
              <a:gd name="connsiteX2252" fmla="*/ 7130042 w 12191999"/>
              <a:gd name="connsiteY2252" fmla="*/ 6571333 h 6862263"/>
              <a:gd name="connsiteX2253" fmla="*/ 7130042 w 12191999"/>
              <a:gd name="connsiteY2253" fmla="*/ 6556714 h 6862263"/>
              <a:gd name="connsiteX2254" fmla="*/ 7033910 w 12191999"/>
              <a:gd name="connsiteY2254" fmla="*/ 6581114 h 6862263"/>
              <a:gd name="connsiteX2255" fmla="*/ 6984460 w 12191999"/>
              <a:gd name="connsiteY2255" fmla="*/ 6590408 h 6862263"/>
              <a:gd name="connsiteX2256" fmla="*/ 6984460 w 12191999"/>
              <a:gd name="connsiteY2256" fmla="*/ 6666483 h 6862263"/>
              <a:gd name="connsiteX2257" fmla="*/ 6960694 w 12191999"/>
              <a:gd name="connsiteY2257" fmla="*/ 6662773 h 6862263"/>
              <a:gd name="connsiteX2258" fmla="*/ 6935636 w 12191999"/>
              <a:gd name="connsiteY2258" fmla="*/ 6660366 h 6862263"/>
              <a:gd name="connsiteX2259" fmla="*/ 6813683 w 12191999"/>
              <a:gd name="connsiteY2259" fmla="*/ 6646445 h 6862263"/>
              <a:gd name="connsiteX2260" fmla="*/ 6802423 w 12191999"/>
              <a:gd name="connsiteY2260" fmla="*/ 6645188 h 6862263"/>
              <a:gd name="connsiteX2261" fmla="*/ 6755900 w 12191999"/>
              <a:gd name="connsiteY2261" fmla="*/ 6656306 h 6862263"/>
              <a:gd name="connsiteX2262" fmla="*/ 6713040 w 12191999"/>
              <a:gd name="connsiteY2262" fmla="*/ 6675772 h 6862263"/>
              <a:gd name="connsiteX2263" fmla="*/ 6583397 w 12191999"/>
              <a:gd name="connsiteY2263" fmla="*/ 6702926 h 6862263"/>
              <a:gd name="connsiteX2264" fmla="*/ 6483265 w 12191999"/>
              <a:gd name="connsiteY2264" fmla="*/ 6693242 h 6862263"/>
              <a:gd name="connsiteX2265" fmla="*/ 6440082 w 12191999"/>
              <a:gd name="connsiteY2265" fmla="*/ 6691216 h 6862263"/>
              <a:gd name="connsiteX2266" fmla="*/ 6442455 w 12191999"/>
              <a:gd name="connsiteY2266" fmla="*/ 6692555 h 6862263"/>
              <a:gd name="connsiteX2267" fmla="*/ 6589691 w 12191999"/>
              <a:gd name="connsiteY2267" fmla="*/ 6763301 h 6862263"/>
              <a:gd name="connsiteX2268" fmla="*/ 6781186 w 12191999"/>
              <a:gd name="connsiteY2268" fmla="*/ 6862263 h 6862263"/>
              <a:gd name="connsiteX2269" fmla="*/ 6384397 w 12191999"/>
              <a:gd name="connsiteY2269" fmla="*/ 6784363 h 6862263"/>
              <a:gd name="connsiteX2270" fmla="*/ 6352015 w 12191999"/>
              <a:gd name="connsiteY2270" fmla="*/ 6770512 h 6862263"/>
              <a:gd name="connsiteX2271" fmla="*/ 6327474 w 12191999"/>
              <a:gd name="connsiteY2271" fmla="*/ 6777928 h 6862263"/>
              <a:gd name="connsiteX2272" fmla="*/ 6253546 w 12191999"/>
              <a:gd name="connsiteY2272" fmla="*/ 6774957 h 6862263"/>
              <a:gd name="connsiteX2273" fmla="*/ 6054399 w 12191999"/>
              <a:gd name="connsiteY2273" fmla="*/ 6776282 h 6862263"/>
              <a:gd name="connsiteX2274" fmla="*/ 5925943 w 12191999"/>
              <a:gd name="connsiteY2274" fmla="*/ 6745009 h 6862263"/>
              <a:gd name="connsiteX2275" fmla="*/ 5789226 w 12191999"/>
              <a:gd name="connsiteY2275" fmla="*/ 6699651 h 6862263"/>
              <a:gd name="connsiteX2276" fmla="*/ 5753316 w 12191999"/>
              <a:gd name="connsiteY2276" fmla="*/ 6685701 h 6862263"/>
              <a:gd name="connsiteX2277" fmla="*/ 5740917 w 12191999"/>
              <a:gd name="connsiteY2277" fmla="*/ 6689240 h 6862263"/>
              <a:gd name="connsiteX2278" fmla="*/ 5674467 w 12191999"/>
              <a:gd name="connsiteY2278" fmla="*/ 6699915 h 6862263"/>
              <a:gd name="connsiteX2279" fmla="*/ 5650971 w 12191999"/>
              <a:gd name="connsiteY2279" fmla="*/ 6697410 h 6862263"/>
              <a:gd name="connsiteX2280" fmla="*/ 5659731 w 12191999"/>
              <a:gd name="connsiteY2280" fmla="*/ 6706806 h 6862263"/>
              <a:gd name="connsiteX2281" fmla="*/ 5702728 w 12191999"/>
              <a:gd name="connsiteY2281" fmla="*/ 6749174 h 6862263"/>
              <a:gd name="connsiteX2282" fmla="*/ 5812752 w 12191999"/>
              <a:gd name="connsiteY2282" fmla="*/ 6790309 h 6862263"/>
              <a:gd name="connsiteX2283" fmla="*/ 5788037 w 12191999"/>
              <a:gd name="connsiteY2283" fmla="*/ 6801123 h 6862263"/>
              <a:gd name="connsiteX2284" fmla="*/ 5563403 w 12191999"/>
              <a:gd name="connsiteY2284" fmla="*/ 6759732 h 6862263"/>
              <a:gd name="connsiteX2285" fmla="*/ 5524002 w 12191999"/>
              <a:gd name="connsiteY2285" fmla="*/ 6711849 h 6862263"/>
              <a:gd name="connsiteX2286" fmla="*/ 5518988 w 12191999"/>
              <a:gd name="connsiteY2286" fmla="*/ 6679773 h 6862263"/>
              <a:gd name="connsiteX2287" fmla="*/ 5507189 w 12191999"/>
              <a:gd name="connsiteY2287" fmla="*/ 6671620 h 6862263"/>
              <a:gd name="connsiteX2288" fmla="*/ 5462911 w 12191999"/>
              <a:gd name="connsiteY2288" fmla="*/ 6670407 h 6862263"/>
              <a:gd name="connsiteX2289" fmla="*/ 5413996 w 12191999"/>
              <a:gd name="connsiteY2289" fmla="*/ 6662773 h 6862263"/>
              <a:gd name="connsiteX2290" fmla="*/ 5388938 w 12191999"/>
              <a:gd name="connsiteY2290" fmla="*/ 6660366 h 6862263"/>
              <a:gd name="connsiteX2291" fmla="*/ 5266985 w 12191999"/>
              <a:gd name="connsiteY2291" fmla="*/ 6646445 h 6862263"/>
              <a:gd name="connsiteX2292" fmla="*/ 5136578 w 12191999"/>
              <a:gd name="connsiteY2292" fmla="*/ 6620704 h 6862263"/>
              <a:gd name="connsiteX2293" fmla="*/ 5117861 w 12191999"/>
              <a:gd name="connsiteY2293" fmla="*/ 6627160 h 6862263"/>
              <a:gd name="connsiteX2294" fmla="*/ 5084353 w 12191999"/>
              <a:gd name="connsiteY2294" fmla="*/ 6612935 h 6862263"/>
              <a:gd name="connsiteX2295" fmla="*/ 5089479 w 12191999"/>
              <a:gd name="connsiteY2295" fmla="*/ 6598222 h 6862263"/>
              <a:gd name="connsiteX2296" fmla="*/ 4934018 w 12191999"/>
              <a:gd name="connsiteY2296" fmla="*/ 6634974 h 6862263"/>
              <a:gd name="connsiteX2297" fmla="*/ 4899777 w 12191999"/>
              <a:gd name="connsiteY2297" fmla="*/ 6646334 h 6862263"/>
              <a:gd name="connsiteX2298" fmla="*/ 4887993 w 12191999"/>
              <a:gd name="connsiteY2298" fmla="*/ 6650597 h 6862263"/>
              <a:gd name="connsiteX2299" fmla="*/ 4891333 w 12191999"/>
              <a:gd name="connsiteY2299" fmla="*/ 6657405 h 6862263"/>
              <a:gd name="connsiteX2300" fmla="*/ 4866085 w 12191999"/>
              <a:gd name="connsiteY2300" fmla="*/ 6675809 h 6862263"/>
              <a:gd name="connsiteX2301" fmla="*/ 5042992 w 12191999"/>
              <a:gd name="connsiteY2301" fmla="*/ 6763301 h 6862263"/>
              <a:gd name="connsiteX2302" fmla="*/ 5234487 w 12191999"/>
              <a:gd name="connsiteY2302" fmla="*/ 6862263 h 6862263"/>
              <a:gd name="connsiteX2303" fmla="*/ 4718869 w 12191999"/>
              <a:gd name="connsiteY2303" fmla="*/ 6725533 h 6862263"/>
              <a:gd name="connsiteX2304" fmla="*/ 4742296 w 12191999"/>
              <a:gd name="connsiteY2304" fmla="*/ 6757296 h 6862263"/>
              <a:gd name="connsiteX2305" fmla="*/ 4694472 w 12191999"/>
              <a:gd name="connsiteY2305" fmla="*/ 6756169 h 6862263"/>
              <a:gd name="connsiteX2306" fmla="*/ 4639267 w 12191999"/>
              <a:gd name="connsiteY2306" fmla="*/ 6736425 h 6862263"/>
              <a:gd name="connsiteX2307" fmla="*/ 4618374 w 12191999"/>
              <a:gd name="connsiteY2307" fmla="*/ 6731868 h 6862263"/>
              <a:gd name="connsiteX2308" fmla="*/ 4576727 w 12191999"/>
              <a:gd name="connsiteY2308" fmla="*/ 6736461 h 6862263"/>
              <a:gd name="connsiteX2309" fmla="*/ 4477702 w 12191999"/>
              <a:gd name="connsiteY2309" fmla="*/ 6714848 h 6862263"/>
              <a:gd name="connsiteX2310" fmla="*/ 4470548 w 12191999"/>
              <a:gd name="connsiteY2310" fmla="*/ 6704934 h 6862263"/>
              <a:gd name="connsiteX2311" fmla="*/ 4463763 w 12191999"/>
              <a:gd name="connsiteY2311" fmla="*/ 6703778 h 6862263"/>
              <a:gd name="connsiteX2312" fmla="*/ 4294848 w 12191999"/>
              <a:gd name="connsiteY2312" fmla="*/ 6624345 h 6862263"/>
              <a:gd name="connsiteX2313" fmla="*/ 4208846 w 12191999"/>
              <a:gd name="connsiteY2313" fmla="*/ 6584875 h 6862263"/>
              <a:gd name="connsiteX2314" fmla="*/ 4179269 w 12191999"/>
              <a:gd name="connsiteY2314" fmla="*/ 6585563 h 6862263"/>
              <a:gd name="connsiteX2315" fmla="*/ 4146217 w 12191999"/>
              <a:gd name="connsiteY2315" fmla="*/ 6595173 h 6862263"/>
              <a:gd name="connsiteX2316" fmla="*/ 4157662 w 12191999"/>
              <a:gd name="connsiteY2316" fmla="*/ 6587058 h 6862263"/>
              <a:gd name="connsiteX2317" fmla="*/ 4132026 w 12191999"/>
              <a:gd name="connsiteY2317" fmla="*/ 6599407 h 6862263"/>
              <a:gd name="connsiteX2318" fmla="*/ 4025645 w 12191999"/>
              <a:gd name="connsiteY2318" fmla="*/ 6633373 h 6862263"/>
              <a:gd name="connsiteX2319" fmla="*/ 4013855 w 12191999"/>
              <a:gd name="connsiteY2319" fmla="*/ 6635587 h 6862263"/>
              <a:gd name="connsiteX2320" fmla="*/ 4026636 w 12191999"/>
              <a:gd name="connsiteY2320" fmla="*/ 6642990 h 6862263"/>
              <a:gd name="connsiteX2321" fmla="*/ 4071474 w 12191999"/>
              <a:gd name="connsiteY2321" fmla="*/ 6662231 h 6862263"/>
              <a:gd name="connsiteX2322" fmla="*/ 4156030 w 12191999"/>
              <a:gd name="connsiteY2322" fmla="*/ 6749174 h 6862263"/>
              <a:gd name="connsiteX2323" fmla="*/ 4266052 w 12191999"/>
              <a:gd name="connsiteY2323" fmla="*/ 6790309 h 6862263"/>
              <a:gd name="connsiteX2324" fmla="*/ 4241338 w 12191999"/>
              <a:gd name="connsiteY2324" fmla="*/ 6801123 h 6862263"/>
              <a:gd name="connsiteX2325" fmla="*/ 4016705 w 12191999"/>
              <a:gd name="connsiteY2325" fmla="*/ 6759732 h 6862263"/>
              <a:gd name="connsiteX2326" fmla="*/ 3977304 w 12191999"/>
              <a:gd name="connsiteY2326" fmla="*/ 6711849 h 6862263"/>
              <a:gd name="connsiteX2327" fmla="*/ 3938435 w 12191999"/>
              <a:gd name="connsiteY2327" fmla="*/ 6656379 h 6862263"/>
              <a:gd name="connsiteX2328" fmla="*/ 3901583 w 12191999"/>
              <a:gd name="connsiteY2328" fmla="*/ 6645198 h 6862263"/>
              <a:gd name="connsiteX2329" fmla="*/ 3880906 w 12191999"/>
              <a:gd name="connsiteY2329" fmla="*/ 6632057 h 6862263"/>
              <a:gd name="connsiteX2330" fmla="*/ 3874963 w 12191999"/>
              <a:gd name="connsiteY2330" fmla="*/ 6612097 h 6862263"/>
              <a:gd name="connsiteX2331" fmla="*/ 3855825 w 12191999"/>
              <a:gd name="connsiteY2331" fmla="*/ 6609989 h 6862263"/>
              <a:gd name="connsiteX2332" fmla="*/ 3836890 w 12191999"/>
              <a:gd name="connsiteY2332" fmla="*/ 6598728 h 6862263"/>
              <a:gd name="connsiteX2333" fmla="*/ 3832500 w 12191999"/>
              <a:gd name="connsiteY2333" fmla="*/ 6584927 h 6862263"/>
              <a:gd name="connsiteX2334" fmla="*/ 3821202 w 12191999"/>
              <a:gd name="connsiteY2334" fmla="*/ 6584001 h 6862263"/>
              <a:gd name="connsiteX2335" fmla="*/ 3795301 w 12191999"/>
              <a:gd name="connsiteY2335" fmla="*/ 6550958 h 6862263"/>
              <a:gd name="connsiteX2336" fmla="*/ 3720210 w 12191999"/>
              <a:gd name="connsiteY2336" fmla="*/ 6523948 h 6862263"/>
              <a:gd name="connsiteX2337" fmla="*/ 3718292 w 12191999"/>
              <a:gd name="connsiteY2337" fmla="*/ 6526886 h 6862263"/>
              <a:gd name="connsiteX2338" fmla="*/ 3387321 w 12191999"/>
              <a:gd name="connsiteY2338" fmla="*/ 6634974 h 6862263"/>
              <a:gd name="connsiteX2339" fmla="*/ 3319586 w 12191999"/>
              <a:gd name="connsiteY2339" fmla="*/ 6658449 h 6862263"/>
              <a:gd name="connsiteX2340" fmla="*/ 3300236 w 12191999"/>
              <a:gd name="connsiteY2340" fmla="*/ 6661197 h 6862263"/>
              <a:gd name="connsiteX2341" fmla="*/ 3178712 w 12191999"/>
              <a:gd name="connsiteY2341" fmla="*/ 6689927 h 6862263"/>
              <a:gd name="connsiteX2342" fmla="*/ 3147294 w 12191999"/>
              <a:gd name="connsiteY2342" fmla="*/ 6711925 h 6862263"/>
              <a:gd name="connsiteX2343" fmla="*/ 3072541 w 12191999"/>
              <a:gd name="connsiteY2343" fmla="*/ 6731772 h 6862263"/>
              <a:gd name="connsiteX2344" fmla="*/ 2987355 w 12191999"/>
              <a:gd name="connsiteY2344" fmla="*/ 6738857 h 6862263"/>
              <a:gd name="connsiteX2345" fmla="*/ 2967664 w 12191999"/>
              <a:gd name="connsiteY2345" fmla="*/ 6733556 h 6862263"/>
              <a:gd name="connsiteX2346" fmla="*/ 2910589 w 12191999"/>
              <a:gd name="connsiteY2346" fmla="*/ 6773520 h 6862263"/>
              <a:gd name="connsiteX2347" fmla="*/ 2835835 w 12191999"/>
              <a:gd name="connsiteY2347" fmla="*/ 6793367 h 6862263"/>
              <a:gd name="connsiteX2348" fmla="*/ 2679372 w 12191999"/>
              <a:gd name="connsiteY2348" fmla="*/ 6755754 h 6862263"/>
              <a:gd name="connsiteX2349" fmla="*/ 2672356 w 12191999"/>
              <a:gd name="connsiteY2349" fmla="*/ 6685296 h 6862263"/>
              <a:gd name="connsiteX2350" fmla="*/ 2681699 w 12191999"/>
              <a:gd name="connsiteY2350" fmla="*/ 6674124 h 6862263"/>
              <a:gd name="connsiteX2351" fmla="*/ 2685808 w 12191999"/>
              <a:gd name="connsiteY2351" fmla="*/ 6673326 h 6862263"/>
              <a:gd name="connsiteX2352" fmla="*/ 2743817 w 12191999"/>
              <a:gd name="connsiteY2352" fmla="*/ 6651662 h 6862263"/>
              <a:gd name="connsiteX2353" fmla="*/ 2792372 w 12191999"/>
              <a:gd name="connsiteY2353" fmla="*/ 6620947 h 6862263"/>
              <a:gd name="connsiteX2354" fmla="*/ 2822467 w 12191999"/>
              <a:gd name="connsiteY2354" fmla="*/ 6605404 h 6862263"/>
              <a:gd name="connsiteX2355" fmla="*/ 2866766 w 12191999"/>
              <a:gd name="connsiteY2355" fmla="*/ 6587206 h 6862263"/>
              <a:gd name="connsiteX2356" fmla="*/ 2891233 w 12191999"/>
              <a:gd name="connsiteY2356" fmla="*/ 6575417 h 6862263"/>
              <a:gd name="connsiteX2357" fmla="*/ 2902978 w 12191999"/>
              <a:gd name="connsiteY2357" fmla="*/ 6568715 h 6862263"/>
              <a:gd name="connsiteX2358" fmla="*/ 2935640 w 12191999"/>
              <a:gd name="connsiteY2358" fmla="*/ 6550891 h 6862263"/>
              <a:gd name="connsiteX2359" fmla="*/ 2947382 w 12191999"/>
              <a:gd name="connsiteY2359" fmla="*/ 6544187 h 6862263"/>
              <a:gd name="connsiteX2360" fmla="*/ 2972665 w 12191999"/>
              <a:gd name="connsiteY2360" fmla="*/ 6514219 h 6862263"/>
              <a:gd name="connsiteX2361" fmla="*/ 2994291 w 12191999"/>
              <a:gd name="connsiteY2361" fmla="*/ 6491246 h 6862263"/>
              <a:gd name="connsiteX2362" fmla="*/ 3009692 w 12191999"/>
              <a:gd name="connsiteY2362" fmla="*/ 6477550 h 6862263"/>
              <a:gd name="connsiteX2363" fmla="*/ 3017990 w 12191999"/>
              <a:gd name="connsiteY2363" fmla="*/ 6465180 h 6862263"/>
              <a:gd name="connsiteX2364" fmla="*/ 3017006 w 12191999"/>
              <a:gd name="connsiteY2364" fmla="*/ 6463561 h 6862263"/>
              <a:gd name="connsiteX2365" fmla="*/ 2966207 w 12191999"/>
              <a:gd name="connsiteY2365" fmla="*/ 6477568 h 6862263"/>
              <a:gd name="connsiteX2366" fmla="*/ 2807155 w 12191999"/>
              <a:gd name="connsiteY2366" fmla="*/ 6554182 h 6862263"/>
              <a:gd name="connsiteX2367" fmla="*/ 2800137 w 12191999"/>
              <a:gd name="connsiteY2367" fmla="*/ 6558086 h 6862263"/>
              <a:gd name="connsiteX2368" fmla="*/ 2794079 w 12191999"/>
              <a:gd name="connsiteY2368" fmla="*/ 6558449 h 6862263"/>
              <a:gd name="connsiteX2369" fmla="*/ 2795321 w 12191999"/>
              <a:gd name="connsiteY2369" fmla="*/ 6557376 h 6862263"/>
              <a:gd name="connsiteX2370" fmla="*/ 2798293 w 12191999"/>
              <a:gd name="connsiteY2370" fmla="*/ 6555053 h 6862263"/>
              <a:gd name="connsiteX2371" fmla="*/ 2805681 w 12191999"/>
              <a:gd name="connsiteY2371" fmla="*/ 6551756 h 6862263"/>
              <a:gd name="connsiteX2372" fmla="*/ 2840907 w 12191999"/>
              <a:gd name="connsiteY2372" fmla="*/ 6531647 h 6862263"/>
              <a:gd name="connsiteX2373" fmla="*/ 2883645 w 12191999"/>
              <a:gd name="connsiteY2373" fmla="*/ 6501119 h 6862263"/>
              <a:gd name="connsiteX2374" fmla="*/ 2919991 w 12191999"/>
              <a:gd name="connsiteY2374" fmla="*/ 6481186 h 6862263"/>
              <a:gd name="connsiteX2375" fmla="*/ 2917396 w 12191999"/>
              <a:gd name="connsiteY2375" fmla="*/ 6481307 h 6862263"/>
              <a:gd name="connsiteX2376" fmla="*/ 2917176 w 12191999"/>
              <a:gd name="connsiteY2376" fmla="*/ 6479319 h 6862263"/>
              <a:gd name="connsiteX2377" fmla="*/ 2898824 w 12191999"/>
              <a:gd name="connsiteY2377" fmla="*/ 6488160 h 6862263"/>
              <a:gd name="connsiteX2378" fmla="*/ 2893690 w 12191999"/>
              <a:gd name="connsiteY2378" fmla="*/ 6492725 h 6862263"/>
              <a:gd name="connsiteX2379" fmla="*/ 2888663 w 12191999"/>
              <a:gd name="connsiteY2379" fmla="*/ 6490962 h 6862263"/>
              <a:gd name="connsiteX2380" fmla="*/ 2839232 w 12191999"/>
              <a:gd name="connsiteY2380" fmla="*/ 6513725 h 6862263"/>
              <a:gd name="connsiteX2381" fmla="*/ 2830053 w 12191999"/>
              <a:gd name="connsiteY2381" fmla="*/ 6518144 h 6862263"/>
              <a:gd name="connsiteX2382" fmla="*/ 2818313 w 12191999"/>
              <a:gd name="connsiteY2382" fmla="*/ 6524850 h 6862263"/>
              <a:gd name="connsiteX2383" fmla="*/ 2807251 w 12191999"/>
              <a:gd name="connsiteY2383" fmla="*/ 6530674 h 6862263"/>
              <a:gd name="connsiteX2384" fmla="*/ 2701431 w 12191999"/>
              <a:gd name="connsiteY2384" fmla="*/ 6565541 h 6862263"/>
              <a:gd name="connsiteX2385" fmla="*/ 2599519 w 12191999"/>
              <a:gd name="connsiteY2385" fmla="*/ 6595173 h 6862263"/>
              <a:gd name="connsiteX2386" fmla="*/ 2610963 w 12191999"/>
              <a:gd name="connsiteY2386" fmla="*/ 6587058 h 6862263"/>
              <a:gd name="connsiteX2387" fmla="*/ 2585328 w 12191999"/>
              <a:gd name="connsiteY2387" fmla="*/ 6599407 h 6862263"/>
              <a:gd name="connsiteX2388" fmla="*/ 2478946 w 12191999"/>
              <a:gd name="connsiteY2388" fmla="*/ 6633373 h 6862263"/>
              <a:gd name="connsiteX2389" fmla="*/ 2440586 w 12191999"/>
              <a:gd name="connsiteY2389" fmla="*/ 6640577 h 6862263"/>
              <a:gd name="connsiteX2390" fmla="*/ 2433042 w 12191999"/>
              <a:gd name="connsiteY2390" fmla="*/ 6641289 h 6862263"/>
              <a:gd name="connsiteX2391" fmla="*/ 2456868 w 12191999"/>
              <a:gd name="connsiteY2391" fmla="*/ 6629421 h 6862263"/>
              <a:gd name="connsiteX2392" fmla="*/ 2362811 w 12191999"/>
              <a:gd name="connsiteY2392" fmla="*/ 6656768 h 6862263"/>
              <a:gd name="connsiteX2393" fmla="*/ 2374258 w 12191999"/>
              <a:gd name="connsiteY2393" fmla="*/ 6648653 h 6862263"/>
              <a:gd name="connsiteX2394" fmla="*/ 2348621 w 12191999"/>
              <a:gd name="connsiteY2394" fmla="*/ 6661003 h 6862263"/>
              <a:gd name="connsiteX2395" fmla="*/ 2242242 w 12191999"/>
              <a:gd name="connsiteY2395" fmla="*/ 6694968 h 6862263"/>
              <a:gd name="connsiteX2396" fmla="*/ 2203880 w 12191999"/>
              <a:gd name="connsiteY2396" fmla="*/ 6702172 h 6862263"/>
              <a:gd name="connsiteX2397" fmla="*/ 2196337 w 12191999"/>
              <a:gd name="connsiteY2397" fmla="*/ 6702884 h 6862263"/>
              <a:gd name="connsiteX2398" fmla="*/ 2255012 w 12191999"/>
              <a:gd name="connsiteY2398" fmla="*/ 6673655 h 6862263"/>
              <a:gd name="connsiteX2399" fmla="*/ 2334541 w 12191999"/>
              <a:gd name="connsiteY2399" fmla="*/ 6635348 h 6862263"/>
              <a:gd name="connsiteX2400" fmla="*/ 2362248 w 12191999"/>
              <a:gd name="connsiteY2400" fmla="*/ 6622394 h 6862263"/>
              <a:gd name="connsiteX2401" fmla="*/ 2357156 w 12191999"/>
              <a:gd name="connsiteY2401" fmla="*/ 6616303 h 6862263"/>
              <a:gd name="connsiteX2402" fmla="*/ 2275056 w 12191999"/>
              <a:gd name="connsiteY2402" fmla="*/ 6654584 h 6862263"/>
              <a:gd name="connsiteX2403" fmla="*/ 2229176 w 12191999"/>
              <a:gd name="connsiteY2403" fmla="*/ 6676684 h 6862263"/>
              <a:gd name="connsiteX2404" fmla="*/ 2183296 w 12191999"/>
              <a:gd name="connsiteY2404" fmla="*/ 6698785 h 6862263"/>
              <a:gd name="connsiteX2405" fmla="*/ 2177177 w 12191999"/>
              <a:gd name="connsiteY2405" fmla="*/ 6701732 h 6862263"/>
              <a:gd name="connsiteX2406" fmla="*/ 2165534 w 12191999"/>
              <a:gd name="connsiteY2406" fmla="*/ 6705792 h 6862263"/>
              <a:gd name="connsiteX2407" fmla="*/ 2164479 w 12191999"/>
              <a:gd name="connsiteY2407" fmla="*/ 6705891 h 6862263"/>
              <a:gd name="connsiteX2408" fmla="*/ 2128162 w 12191999"/>
              <a:gd name="connsiteY2408" fmla="*/ 6687122 h 6862263"/>
              <a:gd name="connsiteX2409" fmla="*/ 2105048 w 12191999"/>
              <a:gd name="connsiteY2409" fmla="*/ 6675177 h 6862263"/>
              <a:gd name="connsiteX2410" fmla="*/ 2052976 w 12191999"/>
              <a:gd name="connsiteY2410" fmla="*/ 6612884 h 6862263"/>
              <a:gd name="connsiteX2411" fmla="*/ 2052125 w 12191999"/>
              <a:gd name="connsiteY2411" fmla="*/ 6600649 h 6862263"/>
              <a:gd name="connsiteX2412" fmla="*/ 2095608 w 12191999"/>
              <a:gd name="connsiteY2412" fmla="*/ 6493383 h 6862263"/>
              <a:gd name="connsiteX2413" fmla="*/ 2117017 w 12191999"/>
              <a:gd name="connsiteY2413" fmla="*/ 6480860 h 6862263"/>
              <a:gd name="connsiteX2414" fmla="*/ 2112991 w 12191999"/>
              <a:gd name="connsiteY2414" fmla="*/ 6392286 h 6862263"/>
              <a:gd name="connsiteX2415" fmla="*/ 2110262 w 12191999"/>
              <a:gd name="connsiteY2415" fmla="*/ 6391158 h 6862263"/>
              <a:gd name="connsiteX2416" fmla="*/ 2121341 w 12191999"/>
              <a:gd name="connsiteY2416" fmla="*/ 6436280 h 6862263"/>
              <a:gd name="connsiteX2417" fmla="*/ 2082304 w 12191999"/>
              <a:gd name="connsiteY2417" fmla="*/ 6483432 h 6862263"/>
              <a:gd name="connsiteX2418" fmla="*/ 2058127 w 12191999"/>
              <a:gd name="connsiteY2418" fmla="*/ 6486664 h 6862263"/>
              <a:gd name="connsiteX2419" fmla="*/ 2066332 w 12191999"/>
              <a:gd name="connsiteY2419" fmla="*/ 6467315 h 6862263"/>
              <a:gd name="connsiteX2420" fmla="*/ 2085515 w 12191999"/>
              <a:gd name="connsiteY2420" fmla="*/ 6437911 h 6862263"/>
              <a:gd name="connsiteX2421" fmla="*/ 2052276 w 12191999"/>
              <a:gd name="connsiteY2421" fmla="*/ 6448254 h 6862263"/>
              <a:gd name="connsiteX2422" fmla="*/ 1969175 w 12191999"/>
              <a:gd name="connsiteY2422" fmla="*/ 6535046 h 6862263"/>
              <a:gd name="connsiteX2423" fmla="*/ 1847208 w 12191999"/>
              <a:gd name="connsiteY2423" fmla="*/ 6566368 h 6862263"/>
              <a:gd name="connsiteX2424" fmla="*/ 1814505 w 12191999"/>
              <a:gd name="connsiteY2424" fmla="*/ 6569126 h 6862263"/>
              <a:gd name="connsiteX2425" fmla="*/ 1772068 w 12191999"/>
              <a:gd name="connsiteY2425" fmla="*/ 6582577 h 6862263"/>
              <a:gd name="connsiteX2426" fmla="*/ 1752238 w 12191999"/>
              <a:gd name="connsiteY2426" fmla="*/ 6577730 h 6862263"/>
              <a:gd name="connsiteX2427" fmla="*/ 1732469 w 12191999"/>
              <a:gd name="connsiteY2427" fmla="*/ 6596641 h 6862263"/>
              <a:gd name="connsiteX2428" fmla="*/ 1610502 w 12191999"/>
              <a:gd name="connsiteY2428" fmla="*/ 6627963 h 6862263"/>
              <a:gd name="connsiteX2429" fmla="*/ 1577799 w 12191999"/>
              <a:gd name="connsiteY2429" fmla="*/ 6630721 h 6862263"/>
              <a:gd name="connsiteX2430" fmla="*/ 1492050 w 12191999"/>
              <a:gd name="connsiteY2430" fmla="*/ 6633586 h 6862263"/>
              <a:gd name="connsiteX2431" fmla="*/ 1481105 w 12191999"/>
              <a:gd name="connsiteY2431" fmla="*/ 6521779 h 6862263"/>
              <a:gd name="connsiteX2432" fmla="*/ 1678624 w 12191999"/>
              <a:gd name="connsiteY2432" fmla="*/ 6340793 h 6862263"/>
              <a:gd name="connsiteX2433" fmla="*/ 1733588 w 12191999"/>
              <a:gd name="connsiteY2433" fmla="*/ 6337745 h 6862263"/>
              <a:gd name="connsiteX2434" fmla="*/ 1718561 w 12191999"/>
              <a:gd name="connsiteY2434" fmla="*/ 6381089 h 6862263"/>
              <a:gd name="connsiteX2435" fmla="*/ 1685105 w 12191999"/>
              <a:gd name="connsiteY2435" fmla="*/ 6418839 h 6862263"/>
              <a:gd name="connsiteX2436" fmla="*/ 1873980 w 12191999"/>
              <a:gd name="connsiteY2436" fmla="*/ 6312016 h 6862263"/>
              <a:gd name="connsiteX2437" fmla="*/ 1793238 w 12191999"/>
              <a:gd name="connsiteY2437" fmla="*/ 6341053 h 6862263"/>
              <a:gd name="connsiteX2438" fmla="*/ 1762452 w 12191999"/>
              <a:gd name="connsiteY2438" fmla="*/ 6340870 h 6862263"/>
              <a:gd name="connsiteX2439" fmla="*/ 1749463 w 12191999"/>
              <a:gd name="connsiteY2439" fmla="*/ 6306639 h 6862263"/>
              <a:gd name="connsiteX2440" fmla="*/ 1775562 w 12191999"/>
              <a:gd name="connsiteY2440" fmla="*/ 6300466 h 6862263"/>
              <a:gd name="connsiteX2441" fmla="*/ 1806031 w 12191999"/>
              <a:gd name="connsiteY2441" fmla="*/ 6280832 h 6862263"/>
              <a:gd name="connsiteX2442" fmla="*/ 1846840 w 12191999"/>
              <a:gd name="connsiteY2442" fmla="*/ 6211499 h 6862263"/>
              <a:gd name="connsiteX2443" fmla="*/ 1880927 w 12191999"/>
              <a:gd name="connsiteY2443" fmla="*/ 6213387 h 6862263"/>
              <a:gd name="connsiteX2444" fmla="*/ 1907024 w 12191999"/>
              <a:gd name="connsiteY2444" fmla="*/ 6207217 h 6862263"/>
              <a:gd name="connsiteX2445" fmla="*/ 1916734 w 12191999"/>
              <a:gd name="connsiteY2445" fmla="*/ 6117883 h 6862263"/>
              <a:gd name="connsiteX2446" fmla="*/ 1912050 w 12191999"/>
              <a:gd name="connsiteY2446" fmla="*/ 6111531 h 6862263"/>
              <a:gd name="connsiteX2447" fmla="*/ 1887649 w 12191999"/>
              <a:gd name="connsiteY2447" fmla="*/ 6142165 h 6862263"/>
              <a:gd name="connsiteX2448" fmla="*/ 1859634 w 12191999"/>
              <a:gd name="connsiteY2448" fmla="*/ 6151276 h 6862263"/>
              <a:gd name="connsiteX2449" fmla="*/ 1856017 w 12191999"/>
              <a:gd name="connsiteY2449" fmla="*/ 6129749 h 6862263"/>
              <a:gd name="connsiteX2450" fmla="*/ 1893190 w 12191999"/>
              <a:gd name="connsiteY2450" fmla="*/ 6078685 h 6862263"/>
              <a:gd name="connsiteX2451" fmla="*/ 1900316 w 12191999"/>
              <a:gd name="connsiteY2451" fmla="*/ 6071337 h 6862263"/>
              <a:gd name="connsiteX2452" fmla="*/ 1897140 w 12191999"/>
              <a:gd name="connsiteY2452" fmla="*/ 6072427 h 6862263"/>
              <a:gd name="connsiteX2453" fmla="*/ 1794274 w 12191999"/>
              <a:gd name="connsiteY2453" fmla="*/ 6074676 h 6862263"/>
              <a:gd name="connsiteX2454" fmla="*/ 1785788 w 12191999"/>
              <a:gd name="connsiteY2454" fmla="*/ 6076171 h 6862263"/>
              <a:gd name="connsiteX2455" fmla="*/ 1781439 w 12191999"/>
              <a:gd name="connsiteY2455" fmla="*/ 6083346 h 6862263"/>
              <a:gd name="connsiteX2456" fmla="*/ 1709773 w 12191999"/>
              <a:gd name="connsiteY2456" fmla="*/ 6117073 h 6862263"/>
              <a:gd name="connsiteX2457" fmla="*/ 1505895 w 12191999"/>
              <a:gd name="connsiteY2457" fmla="*/ 6145379 h 6862263"/>
              <a:gd name="connsiteX2458" fmla="*/ 1464040 w 12191999"/>
              <a:gd name="connsiteY2458" fmla="*/ 6108024 h 6862263"/>
              <a:gd name="connsiteX2459" fmla="*/ 1500601 w 12191999"/>
              <a:gd name="connsiteY2459" fmla="*/ 5977525 h 6862263"/>
              <a:gd name="connsiteX2460" fmla="*/ 1503494 w 12191999"/>
              <a:gd name="connsiteY2460" fmla="*/ 5912184 h 6862263"/>
              <a:gd name="connsiteX2461" fmla="*/ 1542918 w 12191999"/>
              <a:gd name="connsiteY2461" fmla="*/ 5838204 h 6862263"/>
              <a:gd name="connsiteX2462" fmla="*/ 1585962 w 12191999"/>
              <a:gd name="connsiteY2462" fmla="*/ 5785755 h 6862263"/>
              <a:gd name="connsiteX2463" fmla="*/ 1507038 w 12191999"/>
              <a:gd name="connsiteY2463" fmla="*/ 5764622 h 6862263"/>
              <a:gd name="connsiteX2464" fmla="*/ 1284732 w 12191999"/>
              <a:gd name="connsiteY2464" fmla="*/ 5787337 h 6862263"/>
              <a:gd name="connsiteX2465" fmla="*/ 1252785 w 12191999"/>
              <a:gd name="connsiteY2465" fmla="*/ 5755101 h 6862263"/>
              <a:gd name="connsiteX2466" fmla="*/ 1251085 w 12191999"/>
              <a:gd name="connsiteY2466" fmla="*/ 5730634 h 6862263"/>
              <a:gd name="connsiteX2467" fmla="*/ 1240042 w 12191999"/>
              <a:gd name="connsiteY2467" fmla="*/ 5708022 h 6862263"/>
              <a:gd name="connsiteX2468" fmla="*/ 1380535 w 12191999"/>
              <a:gd name="connsiteY2468" fmla="*/ 5666765 h 6862263"/>
              <a:gd name="connsiteX2469" fmla="*/ 1429373 w 12191999"/>
              <a:gd name="connsiteY2469" fmla="*/ 5650280 h 6862263"/>
              <a:gd name="connsiteX2470" fmla="*/ 1463731 w 12191999"/>
              <a:gd name="connsiteY2470" fmla="*/ 5640191 h 6862263"/>
              <a:gd name="connsiteX2471" fmla="*/ 1488490 w 12191999"/>
              <a:gd name="connsiteY2471" fmla="*/ 5642979 h 6862263"/>
              <a:gd name="connsiteX2472" fmla="*/ 1524975 w 12191999"/>
              <a:gd name="connsiteY2472" fmla="*/ 5632265 h 6862263"/>
              <a:gd name="connsiteX2473" fmla="*/ 1530394 w 12191999"/>
              <a:gd name="connsiteY2473" fmla="*/ 5627299 h 6862263"/>
              <a:gd name="connsiteX2474" fmla="*/ 1566572 w 12191999"/>
              <a:gd name="connsiteY2474" fmla="*/ 5611595 h 6862263"/>
              <a:gd name="connsiteX2475" fmla="*/ 1578713 w 12191999"/>
              <a:gd name="connsiteY2475" fmla="*/ 5616484 h 6862263"/>
              <a:gd name="connsiteX2476" fmla="*/ 1617241 w 12191999"/>
              <a:gd name="connsiteY2476" fmla="*/ 5605169 h 6862263"/>
              <a:gd name="connsiteX2477" fmla="*/ 1666079 w 12191999"/>
              <a:gd name="connsiteY2477" fmla="*/ 5588685 h 6862263"/>
              <a:gd name="connsiteX2478" fmla="*/ 1675263 w 12191999"/>
              <a:gd name="connsiteY2478" fmla="*/ 5585988 h 6862263"/>
              <a:gd name="connsiteX2479" fmla="*/ 1673125 w 12191999"/>
              <a:gd name="connsiteY2479" fmla="*/ 5582443 h 6862263"/>
              <a:gd name="connsiteX2480" fmla="*/ 1670039 w 12191999"/>
              <a:gd name="connsiteY2480" fmla="*/ 5576756 h 6862263"/>
              <a:gd name="connsiteX2481" fmla="*/ 1693059 w 12191999"/>
              <a:gd name="connsiteY2481" fmla="*/ 5569736 h 6862263"/>
              <a:gd name="connsiteX2482" fmla="*/ 1711018 w 12191999"/>
              <a:gd name="connsiteY2482" fmla="*/ 5567810 h 6862263"/>
              <a:gd name="connsiteX2483" fmla="*/ 1751219 w 12191999"/>
              <a:gd name="connsiteY2483" fmla="*/ 5552712 h 6862263"/>
              <a:gd name="connsiteX2484" fmla="*/ 1751279 w 12191999"/>
              <a:gd name="connsiteY2484" fmla="*/ 5552536 h 6862263"/>
              <a:gd name="connsiteX2485" fmla="*/ 1768576 w 12191999"/>
              <a:gd name="connsiteY2485" fmla="*/ 5547455 h 6862263"/>
              <a:gd name="connsiteX2486" fmla="*/ 1834292 w 12191999"/>
              <a:gd name="connsiteY2486" fmla="*/ 5527085 h 6862263"/>
              <a:gd name="connsiteX2487" fmla="*/ 1903310 w 12191999"/>
              <a:gd name="connsiteY2487" fmla="*/ 5505745 h 6862263"/>
              <a:gd name="connsiteX2488" fmla="*/ 1909917 w 12191999"/>
              <a:gd name="connsiteY2488" fmla="*/ 5503806 h 6862263"/>
              <a:gd name="connsiteX2489" fmla="*/ 1929382 w 12191999"/>
              <a:gd name="connsiteY2489" fmla="*/ 5497018 h 6862263"/>
              <a:gd name="connsiteX2490" fmla="*/ 1968309 w 12191999"/>
              <a:gd name="connsiteY2490" fmla="*/ 5483445 h 6862263"/>
              <a:gd name="connsiteX2491" fmla="*/ 1984470 w 12191999"/>
              <a:gd name="connsiteY2491" fmla="*/ 5477627 h 6862263"/>
              <a:gd name="connsiteX2492" fmla="*/ 2007593 w 12191999"/>
              <a:gd name="connsiteY2492" fmla="*/ 5470837 h 6862263"/>
              <a:gd name="connsiteX2493" fmla="*/ 2030006 w 12191999"/>
              <a:gd name="connsiteY2493" fmla="*/ 5462114 h 6862263"/>
              <a:gd name="connsiteX2494" fmla="*/ 2043936 w 12191999"/>
              <a:gd name="connsiteY2494" fmla="*/ 5460164 h 6862263"/>
              <a:gd name="connsiteX2495" fmla="*/ 2049468 w 12191999"/>
              <a:gd name="connsiteY2495" fmla="*/ 5455325 h 6862263"/>
              <a:gd name="connsiteX2496" fmla="*/ 2056077 w 12191999"/>
              <a:gd name="connsiteY2496" fmla="*/ 5453385 h 6862263"/>
              <a:gd name="connsiteX2497" fmla="*/ 2108221 w 12191999"/>
              <a:gd name="connsiteY2497" fmla="*/ 5435930 h 6862263"/>
              <a:gd name="connsiteX2498" fmla="*/ 2147148 w 12191999"/>
              <a:gd name="connsiteY2498" fmla="*/ 5422356 h 6862263"/>
              <a:gd name="connsiteX2499" fmla="*/ 2186793 w 12191999"/>
              <a:gd name="connsiteY2499" fmla="*/ 5410714 h 6862263"/>
              <a:gd name="connsiteX2500" fmla="*/ 2199291 w 12191999"/>
              <a:gd name="connsiteY2500" fmla="*/ 5404901 h 6862263"/>
              <a:gd name="connsiteX2501" fmla="*/ 2215094 w 12191999"/>
              <a:gd name="connsiteY2501" fmla="*/ 5398117 h 6862263"/>
              <a:gd name="connsiteX2502" fmla="*/ 2251792 w 12191999"/>
              <a:gd name="connsiteY2502" fmla="*/ 5388413 h 6862263"/>
              <a:gd name="connsiteX2503" fmla="*/ 2266521 w 12191999"/>
              <a:gd name="connsiteY2503" fmla="*/ 5378732 h 6862263"/>
              <a:gd name="connsiteX2504" fmla="*/ 2276873 w 12191999"/>
              <a:gd name="connsiteY2504" fmla="*/ 5367120 h 6862263"/>
              <a:gd name="connsiteX2505" fmla="*/ 2312498 w 12191999"/>
              <a:gd name="connsiteY2505" fmla="*/ 5354516 h 6862263"/>
              <a:gd name="connsiteX2506" fmla="*/ 2355443 w 12191999"/>
              <a:gd name="connsiteY2506" fmla="*/ 5341905 h 6862263"/>
              <a:gd name="connsiteX2507" fmla="*/ 2395088 w 12191999"/>
              <a:gd name="connsiteY2507" fmla="*/ 5330262 h 6862263"/>
              <a:gd name="connsiteX2508" fmla="*/ 2410175 w 12191999"/>
              <a:gd name="connsiteY2508" fmla="*/ 5321547 h 6862263"/>
              <a:gd name="connsiteX2509" fmla="*/ 2414245 w 12191999"/>
              <a:gd name="connsiteY2509" fmla="*/ 5316467 h 6862263"/>
              <a:gd name="connsiteX2510" fmla="*/ 2401778 w 12191999"/>
              <a:gd name="connsiteY2510" fmla="*/ 5318657 h 6862263"/>
              <a:gd name="connsiteX2511" fmla="*/ 2385261 w 12191999"/>
              <a:gd name="connsiteY2511" fmla="*/ 5323507 h 6862263"/>
              <a:gd name="connsiteX2512" fmla="*/ 2367667 w 12191999"/>
              <a:gd name="connsiteY2512" fmla="*/ 5325460 h 6862263"/>
              <a:gd name="connsiteX2513" fmla="*/ 2346057 w 12191999"/>
              <a:gd name="connsiteY2513" fmla="*/ 5326450 h 6862263"/>
              <a:gd name="connsiteX2514" fmla="*/ 2315252 w 12191999"/>
              <a:gd name="connsiteY2514" fmla="*/ 5332282 h 6862263"/>
              <a:gd name="connsiteX2515" fmla="*/ 2285516 w 12191999"/>
              <a:gd name="connsiteY2515" fmla="*/ 5341015 h 6862263"/>
              <a:gd name="connsiteX2516" fmla="*/ 2239622 w 12191999"/>
              <a:gd name="connsiteY2516" fmla="*/ 5355561 h 6862263"/>
              <a:gd name="connsiteX2517" fmla="*/ 2232660 w 12191999"/>
              <a:gd name="connsiteY2517" fmla="*/ 5356536 h 6862263"/>
              <a:gd name="connsiteX2518" fmla="*/ 2234889 w 12191999"/>
              <a:gd name="connsiteY2518" fmla="*/ 5352668 h 6862263"/>
              <a:gd name="connsiteX2519" fmla="*/ 2253996 w 12191999"/>
              <a:gd name="connsiteY2519" fmla="*/ 5344914 h 6862263"/>
              <a:gd name="connsiteX2520" fmla="*/ 2258098 w 12191999"/>
              <a:gd name="connsiteY2520" fmla="*/ 5336211 h 6862263"/>
              <a:gd name="connsiteX2521" fmla="*/ 2224703 w 12191999"/>
              <a:gd name="connsiteY2521" fmla="*/ 5344946 h 6862263"/>
              <a:gd name="connsiteX2522" fmla="*/ 2237562 w 12191999"/>
              <a:gd name="connsiteY2522" fmla="*/ 5340100 h 6862263"/>
              <a:gd name="connsiteX2523" fmla="*/ 2267294 w 12191999"/>
              <a:gd name="connsiteY2523" fmla="*/ 5331367 h 6862263"/>
              <a:gd name="connsiteX2524" fmla="*/ 2295953 w 12191999"/>
              <a:gd name="connsiteY2524" fmla="*/ 5319739 h 6862263"/>
              <a:gd name="connsiteX2525" fmla="*/ 2300413 w 12191999"/>
              <a:gd name="connsiteY2525" fmla="*/ 5311999 h 6862263"/>
              <a:gd name="connsiteX2526" fmla="*/ 2282821 w 12191999"/>
              <a:gd name="connsiteY2526" fmla="*/ 5313952 h 6862263"/>
              <a:gd name="connsiteX2527" fmla="*/ 2256749 w 12191999"/>
              <a:gd name="connsiteY2527" fmla="*/ 5322681 h 6862263"/>
              <a:gd name="connsiteX2528" fmla="*/ 2201305 w 12191999"/>
              <a:gd name="connsiteY2528" fmla="*/ 5341105 h 6862263"/>
              <a:gd name="connsiteX2529" fmla="*/ 2194337 w 12191999"/>
              <a:gd name="connsiteY2529" fmla="*/ 5342079 h 6862263"/>
              <a:gd name="connsiteX2530" fmla="*/ 2147372 w 12191999"/>
              <a:gd name="connsiteY2530" fmla="*/ 5353730 h 6862263"/>
              <a:gd name="connsiteX2531" fmla="*/ 2077278 w 12191999"/>
              <a:gd name="connsiteY2531" fmla="*/ 5372170 h 6862263"/>
              <a:gd name="connsiteX2532" fmla="*/ 2073974 w 12191999"/>
              <a:gd name="connsiteY2532" fmla="*/ 5373141 h 6862263"/>
              <a:gd name="connsiteX2533" fmla="*/ 2073617 w 12191999"/>
              <a:gd name="connsiteY2533" fmla="*/ 5372174 h 6862263"/>
              <a:gd name="connsiteX2534" fmla="*/ 2076204 w 12191999"/>
              <a:gd name="connsiteY2534" fmla="*/ 5369273 h 6862263"/>
              <a:gd name="connsiteX2535" fmla="*/ 2086114 w 12191999"/>
              <a:gd name="connsiteY2535" fmla="*/ 5366362 h 6862263"/>
              <a:gd name="connsiteX2536" fmla="*/ 2145579 w 12191999"/>
              <a:gd name="connsiteY2536" fmla="*/ 5348897 h 6862263"/>
              <a:gd name="connsiteX2537" fmla="*/ 2154778 w 12191999"/>
              <a:gd name="connsiteY2537" fmla="*/ 5344055 h 6862263"/>
              <a:gd name="connsiteX2538" fmla="*/ 2156290 w 12191999"/>
              <a:gd name="connsiteY2538" fmla="*/ 5341886 h 6862263"/>
              <a:gd name="connsiteX2539" fmla="*/ 2147096 w 12191999"/>
              <a:gd name="connsiteY2539" fmla="*/ 5344586 h 6862263"/>
              <a:gd name="connsiteX2540" fmla="*/ 2089859 w 12191999"/>
              <a:gd name="connsiteY2540" fmla="*/ 5358181 h 6862263"/>
              <a:gd name="connsiteX2541" fmla="*/ 2077358 w 12191999"/>
              <a:gd name="connsiteY2541" fmla="*/ 5363994 h 6862263"/>
              <a:gd name="connsiteX2542" fmla="*/ 2056820 w 12191999"/>
              <a:gd name="connsiteY2542" fmla="*/ 5367881 h 6862263"/>
              <a:gd name="connsiteX2543" fmla="*/ 1941195 w 12191999"/>
              <a:gd name="connsiteY2543" fmla="*/ 5401837 h 6862263"/>
              <a:gd name="connsiteX2544" fmla="*/ 1841911 w 12191999"/>
              <a:gd name="connsiteY2544" fmla="*/ 5430051 h 6862263"/>
              <a:gd name="connsiteX2545" fmla="*/ 1836789 w 12191999"/>
              <a:gd name="connsiteY2545" fmla="*/ 5430947 h 6862263"/>
              <a:gd name="connsiteX2546" fmla="*/ 1770946 w 12191999"/>
              <a:gd name="connsiteY2546" fmla="*/ 5443916 h 6862263"/>
              <a:gd name="connsiteX2547" fmla="*/ 1704489 w 12191999"/>
              <a:gd name="connsiteY2547" fmla="*/ 5463432 h 6862263"/>
              <a:gd name="connsiteX2548" fmla="*/ 1605205 w 12191999"/>
              <a:gd name="connsiteY2548" fmla="*/ 5491646 h 6862263"/>
              <a:gd name="connsiteX2549" fmla="*/ 1600083 w 12191999"/>
              <a:gd name="connsiteY2549" fmla="*/ 5492543 h 6862263"/>
              <a:gd name="connsiteX2550" fmla="*/ 1459263 w 12191999"/>
              <a:gd name="connsiteY2550" fmla="*/ 5519773 h 6862263"/>
              <a:gd name="connsiteX2551" fmla="*/ 1254849 w 12191999"/>
              <a:gd name="connsiteY2551" fmla="*/ 5555664 h 6862263"/>
              <a:gd name="connsiteX2552" fmla="*/ 1221297 w 12191999"/>
              <a:gd name="connsiteY2552" fmla="*/ 5546189 h 6862263"/>
              <a:gd name="connsiteX2553" fmla="*/ 1177622 w 12191999"/>
              <a:gd name="connsiteY2553" fmla="*/ 5559001 h 6862263"/>
              <a:gd name="connsiteX2554" fmla="*/ 1152910 w 12191999"/>
              <a:gd name="connsiteY2554" fmla="*/ 5569817 h 6862263"/>
              <a:gd name="connsiteX2555" fmla="*/ 945727 w 12191999"/>
              <a:gd name="connsiteY2555" fmla="*/ 5596417 h 6862263"/>
              <a:gd name="connsiteX2556" fmla="*/ 649814 w 12191999"/>
              <a:gd name="connsiteY2556" fmla="*/ 5643993 h 6862263"/>
              <a:gd name="connsiteX2557" fmla="*/ 600072 w 12191999"/>
              <a:gd name="connsiteY2557" fmla="*/ 5645807 h 6862263"/>
              <a:gd name="connsiteX2558" fmla="*/ 595288 w 12191999"/>
              <a:gd name="connsiteY2558" fmla="*/ 5592226 h 6862263"/>
              <a:gd name="connsiteX2559" fmla="*/ 590144 w 12191999"/>
              <a:gd name="connsiteY2559" fmla="*/ 5570716 h 6862263"/>
              <a:gd name="connsiteX2560" fmla="*/ 590144 w 12191999"/>
              <a:gd name="connsiteY2560" fmla="*/ 5560291 h 6862263"/>
              <a:gd name="connsiteX2561" fmla="*/ 595725 w 12191999"/>
              <a:gd name="connsiteY2561" fmla="*/ 5537412 h 6862263"/>
              <a:gd name="connsiteX2562" fmla="*/ 641537 w 12191999"/>
              <a:gd name="connsiteY2562" fmla="*/ 5494252 h 6862263"/>
              <a:gd name="connsiteX2563" fmla="*/ 735175 w 12191999"/>
              <a:gd name="connsiteY2563" fmla="*/ 5452220 h 6862263"/>
              <a:gd name="connsiteX2564" fmla="*/ 771177 w 12191999"/>
              <a:gd name="connsiteY2564" fmla="*/ 5451171 h 6862263"/>
              <a:gd name="connsiteX2565" fmla="*/ 818430 w 12191999"/>
              <a:gd name="connsiteY2565" fmla="*/ 5457408 h 6862263"/>
              <a:gd name="connsiteX2566" fmla="*/ 849939 w 12191999"/>
              <a:gd name="connsiteY2566" fmla="*/ 5451624 h 6862263"/>
              <a:gd name="connsiteX2567" fmla="*/ 850614 w 12191999"/>
              <a:gd name="connsiteY2567" fmla="*/ 5450691 h 6862263"/>
              <a:gd name="connsiteX2568" fmla="*/ 878243 w 12191999"/>
              <a:gd name="connsiteY2568" fmla="*/ 5432657 h 6862263"/>
              <a:gd name="connsiteX2569" fmla="*/ 897108 w 12191999"/>
              <a:gd name="connsiteY2569" fmla="*/ 5427969 h 6862263"/>
              <a:gd name="connsiteX2570" fmla="*/ 897251 w 12191999"/>
              <a:gd name="connsiteY2570" fmla="*/ 5427621 h 6862263"/>
              <a:gd name="connsiteX2571" fmla="*/ 893680 w 12191999"/>
              <a:gd name="connsiteY2571" fmla="*/ 5412262 h 6862263"/>
              <a:gd name="connsiteX2572" fmla="*/ 903804 w 12191999"/>
              <a:gd name="connsiteY2572" fmla="*/ 5389974 h 6862263"/>
              <a:gd name="connsiteX2573" fmla="*/ 928299 w 12191999"/>
              <a:gd name="connsiteY2573" fmla="*/ 5406563 h 6862263"/>
              <a:gd name="connsiteX2574" fmla="*/ 935849 w 12191999"/>
              <a:gd name="connsiteY2574" fmla="*/ 5417093 h 6862263"/>
              <a:gd name="connsiteX2575" fmla="*/ 953024 w 12191999"/>
              <a:gd name="connsiteY2575" fmla="*/ 5409383 h 6862263"/>
              <a:gd name="connsiteX2576" fmla="*/ 971881 w 12191999"/>
              <a:gd name="connsiteY2576" fmla="*/ 5390625 h 6862263"/>
              <a:gd name="connsiteX2577" fmla="*/ 1007883 w 12191999"/>
              <a:gd name="connsiteY2577" fmla="*/ 5389576 h 6862263"/>
              <a:gd name="connsiteX2578" fmla="*/ 1030028 w 12191999"/>
              <a:gd name="connsiteY2578" fmla="*/ 5395101 h 6862263"/>
              <a:gd name="connsiteX2579" fmla="*/ 1085567 w 12191999"/>
              <a:gd name="connsiteY2579" fmla="*/ 5365964 h 6862263"/>
              <a:gd name="connsiteX2580" fmla="*/ 1130388 w 12191999"/>
              <a:gd name="connsiteY2580" fmla="*/ 5350448 h 6862263"/>
              <a:gd name="connsiteX2581" fmla="*/ 1130495 w 12191999"/>
              <a:gd name="connsiteY2581" fmla="*/ 5336963 h 6862263"/>
              <a:gd name="connsiteX2582" fmla="*/ 1140510 w 12191999"/>
              <a:gd name="connsiteY2582" fmla="*/ 5328378 h 6862263"/>
              <a:gd name="connsiteX2583" fmla="*/ 1158311 w 12191999"/>
              <a:gd name="connsiteY2583" fmla="*/ 5330697 h 6862263"/>
              <a:gd name="connsiteX2584" fmla="*/ 1162380 w 12191999"/>
              <a:gd name="connsiteY2584" fmla="*/ 5339373 h 6862263"/>
              <a:gd name="connsiteX2585" fmla="*/ 1190344 w 12191999"/>
              <a:gd name="connsiteY2585" fmla="*/ 5329691 h 6862263"/>
              <a:gd name="connsiteX2586" fmla="*/ 1274076 w 12191999"/>
              <a:gd name="connsiteY2586" fmla="*/ 5282542 h 6862263"/>
              <a:gd name="connsiteX2587" fmla="*/ 1277328 w 12191999"/>
              <a:gd name="connsiteY2587" fmla="*/ 5275866 h 6862263"/>
              <a:gd name="connsiteX2588" fmla="*/ 1277301 w 12191999"/>
              <a:gd name="connsiteY2588" fmla="*/ 5274717 h 6862263"/>
              <a:gd name="connsiteX2589" fmla="*/ 1407926 w 12191999"/>
              <a:gd name="connsiteY2589" fmla="*/ 5274717 h 6862263"/>
              <a:gd name="connsiteX2590" fmla="*/ 1427050 w 12191999"/>
              <a:gd name="connsiteY2590" fmla="*/ 5268096 h 6862263"/>
              <a:gd name="connsiteX2591" fmla="*/ 1510782 w 12191999"/>
              <a:gd name="connsiteY2591" fmla="*/ 5220946 h 6862263"/>
              <a:gd name="connsiteX2592" fmla="*/ 1513770 w 12191999"/>
              <a:gd name="connsiteY2592" fmla="*/ 5202832 h 6862263"/>
              <a:gd name="connsiteX2593" fmla="*/ 1477988 w 12191999"/>
              <a:gd name="connsiteY2593" fmla="*/ 5176476 h 6862263"/>
              <a:gd name="connsiteX2594" fmla="*/ 1448050 w 12191999"/>
              <a:gd name="connsiteY2594" fmla="*/ 5188526 h 6862263"/>
              <a:gd name="connsiteX2595" fmla="*/ 1403308 w 12191999"/>
              <a:gd name="connsiteY2595" fmla="*/ 5216511 h 6862263"/>
              <a:gd name="connsiteX2596" fmla="*/ 1202731 w 12191999"/>
              <a:gd name="connsiteY2596" fmla="*/ 5246523 h 6862263"/>
              <a:gd name="connsiteX2597" fmla="*/ 1162577 w 12191999"/>
              <a:gd name="connsiteY2597" fmla="*/ 5233634 h 6862263"/>
              <a:gd name="connsiteX2598" fmla="*/ 1091639 w 12191999"/>
              <a:gd name="connsiteY2598" fmla="*/ 5220564 h 6862263"/>
              <a:gd name="connsiteX2599" fmla="*/ 1017620 w 12191999"/>
              <a:gd name="connsiteY2599" fmla="*/ 5178378 h 6862263"/>
              <a:gd name="connsiteX2600" fmla="*/ 994507 w 12191999"/>
              <a:gd name="connsiteY2600" fmla="*/ 5166434 h 6862263"/>
              <a:gd name="connsiteX2601" fmla="*/ 850811 w 12191999"/>
              <a:gd name="connsiteY2601" fmla="*/ 5190459 h 6862263"/>
              <a:gd name="connsiteX2602" fmla="*/ 559050 w 12191999"/>
              <a:gd name="connsiteY2602" fmla="*/ 5251973 h 6862263"/>
              <a:gd name="connsiteX2603" fmla="*/ 353251 w 12191999"/>
              <a:gd name="connsiteY2603" fmla="*/ 5283221 h 6862263"/>
              <a:gd name="connsiteX2604" fmla="*/ 303824 w 12191999"/>
              <a:gd name="connsiteY2604" fmla="*/ 5304854 h 6862263"/>
              <a:gd name="connsiteX2605" fmla="*/ 235119 w 12191999"/>
              <a:gd name="connsiteY2605" fmla="*/ 5308661 h 6862263"/>
              <a:gd name="connsiteX2606" fmla="*/ 207639 w 12191999"/>
              <a:gd name="connsiteY2606" fmla="*/ 5310186 h 6862263"/>
              <a:gd name="connsiteX2607" fmla="*/ 118686 w 12191999"/>
              <a:gd name="connsiteY2607" fmla="*/ 5358569 h 6862263"/>
              <a:gd name="connsiteX2608" fmla="*/ 44226 w 12191999"/>
              <a:gd name="connsiteY2608" fmla="*/ 5371198 h 6862263"/>
              <a:gd name="connsiteX2609" fmla="*/ 17300 w 12191999"/>
              <a:gd name="connsiteY2609" fmla="*/ 5369016 h 6862263"/>
              <a:gd name="connsiteX2610" fmla="*/ 9220 w 12191999"/>
              <a:gd name="connsiteY2610" fmla="*/ 5364600 h 6862263"/>
              <a:gd name="connsiteX2611" fmla="*/ 15166 w 12191999"/>
              <a:gd name="connsiteY2611" fmla="*/ 5361397 h 6862263"/>
              <a:gd name="connsiteX2612" fmla="*/ 7199 w 12191999"/>
              <a:gd name="connsiteY2612" fmla="*/ 5362497 h 6862263"/>
              <a:gd name="connsiteX2613" fmla="*/ 5482 w 12191999"/>
              <a:gd name="connsiteY2613" fmla="*/ 5362558 h 6862263"/>
              <a:gd name="connsiteX2614" fmla="*/ 3542 w 12191999"/>
              <a:gd name="connsiteY2614" fmla="*/ 5361499 h 6862263"/>
              <a:gd name="connsiteX2615" fmla="*/ 6002 w 12191999"/>
              <a:gd name="connsiteY2615" fmla="*/ 5359949 h 6862263"/>
              <a:gd name="connsiteX2616" fmla="*/ 10820 w 12191999"/>
              <a:gd name="connsiteY2616" fmla="*/ 5354162 h 6862263"/>
              <a:gd name="connsiteX2617" fmla="*/ 1761 w 12191999"/>
              <a:gd name="connsiteY2617" fmla="*/ 5355725 h 6862263"/>
              <a:gd name="connsiteX2618" fmla="*/ 0 w 12191999"/>
              <a:gd name="connsiteY2618" fmla="*/ 5346684 h 6862263"/>
              <a:gd name="connsiteX2619" fmla="*/ 95 w 12191999"/>
              <a:gd name="connsiteY2619" fmla="*/ 5346431 h 6862263"/>
              <a:gd name="connsiteX2620" fmla="*/ 30891 w 12191999"/>
              <a:gd name="connsiteY2620" fmla="*/ 5332708 h 6862263"/>
              <a:gd name="connsiteX2621" fmla="*/ 46930 w 12191999"/>
              <a:gd name="connsiteY2621" fmla="*/ 5326727 h 6862263"/>
              <a:gd name="connsiteX2622" fmla="*/ 73390 w 12191999"/>
              <a:gd name="connsiteY2622" fmla="*/ 5318857 h 6862263"/>
              <a:gd name="connsiteX2623" fmla="*/ 88231 w 12191999"/>
              <a:gd name="connsiteY2623" fmla="*/ 5310330 h 6862263"/>
              <a:gd name="connsiteX2624" fmla="*/ 77327 w 12191999"/>
              <a:gd name="connsiteY2624" fmla="*/ 5310517 h 6862263"/>
              <a:gd name="connsiteX2625" fmla="*/ 100924 w 12191999"/>
              <a:gd name="connsiteY2625" fmla="*/ 5299722 h 6862263"/>
              <a:gd name="connsiteX2626" fmla="*/ 109748 w 12191999"/>
              <a:gd name="connsiteY2626" fmla="*/ 5294435 h 6862263"/>
              <a:gd name="connsiteX2627" fmla="*/ 150251 w 12191999"/>
              <a:gd name="connsiteY2627" fmla="*/ 5276340 h 6862263"/>
              <a:gd name="connsiteX2628" fmla="*/ 188330 w 12191999"/>
              <a:gd name="connsiteY2628" fmla="*/ 5269124 h 6862263"/>
              <a:gd name="connsiteX2629" fmla="*/ 208776 w 12191999"/>
              <a:gd name="connsiteY2629" fmla="*/ 5264494 h 6862263"/>
              <a:gd name="connsiteX2630" fmla="*/ 214391 w 12191999"/>
              <a:gd name="connsiteY2630" fmla="*/ 5260404 h 6862263"/>
              <a:gd name="connsiteX2631" fmla="*/ 294186 w 12191999"/>
              <a:gd name="connsiteY2631" fmla="*/ 5229654 h 6862263"/>
              <a:gd name="connsiteX2632" fmla="*/ 396019 w 12191999"/>
              <a:gd name="connsiteY2632" fmla="*/ 5197667 h 6862263"/>
              <a:gd name="connsiteX2633" fmla="*/ 415667 w 12191999"/>
              <a:gd name="connsiteY2633" fmla="*/ 5191340 h 6862263"/>
              <a:gd name="connsiteX2634" fmla="*/ 429707 w 12191999"/>
              <a:gd name="connsiteY2634" fmla="*/ 5181114 h 6862263"/>
              <a:gd name="connsiteX2635" fmla="*/ 419286 w 12191999"/>
              <a:gd name="connsiteY2635" fmla="*/ 5183005 h 6862263"/>
              <a:gd name="connsiteX2636" fmla="*/ 414880 w 12191999"/>
              <a:gd name="connsiteY2636" fmla="*/ 5181654 h 6862263"/>
              <a:gd name="connsiteX2637" fmla="*/ 424105 w 12191999"/>
              <a:gd name="connsiteY2637" fmla="*/ 5177217 h 6862263"/>
              <a:gd name="connsiteX2638" fmla="*/ 472205 w 12191999"/>
              <a:gd name="connsiteY2638" fmla="*/ 5167262 h 6862263"/>
              <a:gd name="connsiteX2639" fmla="*/ 505881 w 12191999"/>
              <a:gd name="connsiteY2639" fmla="*/ 5158698 h 6862263"/>
              <a:gd name="connsiteX2640" fmla="*/ 530344 w 12191999"/>
              <a:gd name="connsiteY2640" fmla="*/ 5146582 h 6862263"/>
              <a:gd name="connsiteX2641" fmla="*/ 550801 w 12191999"/>
              <a:gd name="connsiteY2641" fmla="*/ 5133966 h 6862263"/>
              <a:gd name="connsiteX2642" fmla="*/ 570847 w 12191999"/>
              <a:gd name="connsiteY2642" fmla="*/ 5128486 h 6862263"/>
              <a:gd name="connsiteX2643" fmla="*/ 571646 w 12191999"/>
              <a:gd name="connsiteY2643" fmla="*/ 5130186 h 6862263"/>
              <a:gd name="connsiteX2644" fmla="*/ 556805 w 12191999"/>
              <a:gd name="connsiteY2644" fmla="*/ 5138712 h 6862263"/>
              <a:gd name="connsiteX2645" fmla="*/ 551187 w 12191999"/>
              <a:gd name="connsiteY2645" fmla="*/ 5142800 h 6862263"/>
              <a:gd name="connsiteX2646" fmla="*/ 561210 w 12191999"/>
              <a:gd name="connsiteY2646" fmla="*/ 5140062 h 6862263"/>
              <a:gd name="connsiteX2647" fmla="*/ 670273 w 12191999"/>
              <a:gd name="connsiteY2647" fmla="*/ 5099394 h 6862263"/>
              <a:gd name="connsiteX2648" fmla="*/ 784952 w 12191999"/>
              <a:gd name="connsiteY2648" fmla="*/ 5054636 h 6862263"/>
              <a:gd name="connsiteX2649" fmla="*/ 797383 w 12191999"/>
              <a:gd name="connsiteY2649" fmla="*/ 5049004 h 6862263"/>
              <a:gd name="connsiteX2650" fmla="*/ 786162 w 12191999"/>
              <a:gd name="connsiteY2650" fmla="*/ 5049195 h 6862263"/>
              <a:gd name="connsiteX2651" fmla="*/ 757693 w 12191999"/>
              <a:gd name="connsiteY2651" fmla="*/ 5060811 h 6862263"/>
              <a:gd name="connsiteX2652" fmla="*/ 706769 w 12191999"/>
              <a:gd name="connsiteY2652" fmla="*/ 5080797 h 6862263"/>
              <a:gd name="connsiteX2653" fmla="*/ 680309 w 12191999"/>
              <a:gd name="connsiteY2653" fmla="*/ 5088667 h 6862263"/>
              <a:gd name="connsiteX2654" fmla="*/ 653050 w 12191999"/>
              <a:gd name="connsiteY2654" fmla="*/ 5094841 h 6862263"/>
              <a:gd name="connsiteX2655" fmla="*/ 641830 w 12191999"/>
              <a:gd name="connsiteY2655" fmla="*/ 5095034 h 6862263"/>
              <a:gd name="connsiteX2656" fmla="*/ 657470 w 12191999"/>
              <a:gd name="connsiteY2656" fmla="*/ 5088203 h 6862263"/>
              <a:gd name="connsiteX2657" fmla="*/ 747285 w 12191999"/>
              <a:gd name="connsiteY2657" fmla="*/ 5054714 h 6862263"/>
              <a:gd name="connsiteX2658" fmla="*/ 801416 w 12191999"/>
              <a:gd name="connsiteY2658" fmla="*/ 5033532 h 6862263"/>
              <a:gd name="connsiteX2659" fmla="*/ 842319 w 12191999"/>
              <a:gd name="connsiteY2659" fmla="*/ 5016284 h 6862263"/>
              <a:gd name="connsiteX2660" fmla="*/ 854352 w 12191999"/>
              <a:gd name="connsiteY2660" fmla="*/ 5009800 h 6862263"/>
              <a:gd name="connsiteX2661" fmla="*/ 853154 w 12191999"/>
              <a:gd name="connsiteY2661" fmla="*/ 5007255 h 6862263"/>
              <a:gd name="connsiteX2662" fmla="*/ 829102 w 12191999"/>
              <a:gd name="connsiteY2662" fmla="*/ 5012233 h 6862263"/>
              <a:gd name="connsiteX2663" fmla="*/ 793816 w 12191999"/>
              <a:gd name="connsiteY2663" fmla="*/ 5025390 h 6862263"/>
              <a:gd name="connsiteX2664" fmla="*/ 822288 w 12191999"/>
              <a:gd name="connsiteY2664" fmla="*/ 5013776 h 6862263"/>
              <a:gd name="connsiteX2665" fmla="*/ 889650 w 12191999"/>
              <a:gd name="connsiteY2665" fmla="*/ 4988658 h 6862263"/>
              <a:gd name="connsiteX2666" fmla="*/ 898074 w 12191999"/>
              <a:gd name="connsiteY2666" fmla="*/ 4982523 h 6862263"/>
              <a:gd name="connsiteX2667" fmla="*/ 887254 w 12191999"/>
              <a:gd name="connsiteY2667" fmla="*/ 4983565 h 6862263"/>
              <a:gd name="connsiteX2668" fmla="*/ 858383 w 12191999"/>
              <a:gd name="connsiteY2668" fmla="*/ 4994328 h 6862263"/>
              <a:gd name="connsiteX2669" fmla="*/ 828317 w 12191999"/>
              <a:gd name="connsiteY2669" fmla="*/ 5002547 h 6862263"/>
              <a:gd name="connsiteX2670" fmla="*/ 805862 w 12191999"/>
              <a:gd name="connsiteY2670" fmla="*/ 5010920 h 6862263"/>
              <a:gd name="connsiteX2671" fmla="*/ 817895 w 12191999"/>
              <a:gd name="connsiteY2671" fmla="*/ 5004437 h 6862263"/>
              <a:gd name="connsiteX2672" fmla="*/ 898086 w 12191999"/>
              <a:gd name="connsiteY2672" fmla="*/ 4974535 h 6862263"/>
              <a:gd name="connsiteX2673" fmla="*/ 910520 w 12191999"/>
              <a:gd name="connsiteY2673" fmla="*/ 4968901 h 6862263"/>
              <a:gd name="connsiteX2674" fmla="*/ 900098 w 12191999"/>
              <a:gd name="connsiteY2674" fmla="*/ 4970793 h 6862263"/>
              <a:gd name="connsiteX2675" fmla="*/ 847178 w 12191999"/>
              <a:gd name="connsiteY2675" fmla="*/ 4986535 h 6862263"/>
              <a:gd name="connsiteX2676" fmla="*/ 895293 w 12191999"/>
              <a:gd name="connsiteY2676" fmla="*/ 4968594 h 6862263"/>
              <a:gd name="connsiteX2677" fmla="*/ 900910 w 12191999"/>
              <a:gd name="connsiteY2677" fmla="*/ 4964503 h 6862263"/>
              <a:gd name="connsiteX2678" fmla="*/ 896505 w 12191999"/>
              <a:gd name="connsiteY2678" fmla="*/ 4963152 h 6862263"/>
              <a:gd name="connsiteX2679" fmla="*/ 879665 w 12191999"/>
              <a:gd name="connsiteY2679" fmla="*/ 4967434 h 6862263"/>
              <a:gd name="connsiteX2680" fmla="*/ 866835 w 12191999"/>
              <a:gd name="connsiteY2680" fmla="*/ 4972220 h 6862263"/>
              <a:gd name="connsiteX2681" fmla="*/ 782637 w 12191999"/>
              <a:gd name="connsiteY2681" fmla="*/ 5001621 h 6862263"/>
              <a:gd name="connsiteX2682" fmla="*/ 795066 w 12191999"/>
              <a:gd name="connsiteY2682" fmla="*/ 4995988 h 6862263"/>
              <a:gd name="connsiteX2683" fmla="*/ 836370 w 12191999"/>
              <a:gd name="connsiteY2683" fmla="*/ 4979587 h 6862263"/>
              <a:gd name="connsiteX2684" fmla="*/ 878469 w 12191999"/>
              <a:gd name="connsiteY2684" fmla="*/ 4964889 h 6862263"/>
              <a:gd name="connsiteX2685" fmla="*/ 894507 w 12191999"/>
              <a:gd name="connsiteY2685" fmla="*/ 4958908 h 6862263"/>
              <a:gd name="connsiteX2686" fmla="*/ 896517 w 12191999"/>
              <a:gd name="connsiteY2686" fmla="*/ 4955165 h 6862263"/>
              <a:gd name="connsiteX2687" fmla="*/ 882490 w 12191999"/>
              <a:gd name="connsiteY2687" fmla="*/ 4957403 h 6862263"/>
              <a:gd name="connsiteX2688" fmla="*/ 854018 w 12191999"/>
              <a:gd name="connsiteY2688" fmla="*/ 4969017 h 6862263"/>
              <a:gd name="connsiteX2689" fmla="*/ 815526 w 12191999"/>
              <a:gd name="connsiteY2689" fmla="*/ 4983370 h 6862263"/>
              <a:gd name="connsiteX2690" fmla="*/ 778643 w 12191999"/>
              <a:gd name="connsiteY2690" fmla="*/ 4993132 h 6862263"/>
              <a:gd name="connsiteX2691" fmla="*/ 742561 w 12191999"/>
              <a:gd name="connsiteY2691" fmla="*/ 5004591 h 6862263"/>
              <a:gd name="connsiteX2692" fmla="*/ 725724 w 12191999"/>
              <a:gd name="connsiteY2692" fmla="*/ 5008874 h 6862263"/>
              <a:gd name="connsiteX2693" fmla="*/ 730541 w 12191999"/>
              <a:gd name="connsiteY2693" fmla="*/ 5003086 h 6862263"/>
              <a:gd name="connsiteX2694" fmla="*/ 739767 w 12191999"/>
              <a:gd name="connsiteY2694" fmla="*/ 4998647 h 6862263"/>
              <a:gd name="connsiteX2695" fmla="*/ 816750 w 12191999"/>
              <a:gd name="connsiteY2695" fmla="*/ 4969942 h 6862263"/>
              <a:gd name="connsiteX2696" fmla="*/ 822766 w 12191999"/>
              <a:gd name="connsiteY2696" fmla="*/ 4966702 h 6862263"/>
              <a:gd name="connsiteX2697" fmla="*/ 815552 w 12191999"/>
              <a:gd name="connsiteY2697" fmla="*/ 4967396 h 6862263"/>
              <a:gd name="connsiteX2698" fmla="*/ 779470 w 12191999"/>
              <a:gd name="connsiteY2698" fmla="*/ 4978857 h 6862263"/>
              <a:gd name="connsiteX2699" fmla="*/ 765441 w 12191999"/>
              <a:gd name="connsiteY2699" fmla="*/ 4981093 h 6862263"/>
              <a:gd name="connsiteX2700" fmla="*/ 737783 w 12191999"/>
              <a:gd name="connsiteY2700" fmla="*/ 4986418 h 6862263"/>
              <a:gd name="connsiteX2701" fmla="*/ 721345 w 12191999"/>
              <a:gd name="connsiteY2701" fmla="*/ 4991549 h 6862263"/>
              <a:gd name="connsiteX2702" fmla="*/ 724152 w 12191999"/>
              <a:gd name="connsiteY2702" fmla="*/ 4989505 h 6862263"/>
              <a:gd name="connsiteX2703" fmla="*/ 852461 w 12191999"/>
              <a:gd name="connsiteY2703" fmla="*/ 4941659 h 6862263"/>
              <a:gd name="connsiteX2704" fmla="*/ 855269 w 12191999"/>
              <a:gd name="connsiteY2704" fmla="*/ 4939615 h 6862263"/>
              <a:gd name="connsiteX2705" fmla="*/ 821994 w 12191999"/>
              <a:gd name="connsiteY2705" fmla="*/ 4949029 h 6862263"/>
              <a:gd name="connsiteX2706" fmla="*/ 844862 w 12191999"/>
              <a:gd name="connsiteY2706" fmla="*/ 4933518 h 6862263"/>
              <a:gd name="connsiteX2707" fmla="*/ 842067 w 12191999"/>
              <a:gd name="connsiteY2707" fmla="*/ 4927576 h 6862263"/>
              <a:gd name="connsiteX2708" fmla="*/ 838859 w 12191999"/>
              <a:gd name="connsiteY2708" fmla="*/ 4928772 h 6862263"/>
              <a:gd name="connsiteX2709" fmla="*/ 837661 w 12191999"/>
              <a:gd name="connsiteY2709" fmla="*/ 4926224 h 6862263"/>
              <a:gd name="connsiteX2710" fmla="*/ 839272 w 12191999"/>
              <a:gd name="connsiteY2710" fmla="*/ 4921634 h 6862263"/>
              <a:gd name="connsiteX2711" fmla="*/ 841282 w 12191999"/>
              <a:gd name="connsiteY2711" fmla="*/ 4917892 h 6862263"/>
              <a:gd name="connsiteX2712" fmla="*/ 850106 w 12191999"/>
              <a:gd name="connsiteY2712" fmla="*/ 4912606 h 6862263"/>
              <a:gd name="connsiteX2713" fmla="*/ 839286 w 12191999"/>
              <a:gd name="connsiteY2713" fmla="*/ 4913647 h 6862263"/>
              <a:gd name="connsiteX2714" fmla="*/ 799197 w 12191999"/>
              <a:gd name="connsiteY2714" fmla="*/ 4924606 h 6862263"/>
              <a:gd name="connsiteX2715" fmla="*/ 771537 w 12191999"/>
              <a:gd name="connsiteY2715" fmla="*/ 4929928 h 6862263"/>
              <a:gd name="connsiteX2716" fmla="*/ 755498 w 12191999"/>
              <a:gd name="connsiteY2716" fmla="*/ 4935910 h 6862263"/>
              <a:gd name="connsiteX2717" fmla="*/ 723422 w 12191999"/>
              <a:gd name="connsiteY2717" fmla="*/ 4947871 h 6862263"/>
              <a:gd name="connsiteX2718" fmla="*/ 691344 w 12191999"/>
              <a:gd name="connsiteY2718" fmla="*/ 4959832 h 6862263"/>
              <a:gd name="connsiteX2719" fmla="*/ 687736 w 12191999"/>
              <a:gd name="connsiteY2719" fmla="*/ 4960177 h 6862263"/>
              <a:gd name="connsiteX2720" fmla="*/ 690147 w 12191999"/>
              <a:gd name="connsiteY2720" fmla="*/ 4957285 h 6862263"/>
              <a:gd name="connsiteX2721" fmla="*/ 722223 w 12191999"/>
              <a:gd name="connsiteY2721" fmla="*/ 4945324 h 6862263"/>
              <a:gd name="connsiteX2722" fmla="*/ 731446 w 12191999"/>
              <a:gd name="connsiteY2722" fmla="*/ 4940887 h 6862263"/>
              <a:gd name="connsiteX2723" fmla="*/ 730648 w 12191999"/>
              <a:gd name="connsiteY2723" fmla="*/ 4939189 h 6862263"/>
              <a:gd name="connsiteX2724" fmla="*/ 717831 w 12191999"/>
              <a:gd name="connsiteY2724" fmla="*/ 4935986 h 6862263"/>
              <a:gd name="connsiteX2725" fmla="*/ 708209 w 12191999"/>
              <a:gd name="connsiteY2725" fmla="*/ 4939574 h 6862263"/>
              <a:gd name="connsiteX2726" fmla="*/ 672884 w 12191999"/>
              <a:gd name="connsiteY2726" fmla="*/ 4951393 h 6862263"/>
              <a:gd name="connsiteX2727" fmla="*/ 675947 w 12191999"/>
              <a:gd name="connsiteY2727" fmla="*/ 4944620 h 6862263"/>
              <a:gd name="connsiteX2728" fmla="*/ 695791 w 12191999"/>
              <a:gd name="connsiteY2728" fmla="*/ 4937221 h 6862263"/>
              <a:gd name="connsiteX2729" fmla="*/ 735080 w 12191999"/>
              <a:gd name="connsiteY2729" fmla="*/ 4924565 h 6862263"/>
              <a:gd name="connsiteX2730" fmla="*/ 743906 w 12191999"/>
              <a:gd name="connsiteY2730" fmla="*/ 4919280 h 6862263"/>
              <a:gd name="connsiteX2731" fmla="*/ 736691 w 12191999"/>
              <a:gd name="connsiteY2731" fmla="*/ 4919973 h 6862263"/>
              <a:gd name="connsiteX2732" fmla="*/ 709832 w 12191999"/>
              <a:gd name="connsiteY2732" fmla="*/ 4926995 h 6862263"/>
              <a:gd name="connsiteX2733" fmla="*/ 767569 w 12191999"/>
              <a:gd name="connsiteY2733" fmla="*/ 4905465 h 6862263"/>
              <a:gd name="connsiteX2734" fmla="*/ 802057 w 12191999"/>
              <a:gd name="connsiteY2734" fmla="*/ 4890611 h 6862263"/>
              <a:gd name="connsiteX2735" fmla="*/ 810082 w 12191999"/>
              <a:gd name="connsiteY2735" fmla="*/ 4883627 h 6862263"/>
              <a:gd name="connsiteX2736" fmla="*/ 792846 w 12191999"/>
              <a:gd name="connsiteY2736" fmla="*/ 4887060 h 6862263"/>
              <a:gd name="connsiteX2737" fmla="*/ 767983 w 12191999"/>
              <a:gd name="connsiteY2737" fmla="*/ 4898327 h 6862263"/>
              <a:gd name="connsiteX2738" fmla="*/ 751943 w 12191999"/>
              <a:gd name="connsiteY2738" fmla="*/ 4904306 h 6862263"/>
              <a:gd name="connsiteX2739" fmla="*/ 734034 w 12191999"/>
              <a:gd name="connsiteY2739" fmla="*/ 4908983 h 6862263"/>
              <a:gd name="connsiteX2740" fmla="*/ 736152 w 12191999"/>
              <a:gd name="connsiteY2740" fmla="*/ 4899251 h 6862263"/>
              <a:gd name="connsiteX2741" fmla="*/ 719645 w 12191999"/>
              <a:gd name="connsiteY2741" fmla="*/ 4890718 h 6862263"/>
              <a:gd name="connsiteX2742" fmla="*/ 644824 w 12191999"/>
              <a:gd name="connsiteY2742" fmla="*/ 4910520 h 6862263"/>
              <a:gd name="connsiteX2743" fmla="*/ 666601 w 12191999"/>
              <a:gd name="connsiteY2743" fmla="*/ 4899214 h 6862263"/>
              <a:gd name="connsiteX2744" fmla="*/ 617287 w 12191999"/>
              <a:gd name="connsiteY2744" fmla="*/ 4914609 h 6862263"/>
              <a:gd name="connsiteX2745" fmla="*/ 619696 w 12191999"/>
              <a:gd name="connsiteY2745" fmla="*/ 4911714 h 6862263"/>
              <a:gd name="connsiteX2746" fmla="*/ 610487 w 12191999"/>
              <a:gd name="connsiteY2746" fmla="*/ 4908165 h 6862263"/>
              <a:gd name="connsiteX2747" fmla="*/ 568528 w 12191999"/>
              <a:gd name="connsiteY2747" fmla="*/ 4922204 h 6862263"/>
              <a:gd name="connsiteX2748" fmla="*/ 539412 w 12191999"/>
              <a:gd name="connsiteY2748" fmla="*/ 4923381 h 6862263"/>
              <a:gd name="connsiteX2749" fmla="*/ 502993 w 12191999"/>
              <a:gd name="connsiteY2749" fmla="*/ 4946289 h 6862263"/>
              <a:gd name="connsiteX2750" fmla="*/ 475764 w 12191999"/>
              <a:gd name="connsiteY2750" fmla="*/ 4957402 h 6862263"/>
              <a:gd name="connsiteX2751" fmla="*/ 452487 w 12191999"/>
              <a:gd name="connsiteY2751" fmla="*/ 4968275 h 6862263"/>
              <a:gd name="connsiteX2752" fmla="*/ 418317 w 12191999"/>
              <a:gd name="connsiteY2752" fmla="*/ 4978744 h 6862263"/>
              <a:gd name="connsiteX2753" fmla="*/ 360697 w 12191999"/>
              <a:gd name="connsiteY2753" fmla="*/ 4992232 h 6862263"/>
              <a:gd name="connsiteX2754" fmla="*/ 362707 w 12191999"/>
              <a:gd name="connsiteY2754" fmla="*/ 4990579 h 6862263"/>
              <a:gd name="connsiteX2755" fmla="*/ 351886 w 12191999"/>
              <a:gd name="connsiteY2755" fmla="*/ 4991621 h 6862263"/>
              <a:gd name="connsiteX2756" fmla="*/ 338656 w 12191999"/>
              <a:gd name="connsiteY2756" fmla="*/ 4995558 h 6862263"/>
              <a:gd name="connsiteX2757" fmla="*/ 268087 w 12191999"/>
              <a:gd name="connsiteY2757" fmla="*/ 5021870 h 6862263"/>
              <a:gd name="connsiteX2758" fmla="*/ 249988 w 12191999"/>
              <a:gd name="connsiteY2758" fmla="*/ 5028114 h 6862263"/>
              <a:gd name="connsiteX2759" fmla="*/ 240596 w 12191999"/>
              <a:gd name="connsiteY2759" fmla="*/ 5030395 h 6862263"/>
              <a:gd name="connsiteX2760" fmla="*/ 209509 w 12191999"/>
              <a:gd name="connsiteY2760" fmla="*/ 5016295 h 6862263"/>
              <a:gd name="connsiteX2761" fmla="*/ 240729 w 12191999"/>
              <a:gd name="connsiteY2761" fmla="*/ 4961665 h 6862263"/>
              <a:gd name="connsiteX2762" fmla="*/ 331065 w 12191999"/>
              <a:gd name="connsiteY2762" fmla="*/ 4917927 h 6862263"/>
              <a:gd name="connsiteX2763" fmla="*/ 546355 w 12191999"/>
              <a:gd name="connsiteY2763" fmla="*/ 4824755 h 6862263"/>
              <a:gd name="connsiteX2764" fmla="*/ 586098 w 12191999"/>
              <a:gd name="connsiteY2764" fmla="*/ 4770593 h 6862263"/>
              <a:gd name="connsiteX2765" fmla="*/ 587070 w 12191999"/>
              <a:gd name="connsiteY2765" fmla="*/ 4708194 h 6862263"/>
              <a:gd name="connsiteX2766" fmla="*/ 605398 w 12191999"/>
              <a:gd name="connsiteY2766" fmla="*/ 4666557 h 6862263"/>
              <a:gd name="connsiteX2767" fmla="*/ 640868 w 12191999"/>
              <a:gd name="connsiteY2767" fmla="*/ 4673094 h 6862263"/>
              <a:gd name="connsiteX2768" fmla="*/ 668664 w 12191999"/>
              <a:gd name="connsiteY2768" fmla="*/ 4691390 h 6862263"/>
              <a:gd name="connsiteX2769" fmla="*/ 665897 w 12191999"/>
              <a:gd name="connsiteY2769" fmla="*/ 4682097 h 6862263"/>
              <a:gd name="connsiteX2770" fmla="*/ 726201 w 12191999"/>
              <a:gd name="connsiteY2770" fmla="*/ 4603183 h 6862263"/>
              <a:gd name="connsiteX2771" fmla="*/ 789153 w 12191999"/>
              <a:gd name="connsiteY2771" fmla="*/ 4608195 h 6862263"/>
              <a:gd name="connsiteX2772" fmla="*/ 878005 w 12191999"/>
              <a:gd name="connsiteY2772" fmla="*/ 4512582 h 6862263"/>
              <a:gd name="connsiteX2773" fmla="*/ 906241 w 12191999"/>
              <a:gd name="connsiteY2773" fmla="*/ 4476067 h 6862263"/>
              <a:gd name="connsiteX2774" fmla="*/ 908912 w 12191999"/>
              <a:gd name="connsiteY2774" fmla="*/ 4438133 h 6862263"/>
              <a:gd name="connsiteX2775" fmla="*/ 824866 w 12191999"/>
              <a:gd name="connsiteY2775" fmla="*/ 4465463 h 6862263"/>
              <a:gd name="connsiteX2776" fmla="*/ 795247 w 12191999"/>
              <a:gd name="connsiteY2776" fmla="*/ 4497334 h 6862263"/>
              <a:gd name="connsiteX2777" fmla="*/ 765094 w 12191999"/>
              <a:gd name="connsiteY2777" fmla="*/ 4536791 h 6862263"/>
              <a:gd name="connsiteX2778" fmla="*/ 755504 w 12191999"/>
              <a:gd name="connsiteY2778" fmla="*/ 4551492 h 6862263"/>
              <a:gd name="connsiteX2779" fmla="*/ 693839 w 12191999"/>
              <a:gd name="connsiteY2779" fmla="*/ 4503899 h 6862263"/>
              <a:gd name="connsiteX2780" fmla="*/ 711101 w 12191999"/>
              <a:gd name="connsiteY2780" fmla="*/ 4477436 h 6862263"/>
              <a:gd name="connsiteX2781" fmla="*/ 773641 w 12191999"/>
              <a:gd name="connsiteY2781" fmla="*/ 4415402 h 6862263"/>
              <a:gd name="connsiteX2782" fmla="*/ 784615 w 12191999"/>
              <a:gd name="connsiteY2782" fmla="*/ 4405347 h 6862263"/>
              <a:gd name="connsiteX2783" fmla="*/ 950694 w 12191999"/>
              <a:gd name="connsiteY2783" fmla="*/ 4306400 h 6862263"/>
              <a:gd name="connsiteX2784" fmla="*/ 992984 w 12191999"/>
              <a:gd name="connsiteY2784" fmla="*/ 4288942 h 6862263"/>
              <a:gd name="connsiteX2785" fmla="*/ 1114640 w 12191999"/>
              <a:gd name="connsiteY2785" fmla="*/ 4237798 h 6862263"/>
              <a:gd name="connsiteX2786" fmla="*/ 1143190 w 12191999"/>
              <a:gd name="connsiteY2786" fmla="*/ 4221101 h 6862263"/>
              <a:gd name="connsiteX2787" fmla="*/ 1204125 w 12191999"/>
              <a:gd name="connsiteY2787" fmla="*/ 4181827 h 6862263"/>
              <a:gd name="connsiteX2788" fmla="*/ 1204243 w 12191999"/>
              <a:gd name="connsiteY2788" fmla="*/ 4162292 h 6862263"/>
              <a:gd name="connsiteX2789" fmla="*/ 1206371 w 12191999"/>
              <a:gd name="connsiteY2789" fmla="*/ 4152066 h 6862263"/>
              <a:gd name="connsiteX2790" fmla="*/ 1162195 w 12191999"/>
              <a:gd name="connsiteY2790" fmla="*/ 4166608 h 6862263"/>
              <a:gd name="connsiteX2791" fmla="*/ 991087 w 12191999"/>
              <a:gd name="connsiteY2791" fmla="*/ 4217013 h 6862263"/>
              <a:gd name="connsiteX2792" fmla="*/ 892336 w 12191999"/>
              <a:gd name="connsiteY2792" fmla="*/ 4242534 h 6862263"/>
              <a:gd name="connsiteX2793" fmla="*/ 826978 w 12191999"/>
              <a:gd name="connsiteY2793" fmla="*/ 4223275 h 6862263"/>
              <a:gd name="connsiteX2794" fmla="*/ 868741 w 12191999"/>
              <a:gd name="connsiteY2794" fmla="*/ 4176991 h 6862263"/>
              <a:gd name="connsiteX2795" fmla="*/ 881795 w 12191999"/>
              <a:gd name="connsiteY2795" fmla="*/ 4173095 h 6862263"/>
              <a:gd name="connsiteX2796" fmla="*/ 1134817 w 12191999"/>
              <a:gd name="connsiteY2796" fmla="*/ 4082608 h 6862263"/>
              <a:gd name="connsiteX2797" fmla="*/ 1207721 w 12191999"/>
              <a:gd name="connsiteY2797" fmla="*/ 4031499 h 6862263"/>
              <a:gd name="connsiteX2798" fmla="*/ 1218243 w 12191999"/>
              <a:gd name="connsiteY2798" fmla="*/ 4026483 h 6862263"/>
              <a:gd name="connsiteX2799" fmla="*/ 1225050 w 12191999"/>
              <a:gd name="connsiteY2799" fmla="*/ 4017140 h 6862263"/>
              <a:gd name="connsiteX2800" fmla="*/ 1252948 w 12191999"/>
              <a:gd name="connsiteY2800" fmla="*/ 3998693 h 6862263"/>
              <a:gd name="connsiteX2801" fmla="*/ 1292502 w 12191999"/>
              <a:gd name="connsiteY2801" fmla="*/ 3980379 h 6862263"/>
              <a:gd name="connsiteX2802" fmla="*/ 1293683 w 12191999"/>
              <a:gd name="connsiteY2802" fmla="*/ 3976496 h 6862263"/>
              <a:gd name="connsiteX2803" fmla="*/ 1274252 w 12191999"/>
              <a:gd name="connsiteY2803" fmla="*/ 3975338 h 6862263"/>
              <a:gd name="connsiteX2804" fmla="*/ 1216657 w 12191999"/>
              <a:gd name="connsiteY2804" fmla="*/ 3982596 h 6862263"/>
              <a:gd name="connsiteX2805" fmla="*/ 1188277 w 12191999"/>
              <a:gd name="connsiteY2805" fmla="*/ 3971684 h 6862263"/>
              <a:gd name="connsiteX2806" fmla="*/ 1137607 w 12191999"/>
              <a:gd name="connsiteY2806" fmla="*/ 3992185 h 6862263"/>
              <a:gd name="connsiteX2807" fmla="*/ 1102223 w 12191999"/>
              <a:gd name="connsiteY2807" fmla="*/ 3994198 h 6862263"/>
              <a:gd name="connsiteX2808" fmla="*/ 1094374 w 12191999"/>
              <a:gd name="connsiteY2808" fmla="*/ 3984918 h 6862263"/>
              <a:gd name="connsiteX2809" fmla="*/ 1079349 w 12191999"/>
              <a:gd name="connsiteY2809" fmla="*/ 3991789 h 6862263"/>
              <a:gd name="connsiteX2810" fmla="*/ 815268 w 12191999"/>
              <a:gd name="connsiteY2810" fmla="*/ 4079612 h 6862263"/>
              <a:gd name="connsiteX2811" fmla="*/ 762746 w 12191999"/>
              <a:gd name="connsiteY2811" fmla="*/ 4109219 h 6862263"/>
              <a:gd name="connsiteX2812" fmla="*/ 545896 w 12191999"/>
              <a:gd name="connsiteY2812" fmla="*/ 4197849 h 6862263"/>
              <a:gd name="connsiteX2813" fmla="*/ 462714 w 12191999"/>
              <a:gd name="connsiteY2813" fmla="*/ 4146132 h 6862263"/>
              <a:gd name="connsiteX2814" fmla="*/ 439901 w 12191999"/>
              <a:gd name="connsiteY2814" fmla="*/ 4130076 h 6862263"/>
              <a:gd name="connsiteX2815" fmla="*/ 429059 w 12191999"/>
              <a:gd name="connsiteY2815" fmla="*/ 4074651 h 6862263"/>
              <a:gd name="connsiteX2816" fmla="*/ 491943 w 12191999"/>
              <a:gd name="connsiteY2816" fmla="*/ 4036976 h 6862263"/>
              <a:gd name="connsiteX2817" fmla="*/ 593389 w 12191999"/>
              <a:gd name="connsiteY2817" fmla="*/ 4015626 h 6862263"/>
              <a:gd name="connsiteX2818" fmla="*/ 614120 w 12191999"/>
              <a:gd name="connsiteY2818" fmla="*/ 3999491 h 6862263"/>
              <a:gd name="connsiteX2819" fmla="*/ 612206 w 12191999"/>
              <a:gd name="connsiteY2819" fmla="*/ 3976590 h 6862263"/>
              <a:gd name="connsiteX2820" fmla="*/ 626772 w 12191999"/>
              <a:gd name="connsiteY2820" fmla="*/ 3972283 h 6862263"/>
              <a:gd name="connsiteX2821" fmla="*/ 633375 w 12191999"/>
              <a:gd name="connsiteY2821" fmla="*/ 3970332 h 6862263"/>
              <a:gd name="connsiteX2822" fmla="*/ 654058 w 12191999"/>
              <a:gd name="connsiteY2822" fmla="*/ 3960699 h 6862263"/>
              <a:gd name="connsiteX2823" fmla="*/ 660898 w 12191999"/>
              <a:gd name="connsiteY2823" fmla="*/ 3959112 h 6862263"/>
              <a:gd name="connsiteX2824" fmla="*/ 665944 w 12191999"/>
              <a:gd name="connsiteY2824" fmla="*/ 3959154 h 6862263"/>
              <a:gd name="connsiteX2825" fmla="*/ 693323 w 12191999"/>
              <a:gd name="connsiteY2825" fmla="*/ 3956941 h 6862263"/>
              <a:gd name="connsiteX2826" fmla="*/ 707851 w 12191999"/>
              <a:gd name="connsiteY2826" fmla="*/ 3949114 h 6862263"/>
              <a:gd name="connsiteX2827" fmla="*/ 719837 w 12191999"/>
              <a:gd name="connsiteY2827" fmla="*/ 3946707 h 6862263"/>
              <a:gd name="connsiteX2828" fmla="*/ 726112 w 12191999"/>
              <a:gd name="connsiteY2828" fmla="*/ 3943881 h 6862263"/>
              <a:gd name="connsiteX2829" fmla="*/ 735688 w 12191999"/>
              <a:gd name="connsiteY2829" fmla="*/ 3940081 h 6862263"/>
              <a:gd name="connsiteX2830" fmla="*/ 834375 w 12191999"/>
              <a:gd name="connsiteY2830" fmla="*/ 3909932 h 6862263"/>
              <a:gd name="connsiteX2831" fmla="*/ 863428 w 12191999"/>
              <a:gd name="connsiteY2831" fmla="*/ 3899403 h 6862263"/>
              <a:gd name="connsiteX2832" fmla="*/ 896431 w 12191999"/>
              <a:gd name="connsiteY2832" fmla="*/ 3889645 h 6862263"/>
              <a:gd name="connsiteX2833" fmla="*/ 949564 w 12191999"/>
              <a:gd name="connsiteY2833" fmla="*/ 3874906 h 6862263"/>
              <a:gd name="connsiteX2834" fmla="*/ 962766 w 12191999"/>
              <a:gd name="connsiteY2834" fmla="*/ 3871003 h 6862263"/>
              <a:gd name="connsiteX2835" fmla="*/ 972342 w 12191999"/>
              <a:gd name="connsiteY2835" fmla="*/ 3867202 h 6862263"/>
              <a:gd name="connsiteX2836" fmla="*/ 964764 w 12191999"/>
              <a:gd name="connsiteY2836" fmla="*/ 3866532 h 6862263"/>
              <a:gd name="connsiteX2837" fmla="*/ 930457 w 12191999"/>
              <a:gd name="connsiteY2837" fmla="*/ 3872797 h 6862263"/>
              <a:gd name="connsiteX2838" fmla="*/ 916278 w 12191999"/>
              <a:gd name="connsiteY2838" fmla="*/ 3874081 h 6862263"/>
              <a:gd name="connsiteX2839" fmla="*/ 964483 w 12191999"/>
              <a:gd name="connsiteY2839" fmla="*/ 3855949 h 6862263"/>
              <a:gd name="connsiteX2840" fmla="*/ 999483 w 12191999"/>
              <a:gd name="connsiteY2840" fmla="*/ 3841722 h 6862263"/>
              <a:gd name="connsiteX2841" fmla="*/ 1004783 w 12191999"/>
              <a:gd name="connsiteY2841" fmla="*/ 3836277 h 6862263"/>
              <a:gd name="connsiteX2842" fmla="*/ 991254 w 12191999"/>
              <a:gd name="connsiteY2842" fmla="*/ 3839306 h 6862263"/>
              <a:gd name="connsiteX2843" fmla="*/ 925246 w 12191999"/>
              <a:gd name="connsiteY2843" fmla="*/ 3858821 h 6862263"/>
              <a:gd name="connsiteX2844" fmla="*/ 806798 w 12191999"/>
              <a:gd name="connsiteY2844" fmla="*/ 3885116 h 6862263"/>
              <a:gd name="connsiteX2845" fmla="*/ 792237 w 12191999"/>
              <a:gd name="connsiteY2845" fmla="*/ 3888455 h 6862263"/>
              <a:gd name="connsiteX2846" fmla="*/ 799964 w 12191999"/>
              <a:gd name="connsiteY2846" fmla="*/ 3882708 h 6862263"/>
              <a:gd name="connsiteX2847" fmla="*/ 889085 w 12191999"/>
              <a:gd name="connsiteY2847" fmla="*/ 3836825 h 6862263"/>
              <a:gd name="connsiteX2848" fmla="*/ 951967 w 12191999"/>
              <a:gd name="connsiteY2848" fmla="*/ 3808139 h 6862263"/>
              <a:gd name="connsiteX2849" fmla="*/ 954247 w 12191999"/>
              <a:gd name="connsiteY2849" fmla="*/ 3806716 h 6862263"/>
              <a:gd name="connsiteX2850" fmla="*/ 960421 w 12191999"/>
              <a:gd name="connsiteY2850" fmla="*/ 3805755 h 6862263"/>
              <a:gd name="connsiteX2851" fmla="*/ 996401 w 12191999"/>
              <a:gd name="connsiteY2851" fmla="*/ 3794147 h 6862263"/>
              <a:gd name="connsiteX2852" fmla="*/ 1002024 w 12191999"/>
              <a:gd name="connsiteY2852" fmla="*/ 3789575 h 6862263"/>
              <a:gd name="connsiteX2853" fmla="*/ 1059760 w 12191999"/>
              <a:gd name="connsiteY2853" fmla="*/ 3777354 h 6862263"/>
              <a:gd name="connsiteX2854" fmla="*/ 1096064 w 12191999"/>
              <a:gd name="connsiteY2854" fmla="*/ 3766620 h 6862263"/>
              <a:gd name="connsiteX2855" fmla="*/ 1178901 w 12191999"/>
              <a:gd name="connsiteY2855" fmla="*/ 3743098 h 6862263"/>
              <a:gd name="connsiteX2856" fmla="*/ 1202330 w 12191999"/>
              <a:gd name="connsiteY2856" fmla="*/ 3737141 h 6862263"/>
              <a:gd name="connsiteX2857" fmla="*/ 1228406 w 12191999"/>
              <a:gd name="connsiteY2857" fmla="*/ 3728460 h 6862263"/>
              <a:gd name="connsiteX2858" fmla="*/ 1258113 w 12191999"/>
              <a:gd name="connsiteY2858" fmla="*/ 3719679 h 6862263"/>
              <a:gd name="connsiteX2859" fmla="*/ 1259457 w 12191999"/>
              <a:gd name="connsiteY2859" fmla="*/ 3713461 h 6862263"/>
              <a:gd name="connsiteX2860" fmla="*/ 1298086 w 12191999"/>
              <a:gd name="connsiteY2860" fmla="*/ 3699132 h 6862263"/>
              <a:gd name="connsiteX2861" fmla="*/ 1308314 w 12191999"/>
              <a:gd name="connsiteY2861" fmla="*/ 3697078 h 6862263"/>
              <a:gd name="connsiteX2862" fmla="*/ 1313938 w 12191999"/>
              <a:gd name="connsiteY2862" fmla="*/ 3692506 h 6862263"/>
              <a:gd name="connsiteX2863" fmla="*/ 1306360 w 12191999"/>
              <a:gd name="connsiteY2863" fmla="*/ 3691838 h 6862263"/>
              <a:gd name="connsiteX2864" fmla="*/ 1280282 w 12191999"/>
              <a:gd name="connsiteY2864" fmla="*/ 3700517 h 6862263"/>
              <a:gd name="connsiteX2865" fmla="*/ 1249925 w 12191999"/>
              <a:gd name="connsiteY2865" fmla="*/ 3707551 h 6862263"/>
              <a:gd name="connsiteX2866" fmla="*/ 1238070 w 12191999"/>
              <a:gd name="connsiteY2866" fmla="*/ 3705238 h 6862263"/>
              <a:gd name="connsiteX2867" fmla="*/ 1220915 w 12191999"/>
              <a:gd name="connsiteY2867" fmla="*/ 3708372 h 6862263"/>
              <a:gd name="connsiteX2868" fmla="*/ 1182612 w 12191999"/>
              <a:gd name="connsiteY2868" fmla="*/ 3723575 h 6862263"/>
              <a:gd name="connsiteX2869" fmla="*/ 1166112 w 12191999"/>
              <a:gd name="connsiteY2869" fmla="*/ 3728453 h 6862263"/>
              <a:gd name="connsiteX2870" fmla="*/ 1158535 w 12191999"/>
              <a:gd name="connsiteY2870" fmla="*/ 3727785 h 6862263"/>
              <a:gd name="connsiteX2871" fmla="*/ 1160206 w 12191999"/>
              <a:gd name="connsiteY2871" fmla="*/ 3722444 h 6862263"/>
              <a:gd name="connsiteX2872" fmla="*/ 1164314 w 12191999"/>
              <a:gd name="connsiteY2872" fmla="*/ 3720367 h 6862263"/>
              <a:gd name="connsiteX2873" fmla="*/ 1175397 w 12191999"/>
              <a:gd name="connsiteY2873" fmla="*/ 3717090 h 6862263"/>
              <a:gd name="connsiteX2874" fmla="*/ 1197846 w 12191999"/>
              <a:gd name="connsiteY2874" fmla="*/ 3708514 h 6862263"/>
              <a:gd name="connsiteX2875" fmla="*/ 1244054 w 12191999"/>
              <a:gd name="connsiteY2875" fmla="*/ 3694850 h 6862263"/>
              <a:gd name="connsiteX2876" fmla="*/ 1281660 w 12191999"/>
              <a:gd name="connsiteY2876" fmla="*/ 3687611 h 6862263"/>
              <a:gd name="connsiteX2877" fmla="*/ 1323914 w 12191999"/>
              <a:gd name="connsiteY2877" fmla="*/ 3673180 h 6862263"/>
              <a:gd name="connsiteX2878" fmla="*/ 1326566 w 12191999"/>
              <a:gd name="connsiteY2878" fmla="*/ 3670456 h 6862263"/>
              <a:gd name="connsiteX2879" fmla="*/ 1338789 w 12191999"/>
              <a:gd name="connsiteY2879" fmla="*/ 3663933 h 6862263"/>
              <a:gd name="connsiteX2880" fmla="*/ 1381370 w 12191999"/>
              <a:gd name="connsiteY2880" fmla="*/ 3650374 h 6862263"/>
              <a:gd name="connsiteX2881" fmla="*/ 1392248 w 12191999"/>
              <a:gd name="connsiteY2881" fmla="*/ 3650066 h 6862263"/>
              <a:gd name="connsiteX2882" fmla="*/ 1427534 w 12191999"/>
              <a:gd name="connsiteY2882" fmla="*/ 3646421 h 6862263"/>
              <a:gd name="connsiteX2883" fmla="*/ 1450962 w 12191999"/>
              <a:gd name="connsiteY2883" fmla="*/ 3640466 h 6862263"/>
              <a:gd name="connsiteX2884" fmla="*/ 1498839 w 12191999"/>
              <a:gd name="connsiteY2884" fmla="*/ 3621461 h 6862263"/>
              <a:gd name="connsiteX2885" fmla="*/ 1501487 w 12191999"/>
              <a:gd name="connsiteY2885" fmla="*/ 3618738 h 6862263"/>
              <a:gd name="connsiteX2886" fmla="*/ 1529889 w 12191999"/>
              <a:gd name="connsiteY2886" fmla="*/ 3606462 h 6862263"/>
              <a:gd name="connsiteX2887" fmla="*/ 1561222 w 12191999"/>
              <a:gd name="connsiteY2887" fmla="*/ 3602046 h 6862263"/>
              <a:gd name="connsiteX2888" fmla="*/ 1622583 w 12191999"/>
              <a:gd name="connsiteY2888" fmla="*/ 3589722 h 6862263"/>
              <a:gd name="connsiteX2889" fmla="*/ 1676411 w 12191999"/>
              <a:gd name="connsiteY2889" fmla="*/ 3567019 h 6862263"/>
              <a:gd name="connsiteX2890" fmla="*/ 1709089 w 12191999"/>
              <a:gd name="connsiteY2890" fmla="*/ 3556389 h 6862263"/>
              <a:gd name="connsiteX2891" fmla="*/ 1756273 w 12191999"/>
              <a:gd name="connsiteY2891" fmla="*/ 3545347 h 6862263"/>
              <a:gd name="connsiteX2892" fmla="*/ 1782678 w 12191999"/>
              <a:gd name="connsiteY2892" fmla="*/ 3537541 h 6862263"/>
              <a:gd name="connsiteX2893" fmla="*/ 1795553 w 12191999"/>
              <a:gd name="connsiteY2893" fmla="*/ 3532764 h 6862263"/>
              <a:gd name="connsiteX2894" fmla="*/ 1831207 w 12191999"/>
              <a:gd name="connsiteY2894" fmla="*/ 3520283 h 6862263"/>
              <a:gd name="connsiteX2895" fmla="*/ 1844084 w 12191999"/>
              <a:gd name="connsiteY2895" fmla="*/ 3515507 h 6862263"/>
              <a:gd name="connsiteX2896" fmla="*/ 1874853 w 12191999"/>
              <a:gd name="connsiteY2896" fmla="*/ 3489925 h 6862263"/>
              <a:gd name="connsiteX2897" fmla="*/ 1900646 w 12191999"/>
              <a:gd name="connsiteY2897" fmla="*/ 3470661 h 6862263"/>
              <a:gd name="connsiteX2898" fmla="*/ 1918495 w 12191999"/>
              <a:gd name="connsiteY2898" fmla="*/ 3459565 h 6862263"/>
              <a:gd name="connsiteX2899" fmla="*/ 1929090 w 12191999"/>
              <a:gd name="connsiteY2899" fmla="*/ 3448675 h 6862263"/>
              <a:gd name="connsiteX2900" fmla="*/ 1928438 w 12191999"/>
              <a:gd name="connsiteY2900" fmla="*/ 3446927 h 6862263"/>
              <a:gd name="connsiteX2901" fmla="*/ 1875674 w 12191999"/>
              <a:gd name="connsiteY2901" fmla="*/ 3452829 h 6862263"/>
              <a:gd name="connsiteX2902" fmla="*/ 1704054 w 12191999"/>
              <a:gd name="connsiteY2902" fmla="*/ 3503572 h 6862263"/>
              <a:gd name="connsiteX2903" fmla="*/ 1690199 w 12191999"/>
              <a:gd name="connsiteY2903" fmla="*/ 3505728 h 6862263"/>
              <a:gd name="connsiteX2904" fmla="*/ 1703076 w 12191999"/>
              <a:gd name="connsiteY2904" fmla="*/ 3500951 h 6862263"/>
              <a:gd name="connsiteX2905" fmla="*/ 1741701 w 12191999"/>
              <a:gd name="connsiteY2905" fmla="*/ 3486622 h 6862263"/>
              <a:gd name="connsiteX2906" fmla="*/ 1849684 w 12191999"/>
              <a:gd name="connsiteY2906" fmla="*/ 3442089 h 6862263"/>
              <a:gd name="connsiteX2907" fmla="*/ 1915367 w 12191999"/>
              <a:gd name="connsiteY2907" fmla="*/ 3421701 h 6862263"/>
              <a:gd name="connsiteX2908" fmla="*/ 1958274 w 12191999"/>
              <a:gd name="connsiteY2908" fmla="*/ 3409015 h 6862263"/>
              <a:gd name="connsiteX2909" fmla="*/ 1997225 w 12191999"/>
              <a:gd name="connsiteY2909" fmla="*/ 3395557 h 6862263"/>
              <a:gd name="connsiteX2910" fmla="*/ 2013077 w 12191999"/>
              <a:gd name="connsiteY2910" fmla="*/ 3388931 h 6862263"/>
              <a:gd name="connsiteX2911" fmla="*/ 1995923 w 12191999"/>
              <a:gd name="connsiteY2911" fmla="*/ 3392063 h 6862263"/>
              <a:gd name="connsiteX2912" fmla="*/ 1881061 w 12191999"/>
              <a:gd name="connsiteY2912" fmla="*/ 3427966 h 6862263"/>
              <a:gd name="connsiteX2913" fmla="*/ 1829599 w 12191999"/>
              <a:gd name="connsiteY2913" fmla="*/ 3437360 h 6862263"/>
              <a:gd name="connsiteX2914" fmla="*/ 1828948 w 12191999"/>
              <a:gd name="connsiteY2914" fmla="*/ 3435616 h 6862263"/>
              <a:gd name="connsiteX2915" fmla="*/ 1830946 w 12191999"/>
              <a:gd name="connsiteY2915" fmla="*/ 3431145 h 6862263"/>
              <a:gd name="connsiteX2916" fmla="*/ 1860650 w 12191999"/>
              <a:gd name="connsiteY2916" fmla="*/ 3422364 h 6862263"/>
              <a:gd name="connsiteX2917" fmla="*/ 1879800 w 12191999"/>
              <a:gd name="connsiteY2917" fmla="*/ 3414763 h 6862263"/>
              <a:gd name="connsiteX2918" fmla="*/ 1882449 w 12191999"/>
              <a:gd name="connsiteY2918" fmla="*/ 3412038 h 6862263"/>
              <a:gd name="connsiteX2919" fmla="*/ 1875523 w 12191999"/>
              <a:gd name="connsiteY2919" fmla="*/ 3413116 h 6862263"/>
              <a:gd name="connsiteX2920" fmla="*/ 1845818 w 12191999"/>
              <a:gd name="connsiteY2920" fmla="*/ 3421899 h 6862263"/>
              <a:gd name="connsiteX2921" fmla="*/ 1835267 w 12191999"/>
              <a:gd name="connsiteY2921" fmla="*/ 3423080 h 6862263"/>
              <a:gd name="connsiteX2922" fmla="*/ 1841215 w 12191999"/>
              <a:gd name="connsiteY2922" fmla="*/ 3419382 h 6862263"/>
              <a:gd name="connsiteX2923" fmla="*/ 1879194 w 12191999"/>
              <a:gd name="connsiteY2923" fmla="*/ 3403304 h 6862263"/>
              <a:gd name="connsiteX2924" fmla="*/ 1940599 w 12191999"/>
              <a:gd name="connsiteY2924" fmla="*/ 3381270 h 6862263"/>
              <a:gd name="connsiteX2925" fmla="*/ 1940272 w 12191999"/>
              <a:gd name="connsiteY2925" fmla="*/ 3380395 h 6862263"/>
              <a:gd name="connsiteX2926" fmla="*/ 1939620 w 12191999"/>
              <a:gd name="connsiteY2926" fmla="*/ 3378647 h 6862263"/>
              <a:gd name="connsiteX2927" fmla="*/ 1926418 w 12191999"/>
              <a:gd name="connsiteY2927" fmla="*/ 3382551 h 6862263"/>
              <a:gd name="connsiteX2928" fmla="*/ 1914564 w 12191999"/>
              <a:gd name="connsiteY2928" fmla="*/ 3380240 h 6862263"/>
              <a:gd name="connsiteX2929" fmla="*/ 1910285 w 12191999"/>
              <a:gd name="connsiteY2929" fmla="*/ 3378594 h 6862263"/>
              <a:gd name="connsiteX2930" fmla="*/ 1879603 w 12191999"/>
              <a:gd name="connsiteY2930" fmla="*/ 3384757 h 6862263"/>
              <a:gd name="connsiteX2931" fmla="*/ 1902707 w 12191999"/>
              <a:gd name="connsiteY2931" fmla="*/ 3377927 h 6862263"/>
              <a:gd name="connsiteX2932" fmla="*/ 1905031 w 12191999"/>
              <a:gd name="connsiteY2932" fmla="*/ 3374329 h 6862263"/>
              <a:gd name="connsiteX2933" fmla="*/ 1904381 w 12191999"/>
              <a:gd name="connsiteY2933" fmla="*/ 3372582 h 6862263"/>
              <a:gd name="connsiteX2934" fmla="*/ 1907681 w 12191999"/>
              <a:gd name="connsiteY2934" fmla="*/ 3371608 h 6862263"/>
              <a:gd name="connsiteX2935" fmla="*/ 1941009 w 12191999"/>
              <a:gd name="connsiteY2935" fmla="*/ 3362722 h 6862263"/>
              <a:gd name="connsiteX2936" fmla="*/ 1947285 w 12191999"/>
              <a:gd name="connsiteY2936" fmla="*/ 3359899 h 6862263"/>
              <a:gd name="connsiteX2937" fmla="*/ 1943335 w 12191999"/>
              <a:gd name="connsiteY2937" fmla="*/ 3359128 h 6862263"/>
              <a:gd name="connsiteX2938" fmla="*/ 1922226 w 12191999"/>
              <a:gd name="connsiteY2938" fmla="*/ 3361490 h 6862263"/>
              <a:gd name="connsiteX2939" fmla="*/ 1917299 w 12191999"/>
              <a:gd name="connsiteY2939" fmla="*/ 3358097 h 6862263"/>
              <a:gd name="connsiteX2940" fmla="*/ 1922924 w 12191999"/>
              <a:gd name="connsiteY2940" fmla="*/ 3353525 h 6862263"/>
              <a:gd name="connsiteX2941" fmla="*/ 1939424 w 12191999"/>
              <a:gd name="connsiteY2941" fmla="*/ 3348645 h 6862263"/>
              <a:gd name="connsiteX2942" fmla="*/ 1980332 w 12191999"/>
              <a:gd name="connsiteY2942" fmla="*/ 3340429 h 6862263"/>
              <a:gd name="connsiteX2943" fmla="*/ 1996184 w 12191999"/>
              <a:gd name="connsiteY2943" fmla="*/ 3333804 h 6862263"/>
              <a:gd name="connsiteX2944" fmla="*/ 2004130 w 12191999"/>
              <a:gd name="connsiteY2944" fmla="*/ 3325634 h 6862263"/>
              <a:gd name="connsiteX2945" fmla="*/ 2021045 w 12191999"/>
              <a:gd name="connsiteY2945" fmla="*/ 3319505 h 6862263"/>
              <a:gd name="connsiteX2946" fmla="*/ 1975653 w 12191999"/>
              <a:gd name="connsiteY2946" fmla="*/ 3319509 h 6862263"/>
              <a:gd name="connsiteX2947" fmla="*/ 1972841 w 12191999"/>
              <a:gd name="connsiteY2947" fmla="*/ 3320341 h 6862263"/>
              <a:gd name="connsiteX2948" fmla="*/ 1946113 w 12191999"/>
              <a:gd name="connsiteY2948" fmla="*/ 3327273 h 6862263"/>
              <a:gd name="connsiteX2949" fmla="*/ 1923335 w 12191999"/>
              <a:gd name="connsiteY2949" fmla="*/ 3334976 h 6862263"/>
              <a:gd name="connsiteX2950" fmla="*/ 1841149 w 12191999"/>
              <a:gd name="connsiteY2950" fmla="*/ 3360246 h 6862263"/>
              <a:gd name="connsiteX2951" fmla="*/ 1804844 w 12191999"/>
              <a:gd name="connsiteY2951" fmla="*/ 3370981 h 6862263"/>
              <a:gd name="connsiteX2952" fmla="*/ 1750367 w 12191999"/>
              <a:gd name="connsiteY2952" fmla="*/ 3391936 h 6862263"/>
              <a:gd name="connsiteX2953" fmla="*/ 1742787 w 12191999"/>
              <a:gd name="connsiteY2953" fmla="*/ 3391268 h 6862263"/>
              <a:gd name="connsiteX2954" fmla="*/ 1706158 w 12191999"/>
              <a:gd name="connsiteY2954" fmla="*/ 3401128 h 6862263"/>
              <a:gd name="connsiteX2955" fmla="*/ 1681057 w 12191999"/>
              <a:gd name="connsiteY2955" fmla="*/ 3412429 h 6862263"/>
              <a:gd name="connsiteX2956" fmla="*/ 1658605 w 12191999"/>
              <a:gd name="connsiteY2956" fmla="*/ 3421006 h 6862263"/>
              <a:gd name="connsiteX2957" fmla="*/ 1609793 w 12191999"/>
              <a:gd name="connsiteY2957" fmla="*/ 3427679 h 6862263"/>
              <a:gd name="connsiteX2958" fmla="*/ 1582085 w 12191999"/>
              <a:gd name="connsiteY2958" fmla="*/ 3431991 h 6862263"/>
              <a:gd name="connsiteX2959" fmla="*/ 1562937 w 12191999"/>
              <a:gd name="connsiteY2959" fmla="*/ 3439593 h 6862263"/>
              <a:gd name="connsiteX2960" fmla="*/ 1547411 w 12191999"/>
              <a:gd name="connsiteY2960" fmla="*/ 3447093 h 6862263"/>
              <a:gd name="connsiteX2961" fmla="*/ 1542437 w 12191999"/>
              <a:gd name="connsiteY2961" fmla="*/ 3453412 h 6862263"/>
              <a:gd name="connsiteX2962" fmla="*/ 1516035 w 12191999"/>
              <a:gd name="connsiteY2962" fmla="*/ 3461219 h 6862263"/>
              <a:gd name="connsiteX2963" fmla="*/ 1501203 w 12191999"/>
              <a:gd name="connsiteY2963" fmla="*/ 3460755 h 6862263"/>
              <a:gd name="connsiteX2964" fmla="*/ 1478425 w 12191999"/>
              <a:gd name="connsiteY2964" fmla="*/ 3468459 h 6862263"/>
              <a:gd name="connsiteX2965" fmla="*/ 1443100 w 12191999"/>
              <a:gd name="connsiteY2965" fmla="*/ 3481814 h 6862263"/>
              <a:gd name="connsiteX2966" fmla="*/ 1432871 w 12191999"/>
              <a:gd name="connsiteY2966" fmla="*/ 3483868 h 6862263"/>
              <a:gd name="connsiteX2967" fmla="*/ 1417391 w 12191999"/>
              <a:gd name="connsiteY2967" fmla="*/ 3481656 h 6862263"/>
              <a:gd name="connsiteX2968" fmla="*/ 1406838 w 12191999"/>
              <a:gd name="connsiteY2968" fmla="*/ 3482838 h 6862263"/>
              <a:gd name="connsiteX2969" fmla="*/ 1363236 w 12191999"/>
              <a:gd name="connsiteY2969" fmla="*/ 3503484 h 6862263"/>
              <a:gd name="connsiteX2970" fmla="*/ 1357286 w 12191999"/>
              <a:gd name="connsiteY2970" fmla="*/ 3507185 h 6862263"/>
              <a:gd name="connsiteX2971" fmla="*/ 1364541 w 12191999"/>
              <a:gd name="connsiteY2971" fmla="*/ 3506979 h 6862263"/>
              <a:gd name="connsiteX2972" fmla="*/ 1411072 w 12191999"/>
              <a:gd name="connsiteY2972" fmla="*/ 3494191 h 6862263"/>
              <a:gd name="connsiteX2973" fmla="*/ 1421298 w 12191999"/>
              <a:gd name="connsiteY2973" fmla="*/ 3492136 h 6862263"/>
              <a:gd name="connsiteX2974" fmla="*/ 1438778 w 12191999"/>
              <a:gd name="connsiteY2974" fmla="*/ 3489880 h 6862263"/>
              <a:gd name="connsiteX2975" fmla="*/ 1446681 w 12191999"/>
              <a:gd name="connsiteY2975" fmla="*/ 3491421 h 6862263"/>
              <a:gd name="connsiteX2976" fmla="*/ 1438084 w 12191999"/>
              <a:gd name="connsiteY2976" fmla="*/ 3497843 h 6862263"/>
              <a:gd name="connsiteX2977" fmla="*/ 1451283 w 12191999"/>
              <a:gd name="connsiteY2977" fmla="*/ 3493940 h 6862263"/>
              <a:gd name="connsiteX2978" fmla="*/ 1474064 w 12191999"/>
              <a:gd name="connsiteY2978" fmla="*/ 3486233 h 6862263"/>
              <a:gd name="connsiteX2979" fmla="*/ 1500791 w 12191999"/>
              <a:gd name="connsiteY2979" fmla="*/ 3479300 h 6862263"/>
              <a:gd name="connsiteX2980" fmla="*/ 1518923 w 12191999"/>
              <a:gd name="connsiteY2980" fmla="*/ 3478790 h 6862263"/>
              <a:gd name="connsiteX2981" fmla="*/ 1532450 w 12191999"/>
              <a:gd name="connsiteY2981" fmla="*/ 3475759 h 6862263"/>
              <a:gd name="connsiteX2982" fmla="*/ 1585257 w 12191999"/>
              <a:gd name="connsiteY2982" fmla="*/ 3460147 h 6862263"/>
              <a:gd name="connsiteX2983" fmla="*/ 1641364 w 12191999"/>
              <a:gd name="connsiteY2983" fmla="*/ 3443557 h 6862263"/>
              <a:gd name="connsiteX2984" fmla="*/ 1641690 w 12191999"/>
              <a:gd name="connsiteY2984" fmla="*/ 3444432 h 6862263"/>
              <a:gd name="connsiteX2985" fmla="*/ 1585908 w 12191999"/>
              <a:gd name="connsiteY2985" fmla="*/ 3461893 h 6862263"/>
              <a:gd name="connsiteX2986" fmla="*/ 1600088 w 12191999"/>
              <a:gd name="connsiteY2986" fmla="*/ 3460611 h 6862263"/>
              <a:gd name="connsiteX2987" fmla="*/ 1700078 w 12191999"/>
              <a:gd name="connsiteY2987" fmla="*/ 3433957 h 6862263"/>
              <a:gd name="connsiteX2988" fmla="*/ 1719880 w 12191999"/>
              <a:gd name="connsiteY2988" fmla="*/ 3428102 h 6862263"/>
              <a:gd name="connsiteX2989" fmla="*/ 1764740 w 12191999"/>
              <a:gd name="connsiteY2989" fmla="*/ 3420656 h 6862263"/>
              <a:gd name="connsiteX2990" fmla="*/ 1794444 w 12191999"/>
              <a:gd name="connsiteY2990" fmla="*/ 3411874 h 6862263"/>
              <a:gd name="connsiteX2991" fmla="*/ 1804998 w 12191999"/>
              <a:gd name="connsiteY2991" fmla="*/ 3410695 h 6862263"/>
              <a:gd name="connsiteX2992" fmla="*/ 1802673 w 12191999"/>
              <a:gd name="connsiteY2992" fmla="*/ 3414293 h 6862263"/>
              <a:gd name="connsiteX2993" fmla="*/ 1779895 w 12191999"/>
              <a:gd name="connsiteY2993" fmla="*/ 3421995 h 6862263"/>
              <a:gd name="connsiteX2994" fmla="*/ 1765066 w 12191999"/>
              <a:gd name="connsiteY2994" fmla="*/ 3421530 h 6862263"/>
              <a:gd name="connsiteX2995" fmla="*/ 1731738 w 12191999"/>
              <a:gd name="connsiteY2995" fmla="*/ 3430416 h 6862263"/>
              <a:gd name="connsiteX2996" fmla="*/ 1692130 w 12191999"/>
              <a:gd name="connsiteY2996" fmla="*/ 3442124 h 6862263"/>
              <a:gd name="connsiteX2997" fmla="*/ 1675630 w 12191999"/>
              <a:gd name="connsiteY2997" fmla="*/ 3447004 h 6862263"/>
              <a:gd name="connsiteX2998" fmla="*/ 1652851 w 12191999"/>
              <a:gd name="connsiteY2998" fmla="*/ 3454708 h 6862263"/>
              <a:gd name="connsiteX2999" fmla="*/ 1629421 w 12191999"/>
              <a:gd name="connsiteY2999" fmla="*/ 3460664 h 6862263"/>
              <a:gd name="connsiteX3000" fmla="*/ 1616546 w 12191999"/>
              <a:gd name="connsiteY3000" fmla="*/ 3465442 h 6862263"/>
              <a:gd name="connsiteX3001" fmla="*/ 1608966 w 12191999"/>
              <a:gd name="connsiteY3001" fmla="*/ 3464773 h 6862263"/>
              <a:gd name="connsiteX3002" fmla="*/ 1592466 w 12191999"/>
              <a:gd name="connsiteY3002" fmla="*/ 3469653 h 6862263"/>
              <a:gd name="connsiteX3003" fmla="*/ 1586516 w 12191999"/>
              <a:gd name="connsiteY3003" fmla="*/ 3473351 h 6862263"/>
              <a:gd name="connsiteX3004" fmla="*/ 1581913 w 12191999"/>
              <a:gd name="connsiteY3004" fmla="*/ 3470833 h 6862263"/>
              <a:gd name="connsiteX3005" fmla="*/ 1562111 w 12191999"/>
              <a:gd name="connsiteY3005" fmla="*/ 3476688 h 6862263"/>
              <a:gd name="connsiteX3006" fmla="*/ 1556161 w 12191999"/>
              <a:gd name="connsiteY3006" fmla="*/ 3480387 h 6862263"/>
              <a:gd name="connsiteX3007" fmla="*/ 1551558 w 12191999"/>
              <a:gd name="connsiteY3007" fmla="*/ 3477869 h 6862263"/>
              <a:gd name="connsiteX3008" fmla="*/ 1498424 w 12191999"/>
              <a:gd name="connsiteY3008" fmla="*/ 3492607 h 6862263"/>
              <a:gd name="connsiteX3009" fmla="*/ 1488526 w 12191999"/>
              <a:gd name="connsiteY3009" fmla="*/ 3495536 h 6862263"/>
              <a:gd name="connsiteX3010" fmla="*/ 1475647 w 12191999"/>
              <a:gd name="connsiteY3010" fmla="*/ 3500312 h 6862263"/>
              <a:gd name="connsiteX3011" fmla="*/ 1446595 w 12191999"/>
              <a:gd name="connsiteY3011" fmla="*/ 3510840 h 6862263"/>
              <a:gd name="connsiteX3012" fmla="*/ 1416892 w 12191999"/>
              <a:gd name="connsiteY3012" fmla="*/ 3519623 h 6862263"/>
              <a:gd name="connsiteX3013" fmla="*/ 1386536 w 12191999"/>
              <a:gd name="connsiteY3013" fmla="*/ 3526659 h 6862263"/>
              <a:gd name="connsiteX3014" fmla="*/ 1363432 w 12191999"/>
              <a:gd name="connsiteY3014" fmla="*/ 3533490 h 6862263"/>
              <a:gd name="connsiteX3015" fmla="*/ 1350883 w 12191999"/>
              <a:gd name="connsiteY3015" fmla="*/ 3539140 h 6862263"/>
              <a:gd name="connsiteX3016" fmla="*/ 1334380 w 12191999"/>
              <a:gd name="connsiteY3016" fmla="*/ 3544019 h 6862263"/>
              <a:gd name="connsiteX3017" fmla="*/ 1304676 w 12191999"/>
              <a:gd name="connsiteY3017" fmla="*/ 3552801 h 6862263"/>
              <a:gd name="connsiteX3018" fmla="*/ 1301376 w 12191999"/>
              <a:gd name="connsiteY3018" fmla="*/ 3553777 h 6862263"/>
              <a:gd name="connsiteX3019" fmla="*/ 1263114 w 12191999"/>
              <a:gd name="connsiteY3019" fmla="*/ 3559269 h 6862263"/>
              <a:gd name="connsiteX3020" fmla="*/ 1262464 w 12191999"/>
              <a:gd name="connsiteY3020" fmla="*/ 3557523 h 6862263"/>
              <a:gd name="connsiteX3021" fmla="*/ 1270410 w 12191999"/>
              <a:gd name="connsiteY3021" fmla="*/ 3549356 h 6862263"/>
              <a:gd name="connsiteX3022" fmla="*/ 1296816 w 12191999"/>
              <a:gd name="connsiteY3022" fmla="*/ 3541549 h 6862263"/>
              <a:gd name="connsiteX3023" fmla="*/ 1306065 w 12191999"/>
              <a:gd name="connsiteY3023" fmla="*/ 3536875 h 6862263"/>
              <a:gd name="connsiteX3024" fmla="*/ 1295838 w 12191999"/>
              <a:gd name="connsiteY3024" fmla="*/ 3538928 h 6862263"/>
              <a:gd name="connsiteX3025" fmla="*/ 1282963 w 12191999"/>
              <a:gd name="connsiteY3025" fmla="*/ 3543705 h 6862263"/>
              <a:gd name="connsiteX3026" fmla="*/ 1266460 w 12191999"/>
              <a:gd name="connsiteY3026" fmla="*/ 3548584 h 6862263"/>
              <a:gd name="connsiteX3027" fmla="*/ 1254127 w 12191999"/>
              <a:gd name="connsiteY3027" fmla="*/ 3551784 h 6862263"/>
              <a:gd name="connsiteX3028" fmla="*/ 1257070 w 12191999"/>
              <a:gd name="connsiteY3028" fmla="*/ 3547926 h 6862263"/>
              <a:gd name="connsiteX3029" fmla="*/ 1223786 w 12191999"/>
              <a:gd name="connsiteY3029" fmla="*/ 3542777 h 6862263"/>
              <a:gd name="connsiteX3030" fmla="*/ 1243767 w 12191999"/>
              <a:gd name="connsiteY3030" fmla="*/ 3536869 h 6862263"/>
              <a:gd name="connsiteX3031" fmla="*/ 1259295 w 12191999"/>
              <a:gd name="connsiteY3031" fmla="*/ 3529369 h 6862263"/>
              <a:gd name="connsiteX3032" fmla="*/ 1217328 w 12191999"/>
              <a:gd name="connsiteY3032" fmla="*/ 3541777 h 6862263"/>
              <a:gd name="connsiteX3033" fmla="*/ 1211968 w 12191999"/>
              <a:gd name="connsiteY3033" fmla="*/ 3540948 h 6862263"/>
              <a:gd name="connsiteX3034" fmla="*/ 1141520 w 12191999"/>
              <a:gd name="connsiteY3034" fmla="*/ 3538562 h 6862263"/>
              <a:gd name="connsiteX3035" fmla="*/ 1110752 w 12191999"/>
              <a:gd name="connsiteY3035" fmla="*/ 3543593 h 6862263"/>
              <a:gd name="connsiteX3036" fmla="*/ 1136982 w 12191999"/>
              <a:gd name="connsiteY3036" fmla="*/ 3535470 h 6862263"/>
              <a:gd name="connsiteX3037" fmla="*/ 1222793 w 12191999"/>
              <a:gd name="connsiteY3037" fmla="*/ 3510098 h 6862263"/>
              <a:gd name="connsiteX3038" fmla="*/ 1302329 w 12191999"/>
              <a:gd name="connsiteY3038" fmla="*/ 3487553 h 6862263"/>
              <a:gd name="connsiteX3039" fmla="*/ 1312232 w 12191999"/>
              <a:gd name="connsiteY3039" fmla="*/ 3484626 h 6862263"/>
              <a:gd name="connsiteX3040" fmla="*/ 1390790 w 12191999"/>
              <a:gd name="connsiteY3040" fmla="*/ 3459459 h 6862263"/>
              <a:gd name="connsiteX3041" fmla="*/ 1441274 w 12191999"/>
              <a:gd name="connsiteY3041" fmla="*/ 3447441 h 6862263"/>
              <a:gd name="connsiteX3042" fmla="*/ 1487806 w 12191999"/>
              <a:gd name="connsiteY3042" fmla="*/ 3434653 h 6862263"/>
              <a:gd name="connsiteX3043" fmla="*/ 1529735 w 12191999"/>
              <a:gd name="connsiteY3043" fmla="*/ 3419348 h 6862263"/>
              <a:gd name="connsiteX3044" fmla="*/ 1642319 w 12191999"/>
              <a:gd name="connsiteY3044" fmla="*/ 3377333 h 6862263"/>
              <a:gd name="connsiteX3045" fmla="*/ 1708329 w 12191999"/>
              <a:gd name="connsiteY3045" fmla="*/ 3357818 h 6862263"/>
              <a:gd name="connsiteX3046" fmla="*/ 1721204 w 12191999"/>
              <a:gd name="connsiteY3046" fmla="*/ 3353040 h 6862263"/>
              <a:gd name="connsiteX3047" fmla="*/ 1713301 w 12191999"/>
              <a:gd name="connsiteY3047" fmla="*/ 3351500 h 6862263"/>
              <a:gd name="connsiteX3048" fmla="*/ 1675692 w 12191999"/>
              <a:gd name="connsiteY3048" fmla="*/ 3358740 h 6862263"/>
              <a:gd name="connsiteX3049" fmla="*/ 1624884 w 12191999"/>
              <a:gd name="connsiteY3049" fmla="*/ 3369883 h 6862263"/>
              <a:gd name="connsiteX3050" fmla="*/ 1637108 w 12191999"/>
              <a:gd name="connsiteY3050" fmla="*/ 3363359 h 6862263"/>
              <a:gd name="connsiteX3051" fmla="*/ 1668810 w 12191999"/>
              <a:gd name="connsiteY3051" fmla="*/ 3350108 h 6862263"/>
              <a:gd name="connsiteX3052" fmla="*/ 1674432 w 12191999"/>
              <a:gd name="connsiteY3052" fmla="*/ 3345536 h 6862263"/>
              <a:gd name="connsiteX3053" fmla="*/ 1664206 w 12191999"/>
              <a:gd name="connsiteY3053" fmla="*/ 3347591 h 6862263"/>
              <a:gd name="connsiteX3054" fmla="*/ 1651003 w 12191999"/>
              <a:gd name="connsiteY3054" fmla="*/ 3351492 h 6862263"/>
              <a:gd name="connsiteX3055" fmla="*/ 1598524 w 12191999"/>
              <a:gd name="connsiteY3055" fmla="*/ 3367979 h 6862263"/>
              <a:gd name="connsiteX3056" fmla="*/ 1565519 w 12191999"/>
              <a:gd name="connsiteY3056" fmla="*/ 3377739 h 6862263"/>
              <a:gd name="connsiteX3057" fmla="*/ 1535163 w 12191999"/>
              <a:gd name="connsiteY3057" fmla="*/ 3384774 h 6862263"/>
              <a:gd name="connsiteX3058" fmla="*/ 1435824 w 12191999"/>
              <a:gd name="connsiteY3058" fmla="*/ 3413173 h 6862263"/>
              <a:gd name="connsiteX3059" fmla="*/ 1425597 w 12191999"/>
              <a:gd name="connsiteY3059" fmla="*/ 3415229 h 6862263"/>
              <a:gd name="connsiteX3060" fmla="*/ 1418669 w 12191999"/>
              <a:gd name="connsiteY3060" fmla="*/ 3416306 h 6862263"/>
              <a:gd name="connsiteX3061" fmla="*/ 1380368 w 12191999"/>
              <a:gd name="connsiteY3061" fmla="*/ 3431510 h 6862263"/>
              <a:gd name="connsiteX3062" fmla="*/ 1333509 w 12191999"/>
              <a:gd name="connsiteY3062" fmla="*/ 3443423 h 6862263"/>
              <a:gd name="connsiteX3063" fmla="*/ 1326909 w 12191999"/>
              <a:gd name="connsiteY3063" fmla="*/ 3445375 h 6862263"/>
              <a:gd name="connsiteX3064" fmla="*/ 1290603 w 12191999"/>
              <a:gd name="connsiteY3064" fmla="*/ 3456108 h 6862263"/>
              <a:gd name="connsiteX3065" fmla="*/ 1250348 w 12191999"/>
              <a:gd name="connsiteY3065" fmla="*/ 3466072 h 6862263"/>
              <a:gd name="connsiteX3066" fmla="*/ 1197540 w 12191999"/>
              <a:gd name="connsiteY3066" fmla="*/ 3481684 h 6862263"/>
              <a:gd name="connsiteX3067" fmla="*/ 1149011 w 12191999"/>
              <a:gd name="connsiteY3067" fmla="*/ 3498942 h 6862263"/>
              <a:gd name="connsiteX3068" fmla="*/ 1074403 w 12191999"/>
              <a:gd name="connsiteY3068" fmla="*/ 3524878 h 6862263"/>
              <a:gd name="connsiteX3069" fmla="*/ 1015648 w 12191999"/>
              <a:gd name="connsiteY3069" fmla="*/ 3544192 h 6862263"/>
              <a:gd name="connsiteX3070" fmla="*/ 1033127 w 12191999"/>
              <a:gd name="connsiteY3070" fmla="*/ 3541933 h 6862263"/>
              <a:gd name="connsiteX3071" fmla="*/ 1049628 w 12191999"/>
              <a:gd name="connsiteY3071" fmla="*/ 3537053 h 6862263"/>
              <a:gd name="connsiteX3072" fmla="*/ 1113640 w 12191999"/>
              <a:gd name="connsiteY3072" fmla="*/ 3522005 h 6862263"/>
              <a:gd name="connsiteX3073" fmla="*/ 1166447 w 12191999"/>
              <a:gd name="connsiteY3073" fmla="*/ 3506394 h 6862263"/>
              <a:gd name="connsiteX3074" fmla="*/ 1214324 w 12191999"/>
              <a:gd name="connsiteY3074" fmla="*/ 3487390 h 6862263"/>
              <a:gd name="connsiteX3075" fmla="*/ 1230176 w 12191999"/>
              <a:gd name="connsiteY3075" fmla="*/ 3480765 h 6862263"/>
              <a:gd name="connsiteX3076" fmla="*/ 1294510 w 12191999"/>
              <a:gd name="connsiteY3076" fmla="*/ 3466591 h 6862263"/>
              <a:gd name="connsiteX3077" fmla="*/ 1321242 w 12191999"/>
              <a:gd name="connsiteY3077" fmla="*/ 3459657 h 6862263"/>
              <a:gd name="connsiteX3078" fmla="*/ 1357547 w 12191999"/>
              <a:gd name="connsiteY3078" fmla="*/ 3448924 h 6862263"/>
              <a:gd name="connsiteX3079" fmla="*/ 1377349 w 12191999"/>
              <a:gd name="connsiteY3079" fmla="*/ 3443069 h 6862263"/>
              <a:gd name="connsiteX3080" fmla="*/ 1415979 w 12191999"/>
              <a:gd name="connsiteY3080" fmla="*/ 3428738 h 6862263"/>
              <a:gd name="connsiteX3081" fmla="*/ 1439406 w 12191999"/>
              <a:gd name="connsiteY3081" fmla="*/ 3422781 h 6862263"/>
              <a:gd name="connsiteX3082" fmla="*/ 1496491 w 12191999"/>
              <a:gd name="connsiteY3082" fmla="*/ 3408812 h 6862263"/>
              <a:gd name="connsiteX3083" fmla="*/ 1529821 w 12191999"/>
              <a:gd name="connsiteY3083" fmla="*/ 3399928 h 6862263"/>
              <a:gd name="connsiteX3084" fmla="*/ 1539396 w 12191999"/>
              <a:gd name="connsiteY3084" fmla="*/ 3396127 h 6862263"/>
              <a:gd name="connsiteX3085" fmla="*/ 1571097 w 12191999"/>
              <a:gd name="connsiteY3085" fmla="*/ 3382875 h 6862263"/>
              <a:gd name="connsiteX3086" fmla="*/ 1585277 w 12191999"/>
              <a:gd name="connsiteY3086" fmla="*/ 3381592 h 6862263"/>
              <a:gd name="connsiteX3087" fmla="*/ 1541025 w 12191999"/>
              <a:gd name="connsiteY3087" fmla="*/ 3400494 h 6862263"/>
              <a:gd name="connsiteX3088" fmla="*/ 1359501 w 12191999"/>
              <a:gd name="connsiteY3088" fmla="*/ 3454164 h 6862263"/>
              <a:gd name="connsiteX3089" fmla="*/ 1304046 w 12191999"/>
              <a:gd name="connsiteY3089" fmla="*/ 3472500 h 6862263"/>
              <a:gd name="connsiteX3090" fmla="*/ 1294795 w 12191999"/>
              <a:gd name="connsiteY3090" fmla="*/ 3477174 h 6862263"/>
              <a:gd name="connsiteX3091" fmla="*/ 1292146 w 12191999"/>
              <a:gd name="connsiteY3091" fmla="*/ 3479895 h 6862263"/>
              <a:gd name="connsiteX3092" fmla="*/ 1295774 w 12191999"/>
              <a:gd name="connsiteY3092" fmla="*/ 3479795 h 6862263"/>
              <a:gd name="connsiteX3093" fmla="*/ 1309301 w 12191999"/>
              <a:gd name="connsiteY3093" fmla="*/ 3476765 h 6862263"/>
              <a:gd name="connsiteX3094" fmla="*/ 1306326 w 12191999"/>
              <a:gd name="connsiteY3094" fmla="*/ 3478613 h 6862263"/>
              <a:gd name="connsiteX3095" fmla="*/ 1160455 w 12191999"/>
              <a:gd name="connsiteY3095" fmla="*/ 3519801 h 6862263"/>
              <a:gd name="connsiteX3096" fmla="*/ 1110947 w 12191999"/>
              <a:gd name="connsiteY3096" fmla="*/ 3534440 h 6862263"/>
              <a:gd name="connsiteX3097" fmla="*/ 1061443 w 12191999"/>
              <a:gd name="connsiteY3097" fmla="*/ 3549077 h 6862263"/>
              <a:gd name="connsiteX3098" fmla="*/ 1054841 w 12191999"/>
              <a:gd name="connsiteY3098" fmla="*/ 3551028 h 6862263"/>
              <a:gd name="connsiteX3099" fmla="*/ 1017884 w 12191999"/>
              <a:gd name="connsiteY3099" fmla="*/ 3560016 h 6862263"/>
              <a:gd name="connsiteX3100" fmla="*/ 955177 w 12191999"/>
              <a:gd name="connsiteY3100" fmla="*/ 3578555 h 6862263"/>
              <a:gd name="connsiteX3101" fmla="*/ 949935 w 12191999"/>
              <a:gd name="connsiteY3101" fmla="*/ 3579609 h 6862263"/>
              <a:gd name="connsiteX3102" fmla="*/ 936048 w 12191999"/>
              <a:gd name="connsiteY3102" fmla="*/ 3581231 h 6862263"/>
              <a:gd name="connsiteX3103" fmla="*/ 957173 w 12191999"/>
              <a:gd name="connsiteY3103" fmla="*/ 3574087 h 6862263"/>
              <a:gd name="connsiteX3104" fmla="*/ 979952 w 12191999"/>
              <a:gd name="connsiteY3104" fmla="*/ 3566383 h 6862263"/>
              <a:gd name="connsiteX3105" fmla="*/ 988549 w 12191999"/>
              <a:gd name="connsiteY3105" fmla="*/ 3559961 h 6862263"/>
              <a:gd name="connsiteX3106" fmla="*/ 1001751 w 12191999"/>
              <a:gd name="connsiteY3106" fmla="*/ 3556057 h 6862263"/>
              <a:gd name="connsiteX3107" fmla="*/ 1000773 w 12191999"/>
              <a:gd name="connsiteY3107" fmla="*/ 3553438 h 6862263"/>
              <a:gd name="connsiteX3108" fmla="*/ 984271 w 12191999"/>
              <a:gd name="connsiteY3108" fmla="*/ 3558316 h 6862263"/>
              <a:gd name="connsiteX3109" fmla="*/ 971069 w 12191999"/>
              <a:gd name="connsiteY3109" fmla="*/ 3562220 h 6862263"/>
              <a:gd name="connsiteX3110" fmla="*/ 960842 w 12191999"/>
              <a:gd name="connsiteY3110" fmla="*/ 3564273 h 6862263"/>
              <a:gd name="connsiteX3111" fmla="*/ 969765 w 12191999"/>
              <a:gd name="connsiteY3111" fmla="*/ 3558726 h 6862263"/>
              <a:gd name="connsiteX3112" fmla="*/ 968789 w 12191999"/>
              <a:gd name="connsiteY3112" fmla="*/ 3556105 h 6862263"/>
              <a:gd name="connsiteX3113" fmla="*/ 941083 w 12191999"/>
              <a:gd name="connsiteY3113" fmla="*/ 3560419 h 6862263"/>
              <a:gd name="connsiteX3114" fmla="*/ 907289 w 12191999"/>
              <a:gd name="connsiteY3114" fmla="*/ 3571743 h 6862263"/>
              <a:gd name="connsiteX3115" fmla="*/ 883638 w 12191999"/>
              <a:gd name="connsiteY3115" fmla="*/ 3579190 h 6862263"/>
              <a:gd name="connsiteX3116" fmla="*/ 881347 w 12191999"/>
              <a:gd name="connsiteY3116" fmla="*/ 3577356 h 6862263"/>
              <a:gd name="connsiteX3117" fmla="*/ 888067 w 12191999"/>
              <a:gd name="connsiteY3117" fmla="*/ 3561085 h 6862263"/>
              <a:gd name="connsiteX3118" fmla="*/ 924101 w 12191999"/>
              <a:gd name="connsiteY3118" fmla="*/ 3528649 h 6862263"/>
              <a:gd name="connsiteX3119" fmla="*/ 937451 w 12191999"/>
              <a:gd name="connsiteY3119" fmla="*/ 3512612 h 6862263"/>
              <a:gd name="connsiteX3120" fmla="*/ 906432 w 12191999"/>
              <a:gd name="connsiteY3120" fmla="*/ 3506500 h 6862263"/>
              <a:gd name="connsiteX3121" fmla="*/ 862803 w 12191999"/>
              <a:gd name="connsiteY3121" fmla="*/ 3467826 h 6862263"/>
              <a:gd name="connsiteX3122" fmla="*/ 823856 w 12191999"/>
              <a:gd name="connsiteY3122" fmla="*/ 3426759 h 6862263"/>
              <a:gd name="connsiteX3123" fmla="*/ 860636 w 12191999"/>
              <a:gd name="connsiteY3123" fmla="*/ 3396883 h 6862263"/>
              <a:gd name="connsiteX3124" fmla="*/ 979523 w 12191999"/>
              <a:gd name="connsiteY3124" fmla="*/ 3313274 h 6862263"/>
              <a:gd name="connsiteX3125" fmla="*/ 982060 w 12191999"/>
              <a:gd name="connsiteY3125" fmla="*/ 3312074 h 6862263"/>
              <a:gd name="connsiteX3126" fmla="*/ 979975 w 12191999"/>
              <a:gd name="connsiteY3126" fmla="*/ 3305751 h 6862263"/>
              <a:gd name="connsiteX3127" fmla="*/ 981310 w 12191999"/>
              <a:gd name="connsiteY3127" fmla="*/ 3288972 h 6862263"/>
              <a:gd name="connsiteX3128" fmla="*/ 1023208 w 12191999"/>
              <a:gd name="connsiteY3128" fmla="*/ 3228089 h 6862263"/>
              <a:gd name="connsiteX3129" fmla="*/ 1090100 w 12191999"/>
              <a:gd name="connsiteY3129" fmla="*/ 3156909 h 6862263"/>
              <a:gd name="connsiteX3130" fmla="*/ 1101612 w 12191999"/>
              <a:gd name="connsiteY3130" fmla="*/ 3144244 h 6862263"/>
              <a:gd name="connsiteX3131" fmla="*/ 1102330 w 12191999"/>
              <a:gd name="connsiteY3131" fmla="*/ 3136840 h 6862263"/>
              <a:gd name="connsiteX3132" fmla="*/ 1115914 w 12191999"/>
              <a:gd name="connsiteY3132" fmla="*/ 3133139 h 6862263"/>
              <a:gd name="connsiteX3133" fmla="*/ 1149300 w 12191999"/>
              <a:gd name="connsiteY3133" fmla="*/ 3124430 h 6862263"/>
              <a:gd name="connsiteX3134" fmla="*/ 1182320 w 12191999"/>
              <a:gd name="connsiteY3134" fmla="*/ 3114659 h 6862263"/>
              <a:gd name="connsiteX3135" fmla="*/ 1212501 w 12191999"/>
              <a:gd name="connsiteY3135" fmla="*/ 3107211 h 6862263"/>
              <a:gd name="connsiteX3136" fmla="*/ 1215828 w 12191999"/>
              <a:gd name="connsiteY3136" fmla="*/ 3106305 h 6862263"/>
              <a:gd name="connsiteX3137" fmla="*/ 1218790 w 12191999"/>
              <a:gd name="connsiteY3137" fmla="*/ 3104335 h 6862263"/>
              <a:gd name="connsiteX3138" fmla="*/ 1225686 w 12191999"/>
              <a:gd name="connsiteY3138" fmla="*/ 3103232 h 6862263"/>
              <a:gd name="connsiteX3139" fmla="*/ 1238991 w 12191999"/>
              <a:gd name="connsiteY3139" fmla="*/ 3099607 h 6862263"/>
              <a:gd name="connsiteX3140" fmla="*/ 1245767 w 12191999"/>
              <a:gd name="connsiteY3140" fmla="*/ 3098150 h 6862263"/>
              <a:gd name="connsiteX3141" fmla="*/ 1272012 w 12191999"/>
              <a:gd name="connsiteY3141" fmla="*/ 3089836 h 6862263"/>
              <a:gd name="connsiteX3142" fmla="*/ 1274974 w 12191999"/>
              <a:gd name="connsiteY3142" fmla="*/ 3087866 h 6862263"/>
              <a:gd name="connsiteX3143" fmla="*/ 1288281 w 12191999"/>
              <a:gd name="connsiteY3143" fmla="*/ 3084241 h 6862263"/>
              <a:gd name="connsiteX3144" fmla="*/ 1292339 w 12191999"/>
              <a:gd name="connsiteY3144" fmla="*/ 3085461 h 6862263"/>
              <a:gd name="connsiteX3145" fmla="*/ 1299235 w 12191999"/>
              <a:gd name="connsiteY3145" fmla="*/ 3084359 h 6862263"/>
              <a:gd name="connsiteX3146" fmla="*/ 1312540 w 12191999"/>
              <a:gd name="connsiteY3146" fmla="*/ 3080733 h 6862263"/>
              <a:gd name="connsiteX3147" fmla="*/ 1325845 w 12191999"/>
              <a:gd name="connsiteY3147" fmla="*/ 3077108 h 6862263"/>
              <a:gd name="connsiteX3148" fmla="*/ 1332620 w 12191999"/>
              <a:gd name="connsiteY3148" fmla="*/ 3075651 h 6862263"/>
              <a:gd name="connsiteX3149" fmla="*/ 1353068 w 12191999"/>
              <a:gd name="connsiteY3149" fmla="*/ 3071632 h 6862263"/>
              <a:gd name="connsiteX3150" fmla="*/ 1360207 w 12191999"/>
              <a:gd name="connsiteY3150" fmla="*/ 3071238 h 6862263"/>
              <a:gd name="connsiteX3151" fmla="*/ 1383494 w 12191999"/>
              <a:gd name="connsiteY3151" fmla="*/ 3064895 h 6862263"/>
              <a:gd name="connsiteX3152" fmla="*/ 1389050 w 12191999"/>
              <a:gd name="connsiteY3152" fmla="*/ 3059889 h 6862263"/>
              <a:gd name="connsiteX3153" fmla="*/ 1392132 w 12191999"/>
              <a:gd name="connsiteY3153" fmla="*/ 3058273 h 6862263"/>
              <a:gd name="connsiteX3154" fmla="*/ 1411213 w 12191999"/>
              <a:gd name="connsiteY3154" fmla="*/ 3053548 h 6862263"/>
              <a:gd name="connsiteX3155" fmla="*/ 1411215 w 12191999"/>
              <a:gd name="connsiteY3155" fmla="*/ 3040146 h 6862263"/>
              <a:gd name="connsiteX3156" fmla="*/ 1405611 w 12191999"/>
              <a:gd name="connsiteY3156" fmla="*/ 3041672 h 6862263"/>
              <a:gd name="connsiteX3157" fmla="*/ 1375581 w 12191999"/>
              <a:gd name="connsiteY3157" fmla="*/ 3049562 h 6862263"/>
              <a:gd name="connsiteX3158" fmla="*/ 1345552 w 12191999"/>
              <a:gd name="connsiteY3158" fmla="*/ 3057451 h 6862263"/>
              <a:gd name="connsiteX3159" fmla="*/ 1358214 w 12191999"/>
              <a:gd name="connsiteY3159" fmla="*/ 3051958 h 6862263"/>
              <a:gd name="connsiteX3160" fmla="*/ 1360594 w 12191999"/>
              <a:gd name="connsiteY3160" fmla="*/ 3049809 h 6862263"/>
              <a:gd name="connsiteX3161" fmla="*/ 1361083 w 12191999"/>
              <a:gd name="connsiteY3161" fmla="*/ 3049721 h 6862263"/>
              <a:gd name="connsiteX3162" fmla="*/ 1362284 w 12191999"/>
              <a:gd name="connsiteY3162" fmla="*/ 3049247 h 6862263"/>
              <a:gd name="connsiteX3163" fmla="*/ 1360992 w 12191999"/>
              <a:gd name="connsiteY3163" fmla="*/ 3049452 h 6862263"/>
              <a:gd name="connsiteX3164" fmla="*/ 1387511 w 12191999"/>
              <a:gd name="connsiteY3164" fmla="*/ 3041935 h 6862263"/>
              <a:gd name="connsiteX3165" fmla="*/ 1393981 w 12191999"/>
              <a:gd name="connsiteY3165" fmla="*/ 3039589 h 6862263"/>
              <a:gd name="connsiteX3166" fmla="*/ 1393523 w 12191999"/>
              <a:gd name="connsiteY3166" fmla="*/ 3038256 h 6862263"/>
              <a:gd name="connsiteX3167" fmla="*/ 1396942 w 12191999"/>
              <a:gd name="connsiteY3167" fmla="*/ 3037617 h 6862263"/>
              <a:gd name="connsiteX3168" fmla="*/ 1400634 w 12191999"/>
              <a:gd name="connsiteY3168" fmla="*/ 3037778 h 6862263"/>
              <a:gd name="connsiteX3169" fmla="*/ 1411215 w 12191999"/>
              <a:gd name="connsiteY3169" fmla="*/ 3035261 h 6862263"/>
              <a:gd name="connsiteX3170" fmla="*/ 1411215 w 12191999"/>
              <a:gd name="connsiteY3170" fmla="*/ 3030960 h 6862263"/>
              <a:gd name="connsiteX3171" fmla="*/ 1392607 w 12191999"/>
              <a:gd name="connsiteY3171" fmla="*/ 3035588 h 6862263"/>
              <a:gd name="connsiteX3172" fmla="*/ 1382718 w 12191999"/>
              <a:gd name="connsiteY3172" fmla="*/ 3038576 h 6862263"/>
              <a:gd name="connsiteX3173" fmla="*/ 1363127 w 12191999"/>
              <a:gd name="connsiteY3173" fmla="*/ 3045079 h 6862263"/>
              <a:gd name="connsiteX3174" fmla="*/ 1349730 w 12191999"/>
              <a:gd name="connsiteY3174" fmla="*/ 3048438 h 6862263"/>
              <a:gd name="connsiteX3175" fmla="*/ 1342894 w 12191999"/>
              <a:gd name="connsiteY3175" fmla="*/ 3049717 h 6862263"/>
              <a:gd name="connsiteX3176" fmla="*/ 1316098 w 12191999"/>
              <a:gd name="connsiteY3176" fmla="*/ 3056434 h 6862263"/>
              <a:gd name="connsiteX3177" fmla="*/ 1299558 w 12191999"/>
              <a:gd name="connsiteY3177" fmla="*/ 3061232 h 6862263"/>
              <a:gd name="connsiteX3178" fmla="*/ 1262967 w 12191999"/>
              <a:gd name="connsiteY3178" fmla="*/ 3071199 h 6862263"/>
              <a:gd name="connsiteX3179" fmla="*/ 1249662 w 12191999"/>
              <a:gd name="connsiteY3179" fmla="*/ 3074826 h 6862263"/>
              <a:gd name="connsiteX3180" fmla="*/ 1236354 w 12191999"/>
              <a:gd name="connsiteY3180" fmla="*/ 3078450 h 6862263"/>
              <a:gd name="connsiteX3181" fmla="*/ 1213070 w 12191999"/>
              <a:gd name="connsiteY3181" fmla="*/ 3084794 h 6862263"/>
              <a:gd name="connsiteX3182" fmla="*/ 1203548 w 12191999"/>
              <a:gd name="connsiteY3182" fmla="*/ 3088847 h 6862263"/>
              <a:gd name="connsiteX3183" fmla="*/ 1210568 w 12191999"/>
              <a:gd name="connsiteY3183" fmla="*/ 3088101 h 6862263"/>
              <a:gd name="connsiteX3184" fmla="*/ 1217496 w 12191999"/>
              <a:gd name="connsiteY3184" fmla="*/ 3087089 h 6862263"/>
              <a:gd name="connsiteX3185" fmla="*/ 1227291 w 12191999"/>
              <a:gd name="connsiteY3185" fmla="*/ 3083836 h 6862263"/>
              <a:gd name="connsiteX3186" fmla="*/ 1227199 w 12191999"/>
              <a:gd name="connsiteY3186" fmla="*/ 3083570 h 6862263"/>
              <a:gd name="connsiteX3187" fmla="*/ 1237270 w 12191999"/>
              <a:gd name="connsiteY3187" fmla="*/ 3081118 h 6862263"/>
              <a:gd name="connsiteX3188" fmla="*/ 1251127 w 12191999"/>
              <a:gd name="connsiteY3188" fmla="*/ 3079093 h 6862263"/>
              <a:gd name="connsiteX3189" fmla="*/ 1251403 w 12191999"/>
              <a:gd name="connsiteY3189" fmla="*/ 3079894 h 6862263"/>
              <a:gd name="connsiteX3190" fmla="*/ 1241423 w 12191999"/>
              <a:gd name="connsiteY3190" fmla="*/ 3082611 h 6862263"/>
              <a:gd name="connsiteX3191" fmla="*/ 1231167 w 12191999"/>
              <a:gd name="connsiteY3191" fmla="*/ 3084531 h 6862263"/>
              <a:gd name="connsiteX3192" fmla="*/ 1197812 w 12191999"/>
              <a:gd name="connsiteY3192" fmla="*/ 3093327 h 6862263"/>
              <a:gd name="connsiteX3193" fmla="*/ 1174709 w 12191999"/>
              <a:gd name="connsiteY3193" fmla="*/ 3100203 h 6862263"/>
              <a:gd name="connsiteX3194" fmla="*/ 1158170 w 12191999"/>
              <a:gd name="connsiteY3194" fmla="*/ 3105001 h 6862263"/>
              <a:gd name="connsiteX3195" fmla="*/ 1151425 w 12191999"/>
              <a:gd name="connsiteY3195" fmla="*/ 3106546 h 6862263"/>
              <a:gd name="connsiteX3196" fmla="*/ 1131282 w 12191999"/>
              <a:gd name="connsiteY3196" fmla="*/ 3111452 h 6862263"/>
              <a:gd name="connsiteX3197" fmla="*/ 1115017 w 12191999"/>
              <a:gd name="connsiteY3197" fmla="*/ 3117050 h 6862263"/>
              <a:gd name="connsiteX3198" fmla="*/ 1101436 w 12191999"/>
              <a:gd name="connsiteY3198" fmla="*/ 3119875 h 6862263"/>
              <a:gd name="connsiteX3199" fmla="*/ 1095882 w 12191999"/>
              <a:gd name="connsiteY3199" fmla="*/ 3120915 h 6862263"/>
              <a:gd name="connsiteX3200" fmla="*/ 1088044 w 12191999"/>
              <a:gd name="connsiteY3200" fmla="*/ 3123231 h 6862263"/>
              <a:gd name="connsiteX3201" fmla="*/ 1085714 w 12191999"/>
              <a:gd name="connsiteY3201" fmla="*/ 3122620 h 6862263"/>
              <a:gd name="connsiteX3202" fmla="*/ 1083045 w 12191999"/>
              <a:gd name="connsiteY3202" fmla="*/ 3122920 h 6862263"/>
              <a:gd name="connsiteX3203" fmla="*/ 1084981 w 12191999"/>
              <a:gd name="connsiteY3203" fmla="*/ 3122279 h 6862263"/>
              <a:gd name="connsiteX3204" fmla="*/ 1090539 w 12191999"/>
              <a:gd name="connsiteY3204" fmla="*/ 3119925 h 6862263"/>
              <a:gd name="connsiteX3205" fmla="*/ 1106714 w 12191999"/>
              <a:gd name="connsiteY3205" fmla="*/ 3114061 h 6862263"/>
              <a:gd name="connsiteX3206" fmla="*/ 1113184 w 12191999"/>
              <a:gd name="connsiteY3206" fmla="*/ 3111714 h 6862263"/>
              <a:gd name="connsiteX3207" fmla="*/ 1096277 w 12191999"/>
              <a:gd name="connsiteY3207" fmla="*/ 3115446 h 6862263"/>
              <a:gd name="connsiteX3208" fmla="*/ 1079095 w 12191999"/>
              <a:gd name="connsiteY3208" fmla="*/ 3118377 h 6862263"/>
              <a:gd name="connsiteX3209" fmla="*/ 1075676 w 12191999"/>
              <a:gd name="connsiteY3209" fmla="*/ 3119018 h 6862263"/>
              <a:gd name="connsiteX3210" fmla="*/ 1055811 w 12191999"/>
              <a:gd name="connsiteY3210" fmla="*/ 3124720 h 6862263"/>
              <a:gd name="connsiteX3211" fmla="*/ 1049157 w 12191999"/>
              <a:gd name="connsiteY3211" fmla="*/ 3126534 h 6862263"/>
              <a:gd name="connsiteX3212" fmla="*/ 1032250 w 12191999"/>
              <a:gd name="connsiteY3212" fmla="*/ 3130264 h 6862263"/>
              <a:gd name="connsiteX3213" fmla="*/ 1005639 w 12191999"/>
              <a:gd name="connsiteY3213" fmla="*/ 3137516 h 6862263"/>
              <a:gd name="connsiteX3214" fmla="*/ 999076 w 12191999"/>
              <a:gd name="connsiteY3214" fmla="*/ 3139594 h 6862263"/>
              <a:gd name="connsiteX3215" fmla="*/ 1002586 w 12191999"/>
              <a:gd name="connsiteY3215" fmla="*/ 3139221 h 6862263"/>
              <a:gd name="connsiteX3216" fmla="*/ 1009240 w 12191999"/>
              <a:gd name="connsiteY3216" fmla="*/ 3137409 h 6862263"/>
              <a:gd name="connsiteX3217" fmla="*/ 1019493 w 12191999"/>
              <a:gd name="connsiteY3217" fmla="*/ 3135490 h 6862263"/>
              <a:gd name="connsiteX3218" fmla="*/ 1003044 w 12191999"/>
              <a:gd name="connsiteY3218" fmla="*/ 3140556 h 6862263"/>
              <a:gd name="connsiteX3219" fmla="*/ 986412 w 12191999"/>
              <a:gd name="connsiteY3219" fmla="*/ 3145086 h 6862263"/>
              <a:gd name="connsiteX3220" fmla="*/ 979850 w 12191999"/>
              <a:gd name="connsiteY3220" fmla="*/ 3147165 h 6862263"/>
              <a:gd name="connsiteX3221" fmla="*/ 950370 w 12191999"/>
              <a:gd name="connsiteY3221" fmla="*/ 3156655 h 6862263"/>
              <a:gd name="connsiteX3222" fmla="*/ 930687 w 12191999"/>
              <a:gd name="connsiteY3222" fmla="*/ 3162894 h 6862263"/>
              <a:gd name="connsiteX3223" fmla="*/ 907219 w 12191999"/>
              <a:gd name="connsiteY3223" fmla="*/ 3168703 h 6862263"/>
              <a:gd name="connsiteX3224" fmla="*/ 867209 w 12191999"/>
              <a:gd name="connsiteY3224" fmla="*/ 3179312 h 6862263"/>
              <a:gd name="connsiteX3225" fmla="*/ 853904 w 12191999"/>
              <a:gd name="connsiteY3225" fmla="*/ 3182937 h 6862263"/>
              <a:gd name="connsiteX3226" fmla="*/ 817038 w 12191999"/>
              <a:gd name="connsiteY3226" fmla="*/ 3192107 h 6862263"/>
              <a:gd name="connsiteX3227" fmla="*/ 817496 w 12191999"/>
              <a:gd name="connsiteY3227" fmla="*/ 3193439 h 6862263"/>
              <a:gd name="connsiteX3228" fmla="*/ 811028 w 12191999"/>
              <a:gd name="connsiteY3228" fmla="*/ 3195786 h 6862263"/>
              <a:gd name="connsiteX3229" fmla="*/ 791527 w 12191999"/>
              <a:gd name="connsiteY3229" fmla="*/ 3202557 h 6862263"/>
              <a:gd name="connsiteX3230" fmla="*/ 781821 w 12191999"/>
              <a:gd name="connsiteY3230" fmla="*/ 3206076 h 6862263"/>
              <a:gd name="connsiteX3231" fmla="*/ 761680 w 12191999"/>
              <a:gd name="connsiteY3231" fmla="*/ 3210980 h 6862263"/>
              <a:gd name="connsiteX3232" fmla="*/ 761588 w 12191999"/>
              <a:gd name="connsiteY3232" fmla="*/ 3210712 h 6862263"/>
              <a:gd name="connsiteX3233" fmla="*/ 751241 w 12191999"/>
              <a:gd name="connsiteY3233" fmla="*/ 3212364 h 6862263"/>
              <a:gd name="connsiteX3234" fmla="*/ 741123 w 12191999"/>
              <a:gd name="connsiteY3234" fmla="*/ 3215122 h 6862263"/>
              <a:gd name="connsiteX3235" fmla="*/ 728505 w 12191999"/>
              <a:gd name="connsiteY3235" fmla="*/ 3213931 h 6862263"/>
              <a:gd name="connsiteX3236" fmla="*/ 685160 w 12191999"/>
              <a:gd name="connsiteY3236" fmla="*/ 3179333 h 6862263"/>
              <a:gd name="connsiteX3237" fmla="*/ 642833 w 12191999"/>
              <a:gd name="connsiteY3237" fmla="*/ 3156256 h 6862263"/>
              <a:gd name="connsiteX3238" fmla="*/ 623827 w 12191999"/>
              <a:gd name="connsiteY3238" fmla="*/ 3157855 h 6862263"/>
              <a:gd name="connsiteX3239" fmla="*/ 568692 w 12191999"/>
              <a:gd name="connsiteY3239" fmla="*/ 3107859 h 6862263"/>
              <a:gd name="connsiteX3240" fmla="*/ 620146 w 12191999"/>
              <a:gd name="connsiteY3240" fmla="*/ 3072122 h 6862263"/>
              <a:gd name="connsiteX3241" fmla="*/ 855590 w 12191999"/>
              <a:gd name="connsiteY3241" fmla="*/ 2977214 h 6862263"/>
              <a:gd name="connsiteX3242" fmla="*/ 871762 w 12191999"/>
              <a:gd name="connsiteY3242" fmla="*/ 2934199 h 6862263"/>
              <a:gd name="connsiteX3243" fmla="*/ 829963 w 12191999"/>
              <a:gd name="connsiteY3243" fmla="*/ 2923372 h 6862263"/>
              <a:gd name="connsiteX3244" fmla="*/ 721694 w 12191999"/>
              <a:gd name="connsiteY3244" fmla="*/ 2944080 h 6862263"/>
              <a:gd name="connsiteX3245" fmla="*/ 682626 w 12191999"/>
              <a:gd name="connsiteY3245" fmla="*/ 2922780 h 6862263"/>
              <a:gd name="connsiteX3246" fmla="*/ 721374 w 12191999"/>
              <a:gd name="connsiteY3246" fmla="*/ 2912012 h 6862263"/>
              <a:gd name="connsiteX3247" fmla="*/ 748892 w 12191999"/>
              <a:gd name="connsiteY3247" fmla="*/ 2911065 h 6862263"/>
              <a:gd name="connsiteX3248" fmla="*/ 772518 w 12191999"/>
              <a:gd name="connsiteY3248" fmla="*/ 2844204 h 6862263"/>
              <a:gd name="connsiteX3249" fmla="*/ 775455 w 12191999"/>
              <a:gd name="connsiteY3249" fmla="*/ 2813910 h 6862263"/>
              <a:gd name="connsiteX3250" fmla="*/ 955870 w 12191999"/>
              <a:gd name="connsiteY3250" fmla="*/ 2720898 h 6862263"/>
              <a:gd name="connsiteX3251" fmla="*/ 1167368 w 12191999"/>
              <a:gd name="connsiteY3251" fmla="*/ 2660783 h 6862263"/>
              <a:gd name="connsiteX3252" fmla="*/ 1223105 w 12191999"/>
              <a:gd name="connsiteY3252" fmla="*/ 2640276 h 6862263"/>
              <a:gd name="connsiteX3253" fmla="*/ 1226535 w 12191999"/>
              <a:gd name="connsiteY3253" fmla="*/ 2639279 h 6862263"/>
              <a:gd name="connsiteX3254" fmla="*/ 1217678 w 12191999"/>
              <a:gd name="connsiteY3254" fmla="*/ 2632233 h 6862263"/>
              <a:gd name="connsiteX3255" fmla="*/ 1201566 w 12191999"/>
              <a:gd name="connsiteY3255" fmla="*/ 2626869 h 6862263"/>
              <a:gd name="connsiteX3256" fmla="*/ 1072456 w 12191999"/>
              <a:gd name="connsiteY3256" fmla="*/ 2557050 h 6862263"/>
              <a:gd name="connsiteX3257" fmla="*/ 1072673 w 12191999"/>
              <a:gd name="connsiteY3257" fmla="*/ 2504286 h 6862263"/>
              <a:gd name="connsiteX3258" fmla="*/ 1116587 w 12191999"/>
              <a:gd name="connsiteY3258" fmla="*/ 2478383 h 6862263"/>
              <a:gd name="connsiteX3259" fmla="*/ 1144117 w 12191999"/>
              <a:gd name="connsiteY3259" fmla="*/ 2453917 h 6862263"/>
              <a:gd name="connsiteX3260" fmla="*/ 1130206 w 12191999"/>
              <a:gd name="connsiteY3260" fmla="*/ 2453116 h 6862263"/>
              <a:gd name="connsiteX3261" fmla="*/ 1106778 w 12191999"/>
              <a:gd name="connsiteY3261" fmla="*/ 2456677 h 6862263"/>
              <a:gd name="connsiteX3262" fmla="*/ 996392 w 12191999"/>
              <a:gd name="connsiteY3262" fmla="*/ 2479847 h 6862263"/>
              <a:gd name="connsiteX3263" fmla="*/ 793500 w 12191999"/>
              <a:gd name="connsiteY3263" fmla="*/ 2468900 h 6862263"/>
              <a:gd name="connsiteX3264" fmla="*/ 745718 w 12191999"/>
              <a:gd name="connsiteY3264" fmla="*/ 2466769 h 6862263"/>
              <a:gd name="connsiteX3265" fmla="*/ 534638 w 12191999"/>
              <a:gd name="connsiteY3265" fmla="*/ 2487241 h 6862263"/>
              <a:gd name="connsiteX3266" fmla="*/ 391815 w 12191999"/>
              <a:gd name="connsiteY3266" fmla="*/ 2493102 h 6862263"/>
              <a:gd name="connsiteX3267" fmla="*/ 328489 w 12191999"/>
              <a:gd name="connsiteY3267" fmla="*/ 2474522 h 6862263"/>
              <a:gd name="connsiteX3268" fmla="*/ 342139 w 12191999"/>
              <a:gd name="connsiteY3268" fmla="*/ 2422157 h 6862263"/>
              <a:gd name="connsiteX3269" fmla="*/ 522552 w 12191999"/>
              <a:gd name="connsiteY3269" fmla="*/ 2329146 h 6862263"/>
              <a:gd name="connsiteX3270" fmla="*/ 319659 w 12191999"/>
              <a:gd name="connsiteY3270" fmla="*/ 2318200 h 6862263"/>
              <a:gd name="connsiteX3271" fmla="*/ 282379 w 12191999"/>
              <a:gd name="connsiteY3271" fmla="*/ 2313821 h 6862263"/>
              <a:gd name="connsiteX3272" fmla="*/ 295086 w 12191999"/>
              <a:gd name="connsiteY3272" fmla="*/ 2288853 h 6862263"/>
              <a:gd name="connsiteX3273" fmla="*/ 293509 w 12191999"/>
              <a:gd name="connsiteY3273" fmla="*/ 2252108 h 6862263"/>
              <a:gd name="connsiteX3274" fmla="*/ 253497 w 12191999"/>
              <a:gd name="connsiteY3274" fmla="*/ 2258205 h 6862263"/>
              <a:gd name="connsiteX3275" fmla="*/ 197735 w 12191999"/>
              <a:gd name="connsiteY3275" fmla="*/ 2267670 h 6862263"/>
              <a:gd name="connsiteX3276" fmla="*/ 160346 w 12191999"/>
              <a:gd name="connsiteY3276" fmla="*/ 2211401 h 6862263"/>
              <a:gd name="connsiteX3277" fmla="*/ 219892 w 12191999"/>
              <a:gd name="connsiteY3277" fmla="*/ 2215959 h 6862263"/>
              <a:gd name="connsiteX3278" fmla="*/ 241418 w 12191999"/>
              <a:gd name="connsiteY3278" fmla="*/ 2223707 h 6862263"/>
              <a:gd name="connsiteX3279" fmla="*/ 218841 w 12191999"/>
              <a:gd name="connsiteY3279" fmla="*/ 2191464 h 6862263"/>
              <a:gd name="connsiteX3280" fmla="*/ 234273 w 12191999"/>
              <a:gd name="connsiteY3280" fmla="*/ 2156022 h 6862263"/>
              <a:gd name="connsiteX3281" fmla="*/ 256014 w 12191999"/>
              <a:gd name="connsiteY3281" fmla="*/ 2143948 h 6862263"/>
              <a:gd name="connsiteX3282" fmla="*/ 300222 w 12191999"/>
              <a:gd name="connsiteY3282" fmla="*/ 2081334 h 6862263"/>
              <a:gd name="connsiteX3283" fmla="*/ 310814 w 12191999"/>
              <a:gd name="connsiteY3283" fmla="*/ 2071803 h 6862263"/>
              <a:gd name="connsiteX3284" fmla="*/ 315950 w 12191999"/>
              <a:gd name="connsiteY3284" fmla="*/ 2070017 h 6862263"/>
              <a:gd name="connsiteX3285" fmla="*/ 317655 w 12191999"/>
              <a:gd name="connsiteY3285" fmla="*/ 2066458 h 6862263"/>
              <a:gd name="connsiteX3286" fmla="*/ 317480 w 12191999"/>
              <a:gd name="connsiteY3286" fmla="*/ 2065803 h 6862263"/>
              <a:gd name="connsiteX3287" fmla="*/ 322315 w 12191999"/>
              <a:gd name="connsiteY3287" fmla="*/ 2061453 h 6862263"/>
              <a:gd name="connsiteX3288" fmla="*/ 354677 w 12191999"/>
              <a:gd name="connsiteY3288" fmla="*/ 2047656 h 6862263"/>
              <a:gd name="connsiteX3289" fmla="*/ 364771 w 12191999"/>
              <a:gd name="connsiteY3289" fmla="*/ 2045135 h 6862263"/>
              <a:gd name="connsiteX3290" fmla="*/ 370121 w 12191999"/>
              <a:gd name="connsiteY3290" fmla="*/ 2040310 h 6862263"/>
              <a:gd name="connsiteX3291" fmla="*/ 362513 w 12191999"/>
              <a:gd name="connsiteY3291" fmla="*/ 2039991 h 6862263"/>
              <a:gd name="connsiteX3292" fmla="*/ 336977 w 12191999"/>
              <a:gd name="connsiteY3292" fmla="*/ 2049860 h 6862263"/>
              <a:gd name="connsiteX3293" fmla="*/ 334362 w 12191999"/>
              <a:gd name="connsiteY3293" fmla="*/ 2050609 h 6862263"/>
              <a:gd name="connsiteX3294" fmla="*/ 356088 w 12191999"/>
              <a:gd name="connsiteY3294" fmla="*/ 2031056 h 6862263"/>
              <a:gd name="connsiteX3295" fmla="*/ 360094 w 12191999"/>
              <a:gd name="connsiteY3295" fmla="*/ 2028012 h 6862263"/>
              <a:gd name="connsiteX3296" fmla="*/ 378962 w 12191999"/>
              <a:gd name="connsiteY3296" fmla="*/ 2020548 h 6862263"/>
              <a:gd name="connsiteX3297" fmla="*/ 381449 w 12191999"/>
              <a:gd name="connsiteY3297" fmla="*/ 2017707 h 6862263"/>
              <a:gd name="connsiteX3298" fmla="*/ 393279 w 12191999"/>
              <a:gd name="connsiteY3298" fmla="*/ 2010629 h 6862263"/>
              <a:gd name="connsiteX3299" fmla="*/ 435014 w 12191999"/>
              <a:gd name="connsiteY3299" fmla="*/ 1995127 h 6862263"/>
              <a:gd name="connsiteX3300" fmla="*/ 445859 w 12191999"/>
              <a:gd name="connsiteY3300" fmla="*/ 1994319 h 6862263"/>
              <a:gd name="connsiteX3301" fmla="*/ 480885 w 12191999"/>
              <a:gd name="connsiteY3301" fmla="*/ 1989052 h 6862263"/>
              <a:gd name="connsiteX3302" fmla="*/ 503937 w 12191999"/>
              <a:gd name="connsiteY3302" fmla="*/ 1982025 h 6862263"/>
              <a:gd name="connsiteX3303" fmla="*/ 550646 w 12191999"/>
              <a:gd name="connsiteY3303" fmla="*/ 1960842 h 6862263"/>
              <a:gd name="connsiteX3304" fmla="*/ 553134 w 12191999"/>
              <a:gd name="connsiteY3304" fmla="*/ 1958000 h 6862263"/>
              <a:gd name="connsiteX3305" fmla="*/ 580783 w 12191999"/>
              <a:gd name="connsiteY3305" fmla="*/ 1944433 h 6862263"/>
              <a:gd name="connsiteX3306" fmla="*/ 611818 w 12191999"/>
              <a:gd name="connsiteY3306" fmla="*/ 1938579 h 6862263"/>
              <a:gd name="connsiteX3307" fmla="*/ 672380 w 12191999"/>
              <a:gd name="connsiteY3307" fmla="*/ 1923446 h 6862263"/>
              <a:gd name="connsiteX3308" fmla="*/ 724819 w 12191999"/>
              <a:gd name="connsiteY3308" fmla="*/ 1898295 h 6862263"/>
              <a:gd name="connsiteX3309" fmla="*/ 756835 w 12191999"/>
              <a:gd name="connsiteY3309" fmla="*/ 1886171 h 6862263"/>
              <a:gd name="connsiteX3310" fmla="*/ 803314 w 12191999"/>
              <a:gd name="connsiteY3310" fmla="*/ 1872971 h 6862263"/>
              <a:gd name="connsiteX3311" fmla="*/ 829228 w 12191999"/>
              <a:gd name="connsiteY3311" fmla="*/ 1863958 h 6862263"/>
              <a:gd name="connsiteX3312" fmla="*/ 841811 w 12191999"/>
              <a:gd name="connsiteY3312" fmla="*/ 1858596 h 6862263"/>
              <a:gd name="connsiteX3313" fmla="*/ 876690 w 12191999"/>
              <a:gd name="connsiteY3313" fmla="*/ 1844488 h 6862263"/>
              <a:gd name="connsiteX3314" fmla="*/ 889271 w 12191999"/>
              <a:gd name="connsiteY3314" fmla="*/ 1839125 h 6862263"/>
              <a:gd name="connsiteX3315" fmla="*/ 918511 w 12191999"/>
              <a:gd name="connsiteY3315" fmla="*/ 1812160 h 6862263"/>
              <a:gd name="connsiteX3316" fmla="*/ 943151 w 12191999"/>
              <a:gd name="connsiteY3316" fmla="*/ 1791734 h 6862263"/>
              <a:gd name="connsiteX3317" fmla="*/ 960330 w 12191999"/>
              <a:gd name="connsiteY3317" fmla="*/ 1779831 h 6862263"/>
              <a:gd name="connsiteX3318" fmla="*/ 970280 w 12191999"/>
              <a:gd name="connsiteY3318" fmla="*/ 1768467 h 6862263"/>
              <a:gd name="connsiteX3319" fmla="*/ 969527 w 12191999"/>
              <a:gd name="connsiteY3319" fmla="*/ 1766753 h 6862263"/>
              <a:gd name="connsiteX3320" fmla="*/ 917179 w 12191999"/>
              <a:gd name="connsiteY3320" fmla="*/ 1775080 h 6862263"/>
              <a:gd name="connsiteX3321" fmla="*/ 748732 w 12191999"/>
              <a:gd name="connsiteY3321" fmla="*/ 1833658 h 6862263"/>
              <a:gd name="connsiteX3322" fmla="*/ 735024 w 12191999"/>
              <a:gd name="connsiteY3322" fmla="*/ 1836450 h 6862263"/>
              <a:gd name="connsiteX3323" fmla="*/ 747605 w 12191999"/>
              <a:gd name="connsiteY3323" fmla="*/ 1831087 h 6862263"/>
              <a:gd name="connsiteX3324" fmla="*/ 785348 w 12191999"/>
              <a:gd name="connsiteY3324" fmla="*/ 1814996 h 6862263"/>
              <a:gd name="connsiteX3325" fmla="*/ 890597 w 12191999"/>
              <a:gd name="connsiteY3325" fmla="*/ 1765550 h 6862263"/>
              <a:gd name="connsiteX3326" fmla="*/ 955008 w 12191999"/>
              <a:gd name="connsiteY3326" fmla="*/ 1742160 h 6862263"/>
              <a:gd name="connsiteX3327" fmla="*/ 997118 w 12191999"/>
              <a:gd name="connsiteY3327" fmla="*/ 1727517 h 6862263"/>
              <a:gd name="connsiteX3328" fmla="*/ 1035239 w 12191999"/>
              <a:gd name="connsiteY3328" fmla="*/ 1712284 h 6862263"/>
              <a:gd name="connsiteX3329" fmla="*/ 1050683 w 12191999"/>
              <a:gd name="connsiteY3329" fmla="*/ 1704937 h 6862263"/>
              <a:gd name="connsiteX3330" fmla="*/ 1033734 w 12191999"/>
              <a:gd name="connsiteY3330" fmla="*/ 1708856 h 6862263"/>
              <a:gd name="connsiteX3331" fmla="*/ 921108 w 12191999"/>
              <a:gd name="connsiteY3331" fmla="*/ 1749997 h 6862263"/>
              <a:gd name="connsiteX3332" fmla="*/ 870262 w 12191999"/>
              <a:gd name="connsiteY3332" fmla="*/ 1761754 h 6862263"/>
              <a:gd name="connsiteX3333" fmla="*/ 869511 w 12191999"/>
              <a:gd name="connsiteY3333" fmla="*/ 1760039 h 6862263"/>
              <a:gd name="connsiteX3334" fmla="*/ 871246 w 12191999"/>
              <a:gd name="connsiteY3334" fmla="*/ 1755484 h 6862263"/>
              <a:gd name="connsiteX3335" fmla="*/ 900401 w 12191999"/>
              <a:gd name="connsiteY3335" fmla="*/ 1745344 h 6862263"/>
              <a:gd name="connsiteX3336" fmla="*/ 919085 w 12191999"/>
              <a:gd name="connsiteY3336" fmla="*/ 1736870 h 6862263"/>
              <a:gd name="connsiteX3337" fmla="*/ 921572 w 12191999"/>
              <a:gd name="connsiteY3337" fmla="*/ 1734029 h 6862263"/>
              <a:gd name="connsiteX3338" fmla="*/ 914717 w 12191999"/>
              <a:gd name="connsiteY3338" fmla="*/ 1735426 h 6862263"/>
              <a:gd name="connsiteX3339" fmla="*/ 885563 w 12191999"/>
              <a:gd name="connsiteY3339" fmla="*/ 1745563 h 6862263"/>
              <a:gd name="connsiteX3340" fmla="*/ 875093 w 12191999"/>
              <a:gd name="connsiteY3340" fmla="*/ 1747229 h 6862263"/>
              <a:gd name="connsiteX3341" fmla="*/ 880819 w 12191999"/>
              <a:gd name="connsiteY3341" fmla="*/ 1743262 h 6862263"/>
              <a:gd name="connsiteX3342" fmla="*/ 917813 w 12191999"/>
              <a:gd name="connsiteY3342" fmla="*/ 1725457 h 6862263"/>
              <a:gd name="connsiteX3343" fmla="*/ 977854 w 12191999"/>
              <a:gd name="connsiteY3343" fmla="*/ 1700624 h 6862263"/>
              <a:gd name="connsiteX3344" fmla="*/ 977478 w 12191999"/>
              <a:gd name="connsiteY3344" fmla="*/ 1699765 h 6862263"/>
              <a:gd name="connsiteX3345" fmla="*/ 976725 w 12191999"/>
              <a:gd name="connsiteY3345" fmla="*/ 1698051 h 6862263"/>
              <a:gd name="connsiteX3346" fmla="*/ 963767 w 12191999"/>
              <a:gd name="connsiteY3346" fmla="*/ 1702557 h 6862263"/>
              <a:gd name="connsiteX3347" fmla="*/ 951794 w 12191999"/>
              <a:gd name="connsiteY3347" fmla="*/ 1700795 h 6862263"/>
              <a:gd name="connsiteX3348" fmla="*/ 947428 w 12191999"/>
              <a:gd name="connsiteY3348" fmla="*/ 1699349 h 6862263"/>
              <a:gd name="connsiteX3349" fmla="*/ 917144 w 12191999"/>
              <a:gd name="connsiteY3349" fmla="*/ 1706916 h 6862263"/>
              <a:gd name="connsiteX3350" fmla="*/ 939819 w 12191999"/>
              <a:gd name="connsiteY3350" fmla="*/ 1699031 h 6862263"/>
              <a:gd name="connsiteX3351" fmla="*/ 941929 w 12191999"/>
              <a:gd name="connsiteY3351" fmla="*/ 1695332 h 6862263"/>
              <a:gd name="connsiteX3352" fmla="*/ 941178 w 12191999"/>
              <a:gd name="connsiteY3352" fmla="*/ 1693617 h 6862263"/>
              <a:gd name="connsiteX3353" fmla="*/ 944418 w 12191999"/>
              <a:gd name="connsiteY3353" fmla="*/ 1692491 h 6862263"/>
              <a:gd name="connsiteX3354" fmla="*/ 977188 w 12191999"/>
              <a:gd name="connsiteY3354" fmla="*/ 1682082 h 6862263"/>
              <a:gd name="connsiteX3355" fmla="*/ 983289 w 12191999"/>
              <a:gd name="connsiteY3355" fmla="*/ 1678971 h 6862263"/>
              <a:gd name="connsiteX3356" fmla="*/ 979299 w 12191999"/>
              <a:gd name="connsiteY3356" fmla="*/ 1678385 h 6862263"/>
              <a:gd name="connsiteX3357" fmla="*/ 958358 w 12191999"/>
              <a:gd name="connsiteY3357" fmla="*/ 1681715 h 6862263"/>
              <a:gd name="connsiteX3358" fmla="*/ 953238 w 12191999"/>
              <a:gd name="connsiteY3358" fmla="*/ 1678554 h 6862263"/>
              <a:gd name="connsiteX3359" fmla="*/ 958590 w 12191999"/>
              <a:gd name="connsiteY3359" fmla="*/ 1673731 h 6862263"/>
              <a:gd name="connsiteX3360" fmla="*/ 974786 w 12191999"/>
              <a:gd name="connsiteY3360" fmla="*/ 1668098 h 6862263"/>
              <a:gd name="connsiteX3361" fmla="*/ 1015162 w 12191999"/>
              <a:gd name="connsiteY3361" fmla="*/ 1658008 h 6862263"/>
              <a:gd name="connsiteX3362" fmla="*/ 1030606 w 12191999"/>
              <a:gd name="connsiteY3362" fmla="*/ 1650661 h 6862263"/>
              <a:gd name="connsiteX3363" fmla="*/ 1038068 w 12191999"/>
              <a:gd name="connsiteY3363" fmla="*/ 1642137 h 6862263"/>
              <a:gd name="connsiteX3364" fmla="*/ 1066471 w 12191999"/>
              <a:gd name="connsiteY3364" fmla="*/ 1630284 h 6862263"/>
              <a:gd name="connsiteX3365" fmla="*/ 1092761 w 12191999"/>
              <a:gd name="connsiteY3365" fmla="*/ 1622130 h 6862263"/>
              <a:gd name="connsiteX3366" fmla="*/ 1098111 w 12191999"/>
              <a:gd name="connsiteY3366" fmla="*/ 1617305 h 6862263"/>
              <a:gd name="connsiteX3367" fmla="*/ 1090504 w 12191999"/>
              <a:gd name="connsiteY3367" fmla="*/ 1616986 h 6862263"/>
              <a:gd name="connsiteX3368" fmla="*/ 1081163 w 12191999"/>
              <a:gd name="connsiteY3368" fmla="*/ 1621222 h 6862263"/>
              <a:gd name="connsiteX3369" fmla="*/ 1041162 w 12191999"/>
              <a:gd name="connsiteY3369" fmla="*/ 1632168 h 6862263"/>
              <a:gd name="connsiteX3370" fmla="*/ 1035668 w 12191999"/>
              <a:gd name="connsiteY3370" fmla="*/ 1628152 h 6862263"/>
              <a:gd name="connsiteX3371" fmla="*/ 1006511 w 12191999"/>
              <a:gd name="connsiteY3371" fmla="*/ 1638290 h 6862263"/>
              <a:gd name="connsiteX3372" fmla="*/ 980223 w 12191999"/>
              <a:gd name="connsiteY3372" fmla="*/ 1646446 h 6862263"/>
              <a:gd name="connsiteX3373" fmla="*/ 957923 w 12191999"/>
              <a:gd name="connsiteY3373" fmla="*/ 1655188 h 6862263"/>
              <a:gd name="connsiteX3374" fmla="*/ 877315 w 12191999"/>
              <a:gd name="connsiteY3374" fmla="*/ 1684212 h 6862263"/>
              <a:gd name="connsiteX3375" fmla="*/ 841683 w 12191999"/>
              <a:gd name="connsiteY3375" fmla="*/ 1696602 h 6862263"/>
              <a:gd name="connsiteX3376" fmla="*/ 788495 w 12191999"/>
              <a:gd name="connsiteY3376" fmla="*/ 1720039 h 6862263"/>
              <a:gd name="connsiteX3377" fmla="*/ 780888 w 12191999"/>
              <a:gd name="connsiteY3377" fmla="*/ 1719720 h 6862263"/>
              <a:gd name="connsiteX3378" fmla="*/ 744880 w 12191999"/>
              <a:gd name="connsiteY3378" fmla="*/ 1731254 h 6862263"/>
              <a:gd name="connsiteX3379" fmla="*/ 720469 w 12191999"/>
              <a:gd name="connsiteY3379" fmla="*/ 1743697 h 6862263"/>
              <a:gd name="connsiteX3380" fmla="*/ 698546 w 12191999"/>
              <a:gd name="connsiteY3380" fmla="*/ 1753297 h 6862263"/>
              <a:gd name="connsiteX3381" fmla="*/ 650187 w 12191999"/>
              <a:gd name="connsiteY3381" fmla="*/ 1762211 h 6862263"/>
              <a:gd name="connsiteX3382" fmla="*/ 622768 w 12191999"/>
              <a:gd name="connsiteY3382" fmla="*/ 1767793 h 6862263"/>
              <a:gd name="connsiteX3383" fmla="*/ 605563 w 12191999"/>
              <a:gd name="connsiteY3383" fmla="*/ 1775598 h 6862263"/>
              <a:gd name="connsiteX3384" fmla="*/ 606432 w 12191999"/>
              <a:gd name="connsiteY3384" fmla="*/ 1764860 h 6862263"/>
              <a:gd name="connsiteX3385" fmla="*/ 605617 w 12191999"/>
              <a:gd name="connsiteY3385" fmla="*/ 1755967 h 6862263"/>
              <a:gd name="connsiteX3386" fmla="*/ 598392 w 12191999"/>
              <a:gd name="connsiteY3386" fmla="*/ 1761590 h 6862263"/>
              <a:gd name="connsiteX3387" fmla="*/ 495642 w 12191999"/>
              <a:gd name="connsiteY3387" fmla="*/ 1816517 h 6862263"/>
              <a:gd name="connsiteX3388" fmla="*/ 463225 w 12191999"/>
              <a:gd name="connsiteY3388" fmla="*/ 1826093 h 6862263"/>
              <a:gd name="connsiteX3389" fmla="*/ 461180 w 12191999"/>
              <a:gd name="connsiteY3389" fmla="*/ 1824978 h 6862263"/>
              <a:gd name="connsiteX3390" fmla="*/ 450710 w 12191999"/>
              <a:gd name="connsiteY3390" fmla="*/ 1826643 h 6862263"/>
              <a:gd name="connsiteX3391" fmla="*/ 437548 w 12191999"/>
              <a:gd name="connsiteY3391" fmla="*/ 1833677 h 6862263"/>
              <a:gd name="connsiteX3392" fmla="*/ 381539 w 12191999"/>
              <a:gd name="connsiteY3392" fmla="*/ 1850221 h 6862263"/>
              <a:gd name="connsiteX3393" fmla="*/ 326304 w 12191999"/>
              <a:gd name="connsiteY3393" fmla="*/ 1844847 h 6862263"/>
              <a:gd name="connsiteX3394" fmla="*/ 324969 w 12191999"/>
              <a:gd name="connsiteY3394" fmla="*/ 1843421 h 6862263"/>
              <a:gd name="connsiteX3395" fmla="*/ 346614 w 12191999"/>
              <a:gd name="connsiteY3395" fmla="*/ 1836168 h 6862263"/>
              <a:gd name="connsiteX3396" fmla="*/ 356332 w 12191999"/>
              <a:gd name="connsiteY3396" fmla="*/ 1832788 h 6862263"/>
              <a:gd name="connsiteX3397" fmla="*/ 433323 w 12191999"/>
              <a:gd name="connsiteY3397" fmla="*/ 1804036 h 6862263"/>
              <a:gd name="connsiteX3398" fmla="*/ 483042 w 12191999"/>
              <a:gd name="connsiteY3398" fmla="*/ 1789709 h 6862263"/>
              <a:gd name="connsiteX3399" fmla="*/ 528768 w 12191999"/>
              <a:gd name="connsiteY3399" fmla="*/ 1774796 h 6862263"/>
              <a:gd name="connsiteX3400" fmla="*/ 569750 w 12191999"/>
              <a:gd name="connsiteY3400" fmla="*/ 1757579 h 6862263"/>
              <a:gd name="connsiteX3401" fmla="*/ 679744 w 12191999"/>
              <a:gd name="connsiteY3401" fmla="*/ 1710436 h 6862263"/>
              <a:gd name="connsiteX3402" fmla="*/ 744530 w 12191999"/>
              <a:gd name="connsiteY3402" fmla="*/ 1687904 h 6862263"/>
              <a:gd name="connsiteX3403" fmla="*/ 757112 w 12191999"/>
              <a:gd name="connsiteY3403" fmla="*/ 1682539 h 6862263"/>
              <a:gd name="connsiteX3404" fmla="*/ 749127 w 12191999"/>
              <a:gd name="connsiteY3404" fmla="*/ 1681364 h 6862263"/>
              <a:gd name="connsiteX3405" fmla="*/ 711991 w 12191999"/>
              <a:gd name="connsiteY3405" fmla="*/ 1690327 h 6862263"/>
              <a:gd name="connsiteX3406" fmla="*/ 661897 w 12191999"/>
              <a:gd name="connsiteY3406" fmla="*/ 1703796 h 6862263"/>
              <a:gd name="connsiteX3407" fmla="*/ 673727 w 12191999"/>
              <a:gd name="connsiteY3407" fmla="*/ 1696717 h 6862263"/>
              <a:gd name="connsiteX3408" fmla="*/ 704615 w 12191999"/>
              <a:gd name="connsiteY3408" fmla="*/ 1682024 h 6862263"/>
              <a:gd name="connsiteX3409" fmla="*/ 709966 w 12191999"/>
              <a:gd name="connsiteY3409" fmla="*/ 1677199 h 6862263"/>
              <a:gd name="connsiteX3410" fmla="*/ 699872 w 12191999"/>
              <a:gd name="connsiteY3410" fmla="*/ 1679722 h 6862263"/>
              <a:gd name="connsiteX3411" fmla="*/ 686913 w 12191999"/>
              <a:gd name="connsiteY3411" fmla="*/ 1684228 h 6862263"/>
              <a:gd name="connsiteX3412" fmla="*/ 635461 w 12191999"/>
              <a:gd name="connsiteY3412" fmla="*/ 1703108 h 6862263"/>
              <a:gd name="connsiteX3413" fmla="*/ 603070 w 12191999"/>
              <a:gd name="connsiteY3413" fmla="*/ 1714375 h 6862263"/>
              <a:gd name="connsiteX3414" fmla="*/ 573163 w 12191999"/>
              <a:gd name="connsiteY3414" fmla="*/ 1722800 h 6862263"/>
              <a:gd name="connsiteX3415" fmla="*/ 475605 w 12191999"/>
              <a:gd name="connsiteY3415" fmla="*/ 1755738 h 6862263"/>
              <a:gd name="connsiteX3416" fmla="*/ 465512 w 12191999"/>
              <a:gd name="connsiteY3416" fmla="*/ 1758261 h 6862263"/>
              <a:gd name="connsiteX3417" fmla="*/ 458658 w 12191999"/>
              <a:gd name="connsiteY3417" fmla="*/ 1759656 h 6862263"/>
              <a:gd name="connsiteX3418" fmla="*/ 421291 w 12191999"/>
              <a:gd name="connsiteY3418" fmla="*/ 1776604 h 6862263"/>
              <a:gd name="connsiteX3419" fmla="*/ 375188 w 12191999"/>
              <a:gd name="connsiteY3419" fmla="*/ 1790661 h 6862263"/>
              <a:gd name="connsiteX3420" fmla="*/ 368709 w 12191999"/>
              <a:gd name="connsiteY3420" fmla="*/ 1792914 h 6862263"/>
              <a:gd name="connsiteX3421" fmla="*/ 333076 w 12191999"/>
              <a:gd name="connsiteY3421" fmla="*/ 1805306 h 6862263"/>
              <a:gd name="connsiteX3422" fmla="*/ 311908 w 12191999"/>
              <a:gd name="connsiteY3422" fmla="*/ 1811309 h 6862263"/>
              <a:gd name="connsiteX3423" fmla="*/ 303977 w 12191999"/>
              <a:gd name="connsiteY3423" fmla="*/ 1813801 h 6862263"/>
              <a:gd name="connsiteX3424" fmla="*/ 298356 w 12191999"/>
              <a:gd name="connsiteY3424" fmla="*/ 1798504 h 6862263"/>
              <a:gd name="connsiteX3425" fmla="*/ 275544 w 12191999"/>
              <a:gd name="connsiteY3425" fmla="*/ 1782448 h 6862263"/>
              <a:gd name="connsiteX3426" fmla="*/ 264702 w 12191999"/>
              <a:gd name="connsiteY3426" fmla="*/ 1727023 h 6862263"/>
              <a:gd name="connsiteX3427" fmla="*/ 327586 w 12191999"/>
              <a:gd name="connsiteY3427" fmla="*/ 1689348 h 6862263"/>
              <a:gd name="connsiteX3428" fmla="*/ 429030 w 12191999"/>
              <a:gd name="connsiteY3428" fmla="*/ 1667997 h 6862263"/>
              <a:gd name="connsiteX3429" fmla="*/ 449761 w 12191999"/>
              <a:gd name="connsiteY3429" fmla="*/ 1651862 h 6862263"/>
              <a:gd name="connsiteX3430" fmla="*/ 501588 w 12191999"/>
              <a:gd name="connsiteY3430" fmla="*/ 1611525 h 6862263"/>
              <a:gd name="connsiteX3431" fmla="*/ 553807 w 12191999"/>
              <a:gd name="connsiteY3431" fmla="*/ 1595928 h 6862263"/>
              <a:gd name="connsiteX3432" fmla="*/ 724727 w 12191999"/>
              <a:gd name="connsiteY3432" fmla="*/ 1489197 h 6862263"/>
              <a:gd name="connsiteX3433" fmla="*/ 855715 w 12191999"/>
              <a:gd name="connsiteY3433" fmla="*/ 1424344 h 6862263"/>
              <a:gd name="connsiteX3434" fmla="*/ 869215 w 12191999"/>
              <a:gd name="connsiteY3434" fmla="*/ 1416323 h 6862263"/>
              <a:gd name="connsiteX3435" fmla="*/ 868623 w 12191999"/>
              <a:gd name="connsiteY3435" fmla="*/ 1414841 h 6862263"/>
              <a:gd name="connsiteX3436" fmla="*/ 820152 w 12191999"/>
              <a:gd name="connsiteY3436" fmla="*/ 1401852 h 6862263"/>
              <a:gd name="connsiteX3437" fmla="*/ 706651 w 12191999"/>
              <a:gd name="connsiteY3437" fmla="*/ 1423820 h 6862263"/>
              <a:gd name="connsiteX3438" fmla="*/ 588774 w 12191999"/>
              <a:gd name="connsiteY3438" fmla="*/ 1434167 h 6862263"/>
              <a:gd name="connsiteX3439" fmla="*/ 480566 w 12191999"/>
              <a:gd name="connsiteY3439" fmla="*/ 1425722 h 6862263"/>
              <a:gd name="connsiteX3440" fmla="*/ 446695 w 12191999"/>
              <a:gd name="connsiteY3440" fmla="*/ 1407003 h 6862263"/>
              <a:gd name="connsiteX3441" fmla="*/ 472414 w 12191999"/>
              <a:gd name="connsiteY3441" fmla="*/ 1374463 h 6862263"/>
              <a:gd name="connsiteX3442" fmla="*/ 976763 w 12191999"/>
              <a:gd name="connsiteY3442" fmla="*/ 1186044 h 6862263"/>
              <a:gd name="connsiteX3443" fmla="*/ 1074430 w 12191999"/>
              <a:gd name="connsiteY3443" fmla="*/ 1125051 h 6862263"/>
              <a:gd name="connsiteX3444" fmla="*/ 1088483 w 12191999"/>
              <a:gd name="connsiteY3444" fmla="*/ 1117871 h 6862263"/>
              <a:gd name="connsiteX3445" fmla="*/ 1251119 w 12191999"/>
              <a:gd name="connsiteY3445" fmla="*/ 1051397 h 6862263"/>
              <a:gd name="connsiteX3446" fmla="*/ 1277217 w 12191999"/>
              <a:gd name="connsiteY3446" fmla="*/ 1042490 h 6862263"/>
              <a:gd name="connsiteX3447" fmla="*/ 1344806 w 12191999"/>
              <a:gd name="connsiteY3447" fmla="*/ 991383 h 6862263"/>
              <a:gd name="connsiteX3448" fmla="*/ 1343715 w 12191999"/>
              <a:gd name="connsiteY3448" fmla="*/ 968061 h 6862263"/>
              <a:gd name="connsiteX3449" fmla="*/ 1302167 w 12191999"/>
              <a:gd name="connsiteY3449" fmla="*/ 961576 h 6862263"/>
              <a:gd name="connsiteX3450" fmla="*/ 1231607 w 12191999"/>
              <a:gd name="connsiteY3450" fmla="*/ 971491 h 6862263"/>
              <a:gd name="connsiteX3451" fmla="*/ 1225625 w 12191999"/>
              <a:gd name="connsiteY3451" fmla="*/ 973803 h 6862263"/>
              <a:gd name="connsiteX3452" fmla="*/ 1173506 w 12191999"/>
              <a:gd name="connsiteY3452" fmla="*/ 985557 h 6862263"/>
              <a:gd name="connsiteX3453" fmla="*/ 1119709 w 12191999"/>
              <a:gd name="connsiteY3453" fmla="*/ 1002154 h 6862263"/>
              <a:gd name="connsiteX3454" fmla="*/ 1100995 w 12191999"/>
              <a:gd name="connsiteY3454" fmla="*/ 1006284 h 6862263"/>
              <a:gd name="connsiteX3455" fmla="*/ 1090851 w 12191999"/>
              <a:gd name="connsiteY3455" fmla="*/ 1005696 h 6862263"/>
              <a:gd name="connsiteX3456" fmla="*/ 1082390 w 12191999"/>
              <a:gd name="connsiteY3456" fmla="*/ 1010618 h 6862263"/>
              <a:gd name="connsiteX3457" fmla="*/ 1081794 w 12191999"/>
              <a:gd name="connsiteY3457" fmla="*/ 1043485 h 6862263"/>
              <a:gd name="connsiteX3458" fmla="*/ 1077501 w 12191999"/>
              <a:gd name="connsiteY3458" fmla="*/ 1070621 h 6862263"/>
              <a:gd name="connsiteX3459" fmla="*/ 1052691 w 12191999"/>
              <a:gd name="connsiteY3459" fmla="*/ 1061125 h 6862263"/>
              <a:gd name="connsiteX3460" fmla="*/ 1003770 w 12191999"/>
              <a:gd name="connsiteY3460" fmla="*/ 1052867 h 6862263"/>
              <a:gd name="connsiteX3461" fmla="*/ 934900 w 12191999"/>
              <a:gd name="connsiteY3461" fmla="*/ 1110229 h 6862263"/>
              <a:gd name="connsiteX3462" fmla="*/ 908487 w 12191999"/>
              <a:gd name="connsiteY3462" fmla="*/ 1132036 h 6862263"/>
              <a:gd name="connsiteX3463" fmla="*/ 808737 w 12191999"/>
              <a:gd name="connsiteY3463" fmla="*/ 1160835 h 6862263"/>
              <a:gd name="connsiteX3464" fmla="*/ 698445 w 12191999"/>
              <a:gd name="connsiteY3464" fmla="*/ 1120198 h 6862263"/>
              <a:gd name="connsiteX3465" fmla="*/ 659499 w 12191999"/>
              <a:gd name="connsiteY3465" fmla="*/ 1079130 h 6862263"/>
              <a:gd name="connsiteX3466" fmla="*/ 696281 w 12191999"/>
              <a:gd name="connsiteY3466" fmla="*/ 1049253 h 6862263"/>
              <a:gd name="connsiteX3467" fmla="*/ 882074 w 12191999"/>
              <a:gd name="connsiteY3467" fmla="*/ 934055 h 6862263"/>
              <a:gd name="connsiteX3468" fmla="*/ 940808 w 12191999"/>
              <a:gd name="connsiteY3468" fmla="*/ 899618 h 6862263"/>
              <a:gd name="connsiteX3469" fmla="*/ 929814 w 12191999"/>
              <a:gd name="connsiteY3469" fmla="*/ 899653 h 6862263"/>
              <a:gd name="connsiteX3470" fmla="*/ 874234 w 12191999"/>
              <a:gd name="connsiteY3470" fmla="*/ 872629 h 6862263"/>
              <a:gd name="connsiteX3471" fmla="*/ 852812 w 12191999"/>
              <a:gd name="connsiteY3471" fmla="*/ 878032 h 6862263"/>
              <a:gd name="connsiteX3472" fmla="*/ 817335 w 12191999"/>
              <a:gd name="connsiteY3472" fmla="*/ 890616 h 6862263"/>
              <a:gd name="connsiteX3473" fmla="*/ 787757 w 12191999"/>
              <a:gd name="connsiteY3473" fmla="*/ 844764 h 6862263"/>
              <a:gd name="connsiteX3474" fmla="*/ 737191 w 12191999"/>
              <a:gd name="connsiteY3474" fmla="*/ 791491 h 6862263"/>
              <a:gd name="connsiteX3475" fmla="*/ 736288 w 12191999"/>
              <a:gd name="connsiteY3475" fmla="*/ 778045 h 6862263"/>
              <a:gd name="connsiteX3476" fmla="*/ 4935563 w 12191999"/>
              <a:gd name="connsiteY3476" fmla="*/ 777687 h 6862263"/>
              <a:gd name="connsiteX3477" fmla="*/ 4935678 w 12191999"/>
              <a:gd name="connsiteY3477" fmla="*/ 777194 h 6862263"/>
              <a:gd name="connsiteX3478" fmla="*/ 1687970 w 12191999"/>
              <a:gd name="connsiteY3478" fmla="*/ 777194 h 6862263"/>
              <a:gd name="connsiteX3479" fmla="*/ 1662037 w 12191999"/>
              <a:gd name="connsiteY3479" fmla="*/ 769069 h 6862263"/>
              <a:gd name="connsiteX3480" fmla="*/ 1580528 w 12191999"/>
              <a:gd name="connsiteY3480" fmla="*/ 737126 h 6862263"/>
              <a:gd name="connsiteX3481" fmla="*/ 1550169 w 12191999"/>
              <a:gd name="connsiteY3481" fmla="*/ 725478 h 6862263"/>
              <a:gd name="connsiteX3482" fmla="*/ 1516413 w 12191999"/>
              <a:gd name="connsiteY3482" fmla="*/ 715614 h 6862263"/>
              <a:gd name="connsiteX3483" fmla="*/ 1479762 w 12191999"/>
              <a:gd name="connsiteY3483" fmla="*/ 706268 h 6862263"/>
              <a:gd name="connsiteX3484" fmla="*/ 1422824 w 12191999"/>
              <a:gd name="connsiteY3484" fmla="*/ 687005 h 6862263"/>
              <a:gd name="connsiteX3485" fmla="*/ 1415645 w 12191999"/>
              <a:gd name="connsiteY3485" fmla="*/ 684755 h 6862263"/>
              <a:gd name="connsiteX3486" fmla="*/ 1357956 w 12191999"/>
              <a:gd name="connsiteY3486" fmla="*/ 667394 h 6862263"/>
              <a:gd name="connsiteX3487" fmla="*/ 1295732 w 12191999"/>
              <a:gd name="connsiteY3487" fmla="*/ 647900 h 6862263"/>
              <a:gd name="connsiteX3488" fmla="*/ 1249698 w 12191999"/>
              <a:gd name="connsiteY3488" fmla="*/ 632821 h 6862263"/>
              <a:gd name="connsiteX3489" fmla="*/ 1255225 w 12191999"/>
              <a:gd name="connsiteY3489" fmla="*/ 632565 h 6862263"/>
              <a:gd name="connsiteX3490" fmla="*/ 1283793 w 12191999"/>
              <a:gd name="connsiteY3490" fmla="*/ 633845 h 6862263"/>
              <a:gd name="connsiteX3491" fmla="*/ 1364812 w 12191999"/>
              <a:gd name="connsiteY3491" fmla="*/ 647472 h 6862263"/>
              <a:gd name="connsiteX3492" fmla="*/ 1384869 w 12191999"/>
              <a:gd name="connsiteY3492" fmla="*/ 653756 h 6862263"/>
              <a:gd name="connsiteX3493" fmla="*/ 1375580 w 12191999"/>
              <a:gd name="connsiteY3493" fmla="*/ 649076 h 6862263"/>
              <a:gd name="connsiteX3494" fmla="*/ 1452824 w 12191999"/>
              <a:gd name="connsiteY3494" fmla="*/ 660036 h 6862263"/>
              <a:gd name="connsiteX3495" fmla="*/ 1533552 w 12191999"/>
              <a:gd name="connsiteY3495" fmla="*/ 674370 h 6862263"/>
              <a:gd name="connsiteX3496" fmla="*/ 1542272 w 12191999"/>
              <a:gd name="connsiteY3496" fmla="*/ 677440 h 6862263"/>
              <a:gd name="connsiteX3497" fmla="*/ 1551595 w 12191999"/>
              <a:gd name="connsiteY3497" fmla="*/ 681073 h 6862263"/>
              <a:gd name="connsiteX3498" fmla="*/ 1558774 w 12191999"/>
              <a:gd name="connsiteY3498" fmla="*/ 683322 h 6862263"/>
              <a:gd name="connsiteX3499" fmla="*/ 1597316 w 12191999"/>
              <a:gd name="connsiteY3499" fmla="*/ 694685 h 6862263"/>
              <a:gd name="connsiteX3500" fmla="*/ 1600710 w 12191999"/>
              <a:gd name="connsiteY3500" fmla="*/ 692901 h 6862263"/>
              <a:gd name="connsiteX3501" fmla="*/ 1604996 w 12191999"/>
              <a:gd name="connsiteY3501" fmla="*/ 695668 h 6862263"/>
              <a:gd name="connsiteX3502" fmla="*/ 1619356 w 12191999"/>
              <a:gd name="connsiteY3502" fmla="*/ 700166 h 6862263"/>
              <a:gd name="connsiteX3503" fmla="*/ 1619259 w 12191999"/>
              <a:gd name="connsiteY3503" fmla="*/ 698712 h 6862263"/>
              <a:gd name="connsiteX3504" fmla="*/ 1621521 w 12191999"/>
              <a:gd name="connsiteY3504" fmla="*/ 698500 h 6862263"/>
              <a:gd name="connsiteX3505" fmla="*/ 1623840 w 12191999"/>
              <a:gd name="connsiteY3505" fmla="*/ 699086 h 6862263"/>
              <a:gd name="connsiteX3506" fmla="*/ 1627037 w 12191999"/>
              <a:gd name="connsiteY3506" fmla="*/ 701149 h 6862263"/>
              <a:gd name="connsiteX3507" fmla="*/ 1639003 w 12191999"/>
              <a:gd name="connsiteY3507" fmla="*/ 704897 h 6862263"/>
              <a:gd name="connsiteX3508" fmla="*/ 1644541 w 12191999"/>
              <a:gd name="connsiteY3508" fmla="*/ 704497 h 6862263"/>
              <a:gd name="connsiteX3509" fmla="*/ 1653864 w 12191999"/>
              <a:gd name="connsiteY3509" fmla="*/ 708130 h 6862263"/>
              <a:gd name="connsiteX3510" fmla="*/ 1663400 w 12191999"/>
              <a:gd name="connsiteY3510" fmla="*/ 710718 h 6862263"/>
              <a:gd name="connsiteX3511" fmla="*/ 1645732 w 12191999"/>
              <a:gd name="connsiteY3511" fmla="*/ 698951 h 6862263"/>
              <a:gd name="connsiteX3512" fmla="*/ 1641833 w 12191999"/>
              <a:gd name="connsiteY3512" fmla="*/ 651378 h 6862263"/>
              <a:gd name="connsiteX3513" fmla="*/ 1640829 w 12191999"/>
              <a:gd name="connsiteY3513" fmla="*/ 642026 h 6862263"/>
              <a:gd name="connsiteX3514" fmla="*/ 1632761 w 12191999"/>
              <a:gd name="connsiteY3514" fmla="*/ 621415 h 6862263"/>
              <a:gd name="connsiteX3515" fmla="*/ 1634320 w 12191999"/>
              <a:gd name="connsiteY3515" fmla="*/ 609771 h 6862263"/>
              <a:gd name="connsiteX3516" fmla="*/ 1627787 w 12191999"/>
              <a:gd name="connsiteY3516" fmla="*/ 608299 h 6862263"/>
              <a:gd name="connsiteX3517" fmla="*/ 1606207 w 12191999"/>
              <a:gd name="connsiteY3517" fmla="*/ 604207 h 6862263"/>
              <a:gd name="connsiteX3518" fmla="*/ 1603141 w 12191999"/>
              <a:gd name="connsiteY3518" fmla="*/ 604050 h 6862263"/>
              <a:gd name="connsiteX3519" fmla="*/ 1594976 w 12191999"/>
              <a:gd name="connsiteY3519" fmla="*/ 596953 h 6862263"/>
              <a:gd name="connsiteX3520" fmla="*/ 1590986 w 12191999"/>
              <a:gd name="connsiteY3520" fmla="*/ 545465 h 6862263"/>
              <a:gd name="connsiteX3521" fmla="*/ 1698906 w 12191999"/>
              <a:gd name="connsiteY3521" fmla="*/ 502405 h 6862263"/>
              <a:gd name="connsiteX3522" fmla="*/ 1808012 w 12191999"/>
              <a:gd name="connsiteY3522" fmla="*/ 535259 h 6862263"/>
              <a:gd name="connsiteX3523" fmla="*/ 1835050 w 12191999"/>
              <a:gd name="connsiteY3523" fmla="*/ 541248 h 6862263"/>
              <a:gd name="connsiteX3524" fmla="*/ 1938162 w 12191999"/>
              <a:gd name="connsiteY3524" fmla="*/ 540059 h 6862263"/>
              <a:gd name="connsiteX3525" fmla="*/ 2190536 w 12191999"/>
              <a:gd name="connsiteY3525" fmla="*/ 584196 h 6862263"/>
              <a:gd name="connsiteX3526" fmla="*/ 2192294 w 12191999"/>
              <a:gd name="connsiteY3526" fmla="*/ 586119 h 6862263"/>
              <a:gd name="connsiteX3527" fmla="*/ 2237889 w 12191999"/>
              <a:gd name="connsiteY3527" fmla="*/ 574653 h 6862263"/>
              <a:gd name="connsiteX3528" fmla="*/ 2239669 w 12191999"/>
              <a:gd name="connsiteY3528" fmla="*/ 569134 h 6862263"/>
              <a:gd name="connsiteX3529" fmla="*/ 2224260 w 12191999"/>
              <a:gd name="connsiteY3529" fmla="*/ 565267 h 6862263"/>
              <a:gd name="connsiteX3530" fmla="*/ 2199385 w 12191999"/>
              <a:gd name="connsiteY3530" fmla="*/ 556727 h 6862263"/>
              <a:gd name="connsiteX3531" fmla="*/ 2158491 w 12191999"/>
              <a:gd name="connsiteY3531" fmla="*/ 538680 h 6862263"/>
              <a:gd name="connsiteX3532" fmla="*/ 2111665 w 12191999"/>
              <a:gd name="connsiteY3532" fmla="*/ 528496 h 6862263"/>
              <a:gd name="connsiteX3533" fmla="*/ 2108445 w 12191999"/>
              <a:gd name="connsiteY3533" fmla="*/ 528330 h 6862263"/>
              <a:gd name="connsiteX3534" fmla="*/ 2099870 w 12191999"/>
              <a:gd name="connsiteY3534" fmla="*/ 520877 h 6862263"/>
              <a:gd name="connsiteX3535" fmla="*/ 2095678 w 12191999"/>
              <a:gd name="connsiteY3535" fmla="*/ 466795 h 6862263"/>
              <a:gd name="connsiteX3536" fmla="*/ 2209034 w 12191999"/>
              <a:gd name="connsiteY3536" fmla="*/ 421567 h 6862263"/>
              <a:gd name="connsiteX3537" fmla="*/ 2323635 w 12191999"/>
              <a:gd name="connsiteY3537" fmla="*/ 456074 h 6862263"/>
              <a:gd name="connsiteX3538" fmla="*/ 2338211 w 12191999"/>
              <a:gd name="connsiteY3538" fmla="*/ 462726 h 6862263"/>
              <a:gd name="connsiteX3539" fmla="*/ 2338572 w 12191999"/>
              <a:gd name="connsiteY3539" fmla="*/ 462717 h 6862263"/>
              <a:gd name="connsiteX3540" fmla="*/ 2353940 w 12191999"/>
              <a:gd name="connsiteY3540" fmla="*/ 448125 h 6862263"/>
              <a:gd name="connsiteX3541" fmla="*/ 2353435 w 12191999"/>
              <a:gd name="connsiteY3541" fmla="*/ 424499 h 6862263"/>
              <a:gd name="connsiteX3542" fmla="*/ 2375682 w 12191999"/>
              <a:gd name="connsiteY3542" fmla="*/ 385978 h 6862263"/>
              <a:gd name="connsiteX3543" fmla="*/ 2532240 w 12191999"/>
              <a:gd name="connsiteY3543" fmla="*/ 333244 h 6862263"/>
              <a:gd name="connsiteX3544" fmla="*/ 2551436 w 12191999"/>
              <a:gd name="connsiteY3544" fmla="*/ 338517 h 6862263"/>
              <a:gd name="connsiteX3545" fmla="*/ 2477433 w 12191999"/>
              <a:gd name="connsiteY3545" fmla="*/ 379377 h 6862263"/>
              <a:gd name="connsiteX3546" fmla="*/ 2427663 w 12191999"/>
              <a:gd name="connsiteY3546" fmla="*/ 450652 h 6862263"/>
              <a:gd name="connsiteX3547" fmla="*/ 2423529 w 12191999"/>
              <a:gd name="connsiteY3547" fmla="*/ 454250 h 6862263"/>
              <a:gd name="connsiteX3548" fmla="*/ 2432890 w 12191999"/>
              <a:gd name="connsiteY3548" fmla="*/ 456186 h 6862263"/>
              <a:gd name="connsiteX3549" fmla="*/ 2460340 w 12191999"/>
              <a:gd name="connsiteY3549" fmla="*/ 461116 h 6862263"/>
              <a:gd name="connsiteX3550" fmla="*/ 2528286 w 12191999"/>
              <a:gd name="connsiteY3550" fmla="*/ 466610 h 6862263"/>
              <a:gd name="connsiteX3551" fmla="*/ 2574055 w 12191999"/>
              <a:gd name="connsiteY3551" fmla="*/ 471249 h 6862263"/>
              <a:gd name="connsiteX3552" fmla="*/ 2593493 w 12191999"/>
              <a:gd name="connsiteY3552" fmla="*/ 455174 h 6862263"/>
              <a:gd name="connsiteX3553" fmla="*/ 2705016 w 12191999"/>
              <a:gd name="connsiteY3553" fmla="*/ 380711 h 6862263"/>
              <a:gd name="connsiteX3554" fmla="*/ 2864536 w 12191999"/>
              <a:gd name="connsiteY3554" fmla="*/ 319430 h 6862263"/>
              <a:gd name="connsiteX3555" fmla="*/ 2890255 w 12191999"/>
              <a:gd name="connsiteY3555" fmla="*/ 308881 h 6862263"/>
              <a:gd name="connsiteX3556" fmla="*/ 2895900 w 12191999"/>
              <a:gd name="connsiteY3556" fmla="*/ 312071 h 6862263"/>
              <a:gd name="connsiteX3557" fmla="*/ 2919894 w 12191999"/>
              <a:gd name="connsiteY3557" fmla="*/ 299275 h 6862263"/>
              <a:gd name="connsiteX3558" fmla="*/ 2961107 w 12191999"/>
              <a:gd name="connsiteY3558" fmla="*/ 286370 h 6862263"/>
              <a:gd name="connsiteX3559" fmla="*/ 2964127 w 12191999"/>
              <a:gd name="connsiteY3559" fmla="*/ 284508 h 6862263"/>
              <a:gd name="connsiteX3560" fmla="*/ 3240054 w 12191999"/>
              <a:gd name="connsiteY3560" fmla="*/ 187911 h 6862263"/>
              <a:gd name="connsiteX3561" fmla="*/ 3114766 w 12191999"/>
              <a:gd name="connsiteY3561" fmla="*/ 278751 h 6862263"/>
              <a:gd name="connsiteX3562" fmla="*/ 2998518 w 12191999"/>
              <a:gd name="connsiteY3562" fmla="*/ 359838 h 6862263"/>
              <a:gd name="connsiteX3563" fmla="*/ 3019076 w 12191999"/>
              <a:gd name="connsiteY3563" fmla="*/ 370526 h 6862263"/>
              <a:gd name="connsiteX3564" fmla="*/ 3001395 w 12191999"/>
              <a:gd name="connsiteY3564" fmla="*/ 386545 h 6862263"/>
              <a:gd name="connsiteX3565" fmla="*/ 2966675 w 12191999"/>
              <a:gd name="connsiteY3565" fmla="*/ 395723 h 6862263"/>
              <a:gd name="connsiteX3566" fmla="*/ 2937985 w 12191999"/>
              <a:gd name="connsiteY3566" fmla="*/ 415175 h 6862263"/>
              <a:gd name="connsiteX3567" fmla="*/ 2933654 w 12191999"/>
              <a:gd name="connsiteY3567" fmla="*/ 427970 h 6862263"/>
              <a:gd name="connsiteX3568" fmla="*/ 2934323 w 12191999"/>
              <a:gd name="connsiteY3568" fmla="*/ 429250 h 6862263"/>
              <a:gd name="connsiteX3569" fmla="*/ 2991341 w 12191999"/>
              <a:gd name="connsiteY3569" fmla="*/ 409428 h 6862263"/>
              <a:gd name="connsiteX3570" fmla="*/ 3051948 w 12191999"/>
              <a:gd name="connsiteY3570" fmla="*/ 394674 h 6862263"/>
              <a:gd name="connsiteX3571" fmla="*/ 3045786 w 12191999"/>
              <a:gd name="connsiteY3571" fmla="*/ 409539 h 6862263"/>
              <a:gd name="connsiteX3572" fmla="*/ 3038696 w 12191999"/>
              <a:gd name="connsiteY3572" fmla="*/ 412666 h 6862263"/>
              <a:gd name="connsiteX3573" fmla="*/ 3046601 w 12191999"/>
              <a:gd name="connsiteY3573" fmla="*/ 413165 h 6862263"/>
              <a:gd name="connsiteX3574" fmla="*/ 3067629 w 12191999"/>
              <a:gd name="connsiteY3574" fmla="*/ 413547 h 6862263"/>
              <a:gd name="connsiteX3575" fmla="*/ 3088544 w 12191999"/>
              <a:gd name="connsiteY3575" fmla="*/ 411085 h 6862263"/>
              <a:gd name="connsiteX3576" fmla="*/ 3097298 w 12191999"/>
              <a:gd name="connsiteY3576" fmla="*/ 407734 h 6862263"/>
              <a:gd name="connsiteX3577" fmla="*/ 3111031 w 12191999"/>
              <a:gd name="connsiteY3577" fmla="*/ 393911 h 6862263"/>
              <a:gd name="connsiteX3578" fmla="*/ 3118600 w 12191999"/>
              <a:gd name="connsiteY3578" fmla="*/ 390524 h 6862263"/>
              <a:gd name="connsiteX3579" fmla="*/ 3126173 w 12191999"/>
              <a:gd name="connsiteY3579" fmla="*/ 390566 h 6862263"/>
              <a:gd name="connsiteX3580" fmla="*/ 3148674 w 12191999"/>
              <a:gd name="connsiteY3580" fmla="*/ 371956 h 6862263"/>
              <a:gd name="connsiteX3581" fmla="*/ 3265816 w 12191999"/>
              <a:gd name="connsiteY3581" fmla="*/ 293743 h 6862263"/>
              <a:gd name="connsiteX3582" fmla="*/ 3433369 w 12191999"/>
              <a:gd name="connsiteY3582" fmla="*/ 229376 h 6862263"/>
              <a:gd name="connsiteX3583" fmla="*/ 3469417 w 12191999"/>
              <a:gd name="connsiteY3583" fmla="*/ 223401 h 6862263"/>
              <a:gd name="connsiteX3584" fmla="*/ 3455969 w 12191999"/>
              <a:gd name="connsiteY3584" fmla="*/ 249951 h 6862263"/>
              <a:gd name="connsiteX3585" fmla="*/ 3827801 w 12191999"/>
              <a:gd name="connsiteY3585" fmla="*/ 91233 h 6862263"/>
              <a:gd name="connsiteX3586" fmla="*/ 3696202 w 12191999"/>
              <a:gd name="connsiteY3586" fmla="*/ 186647 h 6862263"/>
              <a:gd name="connsiteX3587" fmla="*/ 3594300 w 12191999"/>
              <a:gd name="connsiteY3587" fmla="*/ 255965 h 6862263"/>
              <a:gd name="connsiteX3588" fmla="*/ 3587955 w 12191999"/>
              <a:gd name="connsiteY3588" fmla="*/ 260943 h 6862263"/>
              <a:gd name="connsiteX3589" fmla="*/ 3594490 w 12191999"/>
              <a:gd name="connsiteY3589" fmla="*/ 259564 h 6862263"/>
              <a:gd name="connsiteX3590" fmla="*/ 3660238 w 12191999"/>
              <a:gd name="connsiteY3590" fmla="*/ 237122 h 6862263"/>
              <a:gd name="connsiteX3591" fmla="*/ 3754829 w 12191999"/>
              <a:gd name="connsiteY3591" fmla="*/ 217309 h 6862263"/>
              <a:gd name="connsiteX3592" fmla="*/ 3899998 w 12191999"/>
              <a:gd name="connsiteY3592" fmla="*/ 222910 h 6862263"/>
              <a:gd name="connsiteX3593" fmla="*/ 3941437 w 12191999"/>
              <a:gd name="connsiteY3593" fmla="*/ 220797 h 6862263"/>
              <a:gd name="connsiteX3594" fmla="*/ 3949567 w 12191999"/>
              <a:gd name="connsiteY3594" fmla="*/ 222962 h 6862263"/>
              <a:gd name="connsiteX3595" fmla="*/ 3949567 w 12191999"/>
              <a:gd name="connsiteY3595" fmla="*/ 234166 h 6862263"/>
              <a:gd name="connsiteX3596" fmla="*/ 4023240 w 12191999"/>
              <a:gd name="connsiteY3596" fmla="*/ 215466 h 6862263"/>
              <a:gd name="connsiteX3597" fmla="*/ 4061137 w 12191999"/>
              <a:gd name="connsiteY3597" fmla="*/ 208343 h 6862263"/>
              <a:gd name="connsiteX3598" fmla="*/ 4061137 w 12191999"/>
              <a:gd name="connsiteY3598" fmla="*/ 150041 h 6862263"/>
              <a:gd name="connsiteX3599" fmla="*/ 4079351 w 12191999"/>
              <a:gd name="connsiteY3599" fmla="*/ 152884 h 6862263"/>
              <a:gd name="connsiteX3600" fmla="*/ 4098555 w 12191999"/>
              <a:gd name="connsiteY3600" fmla="*/ 154729 h 6862263"/>
              <a:gd name="connsiteX3601" fmla="*/ 4192016 w 12191999"/>
              <a:gd name="connsiteY3601" fmla="*/ 165398 h 6862263"/>
              <a:gd name="connsiteX3602" fmla="*/ 4200645 w 12191999"/>
              <a:gd name="connsiteY3602" fmla="*/ 166361 h 6862263"/>
              <a:gd name="connsiteX3603" fmla="*/ 4236299 w 12191999"/>
              <a:gd name="connsiteY3603" fmla="*/ 157840 h 6862263"/>
              <a:gd name="connsiteX3604" fmla="*/ 4269146 w 12191999"/>
              <a:gd name="connsiteY3604" fmla="*/ 142923 h 6862263"/>
              <a:gd name="connsiteX3605" fmla="*/ 4368501 w 12191999"/>
              <a:gd name="connsiteY3605" fmla="*/ 122112 h 6862263"/>
              <a:gd name="connsiteX3606" fmla="*/ 4445239 w 12191999"/>
              <a:gd name="connsiteY3606" fmla="*/ 129534 h 6862263"/>
              <a:gd name="connsiteX3607" fmla="*/ 4478334 w 12191999"/>
              <a:gd name="connsiteY3607" fmla="*/ 131086 h 6862263"/>
              <a:gd name="connsiteX3608" fmla="*/ 4476516 w 12191999"/>
              <a:gd name="connsiteY3608" fmla="*/ 130060 h 6862263"/>
              <a:gd name="connsiteX3609" fmla="*/ 4363677 w 12191999"/>
              <a:gd name="connsiteY3609" fmla="*/ 75842 h 6862263"/>
              <a:gd name="connsiteX3610" fmla="*/ 4216920 w 12191999"/>
              <a:gd name="connsiteY3610" fmla="*/ 0 h 6862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</a:cxnLst>
            <a:rect l="l" t="t" r="r" b="b"/>
            <a:pathLst>
              <a:path w="12191999" h="6862263">
                <a:moveTo>
                  <a:pt x="2308091" y="6609373"/>
                </a:moveTo>
                <a:lnTo>
                  <a:pt x="2304105" y="6611293"/>
                </a:lnTo>
                <a:lnTo>
                  <a:pt x="2259698" y="6635821"/>
                </a:lnTo>
                <a:cubicBezTo>
                  <a:pt x="2239273" y="6647755"/>
                  <a:pt x="2215295" y="6660350"/>
                  <a:pt x="2191317" y="6672946"/>
                </a:cubicBezTo>
                <a:cubicBezTo>
                  <a:pt x="2172965" y="6681787"/>
                  <a:pt x="2159146" y="6691581"/>
                  <a:pt x="2137244" y="6701086"/>
                </a:cubicBezTo>
                <a:cubicBezTo>
                  <a:pt x="2141285" y="6701232"/>
                  <a:pt x="2144838" y="6700568"/>
                  <a:pt x="2154012" y="6696147"/>
                </a:cubicBezTo>
                <a:lnTo>
                  <a:pt x="2169308" y="6688781"/>
                </a:lnTo>
                <a:cubicBezTo>
                  <a:pt x="2189134" y="6682369"/>
                  <a:pt x="2211038" y="6672865"/>
                  <a:pt x="2229389" y="6664024"/>
                </a:cubicBezTo>
                <a:lnTo>
                  <a:pt x="2278328" y="6640451"/>
                </a:lnTo>
                <a:cubicBezTo>
                  <a:pt x="2293622" y="6633083"/>
                  <a:pt x="2308424" y="6624907"/>
                  <a:pt x="2321750" y="6614303"/>
                </a:cubicBezTo>
                <a:lnTo>
                  <a:pt x="2325713" y="6611816"/>
                </a:lnTo>
                <a:lnTo>
                  <a:pt x="2309126" y="6609989"/>
                </a:lnTo>
                <a:close/>
                <a:moveTo>
                  <a:pt x="2512692" y="6592555"/>
                </a:moveTo>
                <a:lnTo>
                  <a:pt x="2511764" y="6592989"/>
                </a:lnTo>
                <a:lnTo>
                  <a:pt x="2487790" y="6604537"/>
                </a:lnTo>
                <a:lnTo>
                  <a:pt x="2494569" y="6601818"/>
                </a:lnTo>
                <a:close/>
                <a:moveTo>
                  <a:pt x="7139575" y="6590926"/>
                </a:moveTo>
                <a:cubicBezTo>
                  <a:pt x="7170368" y="6588611"/>
                  <a:pt x="7189397" y="6596922"/>
                  <a:pt x="7199077" y="6622171"/>
                </a:cubicBezTo>
                <a:cubicBezTo>
                  <a:pt x="7181429" y="6638109"/>
                  <a:pt x="7161945" y="6646677"/>
                  <a:pt x="7140494" y="6650114"/>
                </a:cubicBezTo>
                <a:lnTo>
                  <a:pt x="7130042" y="6650609"/>
                </a:lnTo>
                <a:lnTo>
                  <a:pt x="7130042" y="6591473"/>
                </a:lnTo>
                <a:close/>
                <a:moveTo>
                  <a:pt x="2515657" y="6578481"/>
                </a:moveTo>
                <a:lnTo>
                  <a:pt x="2510425" y="6579923"/>
                </a:lnTo>
                <a:lnTo>
                  <a:pt x="2505070" y="6583655"/>
                </a:lnTo>
                <a:lnTo>
                  <a:pt x="2515033" y="6578856"/>
                </a:lnTo>
                <a:close/>
                <a:moveTo>
                  <a:pt x="4095628" y="6575659"/>
                </a:moveTo>
                <a:lnTo>
                  <a:pt x="4058462" y="6592989"/>
                </a:lnTo>
                <a:cubicBezTo>
                  <a:pt x="4042675" y="6599547"/>
                  <a:pt x="4027382" y="6606913"/>
                  <a:pt x="4012580" y="6615089"/>
                </a:cubicBezTo>
                <a:lnTo>
                  <a:pt x="4000572" y="6620469"/>
                </a:lnTo>
                <a:lnTo>
                  <a:pt x="4002054" y="6628752"/>
                </a:lnTo>
                <a:lnTo>
                  <a:pt x="4003374" y="6629517"/>
                </a:lnTo>
                <a:lnTo>
                  <a:pt x="4038418" y="6612060"/>
                </a:lnTo>
                <a:lnTo>
                  <a:pt x="4106728" y="6579156"/>
                </a:lnTo>
                <a:close/>
                <a:moveTo>
                  <a:pt x="4060526" y="6564603"/>
                </a:moveTo>
                <a:lnTo>
                  <a:pt x="4043103" y="6574226"/>
                </a:lnTo>
                <a:lnTo>
                  <a:pt x="4003489" y="6595733"/>
                </a:lnTo>
                <a:lnTo>
                  <a:pt x="3999589" y="6607871"/>
                </a:lnTo>
                <a:lnTo>
                  <a:pt x="4012794" y="6602429"/>
                </a:lnTo>
                <a:lnTo>
                  <a:pt x="4061732" y="6578856"/>
                </a:lnTo>
                <a:lnTo>
                  <a:pt x="4076859" y="6569748"/>
                </a:lnTo>
                <a:close/>
                <a:moveTo>
                  <a:pt x="4623198" y="6476866"/>
                </a:moveTo>
                <a:lnTo>
                  <a:pt x="4620940" y="6477953"/>
                </a:lnTo>
                <a:lnTo>
                  <a:pt x="4625783" y="6478179"/>
                </a:lnTo>
                <a:lnTo>
                  <a:pt x="4624021" y="6477425"/>
                </a:lnTo>
                <a:close/>
                <a:moveTo>
                  <a:pt x="2936928" y="6471897"/>
                </a:moveTo>
                <a:lnTo>
                  <a:pt x="2927334" y="6476519"/>
                </a:lnTo>
                <a:lnTo>
                  <a:pt x="2925456" y="6478189"/>
                </a:lnTo>
                <a:close/>
                <a:moveTo>
                  <a:pt x="2955905" y="6456202"/>
                </a:moveTo>
                <a:lnTo>
                  <a:pt x="2942406" y="6461174"/>
                </a:lnTo>
                <a:lnTo>
                  <a:pt x="2925042" y="6467044"/>
                </a:lnTo>
                <a:lnTo>
                  <a:pt x="2919357" y="6469898"/>
                </a:lnTo>
                <a:cubicBezTo>
                  <a:pt x="2925966" y="6467760"/>
                  <a:pt x="2930009" y="6467906"/>
                  <a:pt x="2933068" y="6466433"/>
                </a:cubicBezTo>
                <a:close/>
                <a:moveTo>
                  <a:pt x="4590787" y="6454905"/>
                </a:moveTo>
                <a:lnTo>
                  <a:pt x="4602061" y="6477072"/>
                </a:lnTo>
                <a:lnTo>
                  <a:pt x="4611262" y="6477502"/>
                </a:lnTo>
                <a:lnTo>
                  <a:pt x="4618249" y="6473514"/>
                </a:lnTo>
                <a:close/>
                <a:moveTo>
                  <a:pt x="2966972" y="6424360"/>
                </a:moveTo>
                <a:lnTo>
                  <a:pt x="2957994" y="6427743"/>
                </a:lnTo>
                <a:cubicBezTo>
                  <a:pt x="2949854" y="6430617"/>
                  <a:pt x="2942236" y="6432717"/>
                  <a:pt x="2936173" y="6432499"/>
                </a:cubicBezTo>
                <a:cubicBezTo>
                  <a:pt x="2928576" y="6433017"/>
                  <a:pt x="2918417" y="6435820"/>
                  <a:pt x="2909734" y="6441048"/>
                </a:cubicBezTo>
                <a:cubicBezTo>
                  <a:pt x="2904601" y="6445613"/>
                  <a:pt x="2898482" y="6448563"/>
                  <a:pt x="2892366" y="6451508"/>
                </a:cubicBezTo>
                <a:cubicBezTo>
                  <a:pt x="2883189" y="6455930"/>
                  <a:pt x="2877563" y="6459685"/>
                  <a:pt x="2878547" y="6461304"/>
                </a:cubicBezTo>
                <a:cubicBezTo>
                  <a:pt x="2876471" y="6464395"/>
                  <a:pt x="2873905" y="6466678"/>
                  <a:pt x="2874889" y="6468296"/>
                </a:cubicBezTo>
                <a:cubicBezTo>
                  <a:pt x="2870739" y="6474483"/>
                  <a:pt x="2858013" y="6479565"/>
                  <a:pt x="2850421" y="6480086"/>
                </a:cubicBezTo>
                <a:cubicBezTo>
                  <a:pt x="2846378" y="6479938"/>
                  <a:pt x="2841843" y="6478983"/>
                  <a:pt x="2835726" y="6481930"/>
                </a:cubicBezTo>
                <a:cubicBezTo>
                  <a:pt x="2826550" y="6486350"/>
                  <a:pt x="2820433" y="6489298"/>
                  <a:pt x="2814806" y="6493053"/>
                </a:cubicBezTo>
                <a:cubicBezTo>
                  <a:pt x="2806615" y="6499092"/>
                  <a:pt x="2790338" y="6504841"/>
                  <a:pt x="2782637" y="6511689"/>
                </a:cubicBezTo>
                <a:cubicBezTo>
                  <a:pt x="2779577" y="6513162"/>
                  <a:pt x="2776520" y="6514635"/>
                  <a:pt x="2772968" y="6515299"/>
                </a:cubicBezTo>
                <a:cubicBezTo>
                  <a:pt x="2762807" y="6518101"/>
                  <a:pt x="2758766" y="6517955"/>
                  <a:pt x="2757290" y="6515527"/>
                </a:cubicBezTo>
                <a:cubicBezTo>
                  <a:pt x="2756799" y="6514717"/>
                  <a:pt x="2752756" y="6514572"/>
                  <a:pt x="2747131" y="6518328"/>
                </a:cubicBezTo>
                <a:cubicBezTo>
                  <a:pt x="2736864" y="6527459"/>
                  <a:pt x="2722554" y="6536447"/>
                  <a:pt x="2708244" y="6545431"/>
                </a:cubicBezTo>
                <a:cubicBezTo>
                  <a:pt x="2705186" y="6546904"/>
                  <a:pt x="2702617" y="6549187"/>
                  <a:pt x="2703110" y="6549996"/>
                </a:cubicBezTo>
                <a:cubicBezTo>
                  <a:pt x="2703602" y="6550805"/>
                  <a:pt x="2706661" y="6549332"/>
                  <a:pt x="2710211" y="6548669"/>
                </a:cubicBezTo>
                <a:cubicBezTo>
                  <a:pt x="2722447" y="6542775"/>
                  <a:pt x="2739707" y="6538646"/>
                  <a:pt x="2753527" y="6528851"/>
                </a:cubicBezTo>
                <a:cubicBezTo>
                  <a:pt x="2756585" y="6527377"/>
                  <a:pt x="2762702" y="6524431"/>
                  <a:pt x="2763195" y="6525240"/>
                </a:cubicBezTo>
                <a:cubicBezTo>
                  <a:pt x="2764668" y="6527668"/>
                  <a:pt x="2773845" y="6523249"/>
                  <a:pt x="2779962" y="6520302"/>
                </a:cubicBezTo>
                <a:cubicBezTo>
                  <a:pt x="2786081" y="6517354"/>
                  <a:pt x="2790122" y="6517500"/>
                  <a:pt x="2788046" y="6520593"/>
                </a:cubicBezTo>
                <a:cubicBezTo>
                  <a:pt x="2788539" y="6521402"/>
                  <a:pt x="2782914" y="6525157"/>
                  <a:pt x="2780840" y="6528250"/>
                </a:cubicBezTo>
                <a:cubicBezTo>
                  <a:pt x="2786957" y="6525303"/>
                  <a:pt x="2790506" y="6524640"/>
                  <a:pt x="2793074" y="6522358"/>
                </a:cubicBezTo>
                <a:cubicBezTo>
                  <a:pt x="2798208" y="6517791"/>
                  <a:pt x="2807876" y="6514181"/>
                  <a:pt x="2813993" y="6511234"/>
                </a:cubicBezTo>
                <a:cubicBezTo>
                  <a:pt x="2822677" y="6506005"/>
                  <a:pt x="2830270" y="6505486"/>
                  <a:pt x="2838956" y="6500256"/>
                </a:cubicBezTo>
                <a:cubicBezTo>
                  <a:pt x="2850696" y="6493554"/>
                  <a:pt x="2849604" y="6498264"/>
                  <a:pt x="2856708" y="6496937"/>
                </a:cubicBezTo>
                <a:cubicBezTo>
                  <a:pt x="2860257" y="6496273"/>
                  <a:pt x="2866376" y="6493327"/>
                  <a:pt x="2869436" y="6491852"/>
                </a:cubicBezTo>
                <a:lnTo>
                  <a:pt x="2917364" y="6468765"/>
                </a:lnTo>
                <a:lnTo>
                  <a:pt x="2916821" y="6467874"/>
                </a:lnTo>
                <a:cubicBezTo>
                  <a:pt x="2916329" y="6467065"/>
                  <a:pt x="2912286" y="6466916"/>
                  <a:pt x="2917913" y="6463161"/>
                </a:cubicBezTo>
                <a:lnTo>
                  <a:pt x="2945439" y="6449902"/>
                </a:lnTo>
                <a:cubicBezTo>
                  <a:pt x="2954619" y="6445483"/>
                  <a:pt x="2956693" y="6442390"/>
                  <a:pt x="2962808" y="6439442"/>
                </a:cubicBezTo>
                <a:cubicBezTo>
                  <a:pt x="2965870" y="6437969"/>
                  <a:pt x="2965376" y="6437159"/>
                  <a:pt x="2964886" y="6436350"/>
                </a:cubicBezTo>
                <a:cubicBezTo>
                  <a:pt x="2964392" y="6435540"/>
                  <a:pt x="2961333" y="6437015"/>
                  <a:pt x="2958275" y="6438488"/>
                </a:cubicBezTo>
                <a:lnTo>
                  <a:pt x="2930748" y="6451748"/>
                </a:lnTo>
                <a:cubicBezTo>
                  <a:pt x="2927689" y="6453222"/>
                  <a:pt x="2921570" y="6456167"/>
                  <a:pt x="2920586" y="6454550"/>
                </a:cubicBezTo>
                <a:cubicBezTo>
                  <a:pt x="2920095" y="6453739"/>
                  <a:pt x="2926212" y="6450793"/>
                  <a:pt x="2925720" y="6449983"/>
                </a:cubicBezTo>
                <a:cubicBezTo>
                  <a:pt x="2936478" y="6441661"/>
                  <a:pt x="2947731" y="6434150"/>
                  <a:pt x="2959967" y="6428256"/>
                </a:cubicBezTo>
                <a:close/>
                <a:moveTo>
                  <a:pt x="8517765" y="6419896"/>
                </a:moveTo>
                <a:lnTo>
                  <a:pt x="8506834" y="6428485"/>
                </a:lnTo>
                <a:lnTo>
                  <a:pt x="8509152" y="6436550"/>
                </a:lnTo>
                <a:lnTo>
                  <a:pt x="8516650" y="6431008"/>
                </a:lnTo>
                <a:cubicBezTo>
                  <a:pt x="8518911" y="6428195"/>
                  <a:pt x="8519799" y="6424682"/>
                  <a:pt x="8517765" y="6419896"/>
                </a:cubicBezTo>
                <a:close/>
                <a:moveTo>
                  <a:pt x="3088984" y="6393313"/>
                </a:moveTo>
                <a:cubicBezTo>
                  <a:pt x="3087509" y="6390885"/>
                  <a:pt x="3079318" y="6396925"/>
                  <a:pt x="3072708" y="6399061"/>
                </a:cubicBezTo>
                <a:lnTo>
                  <a:pt x="2982653" y="6444217"/>
                </a:lnTo>
                <a:lnTo>
                  <a:pt x="3026305" y="6424660"/>
                </a:lnTo>
                <a:lnTo>
                  <a:pt x="3044656" y="6415820"/>
                </a:lnTo>
                <a:lnTo>
                  <a:pt x="3066445" y="6406746"/>
                </a:lnTo>
                <a:lnTo>
                  <a:pt x="3074677" y="6402299"/>
                </a:lnTo>
                <a:cubicBezTo>
                  <a:pt x="3080793" y="6399352"/>
                  <a:pt x="3094012" y="6395076"/>
                  <a:pt x="3088984" y="6393313"/>
                </a:cubicBezTo>
                <a:close/>
                <a:moveTo>
                  <a:pt x="3029131" y="6339848"/>
                </a:moveTo>
                <a:cubicBezTo>
                  <a:pt x="3027233" y="6339977"/>
                  <a:pt x="3024693" y="6340677"/>
                  <a:pt x="3023165" y="6341414"/>
                </a:cubicBezTo>
                <a:lnTo>
                  <a:pt x="2992277" y="6352663"/>
                </a:lnTo>
                <a:lnTo>
                  <a:pt x="2990042" y="6354123"/>
                </a:lnTo>
                <a:cubicBezTo>
                  <a:pt x="2962021" y="6366576"/>
                  <a:pt x="2939026" y="6380792"/>
                  <a:pt x="2914065" y="6391768"/>
                </a:cubicBezTo>
                <a:lnTo>
                  <a:pt x="2880419" y="6407975"/>
                </a:lnTo>
                <a:cubicBezTo>
                  <a:pt x="2862070" y="6416817"/>
                  <a:pt x="2846774" y="6424182"/>
                  <a:pt x="2830882" y="6437069"/>
                </a:cubicBezTo>
                <a:cubicBezTo>
                  <a:pt x="2827332" y="6437734"/>
                  <a:pt x="2826346" y="6436114"/>
                  <a:pt x="2823290" y="6437588"/>
                </a:cubicBezTo>
                <a:lnTo>
                  <a:pt x="2815242" y="6439480"/>
                </a:lnTo>
                <a:lnTo>
                  <a:pt x="2794676" y="6449386"/>
                </a:lnTo>
                <a:lnTo>
                  <a:pt x="2789150" y="6452987"/>
                </a:lnTo>
                <a:cubicBezTo>
                  <a:pt x="2784017" y="6457551"/>
                  <a:pt x="2775826" y="6463590"/>
                  <a:pt x="2766649" y="6468011"/>
                </a:cubicBezTo>
                <a:cubicBezTo>
                  <a:pt x="2757963" y="6473238"/>
                  <a:pt x="2752832" y="6477805"/>
                  <a:pt x="2746222" y="6479942"/>
                </a:cubicBezTo>
                <a:cubicBezTo>
                  <a:pt x="2738084" y="6482817"/>
                  <a:pt x="2729427" y="6486464"/>
                  <a:pt x="2721287" y="6489338"/>
                </a:cubicBezTo>
                <a:lnTo>
                  <a:pt x="2703844" y="6493140"/>
                </a:lnTo>
                <a:lnTo>
                  <a:pt x="2694901" y="6497447"/>
                </a:lnTo>
                <a:cubicBezTo>
                  <a:pt x="2676547" y="6506287"/>
                  <a:pt x="2662730" y="6516081"/>
                  <a:pt x="2643886" y="6524114"/>
                </a:cubicBezTo>
                <a:lnTo>
                  <a:pt x="2639522" y="6527330"/>
                </a:lnTo>
                <a:lnTo>
                  <a:pt x="2638183" y="6529891"/>
                </a:lnTo>
                <a:lnTo>
                  <a:pt x="2633627" y="6533229"/>
                </a:lnTo>
                <a:lnTo>
                  <a:pt x="2633619" y="6533244"/>
                </a:lnTo>
                <a:cubicBezTo>
                  <a:pt x="2633619" y="6533244"/>
                  <a:pt x="2634111" y="6534054"/>
                  <a:pt x="2637170" y="6532580"/>
                </a:cubicBezTo>
                <a:cubicBezTo>
                  <a:pt x="2643287" y="6529633"/>
                  <a:pt x="2645855" y="6527351"/>
                  <a:pt x="2649894" y="6527496"/>
                </a:cubicBezTo>
                <a:cubicBezTo>
                  <a:pt x="2646836" y="6528970"/>
                  <a:pt x="2647330" y="6529778"/>
                  <a:pt x="2647330" y="6529778"/>
                </a:cubicBezTo>
                <a:lnTo>
                  <a:pt x="2518813" y="6589701"/>
                </a:lnTo>
                <a:lnTo>
                  <a:pt x="2526489" y="6586835"/>
                </a:lnTo>
                <a:cubicBezTo>
                  <a:pt x="2527963" y="6589263"/>
                  <a:pt x="2537140" y="6584844"/>
                  <a:pt x="2543255" y="6581897"/>
                </a:cubicBezTo>
                <a:cubicBezTo>
                  <a:pt x="2549374" y="6578949"/>
                  <a:pt x="2553416" y="6579095"/>
                  <a:pt x="2551340" y="6582188"/>
                </a:cubicBezTo>
                <a:lnTo>
                  <a:pt x="2549354" y="6584298"/>
                </a:lnTo>
                <a:lnTo>
                  <a:pt x="2571246" y="6573753"/>
                </a:lnTo>
                <a:cubicBezTo>
                  <a:pt x="2595716" y="6561965"/>
                  <a:pt x="2619202" y="6548561"/>
                  <a:pt x="2645147" y="6539202"/>
                </a:cubicBezTo>
                <a:cubicBezTo>
                  <a:pt x="2648698" y="6538536"/>
                  <a:pt x="2651756" y="6537064"/>
                  <a:pt x="2654323" y="6534781"/>
                </a:cubicBezTo>
                <a:cubicBezTo>
                  <a:pt x="2677318" y="6520566"/>
                  <a:pt x="2702771" y="6510396"/>
                  <a:pt x="2726747" y="6497802"/>
                </a:cubicBezTo>
                <a:cubicBezTo>
                  <a:pt x="2742043" y="6490433"/>
                  <a:pt x="2760887" y="6482404"/>
                  <a:pt x="2774105" y="6478129"/>
                </a:cubicBezTo>
                <a:cubicBezTo>
                  <a:pt x="2789890" y="6471571"/>
                  <a:pt x="2805675" y="6465014"/>
                  <a:pt x="2817419" y="6458310"/>
                </a:cubicBezTo>
                <a:cubicBezTo>
                  <a:pt x="2828669" y="6450799"/>
                  <a:pt x="2844455" y="6444241"/>
                  <a:pt x="2855705" y="6436731"/>
                </a:cubicBezTo>
                <a:cubicBezTo>
                  <a:pt x="2886399" y="6415665"/>
                  <a:pt x="2921629" y="6395557"/>
                  <a:pt x="2958333" y="6377877"/>
                </a:cubicBezTo>
                <a:lnTo>
                  <a:pt x="3019506" y="6348408"/>
                </a:lnTo>
                <a:cubicBezTo>
                  <a:pt x="3022566" y="6346936"/>
                  <a:pt x="3029177" y="6344798"/>
                  <a:pt x="3031249" y="6341705"/>
                </a:cubicBezTo>
                <a:cubicBezTo>
                  <a:pt x="3032286" y="6340160"/>
                  <a:pt x="3031031" y="6339719"/>
                  <a:pt x="3029131" y="6339848"/>
                </a:cubicBezTo>
                <a:close/>
                <a:moveTo>
                  <a:pt x="10576315" y="5979725"/>
                </a:moveTo>
                <a:lnTo>
                  <a:pt x="10558932" y="5986045"/>
                </a:lnTo>
                <a:lnTo>
                  <a:pt x="10565400" y="5988736"/>
                </a:lnTo>
                <a:lnTo>
                  <a:pt x="10615365" y="6004390"/>
                </a:lnTo>
                <a:cubicBezTo>
                  <a:pt x="10634102" y="6010260"/>
                  <a:pt x="10656291" y="6016283"/>
                  <a:pt x="10676006" y="6019672"/>
                </a:cubicBezTo>
                <a:lnTo>
                  <a:pt x="10691621" y="6024565"/>
                </a:lnTo>
                <a:cubicBezTo>
                  <a:pt x="10700989" y="6027499"/>
                  <a:pt x="10704440" y="6027653"/>
                  <a:pt x="10708215" y="6026977"/>
                </a:cubicBezTo>
                <a:cubicBezTo>
                  <a:pt x="10686029" y="6020955"/>
                  <a:pt x="10671396" y="6013583"/>
                  <a:pt x="10652658" y="6007713"/>
                </a:cubicBezTo>
                <a:cubicBezTo>
                  <a:pt x="10628003" y="5999059"/>
                  <a:pt x="10603348" y="5990407"/>
                  <a:pt x="10582142" y="5981904"/>
                </a:cubicBezTo>
                <a:close/>
                <a:moveTo>
                  <a:pt x="10339566" y="5904405"/>
                </a:moveTo>
                <a:lnTo>
                  <a:pt x="10348400" y="5910367"/>
                </a:lnTo>
                <a:cubicBezTo>
                  <a:pt x="10352292" y="5911930"/>
                  <a:pt x="10356787" y="5914150"/>
                  <a:pt x="10359500" y="5917116"/>
                </a:cubicBezTo>
                <a:lnTo>
                  <a:pt x="10359710" y="5922894"/>
                </a:lnTo>
                <a:lnTo>
                  <a:pt x="10365867" y="5925293"/>
                </a:lnTo>
                <a:cubicBezTo>
                  <a:pt x="10371786" y="5928076"/>
                  <a:pt x="10378030" y="5930034"/>
                  <a:pt x="10384602" y="5931163"/>
                </a:cubicBezTo>
                <a:cubicBezTo>
                  <a:pt x="10397748" y="5933424"/>
                  <a:pt x="10407118" y="5936360"/>
                  <a:pt x="10418957" y="5941925"/>
                </a:cubicBezTo>
                <a:lnTo>
                  <a:pt x="10429033" y="5944712"/>
                </a:lnTo>
                <a:lnTo>
                  <a:pt x="10405382" y="5928241"/>
                </a:lnTo>
                <a:lnTo>
                  <a:pt x="10401959" y="5925392"/>
                </a:lnTo>
                <a:lnTo>
                  <a:pt x="10385717" y="5922804"/>
                </a:lnTo>
                <a:cubicBezTo>
                  <a:pt x="10378259" y="5920584"/>
                  <a:pt x="10370697" y="5917517"/>
                  <a:pt x="10363217" y="5914245"/>
                </a:cubicBezTo>
                <a:close/>
                <a:moveTo>
                  <a:pt x="10019008" y="5870503"/>
                </a:moveTo>
                <a:lnTo>
                  <a:pt x="10017196" y="5870634"/>
                </a:lnTo>
                <a:lnTo>
                  <a:pt x="10023863" y="5881794"/>
                </a:lnTo>
                <a:cubicBezTo>
                  <a:pt x="10031294" y="5888737"/>
                  <a:pt x="10042024" y="5895754"/>
                  <a:pt x="10056111" y="5903077"/>
                </a:cubicBezTo>
                <a:lnTo>
                  <a:pt x="10079459" y="5912454"/>
                </a:lnTo>
                <a:lnTo>
                  <a:pt x="10093007" y="5921478"/>
                </a:lnTo>
                <a:lnTo>
                  <a:pt x="10153505" y="5938652"/>
                </a:lnTo>
                <a:cubicBezTo>
                  <a:pt x="10156628" y="5939630"/>
                  <a:pt x="10160404" y="5938955"/>
                  <a:pt x="10166976" y="5940086"/>
                </a:cubicBezTo>
                <a:cubicBezTo>
                  <a:pt x="10148566" y="5933388"/>
                  <a:pt x="10129831" y="5927518"/>
                  <a:pt x="10114214" y="5922627"/>
                </a:cubicBezTo>
                <a:cubicBezTo>
                  <a:pt x="10114323" y="5922350"/>
                  <a:pt x="10114432" y="5922074"/>
                  <a:pt x="10114542" y="5921799"/>
                </a:cubicBezTo>
                <a:lnTo>
                  <a:pt x="10167631" y="5938432"/>
                </a:lnTo>
                <a:lnTo>
                  <a:pt x="10217597" y="5954086"/>
                </a:lnTo>
                <a:cubicBezTo>
                  <a:pt x="10220718" y="5955065"/>
                  <a:pt x="10226964" y="5957022"/>
                  <a:pt x="10230414" y="5957173"/>
                </a:cubicBezTo>
                <a:cubicBezTo>
                  <a:pt x="10237313" y="5957477"/>
                  <a:pt x="10235497" y="5953192"/>
                  <a:pt x="10247662" y="5957932"/>
                </a:cubicBezTo>
                <a:cubicBezTo>
                  <a:pt x="10256704" y="5961694"/>
                  <a:pt x="10263929" y="5961171"/>
                  <a:pt x="10272971" y="5964933"/>
                </a:cubicBezTo>
                <a:cubicBezTo>
                  <a:pt x="10279218" y="5966890"/>
                  <a:pt x="10288913" y="5968998"/>
                  <a:pt x="10294504" y="5972609"/>
                </a:cubicBezTo>
                <a:cubicBezTo>
                  <a:pt x="10297300" y="5974414"/>
                  <a:pt x="10300751" y="5974563"/>
                  <a:pt x="10306995" y="5976521"/>
                </a:cubicBezTo>
                <a:cubicBezTo>
                  <a:pt x="10304526" y="5973890"/>
                  <a:pt x="10298608" y="5971107"/>
                  <a:pt x="10298934" y="5970280"/>
                </a:cubicBezTo>
                <a:cubicBezTo>
                  <a:pt x="10296466" y="5967648"/>
                  <a:pt x="10300242" y="5966974"/>
                  <a:pt x="10306489" y="5968931"/>
                </a:cubicBezTo>
                <a:cubicBezTo>
                  <a:pt x="10312733" y="5970887"/>
                  <a:pt x="10322102" y="5973821"/>
                  <a:pt x="10323083" y="5971342"/>
                </a:cubicBezTo>
                <a:cubicBezTo>
                  <a:pt x="10323410" y="5970516"/>
                  <a:pt x="10329655" y="5972472"/>
                  <a:pt x="10332779" y="5973452"/>
                </a:cubicBezTo>
                <a:cubicBezTo>
                  <a:pt x="10347413" y="5980822"/>
                  <a:pt x="10364332" y="5982408"/>
                  <a:pt x="10376826" y="5986322"/>
                </a:cubicBezTo>
                <a:cubicBezTo>
                  <a:pt x="10380274" y="5986474"/>
                  <a:pt x="10383397" y="5987452"/>
                  <a:pt x="10383725" y="5986625"/>
                </a:cubicBezTo>
                <a:cubicBezTo>
                  <a:pt x="10384051" y="5985800"/>
                  <a:pt x="10381255" y="5983994"/>
                  <a:pt x="10378132" y="5983016"/>
                </a:cubicBezTo>
                <a:cubicBezTo>
                  <a:pt x="10363173" y="5976472"/>
                  <a:pt x="10348212" y="5969926"/>
                  <a:pt x="10337028" y="5962707"/>
                </a:cubicBezTo>
                <a:cubicBezTo>
                  <a:pt x="10331112" y="5959924"/>
                  <a:pt x="10327334" y="5960597"/>
                  <a:pt x="10327006" y="5961424"/>
                </a:cubicBezTo>
                <a:cubicBezTo>
                  <a:pt x="10326026" y="5963905"/>
                  <a:pt x="10322250" y="5964580"/>
                  <a:pt x="10312227" y="5963295"/>
                </a:cubicBezTo>
                <a:cubicBezTo>
                  <a:pt x="10308776" y="5963146"/>
                  <a:pt x="10305654" y="5962166"/>
                  <a:pt x="10302530" y="5961188"/>
                </a:cubicBezTo>
                <a:cubicBezTo>
                  <a:pt x="10294144" y="5955774"/>
                  <a:pt x="10277875" y="5952534"/>
                  <a:pt x="10269161" y="5947946"/>
                </a:cubicBezTo>
                <a:cubicBezTo>
                  <a:pt x="10263243" y="5945163"/>
                  <a:pt x="10256996" y="5943206"/>
                  <a:pt x="10247628" y="5940271"/>
                </a:cubicBezTo>
                <a:cubicBezTo>
                  <a:pt x="10241383" y="5938315"/>
                  <a:pt x="10237278" y="5939816"/>
                  <a:pt x="10233504" y="5940491"/>
                </a:cubicBezTo>
                <a:cubicBezTo>
                  <a:pt x="10226276" y="5941013"/>
                  <a:pt x="10213457" y="5937927"/>
                  <a:pt x="10208521" y="5932663"/>
                </a:cubicBezTo>
                <a:cubicBezTo>
                  <a:pt x="10209176" y="5931010"/>
                  <a:pt x="10206380" y="5929205"/>
                  <a:pt x="10203909" y="5926573"/>
                </a:cubicBezTo>
                <a:cubicBezTo>
                  <a:pt x="10204561" y="5924921"/>
                  <a:pt x="10198644" y="5922139"/>
                  <a:pt x="10189275" y="5919202"/>
                </a:cubicBezTo>
                <a:cubicBezTo>
                  <a:pt x="10183032" y="5917246"/>
                  <a:pt x="10176785" y="5915289"/>
                  <a:pt x="10171193" y="5911679"/>
                </a:cubicBezTo>
                <a:cubicBezTo>
                  <a:pt x="10162152" y="5907918"/>
                  <a:pt x="10152130" y="5906635"/>
                  <a:pt x="10144902" y="5907158"/>
                </a:cubicBezTo>
                <a:cubicBezTo>
                  <a:pt x="10133572" y="5909181"/>
                  <a:pt x="10114835" y="5903312"/>
                  <a:pt x="10098568" y="5900073"/>
                </a:cubicBezTo>
                <a:cubicBezTo>
                  <a:pt x="10091996" y="5898942"/>
                  <a:pt x="10086403" y="5895332"/>
                  <a:pt x="10077361" y="5891571"/>
                </a:cubicBezTo>
                <a:cubicBezTo>
                  <a:pt x="10067994" y="5888636"/>
                  <a:pt x="10059278" y="5884047"/>
                  <a:pt x="10053686" y="5880438"/>
                </a:cubicBezTo>
                <a:cubicBezTo>
                  <a:pt x="10036258" y="5871263"/>
                  <a:pt x="10033134" y="5870283"/>
                  <a:pt x="10019008" y="5870503"/>
                </a:cubicBezTo>
                <a:close/>
                <a:moveTo>
                  <a:pt x="64840" y="5311181"/>
                </a:moveTo>
                <a:lnTo>
                  <a:pt x="20163" y="5329725"/>
                </a:lnTo>
                <a:lnTo>
                  <a:pt x="4119" y="5335708"/>
                </a:lnTo>
                <a:cubicBezTo>
                  <a:pt x="4512" y="5334658"/>
                  <a:pt x="4907" y="5333608"/>
                  <a:pt x="5301" y="5332560"/>
                </a:cubicBezTo>
                <a:lnTo>
                  <a:pt x="7652" y="5331396"/>
                </a:lnTo>
                <a:cubicBezTo>
                  <a:pt x="7253" y="5330547"/>
                  <a:pt x="13667" y="5328154"/>
                  <a:pt x="13269" y="5327307"/>
                </a:cubicBezTo>
                <a:lnTo>
                  <a:pt x="6834" y="5328474"/>
                </a:lnTo>
                <a:cubicBezTo>
                  <a:pt x="6929" y="5328221"/>
                  <a:pt x="7024" y="5327967"/>
                  <a:pt x="7119" y="5327715"/>
                </a:cubicBezTo>
                <a:lnTo>
                  <a:pt x="17937" y="5323680"/>
                </a:lnTo>
                <a:cubicBezTo>
                  <a:pt x="30767" y="5318898"/>
                  <a:pt x="47204" y="5313765"/>
                  <a:pt x="64840" y="5311181"/>
                </a:cubicBezTo>
                <a:close/>
                <a:moveTo>
                  <a:pt x="894790" y="5274717"/>
                </a:moveTo>
                <a:lnTo>
                  <a:pt x="1182380" y="5274717"/>
                </a:lnTo>
                <a:lnTo>
                  <a:pt x="1166602" y="5278106"/>
                </a:lnTo>
                <a:cubicBezTo>
                  <a:pt x="1099283" y="5286560"/>
                  <a:pt x="1029731" y="5278136"/>
                  <a:pt x="966025" y="5308118"/>
                </a:cubicBezTo>
                <a:cubicBezTo>
                  <a:pt x="946531" y="5317701"/>
                  <a:pt x="937162" y="5304996"/>
                  <a:pt x="925871" y="5295229"/>
                </a:cubicBezTo>
                <a:cubicBezTo>
                  <a:pt x="921186" y="5288877"/>
                  <a:pt x="916280" y="5284131"/>
                  <a:pt x="911090" y="5280773"/>
                </a:cubicBezTo>
                <a:close/>
                <a:moveTo>
                  <a:pt x="791395" y="5274717"/>
                </a:moveTo>
                <a:lnTo>
                  <a:pt x="893130" y="5274717"/>
                </a:lnTo>
                <a:lnTo>
                  <a:pt x="876010" y="5275544"/>
                </a:lnTo>
                <a:cubicBezTo>
                  <a:pt x="869421" y="5276869"/>
                  <a:pt x="862417" y="5279146"/>
                  <a:pt x="854933" y="5282159"/>
                </a:cubicBezTo>
                <a:cubicBezTo>
                  <a:pt x="831179" y="5291505"/>
                  <a:pt x="813524" y="5293192"/>
                  <a:pt x="801383" y="5286425"/>
                </a:cubicBezTo>
                <a:close/>
                <a:moveTo>
                  <a:pt x="2494805" y="5274616"/>
                </a:moveTo>
                <a:lnTo>
                  <a:pt x="2494420" y="5274717"/>
                </a:lnTo>
                <a:lnTo>
                  <a:pt x="2494856" y="5274717"/>
                </a:lnTo>
                <a:close/>
                <a:moveTo>
                  <a:pt x="2650953" y="5254872"/>
                </a:moveTo>
                <a:cubicBezTo>
                  <a:pt x="2649400" y="5254392"/>
                  <a:pt x="2645089" y="5255119"/>
                  <a:pt x="2638485" y="5257062"/>
                </a:cubicBezTo>
                <a:lnTo>
                  <a:pt x="2621968" y="5261912"/>
                </a:lnTo>
                <a:cubicBezTo>
                  <a:pt x="2615000" y="5262886"/>
                  <a:pt x="2605088" y="5265795"/>
                  <a:pt x="2604375" y="5263865"/>
                </a:cubicBezTo>
                <a:cubicBezTo>
                  <a:pt x="2602585" y="5259032"/>
                  <a:pt x="2592673" y="5261942"/>
                  <a:pt x="2582763" y="5264855"/>
                </a:cubicBezTo>
                <a:cubicBezTo>
                  <a:pt x="2569551" y="5268735"/>
                  <a:pt x="2559639" y="5271645"/>
                  <a:pt x="2551957" y="5270687"/>
                </a:cubicBezTo>
                <a:lnTo>
                  <a:pt x="2538237" y="5274717"/>
                </a:lnTo>
                <a:lnTo>
                  <a:pt x="2611193" y="5274717"/>
                </a:lnTo>
                <a:lnTo>
                  <a:pt x="2631793" y="5268667"/>
                </a:lnTo>
                <a:cubicBezTo>
                  <a:pt x="2642064" y="5266723"/>
                  <a:pt x="2644294" y="5262854"/>
                  <a:pt x="2646881" y="5259952"/>
                </a:cubicBezTo>
                <a:cubicBezTo>
                  <a:pt x="2651302" y="5257047"/>
                  <a:pt x="2652505" y="5255355"/>
                  <a:pt x="2650953" y="5254872"/>
                </a:cubicBezTo>
                <a:close/>
                <a:moveTo>
                  <a:pt x="2475231" y="5251439"/>
                </a:moveTo>
                <a:cubicBezTo>
                  <a:pt x="2471211" y="5250477"/>
                  <a:pt x="2464248" y="5251450"/>
                  <a:pt x="2457639" y="5253391"/>
                </a:cubicBezTo>
                <a:cubicBezTo>
                  <a:pt x="2444424" y="5257272"/>
                  <a:pt x="2431387" y="5261636"/>
                  <a:pt x="2418218" y="5265637"/>
                </a:cubicBezTo>
                <a:lnTo>
                  <a:pt x="2381957" y="5274717"/>
                </a:lnTo>
                <a:lnTo>
                  <a:pt x="2403701" y="5274717"/>
                </a:lnTo>
                <a:lnTo>
                  <a:pt x="2406570" y="5273744"/>
                </a:lnTo>
                <a:lnTo>
                  <a:pt x="2446214" y="5262103"/>
                </a:lnTo>
                <a:cubicBezTo>
                  <a:pt x="2456124" y="5259192"/>
                  <a:pt x="2465677" y="5255315"/>
                  <a:pt x="2475231" y="5251439"/>
                </a:cubicBezTo>
                <a:close/>
                <a:moveTo>
                  <a:pt x="2537120" y="5250404"/>
                </a:moveTo>
                <a:cubicBezTo>
                  <a:pt x="2532742" y="5248476"/>
                  <a:pt x="2525774" y="5249452"/>
                  <a:pt x="2519526" y="5252357"/>
                </a:cubicBezTo>
                <a:cubicBezTo>
                  <a:pt x="2510330" y="5257199"/>
                  <a:pt x="2500063" y="5259145"/>
                  <a:pt x="2493454" y="5261085"/>
                </a:cubicBezTo>
                <a:cubicBezTo>
                  <a:pt x="2483722" y="5264479"/>
                  <a:pt x="2474548" y="5266906"/>
                  <a:pt x="2465463" y="5269573"/>
                </a:cubicBezTo>
                <a:lnTo>
                  <a:pt x="2451252" y="5274717"/>
                </a:lnTo>
                <a:lnTo>
                  <a:pt x="2487165" y="5274717"/>
                </a:lnTo>
                <a:lnTo>
                  <a:pt x="2504001" y="5269772"/>
                </a:lnTo>
                <a:cubicBezTo>
                  <a:pt x="2517571" y="5266858"/>
                  <a:pt x="2519802" y="5262988"/>
                  <a:pt x="2532658" y="5258144"/>
                </a:cubicBezTo>
                <a:cubicBezTo>
                  <a:pt x="2545515" y="5253295"/>
                  <a:pt x="2545159" y="5252330"/>
                  <a:pt x="2537120" y="5250404"/>
                </a:cubicBezTo>
                <a:close/>
                <a:moveTo>
                  <a:pt x="12121713" y="4488803"/>
                </a:moveTo>
                <a:cubicBezTo>
                  <a:pt x="12139587" y="4488891"/>
                  <a:pt x="12156725" y="4491663"/>
                  <a:pt x="12170237" y="4494595"/>
                </a:cubicBezTo>
                <a:lnTo>
                  <a:pt x="12181631" y="4497066"/>
                </a:lnTo>
                <a:lnTo>
                  <a:pt x="12182045" y="4497775"/>
                </a:lnTo>
                <a:lnTo>
                  <a:pt x="12175485" y="4497522"/>
                </a:lnTo>
                <a:cubicBezTo>
                  <a:pt x="12175241" y="4498416"/>
                  <a:pt x="12181997" y="4499883"/>
                  <a:pt x="12181751" y="4500777"/>
                </a:cubicBezTo>
                <a:lnTo>
                  <a:pt x="12184279" y="4501596"/>
                </a:lnTo>
                <a:lnTo>
                  <a:pt x="12186000" y="4504540"/>
                </a:lnTo>
                <a:lnTo>
                  <a:pt x="12169103" y="4500874"/>
                </a:lnTo>
                <a:close/>
                <a:moveTo>
                  <a:pt x="876673" y="3885790"/>
                </a:moveTo>
                <a:cubicBezTo>
                  <a:pt x="874024" y="3888513"/>
                  <a:pt x="867423" y="3890464"/>
                  <a:pt x="864447" y="3892314"/>
                </a:cubicBezTo>
                <a:cubicBezTo>
                  <a:pt x="845296" y="3899915"/>
                  <a:pt x="838696" y="3901866"/>
                  <a:pt x="830142" y="3898578"/>
                </a:cubicBezTo>
                <a:cubicBezTo>
                  <a:pt x="826188" y="3897807"/>
                  <a:pt x="822888" y="3898783"/>
                  <a:pt x="819914" y="3900633"/>
                </a:cubicBezTo>
                <a:cubicBezTo>
                  <a:pt x="810664" y="3905306"/>
                  <a:pt x="797138" y="3908336"/>
                  <a:pt x="787235" y="3911264"/>
                </a:cubicBezTo>
                <a:lnTo>
                  <a:pt x="738963" y="3928083"/>
                </a:lnTo>
                <a:lnTo>
                  <a:pt x="755468" y="3915807"/>
                </a:lnTo>
                <a:lnTo>
                  <a:pt x="828512" y="3894210"/>
                </a:lnTo>
                <a:cubicBezTo>
                  <a:pt x="848315" y="3888355"/>
                  <a:pt x="865143" y="3884351"/>
                  <a:pt x="876673" y="3885790"/>
                </a:cubicBezTo>
                <a:close/>
                <a:moveTo>
                  <a:pt x="1086112" y="3551225"/>
                </a:moveTo>
                <a:lnTo>
                  <a:pt x="1070165" y="3556707"/>
                </a:lnTo>
                <a:lnTo>
                  <a:pt x="1065774" y="3558022"/>
                </a:lnTo>
                <a:lnTo>
                  <a:pt x="1067998" y="3556835"/>
                </a:lnTo>
                <a:close/>
                <a:moveTo>
                  <a:pt x="11710658" y="3193036"/>
                </a:moveTo>
                <a:cubicBezTo>
                  <a:pt x="11718955" y="3193435"/>
                  <a:pt x="11728433" y="3194589"/>
                  <a:pt x="11738727" y="3196097"/>
                </a:cubicBezTo>
                <a:lnTo>
                  <a:pt x="11814667" y="3207217"/>
                </a:lnTo>
                <a:lnTo>
                  <a:pt x="11833125" y="3217034"/>
                </a:lnTo>
                <a:lnTo>
                  <a:pt x="11782494" y="3207169"/>
                </a:lnTo>
                <a:cubicBezTo>
                  <a:pt x="11772200" y="3205663"/>
                  <a:pt x="11758306" y="3204561"/>
                  <a:pt x="11748349" y="3201238"/>
                </a:cubicBezTo>
                <a:cubicBezTo>
                  <a:pt x="11745085" y="3199825"/>
                  <a:pt x="11741654" y="3199324"/>
                  <a:pt x="11737885" y="3200637"/>
                </a:cubicBezTo>
                <a:cubicBezTo>
                  <a:pt x="11730016" y="3205082"/>
                  <a:pt x="11723155" y="3204079"/>
                  <a:pt x="11702902" y="3199245"/>
                </a:cubicBezTo>
                <a:cubicBezTo>
                  <a:pt x="11699639" y="3197835"/>
                  <a:pt x="11692774" y="3196830"/>
                  <a:pt x="11689680" y="3194511"/>
                </a:cubicBezTo>
                <a:cubicBezTo>
                  <a:pt x="11695247" y="3192995"/>
                  <a:pt x="11702362" y="3192637"/>
                  <a:pt x="11710658" y="3193036"/>
                </a:cubicBezTo>
                <a:close/>
                <a:moveTo>
                  <a:pt x="1109866" y="3130672"/>
                </a:moveTo>
                <a:lnTo>
                  <a:pt x="1106424" y="3131992"/>
                </a:lnTo>
                <a:lnTo>
                  <a:pt x="1102683" y="3133194"/>
                </a:lnTo>
                <a:cubicBezTo>
                  <a:pt x="1102705" y="3132980"/>
                  <a:pt x="1102725" y="3132763"/>
                  <a:pt x="1102747" y="3132547"/>
                </a:cubicBezTo>
                <a:lnTo>
                  <a:pt x="1103862" y="3132228"/>
                </a:lnTo>
                <a:close/>
                <a:moveTo>
                  <a:pt x="1362113" y="3048746"/>
                </a:moveTo>
                <a:cubicBezTo>
                  <a:pt x="1362564" y="3048733"/>
                  <a:pt x="1362609" y="3048865"/>
                  <a:pt x="1360992" y="3049452"/>
                </a:cubicBezTo>
                <a:lnTo>
                  <a:pt x="1360594" y="3049809"/>
                </a:lnTo>
                <a:lnTo>
                  <a:pt x="1357665" y="3050359"/>
                </a:lnTo>
                <a:cubicBezTo>
                  <a:pt x="1357574" y="3050090"/>
                  <a:pt x="1357574" y="3050090"/>
                  <a:pt x="1360809" y="3048919"/>
                </a:cubicBezTo>
                <a:cubicBezTo>
                  <a:pt x="1360809" y="3048919"/>
                  <a:pt x="1361664" y="3048759"/>
                  <a:pt x="1362113" y="3048746"/>
                </a:cubicBezTo>
                <a:close/>
                <a:moveTo>
                  <a:pt x="10803423" y="2893359"/>
                </a:moveTo>
                <a:lnTo>
                  <a:pt x="10822300" y="2896366"/>
                </a:lnTo>
                <a:lnTo>
                  <a:pt x="10824707" y="2897229"/>
                </a:lnTo>
                <a:lnTo>
                  <a:pt x="10820138" y="2896543"/>
                </a:lnTo>
                <a:close/>
                <a:moveTo>
                  <a:pt x="11423967" y="2893358"/>
                </a:moveTo>
                <a:lnTo>
                  <a:pt x="11442844" y="2896365"/>
                </a:lnTo>
                <a:lnTo>
                  <a:pt x="11445251" y="2897228"/>
                </a:lnTo>
                <a:lnTo>
                  <a:pt x="11440682" y="2896542"/>
                </a:lnTo>
                <a:close/>
                <a:moveTo>
                  <a:pt x="10998093" y="2862022"/>
                </a:moveTo>
                <a:lnTo>
                  <a:pt x="10984005" y="2864467"/>
                </a:lnTo>
                <a:lnTo>
                  <a:pt x="11000753" y="2875417"/>
                </a:lnTo>
                <a:lnTo>
                  <a:pt x="11005312" y="2880680"/>
                </a:lnTo>
                <a:lnTo>
                  <a:pt x="11029381" y="2883391"/>
                </a:lnTo>
                <a:cubicBezTo>
                  <a:pt x="11036244" y="2884396"/>
                  <a:pt x="11046706" y="2884995"/>
                  <a:pt x="11053233" y="2887816"/>
                </a:cubicBezTo>
                <a:cubicBezTo>
                  <a:pt x="11056496" y="2889228"/>
                  <a:pt x="11060095" y="2888822"/>
                  <a:pt x="11066958" y="2889827"/>
                </a:cubicBezTo>
                <a:cubicBezTo>
                  <a:pt x="11063863" y="2887506"/>
                  <a:pt x="11057168" y="2885595"/>
                  <a:pt x="11057337" y="2884686"/>
                </a:cubicBezTo>
                <a:cubicBezTo>
                  <a:pt x="11054242" y="2882367"/>
                  <a:pt x="11058007" y="2881056"/>
                  <a:pt x="11064870" y="2882059"/>
                </a:cubicBezTo>
                <a:cubicBezTo>
                  <a:pt x="11071733" y="2883065"/>
                  <a:pt x="11082027" y="2884570"/>
                  <a:pt x="11082531" y="2881846"/>
                </a:cubicBezTo>
                <a:cubicBezTo>
                  <a:pt x="11082699" y="2880938"/>
                  <a:pt x="11089561" y="2881943"/>
                  <a:pt x="11092992" y="2882444"/>
                </a:cubicBezTo>
                <a:cubicBezTo>
                  <a:pt x="11109647" y="2887682"/>
                  <a:pt x="11127474" y="2886562"/>
                  <a:pt x="11141200" y="2888573"/>
                </a:cubicBezTo>
                <a:cubicBezTo>
                  <a:pt x="11144798" y="2888166"/>
                  <a:pt x="11148229" y="2888669"/>
                  <a:pt x="11148399" y="2887763"/>
                </a:cubicBezTo>
                <a:cubicBezTo>
                  <a:pt x="11148565" y="2886850"/>
                  <a:pt x="11145302" y="2885441"/>
                  <a:pt x="11141872" y="2884940"/>
                </a:cubicBezTo>
                <a:cubicBezTo>
                  <a:pt x="11125052" y="2880611"/>
                  <a:pt x="11108232" y="2876283"/>
                  <a:pt x="11095177" y="2870640"/>
                </a:cubicBezTo>
                <a:cubicBezTo>
                  <a:pt x="11088484" y="2868726"/>
                  <a:pt x="11084716" y="2870041"/>
                  <a:pt x="11084547" y="2870948"/>
                </a:cubicBezTo>
                <a:cubicBezTo>
                  <a:pt x="11084043" y="2873672"/>
                  <a:pt x="11080277" y="2874988"/>
                  <a:pt x="11069645" y="2875295"/>
                </a:cubicBezTo>
                <a:cubicBezTo>
                  <a:pt x="11066047" y="2875701"/>
                  <a:pt x="11062616" y="2875200"/>
                  <a:pt x="11059183" y="2874698"/>
                </a:cubicBezTo>
                <a:cubicBezTo>
                  <a:pt x="11049394" y="2870465"/>
                  <a:pt x="11031902" y="2869768"/>
                  <a:pt x="11021944" y="2866446"/>
                </a:cubicBezTo>
                <a:cubicBezTo>
                  <a:pt x="11015250" y="2864533"/>
                  <a:pt x="11008387" y="2863528"/>
                  <a:pt x="10998093" y="2862022"/>
                </a:cubicBezTo>
                <a:close/>
                <a:moveTo>
                  <a:pt x="10730594" y="2860158"/>
                </a:moveTo>
                <a:lnTo>
                  <a:pt x="10724787" y="2861567"/>
                </a:lnTo>
                <a:lnTo>
                  <a:pt x="10771094" y="2868346"/>
                </a:lnTo>
                <a:lnTo>
                  <a:pt x="10825788" y="2873258"/>
                </a:lnTo>
                <a:lnTo>
                  <a:pt x="10823406" y="2872816"/>
                </a:lnTo>
                <a:cubicBezTo>
                  <a:pt x="10816713" y="2870904"/>
                  <a:pt x="10813114" y="2871309"/>
                  <a:pt x="10806251" y="2870304"/>
                </a:cubicBezTo>
                <a:cubicBezTo>
                  <a:pt x="10795620" y="2870613"/>
                  <a:pt x="10778464" y="2868101"/>
                  <a:pt x="10765075" y="2864274"/>
                </a:cubicBezTo>
                <a:cubicBezTo>
                  <a:pt x="10754780" y="2862767"/>
                  <a:pt x="10743983" y="2863986"/>
                  <a:pt x="10730594" y="2860158"/>
                </a:cubicBezTo>
                <a:close/>
                <a:moveTo>
                  <a:pt x="10550654" y="2842204"/>
                </a:moveTo>
                <a:cubicBezTo>
                  <a:pt x="10550486" y="2843113"/>
                  <a:pt x="10550486" y="2843113"/>
                  <a:pt x="10550317" y="2844020"/>
                </a:cubicBezTo>
                <a:cubicBezTo>
                  <a:pt x="10550262" y="2844324"/>
                  <a:pt x="10550207" y="2844627"/>
                  <a:pt x="10550150" y="2844928"/>
                </a:cubicBezTo>
                <a:lnTo>
                  <a:pt x="10584777" y="2852001"/>
                </a:lnTo>
                <a:lnTo>
                  <a:pt x="10587388" y="2851709"/>
                </a:lnTo>
                <a:cubicBezTo>
                  <a:pt x="10587556" y="2850799"/>
                  <a:pt x="10587893" y="2848985"/>
                  <a:pt x="10584293" y="2849389"/>
                </a:cubicBezTo>
                <a:cubicBezTo>
                  <a:pt x="10580861" y="2848886"/>
                  <a:pt x="10577766" y="2846568"/>
                  <a:pt x="10574334" y="2846065"/>
                </a:cubicBezTo>
                <a:lnTo>
                  <a:pt x="10562127" y="2843884"/>
                </a:lnTo>
                <a:close/>
                <a:moveTo>
                  <a:pt x="10579617" y="2838051"/>
                </a:moveTo>
                <a:lnTo>
                  <a:pt x="10578882" y="2838467"/>
                </a:lnTo>
                <a:lnTo>
                  <a:pt x="10582709" y="2838898"/>
                </a:lnTo>
                <a:lnTo>
                  <a:pt x="10594963" y="2838930"/>
                </a:lnTo>
                <a:close/>
                <a:moveTo>
                  <a:pt x="10551945" y="2823199"/>
                </a:moveTo>
                <a:lnTo>
                  <a:pt x="10543551" y="2823442"/>
                </a:lnTo>
                <a:cubicBezTo>
                  <a:pt x="10539953" y="2823848"/>
                  <a:pt x="10539953" y="2823848"/>
                  <a:pt x="10539785" y="2824757"/>
                </a:cubicBezTo>
                <a:cubicBezTo>
                  <a:pt x="10539618" y="2825665"/>
                  <a:pt x="10543048" y="2826166"/>
                  <a:pt x="10546479" y="2826669"/>
                </a:cubicBezTo>
                <a:cubicBezTo>
                  <a:pt x="10556773" y="2828176"/>
                  <a:pt x="10570330" y="2831095"/>
                  <a:pt x="10580960" y="2830784"/>
                </a:cubicBezTo>
                <a:cubicBezTo>
                  <a:pt x="10581129" y="2829878"/>
                  <a:pt x="10584393" y="2831287"/>
                  <a:pt x="10584393" y="2831287"/>
                </a:cubicBezTo>
                <a:cubicBezTo>
                  <a:pt x="10591086" y="2833201"/>
                  <a:pt x="10584225" y="2832195"/>
                  <a:pt x="10584055" y="2833105"/>
                </a:cubicBezTo>
                <a:cubicBezTo>
                  <a:pt x="10580457" y="2833510"/>
                  <a:pt x="10580120" y="2835326"/>
                  <a:pt x="10586984" y="2836332"/>
                </a:cubicBezTo>
                <a:lnTo>
                  <a:pt x="10604906" y="2838957"/>
                </a:lnTo>
                <a:lnTo>
                  <a:pt x="10613532" y="2838979"/>
                </a:lnTo>
                <a:cubicBezTo>
                  <a:pt x="10624809" y="2839931"/>
                  <a:pt x="10636819" y="2841690"/>
                  <a:pt x="10648744" y="2843902"/>
                </a:cubicBezTo>
                <a:cubicBezTo>
                  <a:pt x="10655606" y="2844908"/>
                  <a:pt x="10662302" y="2846820"/>
                  <a:pt x="10665564" y="2848232"/>
                </a:cubicBezTo>
                <a:lnTo>
                  <a:pt x="10693571" y="2854913"/>
                </a:lnTo>
                <a:lnTo>
                  <a:pt x="10699881" y="2854728"/>
                </a:lnTo>
                <a:lnTo>
                  <a:pt x="10730762" y="2859251"/>
                </a:lnTo>
                <a:cubicBezTo>
                  <a:pt x="10741727" y="2857125"/>
                  <a:pt x="10755789" y="2857320"/>
                  <a:pt x="10776377" y="2860334"/>
                </a:cubicBezTo>
                <a:lnTo>
                  <a:pt x="10796964" y="2863348"/>
                </a:lnTo>
                <a:lnTo>
                  <a:pt x="10800253" y="2863741"/>
                </a:lnTo>
                <a:lnTo>
                  <a:pt x="10732103" y="2850512"/>
                </a:lnTo>
                <a:lnTo>
                  <a:pt x="10681138" y="2840251"/>
                </a:lnTo>
                <a:cubicBezTo>
                  <a:pt x="10660717" y="2836328"/>
                  <a:pt x="10643226" y="2835632"/>
                  <a:pt x="10626236" y="2832211"/>
                </a:cubicBezTo>
                <a:cubicBezTo>
                  <a:pt x="10612679" y="2829292"/>
                  <a:pt x="10601881" y="2830511"/>
                  <a:pt x="10584726" y="2827999"/>
                </a:cubicBezTo>
                <a:close/>
                <a:moveTo>
                  <a:pt x="10999949" y="2798754"/>
                </a:moveTo>
                <a:lnTo>
                  <a:pt x="10996945" y="2804851"/>
                </a:lnTo>
                <a:lnTo>
                  <a:pt x="10990867" y="2809733"/>
                </a:lnTo>
                <a:lnTo>
                  <a:pt x="10993608" y="2810060"/>
                </a:lnTo>
                <a:cubicBezTo>
                  <a:pt x="11014194" y="2813076"/>
                  <a:pt x="11031354" y="2815589"/>
                  <a:pt x="11052443" y="2815879"/>
                </a:cubicBezTo>
                <a:cubicBezTo>
                  <a:pt x="11059475" y="2815975"/>
                  <a:pt x="11073367" y="2817079"/>
                  <a:pt x="11076630" y="2818490"/>
                </a:cubicBezTo>
                <a:cubicBezTo>
                  <a:pt x="11089853" y="2823222"/>
                  <a:pt x="11107344" y="2823918"/>
                  <a:pt x="11117302" y="2827242"/>
                </a:cubicBezTo>
                <a:cubicBezTo>
                  <a:pt x="11123998" y="2829156"/>
                  <a:pt x="11130860" y="2830161"/>
                  <a:pt x="11137889" y="2830257"/>
                </a:cubicBezTo>
                <a:cubicBezTo>
                  <a:pt x="11151954" y="2830451"/>
                  <a:pt x="11162247" y="2831957"/>
                  <a:pt x="11175637" y="2835784"/>
                </a:cubicBezTo>
                <a:cubicBezTo>
                  <a:pt x="11185762" y="2838199"/>
                  <a:pt x="11192624" y="2839206"/>
                  <a:pt x="11203253" y="2838897"/>
                </a:cubicBezTo>
                <a:cubicBezTo>
                  <a:pt x="11221251" y="2836867"/>
                  <a:pt x="11245437" y="2839476"/>
                  <a:pt x="11269288" y="2843901"/>
                </a:cubicBezTo>
                <a:cubicBezTo>
                  <a:pt x="11276150" y="2844907"/>
                  <a:pt x="11282846" y="2846819"/>
                  <a:pt x="11286108" y="2848231"/>
                </a:cubicBezTo>
                <a:cubicBezTo>
                  <a:pt x="11302593" y="2854376"/>
                  <a:pt x="11319582" y="2857795"/>
                  <a:pt x="11336738" y="2860308"/>
                </a:cubicBezTo>
                <a:lnTo>
                  <a:pt x="11391638" y="2868346"/>
                </a:lnTo>
                <a:cubicBezTo>
                  <a:pt x="11412227" y="2871361"/>
                  <a:pt x="11436414" y="2873971"/>
                  <a:pt x="11457506" y="2874261"/>
                </a:cubicBezTo>
                <a:lnTo>
                  <a:pt x="11474663" y="2876774"/>
                </a:lnTo>
                <a:cubicBezTo>
                  <a:pt x="11484956" y="2878281"/>
                  <a:pt x="11488554" y="2877875"/>
                  <a:pt x="11492322" y="2876562"/>
                </a:cubicBezTo>
                <a:cubicBezTo>
                  <a:pt x="11468135" y="2873952"/>
                  <a:pt x="11451483" y="2868714"/>
                  <a:pt x="11430895" y="2865700"/>
                </a:cubicBezTo>
                <a:cubicBezTo>
                  <a:pt x="11403613" y="2860774"/>
                  <a:pt x="11376331" y="2855845"/>
                  <a:pt x="11352647" y="2850512"/>
                </a:cubicBezTo>
                <a:lnTo>
                  <a:pt x="11301682" y="2840250"/>
                </a:lnTo>
                <a:cubicBezTo>
                  <a:pt x="11281261" y="2836328"/>
                  <a:pt x="11263770" y="2835631"/>
                  <a:pt x="11246780" y="2832210"/>
                </a:cubicBezTo>
                <a:cubicBezTo>
                  <a:pt x="11233223" y="2829292"/>
                  <a:pt x="11222425" y="2830510"/>
                  <a:pt x="11205270" y="2827998"/>
                </a:cubicBezTo>
                <a:cubicBezTo>
                  <a:pt x="11195145" y="2825582"/>
                  <a:pt x="11181250" y="2824482"/>
                  <a:pt x="11167525" y="2822471"/>
                </a:cubicBezTo>
                <a:lnTo>
                  <a:pt x="11160663" y="2821464"/>
                </a:lnTo>
                <a:cubicBezTo>
                  <a:pt x="11146098" y="2823997"/>
                  <a:pt x="11129110" y="2820576"/>
                  <a:pt x="11112287" y="2816249"/>
                </a:cubicBezTo>
                <a:cubicBezTo>
                  <a:pt x="11098899" y="2812420"/>
                  <a:pt x="11085006" y="2811320"/>
                  <a:pt x="11071786" y="2806585"/>
                </a:cubicBezTo>
                <a:cubicBezTo>
                  <a:pt x="11071786" y="2806585"/>
                  <a:pt x="11068353" y="2806084"/>
                  <a:pt x="11064753" y="2806490"/>
                </a:cubicBezTo>
                <a:cubicBezTo>
                  <a:pt x="11061155" y="2806895"/>
                  <a:pt x="11057724" y="2806390"/>
                  <a:pt x="11054293" y="2805889"/>
                </a:cubicBezTo>
                <a:cubicBezTo>
                  <a:pt x="11037220" y="2802923"/>
                  <a:pt x="11019937" y="2801091"/>
                  <a:pt x="11002676" y="2799147"/>
                </a:cubicBezTo>
                <a:close/>
                <a:moveTo>
                  <a:pt x="11326513" y="2481327"/>
                </a:moveTo>
                <a:lnTo>
                  <a:pt x="11332718" y="2482025"/>
                </a:lnTo>
                <a:lnTo>
                  <a:pt x="11333874" y="2482183"/>
                </a:lnTo>
                <a:lnTo>
                  <a:pt x="11334051" y="2482815"/>
                </a:lnTo>
                <a:lnTo>
                  <a:pt x="11330144" y="2482148"/>
                </a:lnTo>
                <a:close/>
                <a:moveTo>
                  <a:pt x="9306106" y="2299236"/>
                </a:moveTo>
                <a:cubicBezTo>
                  <a:pt x="9302663" y="2298808"/>
                  <a:pt x="9302617" y="2299082"/>
                  <a:pt x="9302574" y="2299358"/>
                </a:cubicBezTo>
                <a:cubicBezTo>
                  <a:pt x="9302574" y="2299358"/>
                  <a:pt x="9302530" y="2299634"/>
                  <a:pt x="9305974" y="2300065"/>
                </a:cubicBezTo>
                <a:lnTo>
                  <a:pt x="9319755" y="2301787"/>
                </a:lnTo>
                <a:cubicBezTo>
                  <a:pt x="9323198" y="2302216"/>
                  <a:pt x="9326643" y="2302647"/>
                  <a:pt x="9330044" y="2303351"/>
                </a:cubicBezTo>
                <a:cubicBezTo>
                  <a:pt x="9333358" y="2304611"/>
                  <a:pt x="9343648" y="2306178"/>
                  <a:pt x="9353984" y="2307469"/>
                </a:cubicBezTo>
                <a:lnTo>
                  <a:pt x="9378097" y="2310479"/>
                </a:lnTo>
                <a:cubicBezTo>
                  <a:pt x="9378229" y="2309651"/>
                  <a:pt x="9388475" y="2311492"/>
                  <a:pt x="9391963" y="2311648"/>
                </a:cubicBezTo>
                <a:lnTo>
                  <a:pt x="9457414" y="2319819"/>
                </a:lnTo>
                <a:cubicBezTo>
                  <a:pt x="9457458" y="2319544"/>
                  <a:pt x="9460945" y="2319697"/>
                  <a:pt x="9464348" y="2320405"/>
                </a:cubicBezTo>
                <a:cubicBezTo>
                  <a:pt x="9467792" y="2320835"/>
                  <a:pt x="9467792" y="2320835"/>
                  <a:pt x="9467748" y="2321110"/>
                </a:cubicBezTo>
                <a:cubicBezTo>
                  <a:pt x="9467704" y="2321386"/>
                  <a:pt x="9467661" y="2321663"/>
                  <a:pt x="9467616" y="2321939"/>
                </a:cubicBezTo>
                <a:cubicBezTo>
                  <a:pt x="9495218" y="2325104"/>
                  <a:pt x="9519203" y="2328944"/>
                  <a:pt x="9546759" y="2332385"/>
                </a:cubicBezTo>
                <a:cubicBezTo>
                  <a:pt x="9553736" y="2332692"/>
                  <a:pt x="9560626" y="2333553"/>
                  <a:pt x="9567428" y="2334965"/>
                </a:cubicBezTo>
                <a:lnTo>
                  <a:pt x="9653545" y="2345721"/>
                </a:lnTo>
                <a:cubicBezTo>
                  <a:pt x="9653590" y="2345443"/>
                  <a:pt x="9653635" y="2345166"/>
                  <a:pt x="9653635" y="2345166"/>
                </a:cubicBezTo>
                <a:lnTo>
                  <a:pt x="9698417" y="2350758"/>
                </a:lnTo>
                <a:cubicBezTo>
                  <a:pt x="9698417" y="2350758"/>
                  <a:pt x="9701817" y="2351466"/>
                  <a:pt x="9701774" y="2351742"/>
                </a:cubicBezTo>
                <a:cubicBezTo>
                  <a:pt x="9705219" y="2352172"/>
                  <a:pt x="9715597" y="2353185"/>
                  <a:pt x="9715552" y="2353461"/>
                </a:cubicBezTo>
                <a:cubicBezTo>
                  <a:pt x="9718867" y="2354720"/>
                  <a:pt x="9725755" y="2355581"/>
                  <a:pt x="9729201" y="2356011"/>
                </a:cubicBezTo>
                <a:cubicBezTo>
                  <a:pt x="9743067" y="2357180"/>
                  <a:pt x="9753401" y="2358470"/>
                  <a:pt x="9767137" y="2360465"/>
                </a:cubicBezTo>
                <a:lnTo>
                  <a:pt x="9767786" y="2360547"/>
                </a:lnTo>
                <a:lnTo>
                  <a:pt x="9767786" y="2354637"/>
                </a:lnTo>
                <a:lnTo>
                  <a:pt x="9750785" y="2352792"/>
                </a:lnTo>
                <a:cubicBezTo>
                  <a:pt x="9740320" y="2352330"/>
                  <a:pt x="9733647" y="2350087"/>
                  <a:pt x="9719868" y="2348369"/>
                </a:cubicBezTo>
                <a:lnTo>
                  <a:pt x="9716425" y="2347937"/>
                </a:lnTo>
                <a:cubicBezTo>
                  <a:pt x="9716381" y="2348212"/>
                  <a:pt x="9719781" y="2348919"/>
                  <a:pt x="9712849" y="2348335"/>
                </a:cubicBezTo>
                <a:cubicBezTo>
                  <a:pt x="9709405" y="2347907"/>
                  <a:pt x="9705960" y="2347476"/>
                  <a:pt x="9706046" y="2346923"/>
                </a:cubicBezTo>
                <a:lnTo>
                  <a:pt x="9692267" y="2345202"/>
                </a:lnTo>
                <a:cubicBezTo>
                  <a:pt x="9688823" y="2344773"/>
                  <a:pt x="9685378" y="2344342"/>
                  <a:pt x="9685420" y="2344066"/>
                </a:cubicBezTo>
                <a:cubicBezTo>
                  <a:pt x="9675131" y="2342499"/>
                  <a:pt x="9668111" y="2342468"/>
                  <a:pt x="9657734" y="2341453"/>
                </a:cubicBezTo>
                <a:cubicBezTo>
                  <a:pt x="9657690" y="2341730"/>
                  <a:pt x="9661091" y="2342435"/>
                  <a:pt x="9654158" y="2341852"/>
                </a:cubicBezTo>
                <a:lnTo>
                  <a:pt x="9640377" y="2340132"/>
                </a:lnTo>
                <a:cubicBezTo>
                  <a:pt x="9637019" y="2339149"/>
                  <a:pt x="9640552" y="2339026"/>
                  <a:pt x="9637195" y="2338043"/>
                </a:cubicBezTo>
                <a:cubicBezTo>
                  <a:pt x="9637282" y="2337492"/>
                  <a:pt x="9637282" y="2337492"/>
                  <a:pt x="9630392" y="2336630"/>
                </a:cubicBezTo>
                <a:lnTo>
                  <a:pt x="9616613" y="2334910"/>
                </a:lnTo>
                <a:lnTo>
                  <a:pt x="9602833" y="2333192"/>
                </a:lnTo>
                <a:cubicBezTo>
                  <a:pt x="9599390" y="2332761"/>
                  <a:pt x="9595945" y="2332330"/>
                  <a:pt x="9595988" y="2332054"/>
                </a:cubicBezTo>
                <a:cubicBezTo>
                  <a:pt x="9585828" y="2329659"/>
                  <a:pt x="9585828" y="2329659"/>
                  <a:pt x="9575494" y="2328369"/>
                </a:cubicBezTo>
                <a:cubicBezTo>
                  <a:pt x="9561716" y="2326647"/>
                  <a:pt x="9561716" y="2326647"/>
                  <a:pt x="9568779" y="2326403"/>
                </a:cubicBezTo>
                <a:cubicBezTo>
                  <a:pt x="9561889" y="2325543"/>
                  <a:pt x="9548153" y="2323546"/>
                  <a:pt x="9544665" y="2323393"/>
                </a:cubicBezTo>
                <a:cubicBezTo>
                  <a:pt x="9541089" y="2323790"/>
                  <a:pt x="9534069" y="2323759"/>
                  <a:pt x="9537383" y="2325017"/>
                </a:cubicBezTo>
                <a:cubicBezTo>
                  <a:pt x="9537383" y="2325017"/>
                  <a:pt x="9537340" y="2325293"/>
                  <a:pt x="9533852" y="2325139"/>
                </a:cubicBezTo>
                <a:cubicBezTo>
                  <a:pt x="9520290" y="2322037"/>
                  <a:pt x="9502981" y="2320440"/>
                  <a:pt x="9485756" y="2318288"/>
                </a:cubicBezTo>
                <a:cubicBezTo>
                  <a:pt x="9478911" y="2317152"/>
                  <a:pt x="9471978" y="2316568"/>
                  <a:pt x="9461645" y="2315278"/>
                </a:cubicBezTo>
                <a:cubicBezTo>
                  <a:pt x="9461600" y="2315556"/>
                  <a:pt x="9458155" y="2315124"/>
                  <a:pt x="9458155" y="2315124"/>
                </a:cubicBezTo>
                <a:cubicBezTo>
                  <a:pt x="9451352" y="2313713"/>
                  <a:pt x="9440973" y="2312697"/>
                  <a:pt x="9434172" y="2311283"/>
                </a:cubicBezTo>
                <a:cubicBezTo>
                  <a:pt x="9420436" y="2309289"/>
                  <a:pt x="9406570" y="2308120"/>
                  <a:pt x="9402951" y="2308794"/>
                </a:cubicBezTo>
                <a:cubicBezTo>
                  <a:pt x="9402907" y="2309072"/>
                  <a:pt x="9399419" y="2308917"/>
                  <a:pt x="9395974" y="2308487"/>
                </a:cubicBezTo>
                <a:cubicBezTo>
                  <a:pt x="9392485" y="2308333"/>
                  <a:pt x="9389042" y="2307901"/>
                  <a:pt x="9389129" y="2307349"/>
                </a:cubicBezTo>
                <a:cubicBezTo>
                  <a:pt x="9375351" y="2305629"/>
                  <a:pt x="9368330" y="2305599"/>
                  <a:pt x="9357951" y="2304584"/>
                </a:cubicBezTo>
                <a:cubicBezTo>
                  <a:pt x="9357863" y="2305137"/>
                  <a:pt x="9354377" y="2304982"/>
                  <a:pt x="9347529" y="2303847"/>
                </a:cubicBezTo>
                <a:cubicBezTo>
                  <a:pt x="9333750" y="2302126"/>
                  <a:pt x="9319841" y="2301234"/>
                  <a:pt x="9306106" y="2299236"/>
                </a:cubicBezTo>
                <a:close/>
                <a:moveTo>
                  <a:pt x="844145" y="1736255"/>
                </a:moveTo>
                <a:cubicBezTo>
                  <a:pt x="847759" y="1735987"/>
                  <a:pt x="844897" y="1737970"/>
                  <a:pt x="842033" y="1739953"/>
                </a:cubicBezTo>
                <a:cubicBezTo>
                  <a:pt x="833819" y="1746762"/>
                  <a:pt x="833819" y="1746762"/>
                  <a:pt x="819735" y="1748696"/>
                </a:cubicBezTo>
                <a:cubicBezTo>
                  <a:pt x="816118" y="1748965"/>
                  <a:pt x="805273" y="1749774"/>
                  <a:pt x="804897" y="1748916"/>
                </a:cubicBezTo>
                <a:cubicBezTo>
                  <a:pt x="792693" y="1755136"/>
                  <a:pt x="781846" y="1755945"/>
                  <a:pt x="772127" y="1759324"/>
                </a:cubicBezTo>
                <a:cubicBezTo>
                  <a:pt x="759922" y="1765546"/>
                  <a:pt x="743724" y="1771179"/>
                  <a:pt x="733255" y="1772843"/>
                </a:cubicBezTo>
                <a:cubicBezTo>
                  <a:pt x="726776" y="1775097"/>
                  <a:pt x="723160" y="1775365"/>
                  <a:pt x="717058" y="1778476"/>
                </a:cubicBezTo>
                <a:cubicBezTo>
                  <a:pt x="710580" y="1780729"/>
                  <a:pt x="703725" y="1782125"/>
                  <a:pt x="694759" y="1787220"/>
                </a:cubicBezTo>
                <a:cubicBezTo>
                  <a:pt x="688657" y="1790330"/>
                  <a:pt x="677811" y="1791138"/>
                  <a:pt x="671707" y="1794247"/>
                </a:cubicBezTo>
                <a:cubicBezTo>
                  <a:pt x="669220" y="1797089"/>
                  <a:pt x="662366" y="1798486"/>
                  <a:pt x="659127" y="1799612"/>
                </a:cubicBezTo>
                <a:cubicBezTo>
                  <a:pt x="652647" y="1801865"/>
                  <a:pt x="655136" y="1799022"/>
                  <a:pt x="651520" y="1799293"/>
                </a:cubicBezTo>
                <a:lnTo>
                  <a:pt x="635323" y="1804925"/>
                </a:lnTo>
                <a:cubicBezTo>
                  <a:pt x="635699" y="1805783"/>
                  <a:pt x="632836" y="1807765"/>
                  <a:pt x="629597" y="1808891"/>
                </a:cubicBezTo>
                <a:cubicBezTo>
                  <a:pt x="622743" y="1810289"/>
                  <a:pt x="625230" y="1807449"/>
                  <a:pt x="624853" y="1806590"/>
                </a:cubicBezTo>
                <a:lnTo>
                  <a:pt x="605418" y="1813350"/>
                </a:lnTo>
                <a:cubicBezTo>
                  <a:pt x="609408" y="1813937"/>
                  <a:pt x="602929" y="1816190"/>
                  <a:pt x="599691" y="1817317"/>
                </a:cubicBezTo>
                <a:cubicBezTo>
                  <a:pt x="592837" y="1818713"/>
                  <a:pt x="595699" y="1816729"/>
                  <a:pt x="594947" y="1815015"/>
                </a:cubicBezTo>
                <a:lnTo>
                  <a:pt x="592076" y="1816083"/>
                </a:lnTo>
                <a:cubicBezTo>
                  <a:pt x="592264" y="1815753"/>
                  <a:pt x="592454" y="1815421"/>
                  <a:pt x="592643" y="1815090"/>
                </a:cubicBezTo>
                <a:cubicBezTo>
                  <a:pt x="593839" y="1812280"/>
                  <a:pt x="595036" y="1809472"/>
                  <a:pt x="596233" y="1806663"/>
                </a:cubicBezTo>
                <a:lnTo>
                  <a:pt x="627571" y="1795763"/>
                </a:lnTo>
                <a:lnTo>
                  <a:pt x="682640" y="1776613"/>
                </a:lnTo>
                <a:lnTo>
                  <a:pt x="683016" y="1777472"/>
                </a:lnTo>
                <a:cubicBezTo>
                  <a:pt x="666820" y="1783103"/>
                  <a:pt x="647383" y="1789862"/>
                  <a:pt x="628324" y="1797480"/>
                </a:cubicBezTo>
                <a:cubicBezTo>
                  <a:pt x="635178" y="1796083"/>
                  <a:pt x="639170" y="1796672"/>
                  <a:pt x="642409" y="1795545"/>
                </a:cubicBezTo>
                <a:cubicBezTo>
                  <a:pt x="675178" y="1785136"/>
                  <a:pt x="708699" y="1776443"/>
                  <a:pt x="740716" y="1764320"/>
                </a:cubicBezTo>
                <a:lnTo>
                  <a:pt x="760153" y="1757563"/>
                </a:lnTo>
                <a:cubicBezTo>
                  <a:pt x="779589" y="1750801"/>
                  <a:pt x="793298" y="1748010"/>
                  <a:pt x="804520" y="1748058"/>
                </a:cubicBezTo>
                <a:lnTo>
                  <a:pt x="833674" y="1737920"/>
                </a:lnTo>
                <a:cubicBezTo>
                  <a:pt x="840153" y="1735667"/>
                  <a:pt x="840529" y="1736525"/>
                  <a:pt x="844145" y="1736255"/>
                </a:cubicBezTo>
                <a:close/>
                <a:moveTo>
                  <a:pt x="623025" y="1717315"/>
                </a:moveTo>
                <a:cubicBezTo>
                  <a:pt x="615187" y="1724981"/>
                  <a:pt x="599367" y="1731471"/>
                  <a:pt x="579932" y="1738231"/>
                </a:cubicBezTo>
                <a:lnTo>
                  <a:pt x="401769" y="1800188"/>
                </a:lnTo>
                <a:cubicBezTo>
                  <a:pt x="382332" y="1806949"/>
                  <a:pt x="367264" y="1815153"/>
                  <a:pt x="347451" y="1821055"/>
                </a:cubicBezTo>
                <a:cubicBezTo>
                  <a:pt x="344213" y="1822182"/>
                  <a:pt x="341723" y="1825023"/>
                  <a:pt x="338486" y="1826149"/>
                </a:cubicBezTo>
                <a:cubicBezTo>
                  <a:pt x="334870" y="1826418"/>
                  <a:pt x="335623" y="1828134"/>
                  <a:pt x="335999" y="1828990"/>
                </a:cubicBezTo>
                <a:cubicBezTo>
                  <a:pt x="335999" y="1828990"/>
                  <a:pt x="336374" y="1829848"/>
                  <a:pt x="339614" y="1828722"/>
                </a:cubicBezTo>
                <a:cubicBezTo>
                  <a:pt x="346092" y="1826468"/>
                  <a:pt x="348957" y="1824484"/>
                  <a:pt x="352946" y="1825072"/>
                </a:cubicBezTo>
                <a:cubicBezTo>
                  <a:pt x="349708" y="1826198"/>
                  <a:pt x="350084" y="1827055"/>
                  <a:pt x="350084" y="1827055"/>
                </a:cubicBezTo>
                <a:lnTo>
                  <a:pt x="319502" y="1837586"/>
                </a:lnTo>
                <a:lnTo>
                  <a:pt x="308336" y="1825665"/>
                </a:lnTo>
                <a:lnTo>
                  <a:pt x="306839" y="1821589"/>
                </a:lnTo>
                <a:lnTo>
                  <a:pt x="307458" y="1821379"/>
                </a:lnTo>
                <a:cubicBezTo>
                  <a:pt x="318268" y="1818360"/>
                  <a:pt x="328550" y="1816267"/>
                  <a:pt x="337590" y="1815593"/>
                </a:cubicBezTo>
                <a:cubicBezTo>
                  <a:pt x="348059" y="1813928"/>
                  <a:pt x="354537" y="1811676"/>
                  <a:pt x="363879" y="1807438"/>
                </a:cubicBezTo>
                <a:cubicBezTo>
                  <a:pt x="376084" y="1801217"/>
                  <a:pt x="385802" y="1797837"/>
                  <a:pt x="399512" y="1795046"/>
                </a:cubicBezTo>
                <a:cubicBezTo>
                  <a:pt x="406367" y="1793650"/>
                  <a:pt x="412845" y="1791398"/>
                  <a:pt x="418948" y="1788288"/>
                </a:cubicBezTo>
                <a:cubicBezTo>
                  <a:pt x="427913" y="1783192"/>
                  <a:pt x="444861" y="1779274"/>
                  <a:pt x="456692" y="1772197"/>
                </a:cubicBezTo>
                <a:cubicBezTo>
                  <a:pt x="459555" y="1770213"/>
                  <a:pt x="472888" y="1766565"/>
                  <a:pt x="479741" y="1765169"/>
                </a:cubicBezTo>
                <a:cubicBezTo>
                  <a:pt x="500308" y="1760979"/>
                  <a:pt x="516504" y="1755347"/>
                  <a:pt x="535940" y="1748589"/>
                </a:cubicBezTo>
                <a:cubicBezTo>
                  <a:pt x="545657" y="1745209"/>
                  <a:pt x="558238" y="1739846"/>
                  <a:pt x="568709" y="1738180"/>
                </a:cubicBezTo>
                <a:cubicBezTo>
                  <a:pt x="572324" y="1737910"/>
                  <a:pt x="575563" y="1736785"/>
                  <a:pt x="578050" y="1733943"/>
                </a:cubicBezTo>
                <a:cubicBezTo>
                  <a:pt x="582273" y="1726546"/>
                  <a:pt x="588751" y="1724294"/>
                  <a:pt x="608940" y="1719249"/>
                </a:cubicBezTo>
                <a:cubicBezTo>
                  <a:pt x="612554" y="1718981"/>
                  <a:pt x="619033" y="1716724"/>
                  <a:pt x="623025" y="1717315"/>
                </a:cubicBezTo>
                <a:close/>
                <a:moveTo>
                  <a:pt x="11343607" y="1067023"/>
                </a:moveTo>
                <a:cubicBezTo>
                  <a:pt x="11347226" y="1066784"/>
                  <a:pt x="11347446" y="1065884"/>
                  <a:pt x="11354242" y="1067205"/>
                </a:cubicBezTo>
                <a:lnTo>
                  <a:pt x="11384819" y="1073142"/>
                </a:lnTo>
                <a:cubicBezTo>
                  <a:pt x="11395894" y="1071526"/>
                  <a:pt x="11409923" y="1072367"/>
                  <a:pt x="11430308" y="1076326"/>
                </a:cubicBezTo>
                <a:lnTo>
                  <a:pt x="11450693" y="1080285"/>
                </a:lnTo>
                <a:cubicBezTo>
                  <a:pt x="11484448" y="1087784"/>
                  <a:pt x="11519084" y="1091683"/>
                  <a:pt x="11553279" y="1097383"/>
                </a:cubicBezTo>
                <a:cubicBezTo>
                  <a:pt x="11556676" y="1098045"/>
                  <a:pt x="11560515" y="1096905"/>
                  <a:pt x="11567531" y="1097327"/>
                </a:cubicBezTo>
                <a:cubicBezTo>
                  <a:pt x="11547367" y="1092468"/>
                  <a:pt x="11526980" y="1088508"/>
                  <a:pt x="11509995" y="1085209"/>
                </a:cubicBezTo>
                <a:cubicBezTo>
                  <a:pt x="11510067" y="1084909"/>
                  <a:pt x="11510141" y="1084610"/>
                  <a:pt x="11510214" y="1084310"/>
                </a:cubicBezTo>
                <a:lnTo>
                  <a:pt x="11567973" y="1095528"/>
                </a:lnTo>
                <a:lnTo>
                  <a:pt x="11600840" y="1101911"/>
                </a:lnTo>
                <a:lnTo>
                  <a:pt x="11605868" y="1109732"/>
                </a:lnTo>
                <a:lnTo>
                  <a:pt x="11606601" y="1110633"/>
                </a:lnTo>
                <a:lnTo>
                  <a:pt x="11603579" y="1109979"/>
                </a:lnTo>
                <a:cubicBezTo>
                  <a:pt x="11603138" y="1111778"/>
                  <a:pt x="11606314" y="1113337"/>
                  <a:pt x="11599299" y="1112916"/>
                </a:cubicBezTo>
                <a:cubicBezTo>
                  <a:pt x="11595902" y="1112257"/>
                  <a:pt x="11589106" y="1110937"/>
                  <a:pt x="11592945" y="1109798"/>
                </a:cubicBezTo>
                <a:lnTo>
                  <a:pt x="11572561" y="1105838"/>
                </a:lnTo>
                <a:cubicBezTo>
                  <a:pt x="11572340" y="1106739"/>
                  <a:pt x="11575298" y="1109197"/>
                  <a:pt x="11568281" y="1108776"/>
                </a:cubicBezTo>
                <a:cubicBezTo>
                  <a:pt x="11564884" y="1108116"/>
                  <a:pt x="11561708" y="1106556"/>
                  <a:pt x="11561929" y="1105658"/>
                </a:cubicBezTo>
                <a:lnTo>
                  <a:pt x="11544940" y="1102359"/>
                </a:lnTo>
                <a:cubicBezTo>
                  <a:pt x="11541323" y="1102597"/>
                  <a:pt x="11544279" y="1105056"/>
                  <a:pt x="11537483" y="1103738"/>
                </a:cubicBezTo>
                <a:cubicBezTo>
                  <a:pt x="11534086" y="1103078"/>
                  <a:pt x="11527071" y="1102655"/>
                  <a:pt x="11524114" y="1100198"/>
                </a:cubicBezTo>
                <a:cubicBezTo>
                  <a:pt x="11517541" y="1097979"/>
                  <a:pt x="11506686" y="1098697"/>
                  <a:pt x="11500111" y="1096478"/>
                </a:cubicBezTo>
                <a:cubicBezTo>
                  <a:pt x="11490360" y="1092699"/>
                  <a:pt x="11483344" y="1092279"/>
                  <a:pt x="11476550" y="1090959"/>
                </a:cubicBezTo>
                <a:cubicBezTo>
                  <a:pt x="11469976" y="1088741"/>
                  <a:pt x="11466356" y="1088980"/>
                  <a:pt x="11459563" y="1087660"/>
                </a:cubicBezTo>
                <a:cubicBezTo>
                  <a:pt x="11448929" y="1087478"/>
                  <a:pt x="11431941" y="1084181"/>
                  <a:pt x="11418793" y="1079741"/>
                </a:cubicBezTo>
                <a:cubicBezTo>
                  <a:pt x="11408600" y="1077762"/>
                  <a:pt x="11397746" y="1078480"/>
                  <a:pt x="11384598" y="1074042"/>
                </a:cubicBezTo>
                <a:cubicBezTo>
                  <a:pt x="11384379" y="1074942"/>
                  <a:pt x="11373524" y="1075659"/>
                  <a:pt x="11369904" y="1075899"/>
                </a:cubicBezTo>
                <a:cubicBezTo>
                  <a:pt x="11355654" y="1075958"/>
                  <a:pt x="11355654" y="1075958"/>
                  <a:pt x="11346343" y="1070382"/>
                </a:cubicBezTo>
                <a:cubicBezTo>
                  <a:pt x="11343166" y="1068821"/>
                  <a:pt x="11339990" y="1067262"/>
                  <a:pt x="11343607" y="1067023"/>
                </a:cubicBezTo>
                <a:close/>
                <a:moveTo>
                  <a:pt x="11140446" y="1064539"/>
                </a:moveTo>
                <a:cubicBezTo>
                  <a:pt x="11137049" y="1063880"/>
                  <a:pt x="11134446" y="1063609"/>
                  <a:pt x="11134115" y="1064958"/>
                </a:cubicBezTo>
                <a:cubicBezTo>
                  <a:pt x="11129834" y="1067895"/>
                  <a:pt x="11143865" y="1068737"/>
                  <a:pt x="11150659" y="1070057"/>
                </a:cubicBezTo>
                <a:cubicBezTo>
                  <a:pt x="11164470" y="1071797"/>
                  <a:pt x="11177398" y="1077132"/>
                  <a:pt x="11190988" y="1079773"/>
                </a:cubicBezTo>
                <a:lnTo>
                  <a:pt x="11224001" y="1086184"/>
                </a:lnTo>
                <a:lnTo>
                  <a:pt x="11223811" y="1086091"/>
                </a:lnTo>
                <a:cubicBezTo>
                  <a:pt x="11227647" y="1084952"/>
                  <a:pt x="11230826" y="1086512"/>
                  <a:pt x="11237620" y="1087832"/>
                </a:cubicBezTo>
                <a:cubicBezTo>
                  <a:pt x="11241017" y="1088492"/>
                  <a:pt x="11241238" y="1087591"/>
                  <a:pt x="11241238" y="1087591"/>
                </a:cubicBezTo>
                <a:cubicBezTo>
                  <a:pt x="11241459" y="1086693"/>
                  <a:pt x="11241900" y="1084894"/>
                  <a:pt x="11238282" y="1085135"/>
                </a:cubicBezTo>
                <a:lnTo>
                  <a:pt x="11235750" y="1084153"/>
                </a:lnTo>
                <a:lnTo>
                  <a:pt x="11151543" y="1066459"/>
                </a:lnTo>
                <a:cubicBezTo>
                  <a:pt x="11148035" y="1066249"/>
                  <a:pt x="11143844" y="1065199"/>
                  <a:pt x="11140446" y="1064539"/>
                </a:cubicBezTo>
                <a:close/>
                <a:moveTo>
                  <a:pt x="11572909" y="1017355"/>
                </a:moveTo>
                <a:cubicBezTo>
                  <a:pt x="11593736" y="1019515"/>
                  <a:pt x="11600530" y="1020835"/>
                  <a:pt x="11606002" y="1027550"/>
                </a:cubicBezTo>
                <a:cubicBezTo>
                  <a:pt x="11608959" y="1030008"/>
                  <a:pt x="11612355" y="1030668"/>
                  <a:pt x="11615974" y="1030428"/>
                </a:cubicBezTo>
                <a:cubicBezTo>
                  <a:pt x="11626608" y="1030611"/>
                  <a:pt x="11639977" y="1034149"/>
                  <a:pt x="11650170" y="1036128"/>
                </a:cubicBezTo>
                <a:cubicBezTo>
                  <a:pt x="11670553" y="1040087"/>
                  <a:pt x="11687541" y="1043386"/>
                  <a:pt x="11708590" y="1044647"/>
                </a:cubicBezTo>
                <a:cubicBezTo>
                  <a:pt x="11715602" y="1045069"/>
                  <a:pt x="11729414" y="1046810"/>
                  <a:pt x="11732590" y="1048369"/>
                </a:cubicBezTo>
                <a:cubicBezTo>
                  <a:pt x="11745520" y="1053705"/>
                  <a:pt x="11762947" y="1055206"/>
                  <a:pt x="11772697" y="1058985"/>
                </a:cubicBezTo>
                <a:cubicBezTo>
                  <a:pt x="11779273" y="1061203"/>
                  <a:pt x="11786068" y="1062523"/>
                  <a:pt x="11793082" y="1062944"/>
                </a:cubicBezTo>
                <a:cubicBezTo>
                  <a:pt x="11807115" y="1063784"/>
                  <a:pt x="11817307" y="1065765"/>
                  <a:pt x="11830455" y="1070201"/>
                </a:cubicBezTo>
                <a:cubicBezTo>
                  <a:pt x="11840427" y="1073081"/>
                  <a:pt x="11847221" y="1074401"/>
                  <a:pt x="11857855" y="1074582"/>
                </a:cubicBezTo>
                <a:cubicBezTo>
                  <a:pt x="11866901" y="1073984"/>
                  <a:pt x="11877424" y="1074614"/>
                  <a:pt x="11888631" y="1076085"/>
                </a:cubicBezTo>
                <a:lnTo>
                  <a:pt x="11889280" y="1076206"/>
                </a:lnTo>
                <a:cubicBezTo>
                  <a:pt x="11889027" y="1077618"/>
                  <a:pt x="11888773" y="1079028"/>
                  <a:pt x="11888518" y="1080439"/>
                </a:cubicBezTo>
                <a:lnTo>
                  <a:pt x="11879586" y="1093774"/>
                </a:lnTo>
                <a:lnTo>
                  <a:pt x="11847532" y="1087648"/>
                </a:lnTo>
                <a:cubicBezTo>
                  <a:pt x="11847532" y="1087648"/>
                  <a:pt x="11847753" y="1086749"/>
                  <a:pt x="11844355" y="1086090"/>
                </a:cubicBezTo>
                <a:cubicBezTo>
                  <a:pt x="11848191" y="1084951"/>
                  <a:pt x="11851370" y="1086511"/>
                  <a:pt x="11858164" y="1087831"/>
                </a:cubicBezTo>
                <a:cubicBezTo>
                  <a:pt x="11861561" y="1088491"/>
                  <a:pt x="11861782" y="1087590"/>
                  <a:pt x="11861782" y="1087590"/>
                </a:cubicBezTo>
                <a:cubicBezTo>
                  <a:pt x="11862003" y="1086692"/>
                  <a:pt x="11862444" y="1084893"/>
                  <a:pt x="11858826" y="1085134"/>
                </a:cubicBezTo>
                <a:cubicBezTo>
                  <a:pt x="11855430" y="1084474"/>
                  <a:pt x="11852473" y="1082014"/>
                  <a:pt x="11849075" y="1081354"/>
                </a:cubicBezTo>
                <a:cubicBezTo>
                  <a:pt x="11828469" y="1078295"/>
                  <a:pt x="11812145" y="1072299"/>
                  <a:pt x="11791759" y="1068339"/>
                </a:cubicBezTo>
                <a:lnTo>
                  <a:pt x="11604898" y="1032047"/>
                </a:lnTo>
                <a:cubicBezTo>
                  <a:pt x="11584514" y="1028088"/>
                  <a:pt x="11567748" y="1023888"/>
                  <a:pt x="11558658" y="1017414"/>
                </a:cubicBezTo>
                <a:cubicBezTo>
                  <a:pt x="11562498" y="1016272"/>
                  <a:pt x="11569293" y="1017594"/>
                  <a:pt x="11572909" y="1017355"/>
                </a:cubicBezTo>
                <a:close/>
                <a:moveTo>
                  <a:pt x="1649207" y="774305"/>
                </a:moveTo>
                <a:lnTo>
                  <a:pt x="1661443" y="777194"/>
                </a:lnTo>
                <a:lnTo>
                  <a:pt x="1654410" y="777194"/>
                </a:lnTo>
                <a:close/>
                <a:moveTo>
                  <a:pt x="884771" y="737222"/>
                </a:moveTo>
                <a:cubicBezTo>
                  <a:pt x="899859" y="739477"/>
                  <a:pt x="914397" y="746530"/>
                  <a:pt x="929074" y="756681"/>
                </a:cubicBezTo>
                <a:lnTo>
                  <a:pt x="958529" y="777194"/>
                </a:lnTo>
                <a:lnTo>
                  <a:pt x="745673" y="777194"/>
                </a:lnTo>
                <a:lnTo>
                  <a:pt x="745752" y="769241"/>
                </a:lnTo>
                <a:cubicBezTo>
                  <a:pt x="746646" y="761995"/>
                  <a:pt x="748387" y="756534"/>
                  <a:pt x="751087" y="754576"/>
                </a:cubicBezTo>
                <a:cubicBezTo>
                  <a:pt x="770127" y="743971"/>
                  <a:pt x="790927" y="735286"/>
                  <a:pt x="813243" y="747896"/>
                </a:cubicBezTo>
                <a:cubicBezTo>
                  <a:pt x="822442" y="754022"/>
                  <a:pt x="828922" y="749323"/>
                  <a:pt x="837164" y="746549"/>
                </a:cubicBezTo>
                <a:cubicBezTo>
                  <a:pt x="854043" y="737509"/>
                  <a:pt x="869682" y="734966"/>
                  <a:pt x="884771" y="737222"/>
                </a:cubicBezTo>
                <a:close/>
                <a:moveTo>
                  <a:pt x="1421305" y="703188"/>
                </a:moveTo>
                <a:lnTo>
                  <a:pt x="1439431" y="715810"/>
                </a:lnTo>
                <a:lnTo>
                  <a:pt x="1442053" y="717994"/>
                </a:lnTo>
                <a:lnTo>
                  <a:pt x="1454501" y="719978"/>
                </a:lnTo>
                <a:cubicBezTo>
                  <a:pt x="1460217" y="721679"/>
                  <a:pt x="1466012" y="724029"/>
                  <a:pt x="1471745" y="726537"/>
                </a:cubicBezTo>
                <a:lnTo>
                  <a:pt x="1489870" y="734078"/>
                </a:lnTo>
                <a:lnTo>
                  <a:pt x="1483100" y="729509"/>
                </a:lnTo>
                <a:cubicBezTo>
                  <a:pt x="1480117" y="728311"/>
                  <a:pt x="1476672" y="726609"/>
                  <a:pt x="1474594" y="724337"/>
                </a:cubicBezTo>
                <a:lnTo>
                  <a:pt x="1474432" y="719908"/>
                </a:lnTo>
                <a:lnTo>
                  <a:pt x="1469713" y="718070"/>
                </a:lnTo>
                <a:cubicBezTo>
                  <a:pt x="1465178" y="715937"/>
                  <a:pt x="1460392" y="714437"/>
                  <a:pt x="1455356" y="713571"/>
                </a:cubicBezTo>
                <a:cubicBezTo>
                  <a:pt x="1445281" y="711838"/>
                  <a:pt x="1438100" y="709589"/>
                  <a:pt x="1429027" y="705323"/>
                </a:cubicBezTo>
                <a:close/>
                <a:moveTo>
                  <a:pt x="1456029" y="671066"/>
                </a:moveTo>
                <a:cubicBezTo>
                  <a:pt x="1455778" y="671699"/>
                  <a:pt x="1457921" y="673083"/>
                  <a:pt x="1460314" y="673832"/>
                </a:cubicBezTo>
                <a:cubicBezTo>
                  <a:pt x="1471778" y="678848"/>
                  <a:pt x="1483244" y="683864"/>
                  <a:pt x="1491815" y="689397"/>
                </a:cubicBezTo>
                <a:cubicBezTo>
                  <a:pt x="1496349" y="691530"/>
                  <a:pt x="1499244" y="691014"/>
                  <a:pt x="1499496" y="690380"/>
                </a:cubicBezTo>
                <a:cubicBezTo>
                  <a:pt x="1500247" y="688479"/>
                  <a:pt x="1503141" y="687961"/>
                  <a:pt x="1510822" y="688946"/>
                </a:cubicBezTo>
                <a:cubicBezTo>
                  <a:pt x="1513467" y="689061"/>
                  <a:pt x="1515859" y="689812"/>
                  <a:pt x="1518254" y="690561"/>
                </a:cubicBezTo>
                <a:cubicBezTo>
                  <a:pt x="1524680" y="694710"/>
                  <a:pt x="1537148" y="697193"/>
                  <a:pt x="1543827" y="700709"/>
                </a:cubicBezTo>
                <a:cubicBezTo>
                  <a:pt x="1548362" y="702842"/>
                  <a:pt x="1553150" y="704342"/>
                  <a:pt x="1560329" y="706591"/>
                </a:cubicBezTo>
                <a:cubicBezTo>
                  <a:pt x="1565115" y="708091"/>
                  <a:pt x="1568261" y="706940"/>
                  <a:pt x="1571153" y="706422"/>
                </a:cubicBezTo>
                <a:cubicBezTo>
                  <a:pt x="1576692" y="706023"/>
                  <a:pt x="1586517" y="708388"/>
                  <a:pt x="1590300" y="712422"/>
                </a:cubicBezTo>
                <a:cubicBezTo>
                  <a:pt x="1589798" y="713688"/>
                  <a:pt x="1591941" y="715072"/>
                  <a:pt x="1593834" y="717089"/>
                </a:cubicBezTo>
                <a:cubicBezTo>
                  <a:pt x="1593335" y="718355"/>
                  <a:pt x="1597869" y="720487"/>
                  <a:pt x="1605049" y="722738"/>
                </a:cubicBezTo>
                <a:cubicBezTo>
                  <a:pt x="1609834" y="724237"/>
                  <a:pt x="1614621" y="725737"/>
                  <a:pt x="1618907" y="728503"/>
                </a:cubicBezTo>
                <a:cubicBezTo>
                  <a:pt x="1625836" y="731386"/>
                  <a:pt x="1633516" y="732369"/>
                  <a:pt x="1639056" y="731968"/>
                </a:cubicBezTo>
                <a:cubicBezTo>
                  <a:pt x="1647738" y="730417"/>
                  <a:pt x="1662098" y="734915"/>
                  <a:pt x="1674565" y="737398"/>
                </a:cubicBezTo>
                <a:cubicBezTo>
                  <a:pt x="1679601" y="738264"/>
                  <a:pt x="1683888" y="741031"/>
                  <a:pt x="1690817" y="743914"/>
                </a:cubicBezTo>
                <a:cubicBezTo>
                  <a:pt x="1697996" y="746163"/>
                  <a:pt x="1704676" y="749680"/>
                  <a:pt x="1708961" y="752446"/>
                </a:cubicBezTo>
                <a:cubicBezTo>
                  <a:pt x="1722318" y="759477"/>
                  <a:pt x="1724712" y="760228"/>
                  <a:pt x="1735539" y="760060"/>
                </a:cubicBezTo>
                <a:lnTo>
                  <a:pt x="1736927" y="759959"/>
                </a:lnTo>
                <a:lnTo>
                  <a:pt x="1731817" y="751407"/>
                </a:lnTo>
                <a:cubicBezTo>
                  <a:pt x="1726122" y="746085"/>
                  <a:pt x="1717900" y="740708"/>
                  <a:pt x="1707103" y="735095"/>
                </a:cubicBezTo>
                <a:lnTo>
                  <a:pt x="1689209" y="727909"/>
                </a:lnTo>
                <a:lnTo>
                  <a:pt x="1678827" y="720993"/>
                </a:lnTo>
                <a:lnTo>
                  <a:pt x="1632462" y="707832"/>
                </a:lnTo>
                <a:cubicBezTo>
                  <a:pt x="1630069" y="707082"/>
                  <a:pt x="1627175" y="707600"/>
                  <a:pt x="1622138" y="706733"/>
                </a:cubicBezTo>
                <a:cubicBezTo>
                  <a:pt x="1636248" y="711866"/>
                  <a:pt x="1650605" y="716365"/>
                  <a:pt x="1662574" y="720113"/>
                </a:cubicBezTo>
                <a:cubicBezTo>
                  <a:pt x="1662491" y="720325"/>
                  <a:pt x="1662407" y="720537"/>
                  <a:pt x="1662323" y="720747"/>
                </a:cubicBezTo>
                <a:lnTo>
                  <a:pt x="1621637" y="708000"/>
                </a:lnTo>
                <a:lnTo>
                  <a:pt x="1583344" y="696003"/>
                </a:lnTo>
                <a:cubicBezTo>
                  <a:pt x="1580952" y="695253"/>
                  <a:pt x="1576165" y="693754"/>
                  <a:pt x="1573521" y="693638"/>
                </a:cubicBezTo>
                <a:cubicBezTo>
                  <a:pt x="1568234" y="693405"/>
                  <a:pt x="1569626" y="696689"/>
                  <a:pt x="1560303" y="693056"/>
                </a:cubicBezTo>
                <a:cubicBezTo>
                  <a:pt x="1553373" y="690174"/>
                  <a:pt x="1547836" y="690574"/>
                  <a:pt x="1540907" y="687691"/>
                </a:cubicBezTo>
                <a:cubicBezTo>
                  <a:pt x="1536119" y="686191"/>
                  <a:pt x="1528689" y="684576"/>
                  <a:pt x="1524404" y="681808"/>
                </a:cubicBezTo>
                <a:cubicBezTo>
                  <a:pt x="1522261" y="680425"/>
                  <a:pt x="1519617" y="680310"/>
                  <a:pt x="1514831" y="678810"/>
                </a:cubicBezTo>
                <a:cubicBezTo>
                  <a:pt x="1516724" y="680827"/>
                  <a:pt x="1521259" y="682959"/>
                  <a:pt x="1521010" y="683593"/>
                </a:cubicBezTo>
                <a:cubicBezTo>
                  <a:pt x="1522900" y="685610"/>
                  <a:pt x="1520007" y="686126"/>
                  <a:pt x="1515220" y="684627"/>
                </a:cubicBezTo>
                <a:cubicBezTo>
                  <a:pt x="1510434" y="683128"/>
                  <a:pt x="1503254" y="680879"/>
                  <a:pt x="1502502" y="682779"/>
                </a:cubicBezTo>
                <a:cubicBezTo>
                  <a:pt x="1502252" y="683412"/>
                  <a:pt x="1497466" y="681913"/>
                  <a:pt x="1495072" y="681162"/>
                </a:cubicBezTo>
                <a:cubicBezTo>
                  <a:pt x="1483856" y="675514"/>
                  <a:pt x="1470890" y="674298"/>
                  <a:pt x="1461315" y="671299"/>
                </a:cubicBezTo>
                <a:cubicBezTo>
                  <a:pt x="1458673" y="671182"/>
                  <a:pt x="1456279" y="670433"/>
                  <a:pt x="1456029" y="671066"/>
                </a:cubicBezTo>
                <a:close/>
                <a:moveTo>
                  <a:pt x="1207347" y="640142"/>
                </a:moveTo>
                <a:cubicBezTo>
                  <a:pt x="1224350" y="644757"/>
                  <a:pt x="1235564" y="650407"/>
                  <a:pt x="1249925" y="654906"/>
                </a:cubicBezTo>
                <a:cubicBezTo>
                  <a:pt x="1268820" y="661537"/>
                  <a:pt x="1287714" y="668168"/>
                  <a:pt x="1303966" y="674685"/>
                </a:cubicBezTo>
                <a:lnTo>
                  <a:pt x="1308432" y="676355"/>
                </a:lnTo>
                <a:lnTo>
                  <a:pt x="1321754" y="671511"/>
                </a:lnTo>
                <a:lnTo>
                  <a:pt x="1316797" y="669449"/>
                </a:lnTo>
                <a:lnTo>
                  <a:pt x="1278505" y="657452"/>
                </a:lnTo>
                <a:cubicBezTo>
                  <a:pt x="1264145" y="652953"/>
                  <a:pt x="1247140" y="648338"/>
                  <a:pt x="1232031" y="645740"/>
                </a:cubicBezTo>
                <a:lnTo>
                  <a:pt x="1220064" y="641990"/>
                </a:lnTo>
                <a:cubicBezTo>
                  <a:pt x="1212885" y="639742"/>
                  <a:pt x="1210240" y="639624"/>
                  <a:pt x="1207347" y="640142"/>
                </a:cubicBezTo>
                <a:close/>
                <a:moveTo>
                  <a:pt x="1227129" y="633866"/>
                </a:moveTo>
                <a:lnTo>
                  <a:pt x="1236039" y="635605"/>
                </a:lnTo>
                <a:lnTo>
                  <a:pt x="1240826" y="637105"/>
                </a:lnTo>
                <a:cubicBezTo>
                  <a:pt x="1252041" y="642754"/>
                  <a:pt x="1265008" y="643969"/>
                  <a:pt x="1276725" y="648351"/>
                </a:cubicBezTo>
                <a:cubicBezTo>
                  <a:pt x="1288441" y="652734"/>
                  <a:pt x="1300406" y="656483"/>
                  <a:pt x="1312623" y="659597"/>
                </a:cubicBezTo>
                <a:lnTo>
                  <a:pt x="1342073" y="668428"/>
                </a:lnTo>
                <a:lnTo>
                  <a:pt x="1353895" y="668209"/>
                </a:lnTo>
                <a:cubicBezTo>
                  <a:pt x="1361820" y="669394"/>
                  <a:pt x="1369598" y="671838"/>
                  <a:pt x="1377324" y="675319"/>
                </a:cubicBezTo>
                <a:lnTo>
                  <a:pt x="1390604" y="682980"/>
                </a:lnTo>
                <a:lnTo>
                  <a:pt x="1418428" y="691323"/>
                </a:lnTo>
                <a:cubicBezTo>
                  <a:pt x="1418428" y="691323"/>
                  <a:pt x="1418177" y="691956"/>
                  <a:pt x="1420570" y="692707"/>
                </a:cubicBezTo>
                <a:cubicBezTo>
                  <a:pt x="1417676" y="693224"/>
                  <a:pt x="1415533" y="691840"/>
                  <a:pt x="1410747" y="690340"/>
                </a:cubicBezTo>
                <a:cubicBezTo>
                  <a:pt x="1408353" y="689590"/>
                  <a:pt x="1408103" y="690224"/>
                  <a:pt x="1408103" y="690224"/>
                </a:cubicBezTo>
                <a:cubicBezTo>
                  <a:pt x="1407852" y="690858"/>
                  <a:pt x="1407352" y="692124"/>
                  <a:pt x="1409995" y="692241"/>
                </a:cubicBezTo>
                <a:cubicBezTo>
                  <a:pt x="1412387" y="692990"/>
                  <a:pt x="1414280" y="695006"/>
                  <a:pt x="1416674" y="695757"/>
                </a:cubicBezTo>
                <a:cubicBezTo>
                  <a:pt x="1431284" y="699622"/>
                  <a:pt x="1442498" y="705271"/>
                  <a:pt x="1456859" y="709771"/>
                </a:cubicBezTo>
                <a:lnTo>
                  <a:pt x="1475004" y="715455"/>
                </a:lnTo>
                <a:lnTo>
                  <a:pt x="1483271" y="712163"/>
                </a:lnTo>
                <a:cubicBezTo>
                  <a:pt x="1486590" y="712698"/>
                  <a:pt x="1490035" y="714400"/>
                  <a:pt x="1493018" y="715598"/>
                </a:cubicBezTo>
                <a:lnTo>
                  <a:pt x="1502767" y="724153"/>
                </a:lnTo>
                <a:lnTo>
                  <a:pt x="1588486" y="751009"/>
                </a:lnTo>
                <a:cubicBezTo>
                  <a:pt x="1602845" y="755509"/>
                  <a:pt x="1614560" y="759891"/>
                  <a:pt x="1620489" y="765307"/>
                </a:cubicBezTo>
                <a:cubicBezTo>
                  <a:pt x="1617595" y="765825"/>
                  <a:pt x="1612807" y="764326"/>
                  <a:pt x="1610162" y="764209"/>
                </a:cubicBezTo>
                <a:cubicBezTo>
                  <a:pt x="1595303" y="760977"/>
                  <a:pt x="1590515" y="759477"/>
                  <a:pt x="1587233" y="754177"/>
                </a:cubicBezTo>
                <a:cubicBezTo>
                  <a:pt x="1585340" y="752159"/>
                  <a:pt x="1582948" y="751410"/>
                  <a:pt x="1580305" y="751294"/>
                </a:cubicBezTo>
                <a:cubicBezTo>
                  <a:pt x="1572625" y="750310"/>
                  <a:pt x="1563301" y="746679"/>
                  <a:pt x="1556122" y="744431"/>
                </a:cubicBezTo>
                <a:cubicBezTo>
                  <a:pt x="1541762" y="739930"/>
                  <a:pt x="1529795" y="736182"/>
                  <a:pt x="1514684" y="733584"/>
                </a:cubicBezTo>
                <a:lnTo>
                  <a:pt x="1513118" y="733238"/>
                </a:lnTo>
                <a:lnTo>
                  <a:pt x="1526298" y="744805"/>
                </a:lnTo>
                <a:lnTo>
                  <a:pt x="1548047" y="751244"/>
                </a:lnTo>
                <a:cubicBezTo>
                  <a:pt x="1560170" y="754597"/>
                  <a:pt x="1572261" y="758029"/>
                  <a:pt x="1583976" y="762412"/>
                </a:cubicBezTo>
                <a:cubicBezTo>
                  <a:pt x="1593549" y="765412"/>
                  <a:pt x="1599087" y="765010"/>
                  <a:pt x="1606017" y="767893"/>
                </a:cubicBezTo>
                <a:lnTo>
                  <a:pt x="1629948" y="775391"/>
                </a:lnTo>
                <a:lnTo>
                  <a:pt x="1635380" y="777194"/>
                </a:lnTo>
                <a:lnTo>
                  <a:pt x="1178687" y="777194"/>
                </a:lnTo>
                <a:lnTo>
                  <a:pt x="1162615" y="766490"/>
                </a:lnTo>
                <a:cubicBezTo>
                  <a:pt x="1151418" y="756214"/>
                  <a:pt x="1146500" y="742985"/>
                  <a:pt x="1158903" y="721197"/>
                </a:cubicBezTo>
                <a:cubicBezTo>
                  <a:pt x="1161063" y="719630"/>
                  <a:pt x="1159706" y="714217"/>
                  <a:pt x="1157947" y="712293"/>
                </a:cubicBezTo>
                <a:cubicBezTo>
                  <a:pt x="1141551" y="682596"/>
                  <a:pt x="1149235" y="667427"/>
                  <a:pt x="1187473" y="662095"/>
                </a:cubicBezTo>
                <a:cubicBezTo>
                  <a:pt x="1193551" y="660886"/>
                  <a:pt x="1203553" y="660034"/>
                  <a:pt x="1202594" y="651131"/>
                </a:cubicBezTo>
                <a:cubicBezTo>
                  <a:pt x="1198517" y="634895"/>
                  <a:pt x="1212438" y="634397"/>
                  <a:pt x="1226355" y="633902"/>
                </a:cubicBezTo>
                <a:close/>
                <a:moveTo>
                  <a:pt x="9971368" y="616471"/>
                </a:moveTo>
                <a:lnTo>
                  <a:pt x="9937914" y="631459"/>
                </a:lnTo>
                <a:lnTo>
                  <a:pt x="9923851" y="638233"/>
                </a:lnTo>
                <a:lnTo>
                  <a:pt x="9907152" y="645188"/>
                </a:lnTo>
                <a:lnTo>
                  <a:pt x="9900843" y="648596"/>
                </a:lnTo>
                <a:cubicBezTo>
                  <a:pt x="9896155" y="650854"/>
                  <a:pt x="9886026" y="654131"/>
                  <a:pt x="9889878" y="655483"/>
                </a:cubicBezTo>
                <a:cubicBezTo>
                  <a:pt x="9891009" y="657343"/>
                  <a:pt x="9897287" y="652715"/>
                  <a:pt x="9902352" y="651077"/>
                </a:cubicBezTo>
                <a:close/>
                <a:moveTo>
                  <a:pt x="10019877" y="596790"/>
                </a:moveTo>
                <a:cubicBezTo>
                  <a:pt x="10014812" y="598429"/>
                  <a:pt x="10011713" y="598317"/>
                  <a:pt x="10009369" y="599445"/>
                </a:cubicBezTo>
                <a:lnTo>
                  <a:pt x="9991867" y="607286"/>
                </a:lnTo>
                <a:lnTo>
                  <a:pt x="10002212" y="603476"/>
                </a:lnTo>
                <a:lnTo>
                  <a:pt x="10015519" y="598977"/>
                </a:lnTo>
                <a:close/>
                <a:moveTo>
                  <a:pt x="8723243" y="590963"/>
                </a:moveTo>
                <a:lnTo>
                  <a:pt x="8717889" y="594019"/>
                </a:lnTo>
                <a:lnTo>
                  <a:pt x="8738936" y="608280"/>
                </a:lnTo>
                <a:lnTo>
                  <a:pt x="8730295" y="591292"/>
                </a:lnTo>
                <a:close/>
                <a:moveTo>
                  <a:pt x="8712115" y="590444"/>
                </a:moveTo>
                <a:lnTo>
                  <a:pt x="8713465" y="591022"/>
                </a:lnTo>
                <a:lnTo>
                  <a:pt x="8714097" y="591450"/>
                </a:lnTo>
                <a:lnTo>
                  <a:pt x="8715826" y="590617"/>
                </a:lnTo>
                <a:close/>
                <a:moveTo>
                  <a:pt x="10015203" y="590436"/>
                </a:moveTo>
                <a:lnTo>
                  <a:pt x="10006411" y="595258"/>
                </a:lnTo>
                <a:lnTo>
                  <a:pt x="10013762" y="591716"/>
                </a:lnTo>
                <a:close/>
                <a:moveTo>
                  <a:pt x="10185603" y="535405"/>
                </a:moveTo>
                <a:cubicBezTo>
                  <a:pt x="10185226" y="534785"/>
                  <a:pt x="10182881" y="535914"/>
                  <a:pt x="10180160" y="536422"/>
                </a:cubicBezTo>
                <a:cubicBezTo>
                  <a:pt x="10170783" y="540939"/>
                  <a:pt x="10157555" y="544103"/>
                  <a:pt x="10146964" y="551610"/>
                </a:cubicBezTo>
                <a:cubicBezTo>
                  <a:pt x="10144621" y="552739"/>
                  <a:pt x="10139933" y="554997"/>
                  <a:pt x="10139555" y="554377"/>
                </a:cubicBezTo>
                <a:cubicBezTo>
                  <a:pt x="10138426" y="552517"/>
                  <a:pt x="10131393" y="555903"/>
                  <a:pt x="10126705" y="558162"/>
                </a:cubicBezTo>
                <a:cubicBezTo>
                  <a:pt x="10122016" y="560421"/>
                  <a:pt x="10118918" y="560309"/>
                  <a:pt x="10120509" y="557939"/>
                </a:cubicBezTo>
                <a:cubicBezTo>
                  <a:pt x="10120132" y="557318"/>
                  <a:pt x="10124443" y="554441"/>
                  <a:pt x="10126032" y="552071"/>
                </a:cubicBezTo>
                <a:cubicBezTo>
                  <a:pt x="10121345" y="554329"/>
                  <a:pt x="10118624" y="554837"/>
                  <a:pt x="10116657" y="556586"/>
                </a:cubicBezTo>
                <a:cubicBezTo>
                  <a:pt x="10112722" y="560086"/>
                  <a:pt x="10105312" y="562852"/>
                  <a:pt x="10100624" y="565111"/>
                </a:cubicBezTo>
                <a:cubicBezTo>
                  <a:pt x="10093969" y="569119"/>
                  <a:pt x="10088151" y="569516"/>
                  <a:pt x="10081494" y="573524"/>
                </a:cubicBezTo>
                <a:cubicBezTo>
                  <a:pt x="10072496" y="578661"/>
                  <a:pt x="10073333" y="575051"/>
                  <a:pt x="10067889" y="576068"/>
                </a:cubicBezTo>
                <a:cubicBezTo>
                  <a:pt x="10065169" y="576577"/>
                  <a:pt x="10060480" y="578834"/>
                  <a:pt x="10058135" y="579965"/>
                </a:cubicBezTo>
                <a:lnTo>
                  <a:pt x="10021404" y="597658"/>
                </a:lnTo>
                <a:lnTo>
                  <a:pt x="10021819" y="598341"/>
                </a:lnTo>
                <a:cubicBezTo>
                  <a:pt x="10022197" y="598961"/>
                  <a:pt x="10025296" y="599075"/>
                  <a:pt x="10020983" y="601953"/>
                </a:cubicBezTo>
                <a:lnTo>
                  <a:pt x="9999887" y="612115"/>
                </a:lnTo>
                <a:cubicBezTo>
                  <a:pt x="9992853" y="615501"/>
                  <a:pt x="9991263" y="617871"/>
                  <a:pt x="9986577" y="620130"/>
                </a:cubicBezTo>
                <a:cubicBezTo>
                  <a:pt x="9984230" y="621259"/>
                  <a:pt x="9984608" y="621880"/>
                  <a:pt x="9984984" y="622500"/>
                </a:cubicBezTo>
                <a:cubicBezTo>
                  <a:pt x="9985363" y="623121"/>
                  <a:pt x="9987707" y="621991"/>
                  <a:pt x="9990051" y="620862"/>
                </a:cubicBezTo>
                <a:lnTo>
                  <a:pt x="10011147" y="610699"/>
                </a:lnTo>
                <a:cubicBezTo>
                  <a:pt x="10013491" y="609570"/>
                  <a:pt x="10018180" y="607313"/>
                  <a:pt x="10018935" y="608552"/>
                </a:cubicBezTo>
                <a:cubicBezTo>
                  <a:pt x="10019311" y="609173"/>
                  <a:pt x="10014623" y="611432"/>
                  <a:pt x="10015000" y="612052"/>
                </a:cubicBezTo>
                <a:cubicBezTo>
                  <a:pt x="10006755" y="618430"/>
                  <a:pt x="9998132" y="624186"/>
                  <a:pt x="9988753" y="628703"/>
                </a:cubicBezTo>
                <a:lnTo>
                  <a:pt x="9983386" y="631689"/>
                </a:lnTo>
                <a:lnTo>
                  <a:pt x="9990266" y="629096"/>
                </a:lnTo>
                <a:cubicBezTo>
                  <a:pt x="9996504" y="626894"/>
                  <a:pt x="10002343" y="625284"/>
                  <a:pt x="10006989" y="625452"/>
                </a:cubicBezTo>
                <a:cubicBezTo>
                  <a:pt x="10012811" y="625054"/>
                  <a:pt x="10020597" y="622907"/>
                  <a:pt x="10027251" y="618900"/>
                </a:cubicBezTo>
                <a:cubicBezTo>
                  <a:pt x="10031185" y="615402"/>
                  <a:pt x="10035875" y="613141"/>
                  <a:pt x="10040562" y="610883"/>
                </a:cubicBezTo>
                <a:cubicBezTo>
                  <a:pt x="10047595" y="607495"/>
                  <a:pt x="10051906" y="604617"/>
                  <a:pt x="10051152" y="603376"/>
                </a:cubicBezTo>
                <a:cubicBezTo>
                  <a:pt x="10052743" y="601007"/>
                  <a:pt x="10054710" y="599258"/>
                  <a:pt x="10053956" y="598017"/>
                </a:cubicBezTo>
                <a:cubicBezTo>
                  <a:pt x="10057136" y="593276"/>
                  <a:pt x="10066889" y="589381"/>
                  <a:pt x="10072707" y="588982"/>
                </a:cubicBezTo>
                <a:cubicBezTo>
                  <a:pt x="10075805" y="589096"/>
                  <a:pt x="10079281" y="589827"/>
                  <a:pt x="10083969" y="587569"/>
                </a:cubicBezTo>
                <a:cubicBezTo>
                  <a:pt x="10091002" y="584181"/>
                  <a:pt x="10095689" y="581922"/>
                  <a:pt x="10100002" y="579044"/>
                </a:cubicBezTo>
                <a:cubicBezTo>
                  <a:pt x="10106279" y="574416"/>
                  <a:pt x="10118753" y="570011"/>
                  <a:pt x="10124655" y="564762"/>
                </a:cubicBezTo>
                <a:cubicBezTo>
                  <a:pt x="10127000" y="563633"/>
                  <a:pt x="10129343" y="562504"/>
                  <a:pt x="10132065" y="561996"/>
                </a:cubicBezTo>
                <a:cubicBezTo>
                  <a:pt x="10139853" y="559848"/>
                  <a:pt x="10142949" y="559960"/>
                  <a:pt x="10144080" y="561821"/>
                </a:cubicBezTo>
                <a:cubicBezTo>
                  <a:pt x="10144456" y="562442"/>
                  <a:pt x="10147555" y="562553"/>
                  <a:pt x="10151866" y="559674"/>
                </a:cubicBezTo>
                <a:cubicBezTo>
                  <a:pt x="10159735" y="552677"/>
                  <a:pt x="10170701" y="545788"/>
                  <a:pt x="10181667" y="538903"/>
                </a:cubicBezTo>
                <a:cubicBezTo>
                  <a:pt x="10184012" y="537774"/>
                  <a:pt x="10185981" y="536025"/>
                  <a:pt x="10185603" y="535405"/>
                </a:cubicBezTo>
                <a:close/>
                <a:moveTo>
                  <a:pt x="10337375" y="509609"/>
                </a:moveTo>
                <a:lnTo>
                  <a:pt x="10329740" y="513287"/>
                </a:lnTo>
                <a:lnTo>
                  <a:pt x="10329262" y="513575"/>
                </a:lnTo>
                <a:lnTo>
                  <a:pt x="10333272" y="512469"/>
                </a:lnTo>
                <a:close/>
                <a:moveTo>
                  <a:pt x="10326843" y="504976"/>
                </a:moveTo>
                <a:lnTo>
                  <a:pt x="10320961" y="507172"/>
                </a:lnTo>
                <a:cubicBezTo>
                  <a:pt x="10319831" y="505312"/>
                  <a:pt x="10312798" y="508698"/>
                  <a:pt x="10308112" y="510957"/>
                </a:cubicBezTo>
                <a:cubicBezTo>
                  <a:pt x="10303422" y="513216"/>
                  <a:pt x="10300324" y="513104"/>
                  <a:pt x="10301916" y="510734"/>
                </a:cubicBezTo>
                <a:lnTo>
                  <a:pt x="10303438" y="509116"/>
                </a:lnTo>
                <a:lnTo>
                  <a:pt x="10286659" y="517198"/>
                </a:lnTo>
                <a:cubicBezTo>
                  <a:pt x="10267907" y="526232"/>
                  <a:pt x="10249908" y="536505"/>
                  <a:pt x="10230024" y="543677"/>
                </a:cubicBezTo>
                <a:cubicBezTo>
                  <a:pt x="10227303" y="544188"/>
                  <a:pt x="10224959" y="545315"/>
                  <a:pt x="10222991" y="547065"/>
                </a:cubicBezTo>
                <a:cubicBezTo>
                  <a:pt x="10205369" y="557959"/>
                  <a:pt x="10185863" y="565753"/>
                  <a:pt x="10167488" y="575405"/>
                </a:cubicBezTo>
                <a:cubicBezTo>
                  <a:pt x="10155766" y="581052"/>
                  <a:pt x="10141324" y="587206"/>
                  <a:pt x="10131194" y="590482"/>
                </a:cubicBezTo>
                <a:cubicBezTo>
                  <a:pt x="10119097" y="595508"/>
                  <a:pt x="10107000" y="600532"/>
                  <a:pt x="10097999" y="605670"/>
                </a:cubicBezTo>
                <a:cubicBezTo>
                  <a:pt x="10089378" y="611427"/>
                  <a:pt x="10077280" y="616453"/>
                  <a:pt x="10068658" y="622208"/>
                </a:cubicBezTo>
                <a:cubicBezTo>
                  <a:pt x="10045134" y="638352"/>
                  <a:pt x="10018135" y="653763"/>
                  <a:pt x="9990006" y="667312"/>
                </a:cubicBezTo>
                <a:lnTo>
                  <a:pt x="9943124" y="689897"/>
                </a:lnTo>
                <a:cubicBezTo>
                  <a:pt x="9940779" y="691024"/>
                  <a:pt x="9935713" y="692663"/>
                  <a:pt x="9934125" y="695033"/>
                </a:cubicBezTo>
                <a:cubicBezTo>
                  <a:pt x="9933330" y="696218"/>
                  <a:pt x="9934293" y="696556"/>
                  <a:pt x="9935748" y="696457"/>
                </a:cubicBezTo>
                <a:cubicBezTo>
                  <a:pt x="9937202" y="696358"/>
                  <a:pt x="9939149" y="695821"/>
                  <a:pt x="9940321" y="695257"/>
                </a:cubicBezTo>
                <a:lnTo>
                  <a:pt x="9963993" y="686636"/>
                </a:lnTo>
                <a:lnTo>
                  <a:pt x="9965705" y="685517"/>
                </a:lnTo>
                <a:cubicBezTo>
                  <a:pt x="9987179" y="675973"/>
                  <a:pt x="10004802" y="665078"/>
                  <a:pt x="10023932" y="656667"/>
                </a:cubicBezTo>
                <a:lnTo>
                  <a:pt x="10049718" y="644246"/>
                </a:lnTo>
                <a:cubicBezTo>
                  <a:pt x="10063780" y="637470"/>
                  <a:pt x="10075502" y="631825"/>
                  <a:pt x="10087682" y="621949"/>
                </a:cubicBezTo>
                <a:cubicBezTo>
                  <a:pt x="10090402" y="621440"/>
                  <a:pt x="10091158" y="622681"/>
                  <a:pt x="10093500" y="621551"/>
                </a:cubicBezTo>
                <a:lnTo>
                  <a:pt x="10099668" y="620102"/>
                </a:lnTo>
                <a:lnTo>
                  <a:pt x="10115429" y="612510"/>
                </a:lnTo>
                <a:lnTo>
                  <a:pt x="10119664" y="609750"/>
                </a:lnTo>
                <a:cubicBezTo>
                  <a:pt x="10123598" y="606253"/>
                  <a:pt x="10129875" y="601624"/>
                  <a:pt x="10136908" y="598236"/>
                </a:cubicBezTo>
                <a:cubicBezTo>
                  <a:pt x="10143565" y="594230"/>
                  <a:pt x="10147497" y="590730"/>
                  <a:pt x="10152562" y="589092"/>
                </a:cubicBezTo>
                <a:cubicBezTo>
                  <a:pt x="10158800" y="586889"/>
                  <a:pt x="10165434" y="584094"/>
                  <a:pt x="10171672" y="581891"/>
                </a:cubicBezTo>
                <a:lnTo>
                  <a:pt x="10185040" y="578978"/>
                </a:lnTo>
                <a:lnTo>
                  <a:pt x="10191894" y="575677"/>
                </a:lnTo>
                <a:cubicBezTo>
                  <a:pt x="10205960" y="568903"/>
                  <a:pt x="10216549" y="561396"/>
                  <a:pt x="10230991" y="555240"/>
                </a:cubicBezTo>
                <a:lnTo>
                  <a:pt x="10234334" y="552775"/>
                </a:lnTo>
                <a:lnTo>
                  <a:pt x="10235361" y="550812"/>
                </a:lnTo>
                <a:lnTo>
                  <a:pt x="10238852" y="548254"/>
                </a:lnTo>
                <a:lnTo>
                  <a:pt x="10238859" y="548243"/>
                </a:lnTo>
                <a:cubicBezTo>
                  <a:pt x="10238859" y="548243"/>
                  <a:pt x="10238482" y="547622"/>
                  <a:pt x="10236138" y="548752"/>
                </a:cubicBezTo>
                <a:cubicBezTo>
                  <a:pt x="10231450" y="551010"/>
                  <a:pt x="10229482" y="552759"/>
                  <a:pt x="10226386" y="552648"/>
                </a:cubicBezTo>
                <a:cubicBezTo>
                  <a:pt x="10228729" y="551518"/>
                  <a:pt x="10228351" y="550899"/>
                  <a:pt x="10228351" y="550899"/>
                </a:cubicBezTo>
                <a:close/>
                <a:moveTo>
                  <a:pt x="10350619" y="493606"/>
                </a:moveTo>
                <a:lnTo>
                  <a:pt x="10345423" y="495690"/>
                </a:lnTo>
                <a:lnTo>
                  <a:pt x="10331534" y="502788"/>
                </a:lnTo>
                <a:lnTo>
                  <a:pt x="10332246" y="502456"/>
                </a:lnTo>
                <a:close/>
                <a:moveTo>
                  <a:pt x="9192015" y="491051"/>
                </a:moveTo>
                <a:lnTo>
                  <a:pt x="9181894" y="495222"/>
                </a:lnTo>
                <a:lnTo>
                  <a:pt x="9144390" y="513287"/>
                </a:lnTo>
                <a:lnTo>
                  <a:pt x="9132797" y="520268"/>
                </a:lnTo>
                <a:lnTo>
                  <a:pt x="9145314" y="524211"/>
                </a:lnTo>
                <a:lnTo>
                  <a:pt x="9158667" y="516835"/>
                </a:lnTo>
                <a:lnTo>
                  <a:pt x="9189026" y="500353"/>
                </a:lnTo>
                <a:close/>
                <a:moveTo>
                  <a:pt x="9189113" y="474462"/>
                </a:moveTo>
                <a:lnTo>
                  <a:pt x="9162257" y="487841"/>
                </a:lnTo>
                <a:lnTo>
                  <a:pt x="9109906" y="513057"/>
                </a:lnTo>
                <a:lnTo>
                  <a:pt x="9118413" y="515737"/>
                </a:lnTo>
                <a:lnTo>
                  <a:pt x="9146896" y="502456"/>
                </a:lnTo>
                <a:cubicBezTo>
                  <a:pt x="9158995" y="497430"/>
                  <a:pt x="9170715" y="491785"/>
                  <a:pt x="9182058" y="485520"/>
                </a:cubicBezTo>
                <a:lnTo>
                  <a:pt x="9191261" y="481396"/>
                </a:lnTo>
                <a:lnTo>
                  <a:pt x="9190126" y="475048"/>
                </a:lnTo>
                <a:close/>
                <a:moveTo>
                  <a:pt x="10619268" y="419613"/>
                </a:moveTo>
                <a:cubicBezTo>
                  <a:pt x="10616171" y="419501"/>
                  <a:pt x="10613448" y="420011"/>
                  <a:pt x="10606418" y="423398"/>
                </a:cubicBezTo>
                <a:lnTo>
                  <a:pt x="10594695" y="429043"/>
                </a:lnTo>
                <a:cubicBezTo>
                  <a:pt x="10579501" y="433958"/>
                  <a:pt x="10562714" y="441241"/>
                  <a:pt x="10548650" y="448017"/>
                </a:cubicBezTo>
                <a:lnTo>
                  <a:pt x="10511145" y="466082"/>
                </a:lnTo>
                <a:cubicBezTo>
                  <a:pt x="10499423" y="471729"/>
                  <a:pt x="10488080" y="477995"/>
                  <a:pt x="10477867" y="486121"/>
                </a:cubicBezTo>
                <a:lnTo>
                  <a:pt x="10474830" y="488028"/>
                </a:lnTo>
                <a:lnTo>
                  <a:pt x="10487542" y="489428"/>
                </a:lnTo>
                <a:lnTo>
                  <a:pt x="10488335" y="489899"/>
                </a:lnTo>
                <a:lnTo>
                  <a:pt x="10491390" y="488429"/>
                </a:lnTo>
                <a:lnTo>
                  <a:pt x="10525422" y="469631"/>
                </a:lnTo>
                <a:cubicBezTo>
                  <a:pt x="10541075" y="460485"/>
                  <a:pt x="10559451" y="450833"/>
                  <a:pt x="10577827" y="441179"/>
                </a:cubicBezTo>
                <a:cubicBezTo>
                  <a:pt x="10591892" y="434404"/>
                  <a:pt x="10602482" y="426898"/>
                  <a:pt x="10619268" y="419613"/>
                </a:cubicBezTo>
                <a:close/>
                <a:moveTo>
                  <a:pt x="7157000" y="365290"/>
                </a:moveTo>
                <a:lnTo>
                  <a:pt x="7146657" y="371221"/>
                </a:lnTo>
                <a:lnTo>
                  <a:pt x="7099775" y="393806"/>
                </a:lnTo>
                <a:cubicBezTo>
                  <a:pt x="7097430" y="394933"/>
                  <a:pt x="7092364" y="396572"/>
                  <a:pt x="7090776" y="398942"/>
                </a:cubicBezTo>
                <a:cubicBezTo>
                  <a:pt x="7089981" y="400127"/>
                  <a:pt x="7090944" y="400465"/>
                  <a:pt x="7092399" y="400366"/>
                </a:cubicBezTo>
                <a:cubicBezTo>
                  <a:pt x="7093853" y="400267"/>
                  <a:pt x="7095800" y="399730"/>
                  <a:pt x="7096972" y="399166"/>
                </a:cubicBezTo>
                <a:lnTo>
                  <a:pt x="7120644" y="390545"/>
                </a:lnTo>
                <a:lnTo>
                  <a:pt x="7122356" y="389426"/>
                </a:lnTo>
                <a:lnTo>
                  <a:pt x="7165610" y="367995"/>
                </a:lnTo>
                <a:lnTo>
                  <a:pt x="7163821" y="367825"/>
                </a:lnTo>
                <a:close/>
                <a:moveTo>
                  <a:pt x="7097749" y="333942"/>
                </a:moveTo>
                <a:lnTo>
                  <a:pt x="7094565" y="335368"/>
                </a:lnTo>
                <a:lnTo>
                  <a:pt x="7080502" y="342142"/>
                </a:lnTo>
                <a:lnTo>
                  <a:pt x="7063803" y="349097"/>
                </a:lnTo>
                <a:lnTo>
                  <a:pt x="7057494" y="352505"/>
                </a:lnTo>
                <a:cubicBezTo>
                  <a:pt x="7052806" y="354763"/>
                  <a:pt x="7042677" y="358040"/>
                  <a:pt x="7046529" y="359392"/>
                </a:cubicBezTo>
                <a:cubicBezTo>
                  <a:pt x="7047660" y="361252"/>
                  <a:pt x="7053938" y="356624"/>
                  <a:pt x="7059003" y="354986"/>
                </a:cubicBezTo>
                <a:lnTo>
                  <a:pt x="7099091" y="334885"/>
                </a:lnTo>
                <a:close/>
                <a:moveTo>
                  <a:pt x="2892653" y="326256"/>
                </a:moveTo>
                <a:lnTo>
                  <a:pt x="2886906" y="330503"/>
                </a:lnTo>
                <a:cubicBezTo>
                  <a:pt x="2885173" y="332659"/>
                  <a:pt x="2884493" y="335351"/>
                  <a:pt x="2886052" y="339019"/>
                </a:cubicBezTo>
                <a:lnTo>
                  <a:pt x="2894429" y="332437"/>
                </a:lnTo>
                <a:close/>
                <a:moveTo>
                  <a:pt x="7176528" y="300699"/>
                </a:moveTo>
                <a:cubicBezTo>
                  <a:pt x="7171463" y="302338"/>
                  <a:pt x="7168364" y="302226"/>
                  <a:pt x="7166020" y="303354"/>
                </a:cubicBezTo>
                <a:lnTo>
                  <a:pt x="7152202" y="309545"/>
                </a:lnTo>
                <a:lnTo>
                  <a:pt x="7152772" y="309628"/>
                </a:lnTo>
                <a:lnTo>
                  <a:pt x="7158863" y="307385"/>
                </a:lnTo>
                <a:lnTo>
                  <a:pt x="7172170" y="302886"/>
                </a:lnTo>
                <a:close/>
                <a:moveTo>
                  <a:pt x="5879894" y="294872"/>
                </a:moveTo>
                <a:lnTo>
                  <a:pt x="5874540" y="297928"/>
                </a:lnTo>
                <a:lnTo>
                  <a:pt x="5895587" y="312189"/>
                </a:lnTo>
                <a:lnTo>
                  <a:pt x="5886947" y="295201"/>
                </a:lnTo>
                <a:close/>
                <a:moveTo>
                  <a:pt x="5868766" y="294353"/>
                </a:moveTo>
                <a:lnTo>
                  <a:pt x="5870117" y="294931"/>
                </a:lnTo>
                <a:lnTo>
                  <a:pt x="5870749" y="295359"/>
                </a:lnTo>
                <a:lnTo>
                  <a:pt x="5872478" y="294526"/>
                </a:lnTo>
                <a:close/>
                <a:moveTo>
                  <a:pt x="7171854" y="294345"/>
                </a:moveTo>
                <a:lnTo>
                  <a:pt x="7163062" y="299167"/>
                </a:lnTo>
                <a:lnTo>
                  <a:pt x="7170413" y="295625"/>
                </a:lnTo>
                <a:close/>
                <a:moveTo>
                  <a:pt x="7342254" y="239314"/>
                </a:moveTo>
                <a:cubicBezTo>
                  <a:pt x="7341877" y="238694"/>
                  <a:pt x="7339532" y="239823"/>
                  <a:pt x="7336811" y="240331"/>
                </a:cubicBezTo>
                <a:cubicBezTo>
                  <a:pt x="7327434" y="244848"/>
                  <a:pt x="7314206" y="248012"/>
                  <a:pt x="7303615" y="255519"/>
                </a:cubicBezTo>
                <a:cubicBezTo>
                  <a:pt x="7301272" y="256648"/>
                  <a:pt x="7296584" y="258906"/>
                  <a:pt x="7296206" y="258286"/>
                </a:cubicBezTo>
                <a:cubicBezTo>
                  <a:pt x="7295077" y="256426"/>
                  <a:pt x="7288044" y="259812"/>
                  <a:pt x="7283356" y="262071"/>
                </a:cubicBezTo>
                <a:cubicBezTo>
                  <a:pt x="7278667" y="264330"/>
                  <a:pt x="7275569" y="264218"/>
                  <a:pt x="7277160" y="261848"/>
                </a:cubicBezTo>
                <a:cubicBezTo>
                  <a:pt x="7276783" y="261227"/>
                  <a:pt x="7281094" y="258350"/>
                  <a:pt x="7282683" y="255980"/>
                </a:cubicBezTo>
                <a:cubicBezTo>
                  <a:pt x="7277996" y="258238"/>
                  <a:pt x="7275275" y="258746"/>
                  <a:pt x="7273308" y="260495"/>
                </a:cubicBezTo>
                <a:cubicBezTo>
                  <a:pt x="7269373" y="263995"/>
                  <a:pt x="7261963" y="266761"/>
                  <a:pt x="7257275" y="269020"/>
                </a:cubicBezTo>
                <a:cubicBezTo>
                  <a:pt x="7250620" y="273028"/>
                  <a:pt x="7244802" y="273425"/>
                  <a:pt x="7238145" y="277433"/>
                </a:cubicBezTo>
                <a:cubicBezTo>
                  <a:pt x="7229147" y="282570"/>
                  <a:pt x="7229984" y="278960"/>
                  <a:pt x="7224540" y="279977"/>
                </a:cubicBezTo>
                <a:cubicBezTo>
                  <a:pt x="7221820" y="280486"/>
                  <a:pt x="7217131" y="282743"/>
                  <a:pt x="7214786" y="283874"/>
                </a:cubicBezTo>
                <a:lnTo>
                  <a:pt x="7178055" y="301567"/>
                </a:lnTo>
                <a:lnTo>
                  <a:pt x="7178470" y="302250"/>
                </a:lnTo>
                <a:cubicBezTo>
                  <a:pt x="7178848" y="302870"/>
                  <a:pt x="7181947" y="302984"/>
                  <a:pt x="7177634" y="305862"/>
                </a:cubicBezTo>
                <a:lnTo>
                  <a:pt x="7165844" y="311541"/>
                </a:lnTo>
                <a:lnTo>
                  <a:pt x="7174387" y="312792"/>
                </a:lnTo>
                <a:lnTo>
                  <a:pt x="7175586" y="312461"/>
                </a:lnTo>
                <a:lnTo>
                  <a:pt x="7175098" y="312896"/>
                </a:lnTo>
                <a:lnTo>
                  <a:pt x="7195423" y="315870"/>
                </a:lnTo>
                <a:lnTo>
                  <a:pt x="7197213" y="314792"/>
                </a:lnTo>
                <a:cubicBezTo>
                  <a:pt x="7204246" y="311404"/>
                  <a:pt x="7208557" y="308526"/>
                  <a:pt x="7207803" y="307285"/>
                </a:cubicBezTo>
                <a:cubicBezTo>
                  <a:pt x="7209394" y="304916"/>
                  <a:pt x="7211361" y="303167"/>
                  <a:pt x="7210607" y="301926"/>
                </a:cubicBezTo>
                <a:cubicBezTo>
                  <a:pt x="7213787" y="297185"/>
                  <a:pt x="7223540" y="293290"/>
                  <a:pt x="7229358" y="292891"/>
                </a:cubicBezTo>
                <a:cubicBezTo>
                  <a:pt x="7232456" y="293005"/>
                  <a:pt x="7235932" y="293736"/>
                  <a:pt x="7240620" y="291478"/>
                </a:cubicBezTo>
                <a:cubicBezTo>
                  <a:pt x="7247653" y="288090"/>
                  <a:pt x="7252340" y="285831"/>
                  <a:pt x="7256653" y="282953"/>
                </a:cubicBezTo>
                <a:cubicBezTo>
                  <a:pt x="7262930" y="278325"/>
                  <a:pt x="7275404" y="273920"/>
                  <a:pt x="7281306" y="268671"/>
                </a:cubicBezTo>
                <a:cubicBezTo>
                  <a:pt x="7283651" y="267542"/>
                  <a:pt x="7285994" y="266413"/>
                  <a:pt x="7288716" y="265905"/>
                </a:cubicBezTo>
                <a:cubicBezTo>
                  <a:pt x="7296504" y="263757"/>
                  <a:pt x="7299600" y="263869"/>
                  <a:pt x="7300731" y="265730"/>
                </a:cubicBezTo>
                <a:cubicBezTo>
                  <a:pt x="7301107" y="266351"/>
                  <a:pt x="7304206" y="266462"/>
                  <a:pt x="7308517" y="263583"/>
                </a:cubicBezTo>
                <a:cubicBezTo>
                  <a:pt x="7316386" y="256586"/>
                  <a:pt x="7327352" y="249697"/>
                  <a:pt x="7338318" y="242812"/>
                </a:cubicBezTo>
                <a:cubicBezTo>
                  <a:pt x="7340663" y="241683"/>
                  <a:pt x="7342632" y="239934"/>
                  <a:pt x="7342254" y="239314"/>
                </a:cubicBezTo>
                <a:close/>
                <a:moveTo>
                  <a:pt x="7494026" y="213518"/>
                </a:moveTo>
                <a:lnTo>
                  <a:pt x="7486391" y="217196"/>
                </a:lnTo>
                <a:lnTo>
                  <a:pt x="7485913" y="217484"/>
                </a:lnTo>
                <a:lnTo>
                  <a:pt x="7489923" y="216378"/>
                </a:lnTo>
                <a:close/>
                <a:moveTo>
                  <a:pt x="7483494" y="208885"/>
                </a:moveTo>
                <a:lnTo>
                  <a:pt x="7477612" y="211081"/>
                </a:lnTo>
                <a:cubicBezTo>
                  <a:pt x="7476482" y="209221"/>
                  <a:pt x="7469449" y="212607"/>
                  <a:pt x="7464763" y="214866"/>
                </a:cubicBezTo>
                <a:cubicBezTo>
                  <a:pt x="7460073" y="217125"/>
                  <a:pt x="7456975" y="217013"/>
                  <a:pt x="7458567" y="214643"/>
                </a:cubicBezTo>
                <a:lnTo>
                  <a:pt x="7460089" y="213025"/>
                </a:lnTo>
                <a:lnTo>
                  <a:pt x="7443310" y="221107"/>
                </a:lnTo>
                <a:cubicBezTo>
                  <a:pt x="7424558" y="230141"/>
                  <a:pt x="7406559" y="240414"/>
                  <a:pt x="7386675" y="247586"/>
                </a:cubicBezTo>
                <a:cubicBezTo>
                  <a:pt x="7383954" y="248097"/>
                  <a:pt x="7381610" y="249224"/>
                  <a:pt x="7379642" y="250974"/>
                </a:cubicBezTo>
                <a:cubicBezTo>
                  <a:pt x="7362020" y="261868"/>
                  <a:pt x="7342514" y="269662"/>
                  <a:pt x="7324139" y="279314"/>
                </a:cubicBezTo>
                <a:cubicBezTo>
                  <a:pt x="7312417" y="284961"/>
                  <a:pt x="7297975" y="291115"/>
                  <a:pt x="7287845" y="294391"/>
                </a:cubicBezTo>
                <a:cubicBezTo>
                  <a:pt x="7275748" y="299417"/>
                  <a:pt x="7263651" y="304441"/>
                  <a:pt x="7254650" y="309579"/>
                </a:cubicBezTo>
                <a:lnTo>
                  <a:pt x="7232396" y="322123"/>
                </a:lnTo>
                <a:lnTo>
                  <a:pt x="7249360" y="325514"/>
                </a:lnTo>
                <a:lnTo>
                  <a:pt x="7250151" y="325460"/>
                </a:lnTo>
                <a:lnTo>
                  <a:pt x="7256319" y="324011"/>
                </a:lnTo>
                <a:lnTo>
                  <a:pt x="7272080" y="316419"/>
                </a:lnTo>
                <a:lnTo>
                  <a:pt x="7276315" y="313659"/>
                </a:lnTo>
                <a:cubicBezTo>
                  <a:pt x="7280249" y="310162"/>
                  <a:pt x="7286526" y="305533"/>
                  <a:pt x="7293559" y="302145"/>
                </a:cubicBezTo>
                <a:cubicBezTo>
                  <a:pt x="7300216" y="298139"/>
                  <a:pt x="7304148" y="294639"/>
                  <a:pt x="7309213" y="293001"/>
                </a:cubicBezTo>
                <a:cubicBezTo>
                  <a:pt x="7315451" y="290798"/>
                  <a:pt x="7322085" y="288003"/>
                  <a:pt x="7328323" y="285800"/>
                </a:cubicBezTo>
                <a:lnTo>
                  <a:pt x="7341691" y="282887"/>
                </a:lnTo>
                <a:lnTo>
                  <a:pt x="7348545" y="279586"/>
                </a:lnTo>
                <a:cubicBezTo>
                  <a:pt x="7362611" y="272812"/>
                  <a:pt x="7373200" y="265305"/>
                  <a:pt x="7387642" y="259149"/>
                </a:cubicBezTo>
                <a:lnTo>
                  <a:pt x="7390985" y="256684"/>
                </a:lnTo>
                <a:lnTo>
                  <a:pt x="7392012" y="254721"/>
                </a:lnTo>
                <a:lnTo>
                  <a:pt x="7395503" y="252163"/>
                </a:lnTo>
                <a:lnTo>
                  <a:pt x="7395510" y="252152"/>
                </a:lnTo>
                <a:cubicBezTo>
                  <a:pt x="7395510" y="252152"/>
                  <a:pt x="7395133" y="251531"/>
                  <a:pt x="7392789" y="252661"/>
                </a:cubicBezTo>
                <a:cubicBezTo>
                  <a:pt x="7388101" y="254919"/>
                  <a:pt x="7386133" y="256668"/>
                  <a:pt x="7383037" y="256557"/>
                </a:cubicBezTo>
                <a:cubicBezTo>
                  <a:pt x="7385380" y="255427"/>
                  <a:pt x="7385002" y="254808"/>
                  <a:pt x="7385002" y="254808"/>
                </a:cubicBezTo>
                <a:close/>
                <a:moveTo>
                  <a:pt x="7507270" y="197515"/>
                </a:moveTo>
                <a:lnTo>
                  <a:pt x="7502074" y="199599"/>
                </a:lnTo>
                <a:lnTo>
                  <a:pt x="7488185" y="206697"/>
                </a:lnTo>
                <a:lnTo>
                  <a:pt x="7488897" y="206365"/>
                </a:lnTo>
                <a:close/>
                <a:moveTo>
                  <a:pt x="6348666" y="194960"/>
                </a:moveTo>
                <a:lnTo>
                  <a:pt x="6338545" y="199131"/>
                </a:lnTo>
                <a:lnTo>
                  <a:pt x="6301041" y="217196"/>
                </a:lnTo>
                <a:lnTo>
                  <a:pt x="6289448" y="224177"/>
                </a:lnTo>
                <a:lnTo>
                  <a:pt x="6301965" y="228120"/>
                </a:lnTo>
                <a:lnTo>
                  <a:pt x="6315318" y="220744"/>
                </a:lnTo>
                <a:lnTo>
                  <a:pt x="6345677" y="204262"/>
                </a:lnTo>
                <a:close/>
                <a:moveTo>
                  <a:pt x="6345764" y="178371"/>
                </a:moveTo>
                <a:lnTo>
                  <a:pt x="6318908" y="191750"/>
                </a:lnTo>
                <a:lnTo>
                  <a:pt x="6266557" y="216966"/>
                </a:lnTo>
                <a:lnTo>
                  <a:pt x="6275064" y="219646"/>
                </a:lnTo>
                <a:lnTo>
                  <a:pt x="6303547" y="206365"/>
                </a:lnTo>
                <a:cubicBezTo>
                  <a:pt x="6315646" y="201339"/>
                  <a:pt x="6327366" y="195694"/>
                  <a:pt x="6338709" y="189429"/>
                </a:cubicBezTo>
                <a:lnTo>
                  <a:pt x="6347912" y="185305"/>
                </a:lnTo>
                <a:lnTo>
                  <a:pt x="6346777" y="178957"/>
                </a:lnTo>
                <a:close/>
                <a:moveTo>
                  <a:pt x="3949567" y="162207"/>
                </a:moveTo>
                <a:lnTo>
                  <a:pt x="3949567" y="207527"/>
                </a:lnTo>
                <a:lnTo>
                  <a:pt x="3942260" y="207946"/>
                </a:lnTo>
                <a:cubicBezTo>
                  <a:pt x="3918662" y="209720"/>
                  <a:pt x="3904079" y="203351"/>
                  <a:pt x="3896661" y="184001"/>
                </a:cubicBezTo>
                <a:cubicBezTo>
                  <a:pt x="3910186" y="171786"/>
                  <a:pt x="3925117" y="165220"/>
                  <a:pt x="3941556" y="162586"/>
                </a:cubicBezTo>
                <a:close/>
                <a:moveTo>
                  <a:pt x="7775919" y="123522"/>
                </a:moveTo>
                <a:cubicBezTo>
                  <a:pt x="7772822" y="123410"/>
                  <a:pt x="7770099" y="123920"/>
                  <a:pt x="7763069" y="127307"/>
                </a:cubicBezTo>
                <a:lnTo>
                  <a:pt x="7751346" y="132952"/>
                </a:lnTo>
                <a:cubicBezTo>
                  <a:pt x="7736152" y="137867"/>
                  <a:pt x="7719365" y="145150"/>
                  <a:pt x="7705301" y="151926"/>
                </a:cubicBezTo>
                <a:lnTo>
                  <a:pt x="7667796" y="169991"/>
                </a:lnTo>
                <a:cubicBezTo>
                  <a:pt x="7656074" y="175638"/>
                  <a:pt x="7644731" y="181904"/>
                  <a:pt x="7634518" y="190030"/>
                </a:cubicBezTo>
                <a:lnTo>
                  <a:pt x="7631481" y="191937"/>
                </a:lnTo>
                <a:lnTo>
                  <a:pt x="7644193" y="193337"/>
                </a:lnTo>
                <a:lnTo>
                  <a:pt x="7644986" y="193808"/>
                </a:lnTo>
                <a:lnTo>
                  <a:pt x="7648041" y="192338"/>
                </a:lnTo>
                <a:lnTo>
                  <a:pt x="7682073" y="173540"/>
                </a:lnTo>
                <a:cubicBezTo>
                  <a:pt x="7697726" y="164394"/>
                  <a:pt x="7716102" y="154742"/>
                  <a:pt x="7734478" y="145088"/>
                </a:cubicBezTo>
                <a:cubicBezTo>
                  <a:pt x="7748543" y="138313"/>
                  <a:pt x="7759133" y="130807"/>
                  <a:pt x="7775919" y="123522"/>
                </a:cubicBezTo>
                <a:close/>
                <a:moveTo>
                  <a:pt x="4216920" y="0"/>
                </a:moveTo>
                <a:cubicBezTo>
                  <a:pt x="4322957" y="16383"/>
                  <a:pt x="4426606" y="24755"/>
                  <a:pt x="4521009" y="59701"/>
                </a:cubicBezTo>
                <a:lnTo>
                  <a:pt x="4545827" y="70316"/>
                </a:lnTo>
                <a:lnTo>
                  <a:pt x="4564634" y="64632"/>
                </a:lnTo>
                <a:cubicBezTo>
                  <a:pt x="4581902" y="61864"/>
                  <a:pt x="4600752" y="63225"/>
                  <a:pt x="4621290" y="66909"/>
                </a:cubicBezTo>
                <a:cubicBezTo>
                  <a:pt x="4670028" y="77622"/>
                  <a:pt x="4723362" y="67079"/>
                  <a:pt x="4773911" y="65894"/>
                </a:cubicBezTo>
                <a:cubicBezTo>
                  <a:pt x="4811091" y="63100"/>
                  <a:pt x="4841656" y="67990"/>
                  <a:pt x="4872358" y="89861"/>
                </a:cubicBezTo>
                <a:cubicBezTo>
                  <a:pt x="4901856" y="110676"/>
                  <a:pt x="4940877" y="114237"/>
                  <a:pt x="4977133" y="124622"/>
                </a:cubicBezTo>
                <a:lnTo>
                  <a:pt x="5004654" y="135313"/>
                </a:lnTo>
                <a:lnTo>
                  <a:pt x="5014156" y="132601"/>
                </a:lnTo>
                <a:cubicBezTo>
                  <a:pt x="5031854" y="127342"/>
                  <a:pt x="5048454" y="124298"/>
                  <a:pt x="5065082" y="124420"/>
                </a:cubicBezTo>
                <a:lnTo>
                  <a:pt x="5083089" y="126340"/>
                </a:lnTo>
                <a:lnTo>
                  <a:pt x="5076376" y="119139"/>
                </a:lnTo>
                <a:cubicBezTo>
                  <a:pt x="5066582" y="106922"/>
                  <a:pt x="5056605" y="94987"/>
                  <a:pt x="5043424" y="86669"/>
                </a:cubicBezTo>
                <a:cubicBezTo>
                  <a:pt x="5019590" y="71340"/>
                  <a:pt x="4981059" y="78543"/>
                  <a:pt x="4959103" y="55144"/>
                </a:cubicBezTo>
                <a:cubicBezTo>
                  <a:pt x="4962455" y="44823"/>
                  <a:pt x="4968984" y="45186"/>
                  <a:pt x="4978044" y="46856"/>
                </a:cubicBezTo>
                <a:lnTo>
                  <a:pt x="5150198" y="78577"/>
                </a:lnTo>
                <a:cubicBezTo>
                  <a:pt x="5170851" y="83223"/>
                  <a:pt x="5188973" y="86564"/>
                  <a:pt x="5180395" y="115274"/>
                </a:cubicBezTo>
                <a:cubicBezTo>
                  <a:pt x="5175781" y="124941"/>
                  <a:pt x="5178168" y="132952"/>
                  <a:pt x="5184237" y="139856"/>
                </a:cubicBezTo>
                <a:lnTo>
                  <a:pt x="5193279" y="146104"/>
                </a:lnTo>
                <a:lnTo>
                  <a:pt x="5227213" y="147034"/>
                </a:lnTo>
                <a:cubicBezTo>
                  <a:pt x="5239876" y="147862"/>
                  <a:pt x="5252439" y="149491"/>
                  <a:pt x="5264701" y="152884"/>
                </a:cubicBezTo>
                <a:cubicBezTo>
                  <a:pt x="5271409" y="152263"/>
                  <a:pt x="5280665" y="150200"/>
                  <a:pt x="5283905" y="154729"/>
                </a:cubicBezTo>
                <a:cubicBezTo>
                  <a:pt x="5310740" y="187253"/>
                  <a:pt x="5346365" y="167058"/>
                  <a:pt x="5377365" y="165398"/>
                </a:cubicBezTo>
                <a:cubicBezTo>
                  <a:pt x="5412530" y="164560"/>
                  <a:pt x="5444920" y="174842"/>
                  <a:pt x="5477307" y="185125"/>
                </a:cubicBezTo>
                <a:cubicBezTo>
                  <a:pt x="5483090" y="188211"/>
                  <a:pt x="5488178" y="185327"/>
                  <a:pt x="5491651" y="180178"/>
                </a:cubicBezTo>
                <a:cubicBezTo>
                  <a:pt x="5509461" y="170080"/>
                  <a:pt x="5523344" y="184489"/>
                  <a:pt x="5517330" y="191079"/>
                </a:cubicBezTo>
                <a:lnTo>
                  <a:pt x="5513402" y="202355"/>
                </a:lnTo>
                <a:lnTo>
                  <a:pt x="5632543" y="174189"/>
                </a:lnTo>
                <a:cubicBezTo>
                  <a:pt x="5641542" y="172060"/>
                  <a:pt x="5650211" y="168820"/>
                  <a:pt x="5658784" y="165483"/>
                </a:cubicBezTo>
                <a:lnTo>
                  <a:pt x="5667815" y="162216"/>
                </a:lnTo>
                <a:lnTo>
                  <a:pt x="5665255" y="156998"/>
                </a:lnTo>
                <a:cubicBezTo>
                  <a:pt x="5665011" y="141810"/>
                  <a:pt x="5676604" y="144787"/>
                  <a:pt x="5684605" y="142894"/>
                </a:cubicBezTo>
                <a:cubicBezTo>
                  <a:pt x="5665235" y="129369"/>
                  <a:pt x="5596083" y="99658"/>
                  <a:pt x="5549029" y="75842"/>
                </a:cubicBezTo>
                <a:cubicBezTo>
                  <a:pt x="5487315" y="77093"/>
                  <a:pt x="5443237" y="51302"/>
                  <a:pt x="5402271" y="0"/>
                </a:cubicBezTo>
                <a:cubicBezTo>
                  <a:pt x="5543652" y="21844"/>
                  <a:pt x="5680791" y="29446"/>
                  <a:pt x="5797427" y="104787"/>
                </a:cubicBezTo>
                <a:cubicBezTo>
                  <a:pt x="5801184" y="88652"/>
                  <a:pt x="5770655" y="93964"/>
                  <a:pt x="5779474" y="80444"/>
                </a:cubicBezTo>
                <a:cubicBezTo>
                  <a:pt x="5788292" y="66924"/>
                  <a:pt x="5806005" y="76078"/>
                  <a:pt x="5816124" y="81308"/>
                </a:cubicBezTo>
                <a:cubicBezTo>
                  <a:pt x="5829777" y="87610"/>
                  <a:pt x="5843940" y="92481"/>
                  <a:pt x="5858432" y="96440"/>
                </a:cubicBezTo>
                <a:lnTo>
                  <a:pt x="5874445" y="99932"/>
                </a:lnTo>
                <a:lnTo>
                  <a:pt x="5906361" y="96412"/>
                </a:lnTo>
                <a:cubicBezTo>
                  <a:pt x="5933951" y="93016"/>
                  <a:pt x="5961667" y="91450"/>
                  <a:pt x="5982252" y="112975"/>
                </a:cubicBezTo>
                <a:lnTo>
                  <a:pt x="5987735" y="120574"/>
                </a:lnTo>
                <a:lnTo>
                  <a:pt x="5992934" y="121459"/>
                </a:lnTo>
                <a:cubicBezTo>
                  <a:pt x="6040767" y="131117"/>
                  <a:pt x="6083782" y="153346"/>
                  <a:pt x="6122386" y="182335"/>
                </a:cubicBezTo>
                <a:cubicBezTo>
                  <a:pt x="6141853" y="199174"/>
                  <a:pt x="6163202" y="210207"/>
                  <a:pt x="6188296" y="212584"/>
                </a:cubicBezTo>
                <a:lnTo>
                  <a:pt x="6210964" y="212056"/>
                </a:lnTo>
                <a:lnTo>
                  <a:pt x="6236294" y="204692"/>
                </a:lnTo>
                <a:lnTo>
                  <a:pt x="6227522" y="210911"/>
                </a:lnTo>
                <a:lnTo>
                  <a:pt x="6247169" y="201446"/>
                </a:lnTo>
                <a:lnTo>
                  <a:pt x="6328696" y="175416"/>
                </a:lnTo>
                <a:lnTo>
                  <a:pt x="6337733" y="173719"/>
                </a:lnTo>
                <a:lnTo>
                  <a:pt x="6327938" y="168046"/>
                </a:lnTo>
                <a:cubicBezTo>
                  <a:pt x="6314878" y="167321"/>
                  <a:pt x="6304756" y="162092"/>
                  <a:pt x="6293575" y="153300"/>
                </a:cubicBezTo>
                <a:cubicBezTo>
                  <a:pt x="6268681" y="134409"/>
                  <a:pt x="6255137" y="103305"/>
                  <a:pt x="6228773" y="86669"/>
                </a:cubicBezTo>
                <a:cubicBezTo>
                  <a:pt x="6204940" y="71340"/>
                  <a:pt x="6166410" y="78543"/>
                  <a:pt x="6144455" y="55144"/>
                </a:cubicBezTo>
                <a:cubicBezTo>
                  <a:pt x="6147806" y="44823"/>
                  <a:pt x="6154332" y="45186"/>
                  <a:pt x="6163395" y="46856"/>
                </a:cubicBezTo>
                <a:lnTo>
                  <a:pt x="6335548" y="78577"/>
                </a:lnTo>
                <a:cubicBezTo>
                  <a:pt x="6356201" y="83223"/>
                  <a:pt x="6374324" y="86564"/>
                  <a:pt x="6365744" y="115274"/>
                </a:cubicBezTo>
                <a:cubicBezTo>
                  <a:pt x="6356517" y="134608"/>
                  <a:pt x="6375290" y="147322"/>
                  <a:pt x="6395533" y="157785"/>
                </a:cubicBezTo>
                <a:cubicBezTo>
                  <a:pt x="6403124" y="161708"/>
                  <a:pt x="6413653" y="161122"/>
                  <a:pt x="6423775" y="166353"/>
                </a:cubicBezTo>
                <a:cubicBezTo>
                  <a:pt x="6430836" y="168495"/>
                  <a:pt x="6436163" y="172001"/>
                  <a:pt x="6439620" y="176424"/>
                </a:cubicBezTo>
                <a:lnTo>
                  <a:pt x="6444176" y="191721"/>
                </a:lnTo>
                <a:lnTo>
                  <a:pt x="6458843" y="193337"/>
                </a:lnTo>
                <a:cubicBezTo>
                  <a:pt x="6465389" y="195214"/>
                  <a:pt x="6470187" y="198070"/>
                  <a:pt x="6473354" y="201967"/>
                </a:cubicBezTo>
                <a:lnTo>
                  <a:pt x="6476718" y="212544"/>
                </a:lnTo>
                <a:lnTo>
                  <a:pt x="6485377" y="213253"/>
                </a:lnTo>
                <a:cubicBezTo>
                  <a:pt x="6494335" y="216376"/>
                  <a:pt x="6500986" y="224333"/>
                  <a:pt x="6505227" y="238577"/>
                </a:cubicBezTo>
                <a:cubicBezTo>
                  <a:pt x="6512653" y="263504"/>
                  <a:pt x="6534363" y="271712"/>
                  <a:pt x="6562775" y="259276"/>
                </a:cubicBezTo>
                <a:lnTo>
                  <a:pt x="6564244" y="257025"/>
                </a:lnTo>
                <a:cubicBezTo>
                  <a:pt x="6639764" y="208677"/>
                  <a:pt x="6729888" y="194994"/>
                  <a:pt x="6817892" y="174189"/>
                </a:cubicBezTo>
                <a:cubicBezTo>
                  <a:pt x="6835893" y="169932"/>
                  <a:pt x="6852567" y="161226"/>
                  <a:pt x="6869802" y="156198"/>
                </a:cubicBezTo>
                <a:lnTo>
                  <a:pt x="6884632" y="154092"/>
                </a:lnTo>
                <a:lnTo>
                  <a:pt x="6977765" y="132074"/>
                </a:lnTo>
                <a:lnTo>
                  <a:pt x="7001842" y="115215"/>
                </a:lnTo>
                <a:cubicBezTo>
                  <a:pt x="7019966" y="106881"/>
                  <a:pt x="7039334" y="101826"/>
                  <a:pt x="7059131" y="100005"/>
                </a:cubicBezTo>
                <a:cubicBezTo>
                  <a:pt x="7080191" y="98837"/>
                  <a:pt x="7103191" y="93400"/>
                  <a:pt x="7124415" y="94575"/>
                </a:cubicBezTo>
                <a:lnTo>
                  <a:pt x="7139506" y="98638"/>
                </a:lnTo>
                <a:lnTo>
                  <a:pt x="7183247" y="68010"/>
                </a:lnTo>
                <a:cubicBezTo>
                  <a:pt x="7201371" y="59676"/>
                  <a:pt x="7220741" y="54621"/>
                  <a:pt x="7240537" y="52800"/>
                </a:cubicBezTo>
                <a:cubicBezTo>
                  <a:pt x="7282657" y="50465"/>
                  <a:pt x="7332537" y="31049"/>
                  <a:pt x="7360446" y="81626"/>
                </a:cubicBezTo>
                <a:cubicBezTo>
                  <a:pt x="7370809" y="102046"/>
                  <a:pt x="7379051" y="115345"/>
                  <a:pt x="7365823" y="135623"/>
                </a:cubicBezTo>
                <a:lnTo>
                  <a:pt x="7358663" y="144185"/>
                </a:lnTo>
                <a:lnTo>
                  <a:pt x="7355513" y="144797"/>
                </a:lnTo>
                <a:cubicBezTo>
                  <a:pt x="7355136" y="144177"/>
                  <a:pt x="7313024" y="159652"/>
                  <a:pt x="7311057" y="161400"/>
                </a:cubicBezTo>
                <a:cubicBezTo>
                  <a:pt x="7300468" y="168907"/>
                  <a:pt x="7284058" y="176811"/>
                  <a:pt x="7273846" y="184939"/>
                </a:cubicBezTo>
                <a:cubicBezTo>
                  <a:pt x="7267944" y="190187"/>
                  <a:pt x="7258944" y="195324"/>
                  <a:pt x="7250782" y="196850"/>
                </a:cubicBezTo>
                <a:cubicBezTo>
                  <a:pt x="7240274" y="199506"/>
                  <a:pt x="7228177" y="204531"/>
                  <a:pt x="7216832" y="210797"/>
                </a:cubicBezTo>
                <a:lnTo>
                  <a:pt x="7198080" y="219832"/>
                </a:lnTo>
                <a:cubicBezTo>
                  <a:pt x="7193392" y="222089"/>
                  <a:pt x="7191047" y="223217"/>
                  <a:pt x="7189080" y="224968"/>
                </a:cubicBezTo>
                <a:cubicBezTo>
                  <a:pt x="7183179" y="230216"/>
                  <a:pt x="7173425" y="234113"/>
                  <a:pt x="7164049" y="238628"/>
                </a:cubicBezTo>
                <a:cubicBezTo>
                  <a:pt x="7161706" y="239759"/>
                  <a:pt x="7156640" y="241396"/>
                  <a:pt x="7155050" y="243765"/>
                </a:cubicBezTo>
                <a:cubicBezTo>
                  <a:pt x="7145215" y="252514"/>
                  <a:pt x="7135378" y="261261"/>
                  <a:pt x="7135674" y="266732"/>
                </a:cubicBezTo>
                <a:cubicBezTo>
                  <a:pt x="7135215" y="270963"/>
                  <a:pt x="7137853" y="275305"/>
                  <a:pt x="7119100" y="284339"/>
                </a:cubicBezTo>
                <a:cubicBezTo>
                  <a:pt x="7112069" y="287726"/>
                  <a:pt x="7106166" y="292974"/>
                  <a:pt x="7107297" y="294835"/>
                </a:cubicBezTo>
                <a:lnTo>
                  <a:pt x="7102326" y="302246"/>
                </a:lnTo>
                <a:lnTo>
                  <a:pt x="7111631" y="303608"/>
                </a:lnTo>
                <a:lnTo>
                  <a:pt x="7120985" y="301774"/>
                </a:lnTo>
                <a:cubicBezTo>
                  <a:pt x="7127258" y="300256"/>
                  <a:pt x="7133590" y="298209"/>
                  <a:pt x="7140623" y="294821"/>
                </a:cubicBezTo>
                <a:lnTo>
                  <a:pt x="7262516" y="236105"/>
                </a:lnTo>
                <a:cubicBezTo>
                  <a:pt x="7263689" y="235541"/>
                  <a:pt x="7265845" y="234101"/>
                  <a:pt x="7267895" y="233114"/>
                </a:cubicBezTo>
                <a:lnTo>
                  <a:pt x="7272537" y="232836"/>
                </a:lnTo>
                <a:lnTo>
                  <a:pt x="7271586" y="233658"/>
                </a:lnTo>
                <a:lnTo>
                  <a:pt x="7269307" y="235438"/>
                </a:lnTo>
                <a:cubicBezTo>
                  <a:pt x="7267258" y="236426"/>
                  <a:pt x="7264819" y="237401"/>
                  <a:pt x="7263646" y="237965"/>
                </a:cubicBezTo>
                <a:cubicBezTo>
                  <a:pt x="7254270" y="242482"/>
                  <a:pt x="7244893" y="246999"/>
                  <a:pt x="7236650" y="253376"/>
                </a:cubicBezTo>
                <a:cubicBezTo>
                  <a:pt x="7227797" y="261249"/>
                  <a:pt x="7216621" y="269038"/>
                  <a:pt x="7203896" y="276772"/>
                </a:cubicBezTo>
                <a:lnTo>
                  <a:pt x="7176042" y="292048"/>
                </a:lnTo>
                <a:lnTo>
                  <a:pt x="7178030" y="291956"/>
                </a:lnTo>
                <a:cubicBezTo>
                  <a:pt x="7178315" y="292420"/>
                  <a:pt x="7178011" y="293168"/>
                  <a:pt x="7178199" y="293479"/>
                </a:cubicBezTo>
                <a:lnTo>
                  <a:pt x="7192264" y="286703"/>
                </a:lnTo>
                <a:cubicBezTo>
                  <a:pt x="7189166" y="286591"/>
                  <a:pt x="7193855" y="284333"/>
                  <a:pt x="7196198" y="283205"/>
                </a:cubicBezTo>
                <a:cubicBezTo>
                  <a:pt x="7201263" y="281566"/>
                  <a:pt x="7199297" y="283316"/>
                  <a:pt x="7200051" y="284556"/>
                </a:cubicBezTo>
                <a:cubicBezTo>
                  <a:pt x="7211771" y="278910"/>
                  <a:pt x="7225083" y="270895"/>
                  <a:pt x="7237933" y="267111"/>
                </a:cubicBezTo>
                <a:cubicBezTo>
                  <a:pt x="7240655" y="266602"/>
                  <a:pt x="7242998" y="265472"/>
                  <a:pt x="7244967" y="263724"/>
                </a:cubicBezTo>
                <a:cubicBezTo>
                  <a:pt x="7246556" y="261352"/>
                  <a:pt x="7251245" y="259095"/>
                  <a:pt x="7253965" y="258585"/>
                </a:cubicBezTo>
                <a:lnTo>
                  <a:pt x="7262443" y="254122"/>
                </a:lnTo>
                <a:lnTo>
                  <a:pt x="7343540" y="227401"/>
                </a:lnTo>
                <a:lnTo>
                  <a:pt x="7421643" y="204692"/>
                </a:lnTo>
                <a:lnTo>
                  <a:pt x="7412872" y="210911"/>
                </a:lnTo>
                <a:lnTo>
                  <a:pt x="7432518" y="201446"/>
                </a:lnTo>
                <a:lnTo>
                  <a:pt x="7514047" y="175416"/>
                </a:lnTo>
                <a:cubicBezTo>
                  <a:pt x="7522782" y="172398"/>
                  <a:pt x="7533048" y="170924"/>
                  <a:pt x="7543445" y="169895"/>
                </a:cubicBezTo>
                <a:lnTo>
                  <a:pt x="7549226" y="169349"/>
                </a:lnTo>
                <a:lnTo>
                  <a:pt x="7530967" y="178445"/>
                </a:lnTo>
                <a:lnTo>
                  <a:pt x="7603049" y="157487"/>
                </a:lnTo>
                <a:lnTo>
                  <a:pt x="7594278" y="163706"/>
                </a:lnTo>
                <a:lnTo>
                  <a:pt x="7613924" y="154241"/>
                </a:lnTo>
                <a:lnTo>
                  <a:pt x="7695451" y="128211"/>
                </a:lnTo>
                <a:cubicBezTo>
                  <a:pt x="7704187" y="125193"/>
                  <a:pt x="7714453" y="123719"/>
                  <a:pt x="7724851" y="122690"/>
                </a:cubicBezTo>
                <a:lnTo>
                  <a:pt x="7730632" y="122144"/>
                </a:lnTo>
                <a:lnTo>
                  <a:pt x="7685664" y="144545"/>
                </a:lnTo>
                <a:cubicBezTo>
                  <a:pt x="7665321" y="155948"/>
                  <a:pt x="7646192" y="164360"/>
                  <a:pt x="7624716" y="173902"/>
                </a:cubicBezTo>
                <a:lnTo>
                  <a:pt x="7603481" y="183830"/>
                </a:lnTo>
                <a:lnTo>
                  <a:pt x="7607383" y="188498"/>
                </a:lnTo>
                <a:lnTo>
                  <a:pt x="7670303" y="159160"/>
                </a:lnTo>
                <a:cubicBezTo>
                  <a:pt x="7682401" y="154134"/>
                  <a:pt x="7694121" y="148489"/>
                  <a:pt x="7705465" y="142224"/>
                </a:cubicBezTo>
                <a:cubicBezTo>
                  <a:pt x="7716809" y="135957"/>
                  <a:pt x="7730038" y="132793"/>
                  <a:pt x="7740626" y="125286"/>
                </a:cubicBezTo>
                <a:lnTo>
                  <a:pt x="7745315" y="123027"/>
                </a:lnTo>
                <a:lnTo>
                  <a:pt x="7754238" y="119916"/>
                </a:lnTo>
                <a:lnTo>
                  <a:pt x="7755046" y="119840"/>
                </a:lnTo>
                <a:cubicBezTo>
                  <a:pt x="7769577" y="118311"/>
                  <a:pt x="7784109" y="116781"/>
                  <a:pt x="7782879" y="134224"/>
                </a:cubicBezTo>
                <a:cubicBezTo>
                  <a:pt x="7783531" y="143601"/>
                  <a:pt x="7794062" y="143016"/>
                  <a:pt x="7800593" y="143378"/>
                </a:cubicBezTo>
                <a:cubicBezTo>
                  <a:pt x="7841245" y="143296"/>
                  <a:pt x="7852018" y="157904"/>
                  <a:pt x="7840499" y="191118"/>
                </a:cubicBezTo>
                <a:cubicBezTo>
                  <a:pt x="7839030" y="193372"/>
                  <a:pt x="7838622" y="199187"/>
                  <a:pt x="7841151" y="200494"/>
                </a:cubicBezTo>
                <a:cubicBezTo>
                  <a:pt x="7874938" y="242058"/>
                  <a:pt x="7830526" y="258275"/>
                  <a:pt x="7807827" y="282700"/>
                </a:cubicBezTo>
                <a:lnTo>
                  <a:pt x="7791421" y="292298"/>
                </a:lnTo>
                <a:cubicBezTo>
                  <a:pt x="7752718" y="320506"/>
                  <a:pt x="7754021" y="339256"/>
                  <a:pt x="7794506" y="360178"/>
                </a:cubicBezTo>
                <a:lnTo>
                  <a:pt x="7796597" y="361043"/>
                </a:lnTo>
                <a:lnTo>
                  <a:pt x="7788106" y="326463"/>
                </a:lnTo>
                <a:cubicBezTo>
                  <a:pt x="7791425" y="314243"/>
                  <a:pt x="7801407" y="302831"/>
                  <a:pt x="7818023" y="290327"/>
                </a:cubicBezTo>
                <a:cubicBezTo>
                  <a:pt x="7823493" y="287128"/>
                  <a:pt x="7830430" y="281674"/>
                  <a:pt x="7836551" y="287850"/>
                </a:cubicBezTo>
                <a:cubicBezTo>
                  <a:pt x="7842674" y="294028"/>
                  <a:pt x="7835734" y="299481"/>
                  <a:pt x="7830263" y="302678"/>
                </a:cubicBezTo>
                <a:cubicBezTo>
                  <a:pt x="7823323" y="308132"/>
                  <a:pt x="7816384" y="313584"/>
                  <a:pt x="7815562" y="325213"/>
                </a:cubicBezTo>
                <a:cubicBezTo>
                  <a:pt x="7828217" y="331751"/>
                  <a:pt x="7836626" y="324046"/>
                  <a:pt x="7841035" y="317286"/>
                </a:cubicBezTo>
                <a:cubicBezTo>
                  <a:pt x="7857207" y="292498"/>
                  <a:pt x="7883494" y="272942"/>
                  <a:pt x="7904722" y="250771"/>
                </a:cubicBezTo>
                <a:cubicBezTo>
                  <a:pt x="7931421" y="225401"/>
                  <a:pt x="7959833" y="212967"/>
                  <a:pt x="7998194" y="226767"/>
                </a:cubicBezTo>
                <a:cubicBezTo>
                  <a:pt x="8007257" y="228436"/>
                  <a:pt x="8014849" y="232359"/>
                  <a:pt x="8023257" y="224653"/>
                </a:cubicBezTo>
                <a:cubicBezTo>
                  <a:pt x="8033667" y="216475"/>
                  <a:pt x="8044668" y="213874"/>
                  <a:pt x="8055780" y="214345"/>
                </a:cubicBezTo>
                <a:lnTo>
                  <a:pt x="8070977" y="218059"/>
                </a:lnTo>
                <a:lnTo>
                  <a:pt x="8086127" y="203566"/>
                </a:lnTo>
                <a:cubicBezTo>
                  <a:pt x="8112826" y="178196"/>
                  <a:pt x="8141238" y="165762"/>
                  <a:pt x="8179600" y="179562"/>
                </a:cubicBezTo>
                <a:cubicBezTo>
                  <a:pt x="8188663" y="181231"/>
                  <a:pt x="8196254" y="185154"/>
                  <a:pt x="8204663" y="177448"/>
                </a:cubicBezTo>
                <a:cubicBezTo>
                  <a:pt x="8225483" y="161092"/>
                  <a:pt x="8248665" y="167048"/>
                  <a:pt x="8270378" y="175253"/>
                </a:cubicBezTo>
                <a:cubicBezTo>
                  <a:pt x="8283030" y="181792"/>
                  <a:pt x="8290116" y="248728"/>
                  <a:pt x="8278766" y="260938"/>
                </a:cubicBezTo>
                <a:lnTo>
                  <a:pt x="8127393" y="399641"/>
                </a:lnTo>
                <a:cubicBezTo>
                  <a:pt x="8113515" y="410547"/>
                  <a:pt x="8097514" y="414329"/>
                  <a:pt x="8085270" y="401977"/>
                </a:cubicBezTo>
                <a:cubicBezTo>
                  <a:pt x="8070497" y="388316"/>
                  <a:pt x="8086908" y="378719"/>
                  <a:pt x="8096786" y="368760"/>
                </a:cubicBezTo>
                <a:cubicBezTo>
                  <a:pt x="8102667" y="359746"/>
                  <a:pt x="8116139" y="354656"/>
                  <a:pt x="8122426" y="339829"/>
                </a:cubicBezTo>
                <a:cubicBezTo>
                  <a:pt x="8091160" y="346268"/>
                  <a:pt x="8065485" y="357103"/>
                  <a:pt x="8042370" y="371144"/>
                </a:cubicBezTo>
                <a:lnTo>
                  <a:pt x="8021587" y="387384"/>
                </a:lnTo>
                <a:lnTo>
                  <a:pt x="8025549" y="394172"/>
                </a:lnTo>
                <a:lnTo>
                  <a:pt x="8023914" y="409747"/>
                </a:lnTo>
                <a:lnTo>
                  <a:pt x="8039556" y="399443"/>
                </a:lnTo>
                <a:cubicBezTo>
                  <a:pt x="8046499" y="393992"/>
                  <a:pt x="8054496" y="392097"/>
                  <a:pt x="8063149" y="399583"/>
                </a:cubicBezTo>
                <a:cubicBezTo>
                  <a:pt x="8071800" y="407067"/>
                  <a:pt x="8076451" y="415496"/>
                  <a:pt x="8073104" y="425817"/>
                </a:cubicBezTo>
                <a:cubicBezTo>
                  <a:pt x="8068283" y="438393"/>
                  <a:pt x="8060692" y="434469"/>
                  <a:pt x="8053102" y="430547"/>
                </a:cubicBezTo>
                <a:cubicBezTo>
                  <a:pt x="8044041" y="428877"/>
                  <a:pt x="8038408" y="429731"/>
                  <a:pt x="8034938" y="432457"/>
                </a:cubicBezTo>
                <a:lnTo>
                  <a:pt x="8032280" y="439190"/>
                </a:lnTo>
                <a:lnTo>
                  <a:pt x="8036628" y="442195"/>
                </a:lnTo>
                <a:lnTo>
                  <a:pt x="8070562" y="443125"/>
                </a:lnTo>
                <a:cubicBezTo>
                  <a:pt x="8083224" y="443953"/>
                  <a:pt x="8095788" y="445582"/>
                  <a:pt x="8108050" y="448975"/>
                </a:cubicBezTo>
                <a:cubicBezTo>
                  <a:pt x="8114758" y="448354"/>
                  <a:pt x="8124013" y="446291"/>
                  <a:pt x="8127253" y="450820"/>
                </a:cubicBezTo>
                <a:cubicBezTo>
                  <a:pt x="8154089" y="483344"/>
                  <a:pt x="8189714" y="463149"/>
                  <a:pt x="8220714" y="461489"/>
                </a:cubicBezTo>
                <a:cubicBezTo>
                  <a:pt x="8255879" y="460651"/>
                  <a:pt x="8288269" y="470933"/>
                  <a:pt x="8320655" y="481216"/>
                </a:cubicBezTo>
                <a:cubicBezTo>
                  <a:pt x="8326439" y="484302"/>
                  <a:pt x="8331527" y="481418"/>
                  <a:pt x="8335000" y="476269"/>
                </a:cubicBezTo>
                <a:cubicBezTo>
                  <a:pt x="8352810" y="466171"/>
                  <a:pt x="8366693" y="480580"/>
                  <a:pt x="8360679" y="487170"/>
                </a:cubicBezTo>
                <a:lnTo>
                  <a:pt x="8356751" y="498446"/>
                </a:lnTo>
                <a:lnTo>
                  <a:pt x="8475892" y="470280"/>
                </a:lnTo>
                <a:cubicBezTo>
                  <a:pt x="8484891" y="468151"/>
                  <a:pt x="8493560" y="464911"/>
                  <a:pt x="8502133" y="461574"/>
                </a:cubicBezTo>
                <a:lnTo>
                  <a:pt x="8511164" y="458307"/>
                </a:lnTo>
                <a:lnTo>
                  <a:pt x="8508604" y="453089"/>
                </a:lnTo>
                <a:cubicBezTo>
                  <a:pt x="8508360" y="437901"/>
                  <a:pt x="8519953" y="440878"/>
                  <a:pt x="8527954" y="438985"/>
                </a:cubicBezTo>
                <a:cubicBezTo>
                  <a:pt x="8508584" y="425460"/>
                  <a:pt x="8439431" y="395749"/>
                  <a:pt x="8392377" y="371933"/>
                </a:cubicBezTo>
                <a:cubicBezTo>
                  <a:pt x="8330664" y="373184"/>
                  <a:pt x="8286586" y="347393"/>
                  <a:pt x="8245620" y="296091"/>
                </a:cubicBezTo>
                <a:cubicBezTo>
                  <a:pt x="8387001" y="317935"/>
                  <a:pt x="8524140" y="325537"/>
                  <a:pt x="8640776" y="400878"/>
                </a:cubicBezTo>
                <a:cubicBezTo>
                  <a:pt x="8644533" y="384743"/>
                  <a:pt x="8614004" y="390055"/>
                  <a:pt x="8622823" y="376535"/>
                </a:cubicBezTo>
                <a:cubicBezTo>
                  <a:pt x="8631640" y="363015"/>
                  <a:pt x="8649354" y="372169"/>
                  <a:pt x="8659473" y="377399"/>
                </a:cubicBezTo>
                <a:cubicBezTo>
                  <a:pt x="8673126" y="383701"/>
                  <a:pt x="8687288" y="388572"/>
                  <a:pt x="8701781" y="392531"/>
                </a:cubicBezTo>
                <a:lnTo>
                  <a:pt x="8717793" y="396023"/>
                </a:lnTo>
                <a:lnTo>
                  <a:pt x="8749710" y="392503"/>
                </a:lnTo>
                <a:cubicBezTo>
                  <a:pt x="8777300" y="389107"/>
                  <a:pt x="8805015" y="387541"/>
                  <a:pt x="8825600" y="409066"/>
                </a:cubicBezTo>
                <a:lnTo>
                  <a:pt x="8831083" y="416665"/>
                </a:lnTo>
                <a:lnTo>
                  <a:pt x="8836283" y="417550"/>
                </a:lnTo>
                <a:cubicBezTo>
                  <a:pt x="8884115" y="427208"/>
                  <a:pt x="8927130" y="449437"/>
                  <a:pt x="8965735" y="478426"/>
                </a:cubicBezTo>
                <a:cubicBezTo>
                  <a:pt x="8985202" y="495265"/>
                  <a:pt x="9006551" y="506298"/>
                  <a:pt x="9031645" y="508675"/>
                </a:cubicBezTo>
                <a:lnTo>
                  <a:pt x="9054313" y="508147"/>
                </a:lnTo>
                <a:lnTo>
                  <a:pt x="9079643" y="500783"/>
                </a:lnTo>
                <a:lnTo>
                  <a:pt x="9070871" y="507002"/>
                </a:lnTo>
                <a:lnTo>
                  <a:pt x="9090518" y="497537"/>
                </a:lnTo>
                <a:lnTo>
                  <a:pt x="9172045" y="471507"/>
                </a:lnTo>
                <a:lnTo>
                  <a:pt x="9181082" y="469810"/>
                </a:lnTo>
                <a:lnTo>
                  <a:pt x="9171287" y="464137"/>
                </a:lnTo>
                <a:cubicBezTo>
                  <a:pt x="9158227" y="463412"/>
                  <a:pt x="9148105" y="458183"/>
                  <a:pt x="9136924" y="449391"/>
                </a:cubicBezTo>
                <a:cubicBezTo>
                  <a:pt x="9112030" y="430500"/>
                  <a:pt x="9098486" y="399396"/>
                  <a:pt x="9072122" y="382760"/>
                </a:cubicBezTo>
                <a:cubicBezTo>
                  <a:pt x="9048289" y="367431"/>
                  <a:pt x="9009759" y="374634"/>
                  <a:pt x="8987804" y="351235"/>
                </a:cubicBezTo>
                <a:cubicBezTo>
                  <a:pt x="8991155" y="340914"/>
                  <a:pt x="8997681" y="341277"/>
                  <a:pt x="9006744" y="342947"/>
                </a:cubicBezTo>
                <a:lnTo>
                  <a:pt x="9178897" y="374668"/>
                </a:lnTo>
                <a:cubicBezTo>
                  <a:pt x="9199550" y="379314"/>
                  <a:pt x="9217673" y="382655"/>
                  <a:pt x="9209093" y="411365"/>
                </a:cubicBezTo>
                <a:cubicBezTo>
                  <a:pt x="9199866" y="430699"/>
                  <a:pt x="9218639" y="443413"/>
                  <a:pt x="9238882" y="453876"/>
                </a:cubicBezTo>
                <a:cubicBezTo>
                  <a:pt x="9246473" y="457799"/>
                  <a:pt x="9257002" y="457213"/>
                  <a:pt x="9267124" y="462444"/>
                </a:cubicBezTo>
                <a:cubicBezTo>
                  <a:pt x="9274185" y="464586"/>
                  <a:pt x="9279512" y="468092"/>
                  <a:pt x="9282969" y="472515"/>
                </a:cubicBezTo>
                <a:lnTo>
                  <a:pt x="9287525" y="487812"/>
                </a:lnTo>
                <a:lnTo>
                  <a:pt x="9302192" y="489428"/>
                </a:lnTo>
                <a:cubicBezTo>
                  <a:pt x="9308738" y="491305"/>
                  <a:pt x="9313536" y="494161"/>
                  <a:pt x="9316703" y="498058"/>
                </a:cubicBezTo>
                <a:lnTo>
                  <a:pt x="9320067" y="508635"/>
                </a:lnTo>
                <a:lnTo>
                  <a:pt x="9328726" y="509344"/>
                </a:lnTo>
                <a:cubicBezTo>
                  <a:pt x="9337684" y="512467"/>
                  <a:pt x="9344335" y="520424"/>
                  <a:pt x="9348576" y="534668"/>
                </a:cubicBezTo>
                <a:cubicBezTo>
                  <a:pt x="9356002" y="559595"/>
                  <a:pt x="9377712" y="567803"/>
                  <a:pt x="9406124" y="555367"/>
                </a:cubicBezTo>
                <a:lnTo>
                  <a:pt x="9407593" y="553116"/>
                </a:lnTo>
                <a:cubicBezTo>
                  <a:pt x="9483113" y="504768"/>
                  <a:pt x="9573237" y="491085"/>
                  <a:pt x="9661241" y="470280"/>
                </a:cubicBezTo>
                <a:cubicBezTo>
                  <a:pt x="9679242" y="466023"/>
                  <a:pt x="9695916" y="457317"/>
                  <a:pt x="9713151" y="452289"/>
                </a:cubicBezTo>
                <a:lnTo>
                  <a:pt x="9727981" y="450183"/>
                </a:lnTo>
                <a:lnTo>
                  <a:pt x="9821114" y="428165"/>
                </a:lnTo>
                <a:lnTo>
                  <a:pt x="9845191" y="411306"/>
                </a:lnTo>
                <a:cubicBezTo>
                  <a:pt x="9863315" y="402972"/>
                  <a:pt x="9882683" y="397917"/>
                  <a:pt x="9902480" y="396096"/>
                </a:cubicBezTo>
                <a:cubicBezTo>
                  <a:pt x="9923540" y="394928"/>
                  <a:pt x="9946540" y="389491"/>
                  <a:pt x="9967764" y="390666"/>
                </a:cubicBezTo>
                <a:lnTo>
                  <a:pt x="9982855" y="394729"/>
                </a:lnTo>
                <a:lnTo>
                  <a:pt x="10026596" y="364101"/>
                </a:lnTo>
                <a:cubicBezTo>
                  <a:pt x="10044720" y="355767"/>
                  <a:pt x="10064090" y="350712"/>
                  <a:pt x="10083886" y="348891"/>
                </a:cubicBezTo>
                <a:cubicBezTo>
                  <a:pt x="10126006" y="346556"/>
                  <a:pt x="10175886" y="327140"/>
                  <a:pt x="10203795" y="377717"/>
                </a:cubicBezTo>
                <a:cubicBezTo>
                  <a:pt x="10214158" y="398137"/>
                  <a:pt x="10222400" y="411436"/>
                  <a:pt x="10209172" y="431714"/>
                </a:cubicBezTo>
                <a:lnTo>
                  <a:pt x="10202012" y="440276"/>
                </a:lnTo>
                <a:lnTo>
                  <a:pt x="10198862" y="440888"/>
                </a:lnTo>
                <a:cubicBezTo>
                  <a:pt x="10198485" y="440268"/>
                  <a:pt x="10156373" y="455743"/>
                  <a:pt x="10154406" y="457491"/>
                </a:cubicBezTo>
                <a:cubicBezTo>
                  <a:pt x="10143817" y="464998"/>
                  <a:pt x="10127407" y="472902"/>
                  <a:pt x="10117195" y="481030"/>
                </a:cubicBezTo>
                <a:cubicBezTo>
                  <a:pt x="10111293" y="486278"/>
                  <a:pt x="10102293" y="491415"/>
                  <a:pt x="10094131" y="492941"/>
                </a:cubicBezTo>
                <a:cubicBezTo>
                  <a:pt x="10083623" y="495597"/>
                  <a:pt x="10071526" y="500622"/>
                  <a:pt x="10060181" y="506888"/>
                </a:cubicBezTo>
                <a:lnTo>
                  <a:pt x="10041429" y="515923"/>
                </a:lnTo>
                <a:cubicBezTo>
                  <a:pt x="10036741" y="518180"/>
                  <a:pt x="10034396" y="519308"/>
                  <a:pt x="10032429" y="521059"/>
                </a:cubicBezTo>
                <a:cubicBezTo>
                  <a:pt x="10026528" y="526307"/>
                  <a:pt x="10016774" y="530204"/>
                  <a:pt x="10007398" y="534719"/>
                </a:cubicBezTo>
                <a:cubicBezTo>
                  <a:pt x="10005055" y="535850"/>
                  <a:pt x="9999989" y="537487"/>
                  <a:pt x="9998399" y="539856"/>
                </a:cubicBezTo>
                <a:cubicBezTo>
                  <a:pt x="9988564" y="548605"/>
                  <a:pt x="9978727" y="557352"/>
                  <a:pt x="9979023" y="562823"/>
                </a:cubicBezTo>
                <a:cubicBezTo>
                  <a:pt x="9978564" y="567054"/>
                  <a:pt x="9981202" y="571396"/>
                  <a:pt x="9962449" y="580430"/>
                </a:cubicBezTo>
                <a:cubicBezTo>
                  <a:pt x="9955418" y="583817"/>
                  <a:pt x="9949515" y="589065"/>
                  <a:pt x="9950646" y="590926"/>
                </a:cubicBezTo>
                <a:cubicBezTo>
                  <a:pt x="9949432" y="593915"/>
                  <a:pt x="9947842" y="596286"/>
                  <a:pt x="9944287" y="600405"/>
                </a:cubicBezTo>
                <a:lnTo>
                  <a:pt x="9945041" y="601646"/>
                </a:lnTo>
                <a:cubicBezTo>
                  <a:pt x="9958646" y="599101"/>
                  <a:pt x="9969905" y="597687"/>
                  <a:pt x="9983972" y="590912"/>
                </a:cubicBezTo>
                <a:lnTo>
                  <a:pt x="10105865" y="532196"/>
                </a:lnTo>
                <a:cubicBezTo>
                  <a:pt x="10107038" y="531632"/>
                  <a:pt x="10109194" y="530192"/>
                  <a:pt x="10111244" y="529205"/>
                </a:cubicBezTo>
                <a:lnTo>
                  <a:pt x="10115886" y="528927"/>
                </a:lnTo>
                <a:lnTo>
                  <a:pt x="10114935" y="529749"/>
                </a:lnTo>
                <a:lnTo>
                  <a:pt x="10112656" y="531529"/>
                </a:lnTo>
                <a:cubicBezTo>
                  <a:pt x="10110607" y="532517"/>
                  <a:pt x="10108168" y="533492"/>
                  <a:pt x="10106995" y="534056"/>
                </a:cubicBezTo>
                <a:cubicBezTo>
                  <a:pt x="10097619" y="538573"/>
                  <a:pt x="10088242" y="543090"/>
                  <a:pt x="10079999" y="549467"/>
                </a:cubicBezTo>
                <a:cubicBezTo>
                  <a:pt x="10071146" y="557340"/>
                  <a:pt x="10059970" y="565129"/>
                  <a:pt x="10047245" y="572863"/>
                </a:cubicBezTo>
                <a:lnTo>
                  <a:pt x="10019391" y="588139"/>
                </a:lnTo>
                <a:lnTo>
                  <a:pt x="10021379" y="588047"/>
                </a:lnTo>
                <a:cubicBezTo>
                  <a:pt x="10021664" y="588511"/>
                  <a:pt x="10021360" y="589259"/>
                  <a:pt x="10021548" y="589570"/>
                </a:cubicBezTo>
                <a:lnTo>
                  <a:pt x="10035613" y="582794"/>
                </a:lnTo>
                <a:cubicBezTo>
                  <a:pt x="10032515" y="582682"/>
                  <a:pt x="10037204" y="580424"/>
                  <a:pt x="10039547" y="579296"/>
                </a:cubicBezTo>
                <a:cubicBezTo>
                  <a:pt x="10044612" y="577657"/>
                  <a:pt x="10042646" y="579407"/>
                  <a:pt x="10043400" y="580647"/>
                </a:cubicBezTo>
                <a:cubicBezTo>
                  <a:pt x="10055120" y="575001"/>
                  <a:pt x="10068432" y="566986"/>
                  <a:pt x="10081282" y="563202"/>
                </a:cubicBezTo>
                <a:cubicBezTo>
                  <a:pt x="10084004" y="562693"/>
                  <a:pt x="10086347" y="561563"/>
                  <a:pt x="10088316" y="559815"/>
                </a:cubicBezTo>
                <a:cubicBezTo>
                  <a:pt x="10089905" y="557443"/>
                  <a:pt x="10094594" y="555186"/>
                  <a:pt x="10097314" y="554676"/>
                </a:cubicBezTo>
                <a:lnTo>
                  <a:pt x="10105792" y="550213"/>
                </a:lnTo>
                <a:lnTo>
                  <a:pt x="10186889" y="523492"/>
                </a:lnTo>
                <a:lnTo>
                  <a:pt x="10264992" y="500783"/>
                </a:lnTo>
                <a:lnTo>
                  <a:pt x="10256221" y="507002"/>
                </a:lnTo>
                <a:lnTo>
                  <a:pt x="10275867" y="497537"/>
                </a:lnTo>
                <a:lnTo>
                  <a:pt x="10357396" y="471507"/>
                </a:lnTo>
                <a:cubicBezTo>
                  <a:pt x="10366131" y="468489"/>
                  <a:pt x="10376397" y="467015"/>
                  <a:pt x="10386794" y="465986"/>
                </a:cubicBezTo>
                <a:lnTo>
                  <a:pt x="10392575" y="465440"/>
                </a:lnTo>
                <a:lnTo>
                  <a:pt x="10374316" y="474536"/>
                </a:lnTo>
                <a:lnTo>
                  <a:pt x="10446398" y="453578"/>
                </a:lnTo>
                <a:lnTo>
                  <a:pt x="10437627" y="459797"/>
                </a:lnTo>
                <a:lnTo>
                  <a:pt x="10457273" y="450332"/>
                </a:lnTo>
                <a:lnTo>
                  <a:pt x="10538800" y="424302"/>
                </a:lnTo>
                <a:cubicBezTo>
                  <a:pt x="10547536" y="421284"/>
                  <a:pt x="10557802" y="419810"/>
                  <a:pt x="10568200" y="418781"/>
                </a:cubicBezTo>
                <a:lnTo>
                  <a:pt x="10573981" y="418235"/>
                </a:lnTo>
                <a:lnTo>
                  <a:pt x="10529013" y="440636"/>
                </a:lnTo>
                <a:cubicBezTo>
                  <a:pt x="10508670" y="452039"/>
                  <a:pt x="10489541" y="460451"/>
                  <a:pt x="10468065" y="469993"/>
                </a:cubicBezTo>
                <a:lnTo>
                  <a:pt x="10446830" y="479921"/>
                </a:lnTo>
                <a:lnTo>
                  <a:pt x="10450732" y="484589"/>
                </a:lnTo>
                <a:lnTo>
                  <a:pt x="10513652" y="455251"/>
                </a:lnTo>
                <a:cubicBezTo>
                  <a:pt x="10525750" y="450225"/>
                  <a:pt x="10537470" y="444580"/>
                  <a:pt x="10548814" y="438315"/>
                </a:cubicBezTo>
                <a:cubicBezTo>
                  <a:pt x="10560158" y="432048"/>
                  <a:pt x="10573387" y="428884"/>
                  <a:pt x="10583975" y="421377"/>
                </a:cubicBezTo>
                <a:lnTo>
                  <a:pt x="10588664" y="419118"/>
                </a:lnTo>
                <a:lnTo>
                  <a:pt x="10597587" y="416007"/>
                </a:lnTo>
                <a:lnTo>
                  <a:pt x="10598395" y="415931"/>
                </a:lnTo>
                <a:cubicBezTo>
                  <a:pt x="10612926" y="414402"/>
                  <a:pt x="10627458" y="412872"/>
                  <a:pt x="10626228" y="430315"/>
                </a:cubicBezTo>
                <a:cubicBezTo>
                  <a:pt x="10626880" y="439692"/>
                  <a:pt x="10637411" y="439107"/>
                  <a:pt x="10643942" y="439469"/>
                </a:cubicBezTo>
                <a:cubicBezTo>
                  <a:pt x="10684594" y="439387"/>
                  <a:pt x="10695367" y="453995"/>
                  <a:pt x="10683848" y="487209"/>
                </a:cubicBezTo>
                <a:cubicBezTo>
                  <a:pt x="10682379" y="489463"/>
                  <a:pt x="10681971" y="495278"/>
                  <a:pt x="10684500" y="496585"/>
                </a:cubicBezTo>
                <a:cubicBezTo>
                  <a:pt x="10718287" y="538149"/>
                  <a:pt x="10673875" y="554366"/>
                  <a:pt x="10651176" y="578791"/>
                </a:cubicBezTo>
                <a:lnTo>
                  <a:pt x="10634770" y="588389"/>
                </a:lnTo>
                <a:cubicBezTo>
                  <a:pt x="10596067" y="616597"/>
                  <a:pt x="10597370" y="635347"/>
                  <a:pt x="10637855" y="656269"/>
                </a:cubicBezTo>
                <a:lnTo>
                  <a:pt x="10639946" y="657134"/>
                </a:lnTo>
                <a:lnTo>
                  <a:pt x="10631455" y="622554"/>
                </a:lnTo>
                <a:cubicBezTo>
                  <a:pt x="10634774" y="610334"/>
                  <a:pt x="10644756" y="598922"/>
                  <a:pt x="10661372" y="586418"/>
                </a:cubicBezTo>
                <a:cubicBezTo>
                  <a:pt x="10666842" y="583219"/>
                  <a:pt x="10673779" y="577765"/>
                  <a:pt x="10679900" y="583941"/>
                </a:cubicBezTo>
                <a:cubicBezTo>
                  <a:pt x="10686023" y="590119"/>
                  <a:pt x="10679083" y="595572"/>
                  <a:pt x="10673612" y="598769"/>
                </a:cubicBezTo>
                <a:cubicBezTo>
                  <a:pt x="10666672" y="604223"/>
                  <a:pt x="10659733" y="609675"/>
                  <a:pt x="10658911" y="621304"/>
                </a:cubicBezTo>
                <a:cubicBezTo>
                  <a:pt x="10671566" y="627842"/>
                  <a:pt x="10679975" y="620137"/>
                  <a:pt x="10684384" y="613377"/>
                </a:cubicBezTo>
                <a:cubicBezTo>
                  <a:pt x="10700556" y="588589"/>
                  <a:pt x="10726843" y="569033"/>
                  <a:pt x="10748071" y="546862"/>
                </a:cubicBezTo>
                <a:cubicBezTo>
                  <a:pt x="10774770" y="521492"/>
                  <a:pt x="10803182" y="509058"/>
                  <a:pt x="10841543" y="522858"/>
                </a:cubicBezTo>
                <a:cubicBezTo>
                  <a:pt x="10850606" y="524527"/>
                  <a:pt x="10858198" y="528450"/>
                  <a:pt x="10866606" y="520744"/>
                </a:cubicBezTo>
                <a:cubicBezTo>
                  <a:pt x="10877016" y="512566"/>
                  <a:pt x="10888017" y="509965"/>
                  <a:pt x="10899129" y="510436"/>
                </a:cubicBezTo>
                <a:lnTo>
                  <a:pt x="10914326" y="514150"/>
                </a:lnTo>
                <a:lnTo>
                  <a:pt x="10929476" y="499657"/>
                </a:lnTo>
                <a:cubicBezTo>
                  <a:pt x="10956175" y="474287"/>
                  <a:pt x="10984587" y="461853"/>
                  <a:pt x="11022949" y="475653"/>
                </a:cubicBezTo>
                <a:cubicBezTo>
                  <a:pt x="11032012" y="477322"/>
                  <a:pt x="11039603" y="481245"/>
                  <a:pt x="11048012" y="473539"/>
                </a:cubicBezTo>
                <a:cubicBezTo>
                  <a:pt x="11068832" y="457183"/>
                  <a:pt x="11092014" y="463139"/>
                  <a:pt x="11113727" y="471344"/>
                </a:cubicBezTo>
                <a:cubicBezTo>
                  <a:pt x="11126379" y="477883"/>
                  <a:pt x="11133465" y="544819"/>
                  <a:pt x="11122115" y="557029"/>
                </a:cubicBezTo>
                <a:lnTo>
                  <a:pt x="10970742" y="695732"/>
                </a:lnTo>
                <a:cubicBezTo>
                  <a:pt x="10956864" y="706638"/>
                  <a:pt x="10940863" y="710420"/>
                  <a:pt x="10928619" y="698068"/>
                </a:cubicBezTo>
                <a:cubicBezTo>
                  <a:pt x="10913846" y="684407"/>
                  <a:pt x="10930257" y="674810"/>
                  <a:pt x="10940135" y="664851"/>
                </a:cubicBezTo>
                <a:cubicBezTo>
                  <a:pt x="10946016" y="655837"/>
                  <a:pt x="10959488" y="650747"/>
                  <a:pt x="10965775" y="635920"/>
                </a:cubicBezTo>
                <a:cubicBezTo>
                  <a:pt x="10903243" y="648798"/>
                  <a:pt x="10863074" y="679258"/>
                  <a:pt x="10821026" y="717787"/>
                </a:cubicBezTo>
                <a:cubicBezTo>
                  <a:pt x="10852207" y="721850"/>
                  <a:pt x="10865026" y="707384"/>
                  <a:pt x="10882905" y="695534"/>
                </a:cubicBezTo>
                <a:cubicBezTo>
                  <a:pt x="10889848" y="690083"/>
                  <a:pt x="10897845" y="688188"/>
                  <a:pt x="10906498" y="695674"/>
                </a:cubicBezTo>
                <a:cubicBezTo>
                  <a:pt x="10915149" y="703158"/>
                  <a:pt x="10919800" y="711587"/>
                  <a:pt x="10916453" y="721908"/>
                </a:cubicBezTo>
                <a:cubicBezTo>
                  <a:pt x="10911632" y="734484"/>
                  <a:pt x="10904041" y="730560"/>
                  <a:pt x="10896451" y="726638"/>
                </a:cubicBezTo>
                <a:cubicBezTo>
                  <a:pt x="10878328" y="723297"/>
                  <a:pt x="10873919" y="730057"/>
                  <a:pt x="10873100" y="741685"/>
                </a:cubicBezTo>
                <a:cubicBezTo>
                  <a:pt x="10874812" y="754622"/>
                  <a:pt x="10871198" y="764052"/>
                  <a:pt x="10865054" y="772175"/>
                </a:cubicBezTo>
                <a:lnTo>
                  <a:pt x="10859865" y="777233"/>
                </a:lnTo>
                <a:lnTo>
                  <a:pt x="11321343" y="777194"/>
                </a:lnTo>
                <a:lnTo>
                  <a:pt x="11346339" y="786619"/>
                </a:lnTo>
                <a:cubicBezTo>
                  <a:pt x="11369712" y="794452"/>
                  <a:pt x="11393536" y="801235"/>
                  <a:pt x="11418080" y="806331"/>
                </a:cubicBezTo>
                <a:cubicBezTo>
                  <a:pt x="11485972" y="816463"/>
                  <a:pt x="11543896" y="856651"/>
                  <a:pt x="11605664" y="887855"/>
                </a:cubicBezTo>
                <a:cubicBezTo>
                  <a:pt x="11627413" y="897791"/>
                  <a:pt x="11637508" y="901209"/>
                  <a:pt x="11659980" y="895959"/>
                </a:cubicBezTo>
                <a:cubicBezTo>
                  <a:pt x="11684012" y="893810"/>
                  <a:pt x="11725830" y="877107"/>
                  <a:pt x="11718261" y="928555"/>
                </a:cubicBezTo>
                <a:cubicBezTo>
                  <a:pt x="11715982" y="940640"/>
                  <a:pt x="11732685" y="948870"/>
                  <a:pt x="11741578" y="941591"/>
                </a:cubicBezTo>
                <a:cubicBezTo>
                  <a:pt x="11782549" y="906604"/>
                  <a:pt x="11811753" y="939636"/>
                  <a:pt x="11845522" y="948501"/>
                </a:cubicBezTo>
                <a:cubicBezTo>
                  <a:pt x="11870754" y="957046"/>
                  <a:pt x="11892503" y="966983"/>
                  <a:pt x="11914256" y="976922"/>
                </a:cubicBezTo>
                <a:cubicBezTo>
                  <a:pt x="11950790" y="999577"/>
                  <a:pt x="11950069" y="1014766"/>
                  <a:pt x="11913301" y="1033175"/>
                </a:cubicBezTo>
                <a:cubicBezTo>
                  <a:pt x="11904410" y="1040453"/>
                  <a:pt x="11895876" y="1040135"/>
                  <a:pt x="11893595" y="1052220"/>
                </a:cubicBezTo>
                <a:lnTo>
                  <a:pt x="11890734" y="1068115"/>
                </a:lnTo>
                <a:lnTo>
                  <a:pt x="11882465" y="1066762"/>
                </a:lnTo>
                <a:cubicBezTo>
                  <a:pt x="11875956" y="1066086"/>
                  <a:pt x="11868997" y="1065441"/>
                  <a:pt x="11860502" y="1063792"/>
                </a:cubicBezTo>
                <a:lnTo>
                  <a:pt x="11823130" y="1056533"/>
                </a:lnTo>
                <a:lnTo>
                  <a:pt x="11816334" y="1055213"/>
                </a:lnTo>
                <a:cubicBezTo>
                  <a:pt x="11801642" y="1057070"/>
                  <a:pt x="11784876" y="1052870"/>
                  <a:pt x="11768330" y="1047774"/>
                </a:cubicBezTo>
                <a:cubicBezTo>
                  <a:pt x="11755181" y="1043336"/>
                  <a:pt x="11741372" y="1041595"/>
                  <a:pt x="11728442" y="1036257"/>
                </a:cubicBezTo>
                <a:cubicBezTo>
                  <a:pt x="11728442" y="1036257"/>
                  <a:pt x="11725045" y="1035598"/>
                  <a:pt x="11721429" y="1035837"/>
                </a:cubicBezTo>
                <a:cubicBezTo>
                  <a:pt x="11717811" y="1036077"/>
                  <a:pt x="11714411" y="1035417"/>
                  <a:pt x="11711016" y="1034757"/>
                </a:cubicBezTo>
                <a:cubicBezTo>
                  <a:pt x="11677259" y="1027260"/>
                  <a:pt x="11642403" y="1024256"/>
                  <a:pt x="11608870" y="1015861"/>
                </a:cubicBezTo>
                <a:cubicBezTo>
                  <a:pt x="11595280" y="1013221"/>
                  <a:pt x="11587824" y="1014598"/>
                  <a:pt x="11577850" y="1011719"/>
                </a:cubicBezTo>
                <a:lnTo>
                  <a:pt x="11543877" y="1005120"/>
                </a:lnTo>
                <a:cubicBezTo>
                  <a:pt x="11523271" y="1002061"/>
                  <a:pt x="11507167" y="995166"/>
                  <a:pt x="11489740" y="993665"/>
                </a:cubicBezTo>
                <a:lnTo>
                  <a:pt x="11476148" y="991026"/>
                </a:lnTo>
                <a:cubicBezTo>
                  <a:pt x="11472750" y="990364"/>
                  <a:pt x="11469574" y="988805"/>
                  <a:pt x="11465735" y="989944"/>
                </a:cubicBezTo>
                <a:cubicBezTo>
                  <a:pt x="11465514" y="990844"/>
                  <a:pt x="11468470" y="993303"/>
                  <a:pt x="11471868" y="993962"/>
                </a:cubicBezTo>
                <a:cubicBezTo>
                  <a:pt x="11481840" y="996840"/>
                  <a:pt x="11491372" y="1001519"/>
                  <a:pt x="11504961" y="1004157"/>
                </a:cubicBezTo>
                <a:cubicBezTo>
                  <a:pt x="11511757" y="1005477"/>
                  <a:pt x="11511314" y="1007275"/>
                  <a:pt x="11517889" y="1009494"/>
                </a:cubicBezTo>
                <a:cubicBezTo>
                  <a:pt x="11500239" y="1008893"/>
                  <a:pt x="11483252" y="1005593"/>
                  <a:pt x="11466045" y="1003193"/>
                </a:cubicBezTo>
                <a:cubicBezTo>
                  <a:pt x="11452234" y="1001451"/>
                  <a:pt x="11441600" y="1001271"/>
                  <a:pt x="11427791" y="999531"/>
                </a:cubicBezTo>
                <a:cubicBezTo>
                  <a:pt x="11424391" y="998869"/>
                  <a:pt x="11417157" y="999351"/>
                  <a:pt x="11420113" y="1001808"/>
                </a:cubicBezTo>
                <a:cubicBezTo>
                  <a:pt x="11423069" y="1004266"/>
                  <a:pt x="11430085" y="1004688"/>
                  <a:pt x="11433482" y="1005348"/>
                </a:cubicBezTo>
                <a:lnTo>
                  <a:pt x="11501432" y="1018546"/>
                </a:lnTo>
                <a:cubicBezTo>
                  <a:pt x="11542201" y="1026463"/>
                  <a:pt x="11582308" y="1037078"/>
                  <a:pt x="11618359" y="1049732"/>
                </a:cubicBezTo>
                <a:cubicBezTo>
                  <a:pt x="11631506" y="1054170"/>
                  <a:pt x="11648713" y="1056572"/>
                  <a:pt x="11661863" y="1061009"/>
                </a:cubicBezTo>
                <a:cubicBezTo>
                  <a:pt x="11675232" y="1064547"/>
                  <a:pt x="11692440" y="1066948"/>
                  <a:pt x="11709647" y="1069346"/>
                </a:cubicBezTo>
                <a:cubicBezTo>
                  <a:pt x="11723679" y="1070188"/>
                  <a:pt x="11744285" y="1073247"/>
                  <a:pt x="11761272" y="1076547"/>
                </a:cubicBezTo>
                <a:cubicBezTo>
                  <a:pt x="11788230" y="1082726"/>
                  <a:pt x="11815851" y="1086207"/>
                  <a:pt x="11842370" y="1094184"/>
                </a:cubicBezTo>
                <a:cubicBezTo>
                  <a:pt x="11845546" y="1095743"/>
                  <a:pt x="11848943" y="1096403"/>
                  <a:pt x="11852561" y="1096163"/>
                </a:cubicBezTo>
                <a:lnTo>
                  <a:pt x="11875215" y="1100302"/>
                </a:lnTo>
                <a:lnTo>
                  <a:pt x="11874148" y="1101895"/>
                </a:lnTo>
                <a:cubicBezTo>
                  <a:pt x="11861637" y="1113411"/>
                  <a:pt x="11843432" y="1118819"/>
                  <a:pt x="11820541" y="1114923"/>
                </a:cubicBezTo>
                <a:lnTo>
                  <a:pt x="11762315" y="1106412"/>
                </a:lnTo>
                <a:lnTo>
                  <a:pt x="11748078" y="1101305"/>
                </a:lnTo>
                <a:cubicBezTo>
                  <a:pt x="11741506" y="1099087"/>
                  <a:pt x="11737667" y="1100225"/>
                  <a:pt x="11737446" y="1101123"/>
                </a:cubicBezTo>
                <a:lnTo>
                  <a:pt x="11735620" y="1102511"/>
                </a:lnTo>
                <a:lnTo>
                  <a:pt x="11701921" y="1097584"/>
                </a:lnTo>
                <a:cubicBezTo>
                  <a:pt x="11663211" y="1089298"/>
                  <a:pt x="11625748" y="1077254"/>
                  <a:pt x="11590778" y="1057698"/>
                </a:cubicBezTo>
                <a:lnTo>
                  <a:pt x="11582653" y="1053153"/>
                </a:lnTo>
                <a:lnTo>
                  <a:pt x="11583412" y="1062049"/>
                </a:lnTo>
                <a:lnTo>
                  <a:pt x="11586159" y="1072534"/>
                </a:lnTo>
                <a:lnTo>
                  <a:pt x="11567794" y="1067230"/>
                </a:lnTo>
                <a:cubicBezTo>
                  <a:pt x="11557823" y="1064354"/>
                  <a:pt x="11547189" y="1064171"/>
                  <a:pt x="11539731" y="1065550"/>
                </a:cubicBezTo>
                <a:cubicBezTo>
                  <a:pt x="11528216" y="1068964"/>
                  <a:pt x="11507831" y="1065006"/>
                  <a:pt x="11490403" y="1063504"/>
                </a:cubicBezTo>
                <a:cubicBezTo>
                  <a:pt x="11483388" y="1063085"/>
                  <a:pt x="11477033" y="1059965"/>
                  <a:pt x="11467063" y="1057088"/>
                </a:cubicBezTo>
                <a:cubicBezTo>
                  <a:pt x="11456870" y="1055108"/>
                  <a:pt x="11447118" y="1051329"/>
                  <a:pt x="11440765" y="1048211"/>
                </a:cubicBezTo>
                <a:cubicBezTo>
                  <a:pt x="11421263" y="1040656"/>
                  <a:pt x="11417865" y="1039995"/>
                  <a:pt x="11403172" y="1041852"/>
                </a:cubicBezTo>
                <a:cubicBezTo>
                  <a:pt x="11399775" y="1041191"/>
                  <a:pt x="11399333" y="1042991"/>
                  <a:pt x="11395715" y="1043229"/>
                </a:cubicBezTo>
                <a:cubicBezTo>
                  <a:pt x="11376434" y="1034776"/>
                  <a:pt x="11359446" y="1031476"/>
                  <a:pt x="11339062" y="1027517"/>
                </a:cubicBezTo>
                <a:lnTo>
                  <a:pt x="11310261" y="1021924"/>
                </a:lnTo>
                <a:lnTo>
                  <a:pt x="11292757" y="1033176"/>
                </a:lnTo>
                <a:cubicBezTo>
                  <a:pt x="11283866" y="1040454"/>
                  <a:pt x="11275332" y="1040136"/>
                  <a:pt x="11273051" y="1052221"/>
                </a:cubicBezTo>
                <a:lnTo>
                  <a:pt x="11270373" y="1067100"/>
                </a:lnTo>
                <a:lnTo>
                  <a:pt x="11308619" y="1079069"/>
                </a:lnTo>
                <a:cubicBezTo>
                  <a:pt x="11308398" y="1079967"/>
                  <a:pt x="11315193" y="1081287"/>
                  <a:pt x="11314973" y="1082187"/>
                </a:cubicBezTo>
                <a:cubicBezTo>
                  <a:pt x="11314532" y="1083985"/>
                  <a:pt x="11307737" y="1082665"/>
                  <a:pt x="11304340" y="1082004"/>
                </a:cubicBezTo>
                <a:lnTo>
                  <a:pt x="11273761" y="1076066"/>
                </a:lnTo>
                <a:cubicBezTo>
                  <a:pt x="11270364" y="1075407"/>
                  <a:pt x="11266966" y="1074747"/>
                  <a:pt x="11266746" y="1075647"/>
                </a:cubicBezTo>
                <a:lnTo>
                  <a:pt x="11267223" y="1076043"/>
                </a:lnTo>
                <a:lnTo>
                  <a:pt x="11268087" y="1076086"/>
                </a:lnTo>
                <a:lnTo>
                  <a:pt x="11268736" y="1076206"/>
                </a:lnTo>
                <a:lnTo>
                  <a:pt x="11268565" y="1077159"/>
                </a:lnTo>
                <a:lnTo>
                  <a:pt x="11269702" y="1078105"/>
                </a:lnTo>
                <a:cubicBezTo>
                  <a:pt x="11276498" y="1079423"/>
                  <a:pt x="11279453" y="1081883"/>
                  <a:pt x="11289645" y="1083862"/>
                </a:cubicBezTo>
                <a:lnTo>
                  <a:pt x="11320223" y="1089802"/>
                </a:lnTo>
                <a:cubicBezTo>
                  <a:pt x="11326800" y="1092019"/>
                  <a:pt x="11322960" y="1093159"/>
                  <a:pt x="11322740" y="1094057"/>
                </a:cubicBezTo>
                <a:cubicBezTo>
                  <a:pt x="11322519" y="1094956"/>
                  <a:pt x="11322298" y="1095855"/>
                  <a:pt x="11322298" y="1095855"/>
                </a:cubicBezTo>
                <a:cubicBezTo>
                  <a:pt x="11301691" y="1092795"/>
                  <a:pt x="11290396" y="1095312"/>
                  <a:pt x="11270014" y="1091353"/>
                </a:cubicBezTo>
                <a:lnTo>
                  <a:pt x="11261818" y="1089630"/>
                </a:lnTo>
                <a:lnTo>
                  <a:pt x="11259308" y="1093378"/>
                </a:lnTo>
                <a:lnTo>
                  <a:pt x="11302884" y="1102448"/>
                </a:lnTo>
                <a:cubicBezTo>
                  <a:pt x="11346830" y="1111925"/>
                  <a:pt x="11386939" y="1122541"/>
                  <a:pt x="11415531" y="1136572"/>
                </a:cubicBezTo>
                <a:cubicBezTo>
                  <a:pt x="11428458" y="1141911"/>
                  <a:pt x="11442048" y="1144549"/>
                  <a:pt x="11455638" y="1147189"/>
                </a:cubicBezTo>
                <a:cubicBezTo>
                  <a:pt x="11459034" y="1147850"/>
                  <a:pt x="11469448" y="1148929"/>
                  <a:pt x="11469007" y="1150727"/>
                </a:cubicBezTo>
                <a:cubicBezTo>
                  <a:pt x="11468124" y="1154325"/>
                  <a:pt x="11458374" y="1150546"/>
                  <a:pt x="11454976" y="1149886"/>
                </a:cubicBezTo>
                <a:lnTo>
                  <a:pt x="11278309" y="1115574"/>
                </a:lnTo>
                <a:cubicBezTo>
                  <a:pt x="11257922" y="1111612"/>
                  <a:pt x="11243231" y="1113470"/>
                  <a:pt x="11225141" y="1114666"/>
                </a:cubicBezTo>
                <a:cubicBezTo>
                  <a:pt x="11225141" y="1114666"/>
                  <a:pt x="11224919" y="1115567"/>
                  <a:pt x="11224700" y="1116464"/>
                </a:cubicBezTo>
                <a:cubicBezTo>
                  <a:pt x="11230833" y="1120483"/>
                  <a:pt x="11233788" y="1122941"/>
                  <a:pt x="11236526" y="1126298"/>
                </a:cubicBezTo>
                <a:cubicBezTo>
                  <a:pt x="11235863" y="1128996"/>
                  <a:pt x="11245394" y="1133674"/>
                  <a:pt x="11255587" y="1135653"/>
                </a:cubicBezTo>
                <a:cubicBezTo>
                  <a:pt x="11282764" y="1140932"/>
                  <a:pt x="11281222" y="1147227"/>
                  <a:pt x="11283516" y="1152383"/>
                </a:cubicBezTo>
                <a:cubicBezTo>
                  <a:pt x="11285370" y="1159337"/>
                  <a:pt x="11301253" y="1167130"/>
                  <a:pt x="11317138" y="1174928"/>
                </a:cubicBezTo>
                <a:cubicBezTo>
                  <a:pt x="11320096" y="1177386"/>
                  <a:pt x="11327111" y="1177807"/>
                  <a:pt x="11330507" y="1178466"/>
                </a:cubicBezTo>
                <a:cubicBezTo>
                  <a:pt x="11344097" y="1181106"/>
                  <a:pt x="11357908" y="1182847"/>
                  <a:pt x="11367438" y="1187523"/>
                </a:cubicBezTo>
                <a:cubicBezTo>
                  <a:pt x="11370615" y="1189081"/>
                  <a:pt x="11374013" y="1189742"/>
                  <a:pt x="11380808" y="1191062"/>
                </a:cubicBezTo>
                <a:lnTo>
                  <a:pt x="11407987" y="1196341"/>
                </a:lnTo>
                <a:cubicBezTo>
                  <a:pt x="11424755" y="1200540"/>
                  <a:pt x="11441962" y="1202939"/>
                  <a:pt x="11456214" y="1202881"/>
                </a:cubicBezTo>
                <a:cubicBezTo>
                  <a:pt x="11467068" y="1202163"/>
                  <a:pt x="11480437" y="1205703"/>
                  <a:pt x="11489967" y="1210380"/>
                </a:cubicBezTo>
                <a:cubicBezTo>
                  <a:pt x="11506072" y="1217275"/>
                  <a:pt x="11529856" y="1221895"/>
                  <a:pt x="11546181" y="1227893"/>
                </a:cubicBezTo>
                <a:cubicBezTo>
                  <a:pt x="11549356" y="1229450"/>
                  <a:pt x="11608439" y="1235273"/>
                  <a:pt x="11608658" y="1234374"/>
                </a:cubicBezTo>
                <a:cubicBezTo>
                  <a:pt x="11616334" y="1232098"/>
                  <a:pt x="11630145" y="1233837"/>
                  <a:pt x="11640338" y="1235817"/>
                </a:cubicBezTo>
                <a:cubicBezTo>
                  <a:pt x="11650750" y="1236897"/>
                  <a:pt x="11660282" y="1241574"/>
                  <a:pt x="11670034" y="1245352"/>
                </a:cubicBezTo>
                <a:cubicBezTo>
                  <a:pt x="11669813" y="1246252"/>
                  <a:pt x="11669592" y="1247151"/>
                  <a:pt x="11672992" y="1247811"/>
                </a:cubicBezTo>
                <a:cubicBezTo>
                  <a:pt x="11693375" y="1251770"/>
                  <a:pt x="11706081" y="1258006"/>
                  <a:pt x="11722848" y="1262205"/>
                </a:cubicBezTo>
                <a:cubicBezTo>
                  <a:pt x="11732820" y="1265084"/>
                  <a:pt x="11737100" y="1262146"/>
                  <a:pt x="11746851" y="1265924"/>
                </a:cubicBezTo>
                <a:cubicBezTo>
                  <a:pt x="11750250" y="1266584"/>
                  <a:pt x="11778532" y="1267367"/>
                  <a:pt x="11782370" y="1266228"/>
                </a:cubicBezTo>
                <a:lnTo>
                  <a:pt x="11793223" y="1265511"/>
                </a:lnTo>
                <a:cubicBezTo>
                  <a:pt x="11810873" y="1266113"/>
                  <a:pt x="11824464" y="1268751"/>
                  <a:pt x="11837169" y="1274989"/>
                </a:cubicBezTo>
                <a:cubicBezTo>
                  <a:pt x="11840346" y="1276548"/>
                  <a:pt x="11843524" y="1278106"/>
                  <a:pt x="11850099" y="1280325"/>
                </a:cubicBezTo>
                <a:cubicBezTo>
                  <a:pt x="11849876" y="1281225"/>
                  <a:pt x="11853053" y="1282784"/>
                  <a:pt x="11853053" y="1282784"/>
                </a:cubicBezTo>
                <a:lnTo>
                  <a:pt x="11873003" y="1287517"/>
                </a:lnTo>
                <a:lnTo>
                  <a:pt x="11877494" y="1289964"/>
                </a:lnTo>
                <a:lnTo>
                  <a:pt x="11902393" y="1306241"/>
                </a:lnTo>
                <a:lnTo>
                  <a:pt x="11899679" y="1305865"/>
                </a:lnTo>
                <a:cubicBezTo>
                  <a:pt x="11893105" y="1303647"/>
                  <a:pt x="11882692" y="1302565"/>
                  <a:pt x="11872719" y="1299688"/>
                </a:cubicBezTo>
                <a:cubicBezTo>
                  <a:pt x="11865926" y="1298367"/>
                  <a:pt x="11865484" y="1300165"/>
                  <a:pt x="11865264" y="1301064"/>
                </a:cubicBezTo>
                <a:cubicBezTo>
                  <a:pt x="11864822" y="1302862"/>
                  <a:pt x="11867999" y="1304421"/>
                  <a:pt x="11871396" y="1305082"/>
                </a:cubicBezTo>
                <a:cubicBezTo>
                  <a:pt x="11878191" y="1306401"/>
                  <a:pt x="11878412" y="1305502"/>
                  <a:pt x="11881809" y="1306162"/>
                </a:cubicBezTo>
                <a:lnTo>
                  <a:pt x="11916198" y="1315265"/>
                </a:lnTo>
                <a:lnTo>
                  <a:pt x="11921738" y="1318886"/>
                </a:lnTo>
                <a:cubicBezTo>
                  <a:pt x="11921720" y="1319109"/>
                  <a:pt x="11921700" y="1319335"/>
                  <a:pt x="11921680" y="1319558"/>
                </a:cubicBezTo>
                <a:cubicBezTo>
                  <a:pt x="11921033" y="1320376"/>
                  <a:pt x="11920814" y="1321274"/>
                  <a:pt x="11923991" y="1322834"/>
                </a:cubicBezTo>
                <a:lnTo>
                  <a:pt x="11929378" y="1323880"/>
                </a:lnTo>
                <a:lnTo>
                  <a:pt x="11941514" y="1331814"/>
                </a:lnTo>
                <a:cubicBezTo>
                  <a:pt x="11961782" y="1347699"/>
                  <a:pt x="11980492" y="1365883"/>
                  <a:pt x="11996195" y="1387474"/>
                </a:cubicBezTo>
                <a:cubicBezTo>
                  <a:pt x="12003215" y="1400022"/>
                  <a:pt x="12006115" y="1397813"/>
                  <a:pt x="12019788" y="1396359"/>
                </a:cubicBezTo>
                <a:cubicBezTo>
                  <a:pt x="12055415" y="1391615"/>
                  <a:pt x="12048339" y="1410410"/>
                  <a:pt x="12041267" y="1429207"/>
                </a:cubicBezTo>
                <a:cubicBezTo>
                  <a:pt x="12037518" y="1440998"/>
                  <a:pt x="12015563" y="1444283"/>
                  <a:pt x="12024641" y="1464206"/>
                </a:cubicBezTo>
                <a:cubicBezTo>
                  <a:pt x="12033348" y="1457583"/>
                  <a:pt x="12038733" y="1457959"/>
                  <a:pt x="12044541" y="1453544"/>
                </a:cubicBezTo>
                <a:cubicBezTo>
                  <a:pt x="12064439" y="1442880"/>
                  <a:pt x="12085179" y="1422630"/>
                  <a:pt x="12102545" y="1440721"/>
                </a:cubicBezTo>
                <a:cubicBezTo>
                  <a:pt x="12117004" y="1461021"/>
                  <a:pt x="12101223" y="1486440"/>
                  <a:pt x="12075519" y="1501521"/>
                </a:cubicBezTo>
                <a:cubicBezTo>
                  <a:pt x="12058103" y="1514768"/>
                  <a:pt x="12038624" y="1520639"/>
                  <a:pt x="12018781" y="1499965"/>
                </a:cubicBezTo>
                <a:cubicBezTo>
                  <a:pt x="12008861" y="1489625"/>
                  <a:pt x="11990650" y="1481119"/>
                  <a:pt x="11978192" y="1499534"/>
                </a:cubicBezTo>
                <a:cubicBezTo>
                  <a:pt x="11969062" y="1510953"/>
                  <a:pt x="11967794" y="1525331"/>
                  <a:pt x="11983101" y="1536046"/>
                </a:cubicBezTo>
                <a:cubicBezTo>
                  <a:pt x="11993445" y="1541591"/>
                  <a:pt x="12006691" y="1544928"/>
                  <a:pt x="12000042" y="1558931"/>
                </a:cubicBezTo>
                <a:cubicBezTo>
                  <a:pt x="11990912" y="1570346"/>
                  <a:pt x="11977239" y="1571803"/>
                  <a:pt x="11963994" y="1568465"/>
                </a:cubicBezTo>
                <a:cubicBezTo>
                  <a:pt x="11897334" y="1556571"/>
                  <a:pt x="11838057" y="1583771"/>
                  <a:pt x="11765536" y="1607633"/>
                </a:cubicBezTo>
                <a:cubicBezTo>
                  <a:pt x="11839218" y="1632073"/>
                  <a:pt x="11893000" y="1667178"/>
                  <a:pt x="11960082" y="1674279"/>
                </a:cubicBezTo>
                <a:cubicBezTo>
                  <a:pt x="12002729" y="1682082"/>
                  <a:pt x="11992753" y="1703086"/>
                  <a:pt x="11982777" y="1724087"/>
                </a:cubicBezTo>
                <a:cubicBezTo>
                  <a:pt x="11970320" y="1742506"/>
                  <a:pt x="11945464" y="1747999"/>
                  <a:pt x="11923504" y="1751286"/>
                </a:cubicBezTo>
                <a:cubicBezTo>
                  <a:pt x="11877110" y="1755276"/>
                  <a:pt x="11830717" y="1759266"/>
                  <a:pt x="11781416" y="1765461"/>
                </a:cubicBezTo>
                <a:cubicBezTo>
                  <a:pt x="11710165" y="1774946"/>
                  <a:pt x="11640967" y="1791809"/>
                  <a:pt x="11569346" y="1774744"/>
                </a:cubicBezTo>
                <a:cubicBezTo>
                  <a:pt x="11550716" y="1771031"/>
                  <a:pt x="11534141" y="1774694"/>
                  <a:pt x="11522531" y="1783526"/>
                </a:cubicBezTo>
                <a:cubicBezTo>
                  <a:pt x="11464048" y="1832482"/>
                  <a:pt x="11396540" y="1830173"/>
                  <a:pt x="11324073" y="1822695"/>
                </a:cubicBezTo>
                <a:cubicBezTo>
                  <a:pt x="11286494" y="1818861"/>
                  <a:pt x="11248782" y="1816525"/>
                  <a:pt x="11210978" y="1815238"/>
                </a:cubicBezTo>
                <a:lnTo>
                  <a:pt x="11187214" y="1814996"/>
                </a:lnTo>
                <a:lnTo>
                  <a:pt x="11173615" y="1817731"/>
                </a:lnTo>
                <a:lnTo>
                  <a:pt x="11205109" y="1838048"/>
                </a:lnTo>
                <a:cubicBezTo>
                  <a:pt x="11219699" y="1846361"/>
                  <a:pt x="11235282" y="1853408"/>
                  <a:pt x="11253037" y="1857492"/>
                </a:cubicBezTo>
                <a:cubicBezTo>
                  <a:pt x="11280196" y="1861543"/>
                  <a:pt x="11284162" y="1886034"/>
                  <a:pt x="11262535" y="1909573"/>
                </a:cubicBezTo>
                <a:cubicBezTo>
                  <a:pt x="11230095" y="1944880"/>
                  <a:pt x="11210873" y="1989808"/>
                  <a:pt x="11147306" y="1996572"/>
                </a:cubicBezTo>
                <a:cubicBezTo>
                  <a:pt x="11141689" y="1997885"/>
                  <a:pt x="11136754" y="2000554"/>
                  <a:pt x="11132338" y="2004122"/>
                </a:cubicBezTo>
                <a:lnTo>
                  <a:pt x="11124829" y="2012319"/>
                </a:lnTo>
                <a:lnTo>
                  <a:pt x="11128392" y="2012824"/>
                </a:lnTo>
                <a:cubicBezTo>
                  <a:pt x="11148261" y="2015946"/>
                  <a:pt x="11167901" y="2019728"/>
                  <a:pt x="11187050" y="2025287"/>
                </a:cubicBezTo>
                <a:cubicBezTo>
                  <a:pt x="11258246" y="2047143"/>
                  <a:pt x="11330294" y="2059413"/>
                  <a:pt x="11406507" y="2055099"/>
                </a:cubicBezTo>
                <a:cubicBezTo>
                  <a:pt x="11488531" y="2046368"/>
                  <a:pt x="11545215" y="2079263"/>
                  <a:pt x="11601054" y="2121745"/>
                </a:cubicBezTo>
                <a:cubicBezTo>
                  <a:pt x="11610977" y="2132084"/>
                  <a:pt x="11618843" y="2135045"/>
                  <a:pt x="11609286" y="2151254"/>
                </a:cubicBezTo>
                <a:cubicBezTo>
                  <a:pt x="11569015" y="2208715"/>
                  <a:pt x="11571494" y="2211299"/>
                  <a:pt x="11644382" y="2213987"/>
                </a:cubicBezTo>
                <a:cubicBezTo>
                  <a:pt x="11652673" y="2212152"/>
                  <a:pt x="11663437" y="2212906"/>
                  <a:pt x="11671725" y="2211075"/>
                </a:cubicBezTo>
                <a:cubicBezTo>
                  <a:pt x="11687874" y="2212203"/>
                  <a:pt x="11708197" y="2196747"/>
                  <a:pt x="11711889" y="2216293"/>
                </a:cubicBezTo>
                <a:cubicBezTo>
                  <a:pt x="11715584" y="2235840"/>
                  <a:pt x="11696109" y="2241713"/>
                  <a:pt x="11677055" y="2242793"/>
                </a:cubicBezTo>
                <a:cubicBezTo>
                  <a:pt x="11641848" y="2242739"/>
                  <a:pt x="11604164" y="2240105"/>
                  <a:pt x="11566482" y="2237471"/>
                </a:cubicBezTo>
                <a:cubicBezTo>
                  <a:pt x="11550329" y="2236341"/>
                  <a:pt x="11529217" y="2230041"/>
                  <a:pt x="11527104" y="2254006"/>
                </a:cubicBezTo>
                <a:cubicBezTo>
                  <a:pt x="11525415" y="2273177"/>
                  <a:pt x="11527052" y="2285347"/>
                  <a:pt x="11550644" y="2294229"/>
                </a:cubicBezTo>
                <a:cubicBezTo>
                  <a:pt x="11631345" y="2331215"/>
                  <a:pt x="11713733" y="2349032"/>
                  <a:pt x="11799873" y="2355057"/>
                </a:cubicBezTo>
                <a:cubicBezTo>
                  <a:pt x="11824308" y="2354351"/>
                  <a:pt x="11853708" y="2358819"/>
                  <a:pt x="11856977" y="2383160"/>
                </a:cubicBezTo>
                <a:cubicBezTo>
                  <a:pt x="11860251" y="2407498"/>
                  <a:pt x="11831643" y="2424788"/>
                  <a:pt x="11811322" y="2440243"/>
                </a:cubicBezTo>
                <a:cubicBezTo>
                  <a:pt x="11805937" y="2439868"/>
                  <a:pt x="11797651" y="2441697"/>
                  <a:pt x="11792269" y="2441323"/>
                </a:cubicBezTo>
                <a:cubicBezTo>
                  <a:pt x="11775694" y="2444985"/>
                  <a:pt x="11758699" y="2453442"/>
                  <a:pt x="11754526" y="2470029"/>
                </a:cubicBezTo>
                <a:cubicBezTo>
                  <a:pt x="11747245" y="2491216"/>
                  <a:pt x="11733971" y="2503551"/>
                  <a:pt x="11717805" y="2510256"/>
                </a:cubicBezTo>
                <a:lnTo>
                  <a:pt x="11705552" y="2513195"/>
                </a:lnTo>
                <a:lnTo>
                  <a:pt x="11695074" y="2511886"/>
                </a:lnTo>
                <a:cubicBezTo>
                  <a:pt x="11684738" y="2510596"/>
                  <a:pt x="11681251" y="2510442"/>
                  <a:pt x="11684563" y="2511701"/>
                </a:cubicBezTo>
                <a:lnTo>
                  <a:pt x="11684522" y="2511977"/>
                </a:lnTo>
                <a:cubicBezTo>
                  <a:pt x="11674187" y="2510687"/>
                  <a:pt x="11670655" y="2510809"/>
                  <a:pt x="11663766" y="2509949"/>
                </a:cubicBezTo>
                <a:cubicBezTo>
                  <a:pt x="11656878" y="2509087"/>
                  <a:pt x="11656963" y="2508536"/>
                  <a:pt x="11653562" y="2507830"/>
                </a:cubicBezTo>
                <a:cubicBezTo>
                  <a:pt x="11646759" y="2506417"/>
                  <a:pt x="11643445" y="2505158"/>
                  <a:pt x="11633111" y="2503868"/>
                </a:cubicBezTo>
                <a:cubicBezTo>
                  <a:pt x="11626179" y="2503284"/>
                  <a:pt x="11626266" y="2502731"/>
                  <a:pt x="11626310" y="2502454"/>
                </a:cubicBezTo>
                <a:cubicBezTo>
                  <a:pt x="11626353" y="2502178"/>
                  <a:pt x="11626439" y="2501626"/>
                  <a:pt x="11626527" y="2501074"/>
                </a:cubicBezTo>
                <a:cubicBezTo>
                  <a:pt x="11612748" y="2499353"/>
                  <a:pt x="11599056" y="2497081"/>
                  <a:pt x="11588505" y="2497171"/>
                </a:cubicBezTo>
                <a:lnTo>
                  <a:pt x="11574726" y="2495451"/>
                </a:lnTo>
                <a:lnTo>
                  <a:pt x="11533345" y="2490565"/>
                </a:lnTo>
                <a:cubicBezTo>
                  <a:pt x="11526411" y="2489980"/>
                  <a:pt x="11519391" y="2489949"/>
                  <a:pt x="11509145" y="2488106"/>
                </a:cubicBezTo>
                <a:cubicBezTo>
                  <a:pt x="11502343" y="2486695"/>
                  <a:pt x="11492009" y="2485402"/>
                  <a:pt x="11488606" y="2484696"/>
                </a:cubicBezTo>
                <a:cubicBezTo>
                  <a:pt x="11478403" y="2482577"/>
                  <a:pt x="11468112" y="2481011"/>
                  <a:pt x="11457821" y="2479444"/>
                </a:cubicBezTo>
                <a:cubicBezTo>
                  <a:pt x="11454376" y="2479015"/>
                  <a:pt x="11454376" y="2479015"/>
                  <a:pt x="11450976" y="2478308"/>
                </a:cubicBezTo>
                <a:cubicBezTo>
                  <a:pt x="11444173" y="2476896"/>
                  <a:pt x="11440774" y="2476188"/>
                  <a:pt x="11433751" y="2476157"/>
                </a:cubicBezTo>
                <a:cubicBezTo>
                  <a:pt x="11426820" y="2475572"/>
                  <a:pt x="11413171" y="2473023"/>
                  <a:pt x="11416614" y="2473455"/>
                </a:cubicBezTo>
                <a:cubicBezTo>
                  <a:pt x="11416701" y="2472902"/>
                  <a:pt x="11420192" y="2473055"/>
                  <a:pt x="11427080" y="2473916"/>
                </a:cubicBezTo>
                <a:lnTo>
                  <a:pt x="11433970" y="2474777"/>
                </a:lnTo>
                <a:cubicBezTo>
                  <a:pt x="11433970" y="2474777"/>
                  <a:pt x="11437459" y="2474930"/>
                  <a:pt x="11437503" y="2474653"/>
                </a:cubicBezTo>
                <a:cubicBezTo>
                  <a:pt x="11434100" y="2473947"/>
                  <a:pt x="11434100" y="2473947"/>
                  <a:pt x="11430655" y="2473517"/>
                </a:cubicBezTo>
                <a:lnTo>
                  <a:pt x="11403097" y="2470076"/>
                </a:lnTo>
                <a:cubicBezTo>
                  <a:pt x="11396208" y="2469215"/>
                  <a:pt x="11385873" y="2467924"/>
                  <a:pt x="11385743" y="2468755"/>
                </a:cubicBezTo>
                <a:lnTo>
                  <a:pt x="11378852" y="2467895"/>
                </a:lnTo>
                <a:cubicBezTo>
                  <a:pt x="11368475" y="2466879"/>
                  <a:pt x="11365162" y="2465620"/>
                  <a:pt x="11358229" y="2465037"/>
                </a:cubicBezTo>
                <a:lnTo>
                  <a:pt x="11354740" y="2464882"/>
                </a:lnTo>
                <a:cubicBezTo>
                  <a:pt x="11354480" y="2466539"/>
                  <a:pt x="11354480" y="2466539"/>
                  <a:pt x="11337255" y="2464390"/>
                </a:cubicBezTo>
                <a:cubicBezTo>
                  <a:pt x="11326920" y="2463100"/>
                  <a:pt x="11323432" y="2462946"/>
                  <a:pt x="11319900" y="2463067"/>
                </a:cubicBezTo>
                <a:cubicBezTo>
                  <a:pt x="11323345" y="2463497"/>
                  <a:pt x="11323301" y="2463775"/>
                  <a:pt x="11326703" y="2464480"/>
                </a:cubicBezTo>
                <a:cubicBezTo>
                  <a:pt x="11333505" y="2465893"/>
                  <a:pt x="11340352" y="2467031"/>
                  <a:pt x="11343710" y="2468011"/>
                </a:cubicBezTo>
                <a:cubicBezTo>
                  <a:pt x="11343644" y="2468427"/>
                  <a:pt x="11346195" y="2468958"/>
                  <a:pt x="11349612" y="2469558"/>
                </a:cubicBezTo>
                <a:lnTo>
                  <a:pt x="11351640" y="2469921"/>
                </a:lnTo>
                <a:lnTo>
                  <a:pt x="11348950" y="2469999"/>
                </a:lnTo>
                <a:lnTo>
                  <a:pt x="11346756" y="2470928"/>
                </a:lnTo>
                <a:lnTo>
                  <a:pt x="11338608" y="2469733"/>
                </a:lnTo>
                <a:cubicBezTo>
                  <a:pt x="11335588" y="2469391"/>
                  <a:pt x="11332983" y="2469208"/>
                  <a:pt x="11332937" y="2469483"/>
                </a:cubicBezTo>
                <a:cubicBezTo>
                  <a:pt x="11332809" y="2470312"/>
                  <a:pt x="11322561" y="2468470"/>
                  <a:pt x="11319028" y="2468591"/>
                </a:cubicBezTo>
                <a:cubicBezTo>
                  <a:pt x="11315627" y="2467886"/>
                  <a:pt x="11308825" y="2466472"/>
                  <a:pt x="11301980" y="2465336"/>
                </a:cubicBezTo>
                <a:cubicBezTo>
                  <a:pt x="11295222" y="2463648"/>
                  <a:pt x="11284842" y="2462633"/>
                  <a:pt x="11281223" y="2463307"/>
                </a:cubicBezTo>
                <a:cubicBezTo>
                  <a:pt x="11277735" y="2463155"/>
                  <a:pt x="11277735" y="2463155"/>
                  <a:pt x="11274291" y="2462725"/>
                </a:cubicBezTo>
                <a:cubicBezTo>
                  <a:pt x="11267401" y="2461864"/>
                  <a:pt x="11263957" y="2461434"/>
                  <a:pt x="11257110" y="2460298"/>
                </a:cubicBezTo>
                <a:cubicBezTo>
                  <a:pt x="11250265" y="2459160"/>
                  <a:pt x="11240017" y="2457317"/>
                  <a:pt x="11233085" y="2456734"/>
                </a:cubicBezTo>
                <a:cubicBezTo>
                  <a:pt x="11219217" y="2455566"/>
                  <a:pt x="11208928" y="2453998"/>
                  <a:pt x="11198595" y="2452708"/>
                </a:cubicBezTo>
                <a:cubicBezTo>
                  <a:pt x="11191705" y="2451848"/>
                  <a:pt x="11191660" y="2452126"/>
                  <a:pt x="11188128" y="2452246"/>
                </a:cubicBezTo>
                <a:cubicBezTo>
                  <a:pt x="11188084" y="2452525"/>
                  <a:pt x="11184640" y="2452092"/>
                  <a:pt x="11177792" y="2450956"/>
                </a:cubicBezTo>
                <a:cubicBezTo>
                  <a:pt x="11177835" y="2450681"/>
                  <a:pt x="11177880" y="2450404"/>
                  <a:pt x="11177924" y="2450127"/>
                </a:cubicBezTo>
                <a:cubicBezTo>
                  <a:pt x="11178054" y="2449300"/>
                  <a:pt x="11191790" y="2451298"/>
                  <a:pt x="11191965" y="2450191"/>
                </a:cubicBezTo>
                <a:cubicBezTo>
                  <a:pt x="11188608" y="2449208"/>
                  <a:pt x="11195497" y="2450069"/>
                  <a:pt x="11202344" y="2451206"/>
                </a:cubicBezTo>
                <a:cubicBezTo>
                  <a:pt x="11202328" y="2451299"/>
                  <a:pt x="11202315" y="2451390"/>
                  <a:pt x="11202299" y="2451483"/>
                </a:cubicBezTo>
                <a:cubicBezTo>
                  <a:pt x="11205701" y="2452188"/>
                  <a:pt x="11209102" y="2452894"/>
                  <a:pt x="11212547" y="2453325"/>
                </a:cubicBezTo>
                <a:cubicBezTo>
                  <a:pt x="11219479" y="2453910"/>
                  <a:pt x="11216079" y="2453202"/>
                  <a:pt x="11219566" y="2453356"/>
                </a:cubicBezTo>
                <a:cubicBezTo>
                  <a:pt x="11223055" y="2453511"/>
                  <a:pt x="11233433" y="2454525"/>
                  <a:pt x="11226630" y="2453111"/>
                </a:cubicBezTo>
                <a:cubicBezTo>
                  <a:pt x="11223272" y="2452128"/>
                  <a:pt x="11223359" y="2451576"/>
                  <a:pt x="11216513" y="2450440"/>
                </a:cubicBezTo>
                <a:cubicBezTo>
                  <a:pt x="11206182" y="2449149"/>
                  <a:pt x="11199335" y="2448012"/>
                  <a:pt x="11192401" y="2447429"/>
                </a:cubicBezTo>
                <a:cubicBezTo>
                  <a:pt x="11185467" y="2446845"/>
                  <a:pt x="11185467" y="2446845"/>
                  <a:pt x="11178621" y="2445708"/>
                </a:cubicBezTo>
                <a:lnTo>
                  <a:pt x="11165063" y="2444016"/>
                </a:lnTo>
                <a:lnTo>
                  <a:pt x="11148203" y="2450830"/>
                </a:lnTo>
                <a:lnTo>
                  <a:pt x="11140568" y="2461137"/>
                </a:lnTo>
                <a:lnTo>
                  <a:pt x="11142136" y="2460404"/>
                </a:lnTo>
                <a:lnTo>
                  <a:pt x="11155917" y="2462124"/>
                </a:lnTo>
                <a:cubicBezTo>
                  <a:pt x="11162747" y="2463353"/>
                  <a:pt x="11159246" y="2463289"/>
                  <a:pt x="11159189" y="2463656"/>
                </a:cubicBezTo>
                <a:cubicBezTo>
                  <a:pt x="11169462" y="2465314"/>
                  <a:pt x="11176178" y="2467276"/>
                  <a:pt x="11186570" y="2468201"/>
                </a:cubicBezTo>
                <a:cubicBezTo>
                  <a:pt x="11186629" y="2467833"/>
                  <a:pt x="11190073" y="2468262"/>
                  <a:pt x="11193518" y="2468691"/>
                </a:cubicBezTo>
                <a:lnTo>
                  <a:pt x="11207300" y="2470414"/>
                </a:lnTo>
                <a:cubicBezTo>
                  <a:pt x="11207415" y="2469679"/>
                  <a:pt x="11210858" y="2470109"/>
                  <a:pt x="11214303" y="2470540"/>
                </a:cubicBezTo>
                <a:cubicBezTo>
                  <a:pt x="11221134" y="2471767"/>
                  <a:pt x="11217631" y="2471704"/>
                  <a:pt x="11217574" y="2472071"/>
                </a:cubicBezTo>
                <a:lnTo>
                  <a:pt x="11221019" y="2472500"/>
                </a:lnTo>
                <a:cubicBezTo>
                  <a:pt x="11234796" y="2474222"/>
                  <a:pt x="11241978" y="2473246"/>
                  <a:pt x="11252138" y="2475637"/>
                </a:cubicBezTo>
                <a:cubicBezTo>
                  <a:pt x="11265799" y="2478094"/>
                  <a:pt x="11279753" y="2478711"/>
                  <a:pt x="11286469" y="2480675"/>
                </a:cubicBezTo>
                <a:cubicBezTo>
                  <a:pt x="11296804" y="2481964"/>
                  <a:pt x="11310525" y="2484053"/>
                  <a:pt x="11320974" y="2484607"/>
                </a:cubicBezTo>
                <a:lnTo>
                  <a:pt x="11335041" y="2486364"/>
                </a:lnTo>
                <a:lnTo>
                  <a:pt x="11337053" y="2493578"/>
                </a:lnTo>
                <a:cubicBezTo>
                  <a:pt x="11341136" y="2497180"/>
                  <a:pt x="11346929" y="2500597"/>
                  <a:pt x="11350650" y="2504476"/>
                </a:cubicBezTo>
                <a:cubicBezTo>
                  <a:pt x="11375880" y="2525526"/>
                  <a:pt x="11404011" y="2544373"/>
                  <a:pt x="11429238" y="2565427"/>
                </a:cubicBezTo>
                <a:cubicBezTo>
                  <a:pt x="11446602" y="2583518"/>
                  <a:pt x="11475579" y="2592776"/>
                  <a:pt x="11481330" y="2619699"/>
                </a:cubicBezTo>
                <a:cubicBezTo>
                  <a:pt x="11483494" y="2625880"/>
                  <a:pt x="11485038" y="2631410"/>
                  <a:pt x="11485600" y="2636085"/>
                </a:cubicBezTo>
                <a:lnTo>
                  <a:pt x="11484654" y="2642623"/>
                </a:lnTo>
                <a:lnTo>
                  <a:pt x="11487371" y="2643453"/>
                </a:lnTo>
                <a:cubicBezTo>
                  <a:pt x="11535169" y="2658352"/>
                  <a:pt x="11581766" y="2676057"/>
                  <a:pt x="11619498" y="2709410"/>
                </a:cubicBezTo>
                <a:cubicBezTo>
                  <a:pt x="11629234" y="2720421"/>
                  <a:pt x="11644374" y="2725548"/>
                  <a:pt x="11661079" y="2733777"/>
                </a:cubicBezTo>
                <a:cubicBezTo>
                  <a:pt x="11653392" y="2751748"/>
                  <a:pt x="11635967" y="2758708"/>
                  <a:pt x="11629839" y="2779778"/>
                </a:cubicBezTo>
                <a:cubicBezTo>
                  <a:pt x="11626418" y="2797910"/>
                  <a:pt x="11612421" y="2813742"/>
                  <a:pt x="11593558" y="2824072"/>
                </a:cubicBezTo>
                <a:lnTo>
                  <a:pt x="11563995" y="2834445"/>
                </a:lnTo>
                <a:lnTo>
                  <a:pt x="11580002" y="2848418"/>
                </a:lnTo>
                <a:cubicBezTo>
                  <a:pt x="11592826" y="2858506"/>
                  <a:pt x="11606399" y="2867744"/>
                  <a:pt x="11621297" y="2875416"/>
                </a:cubicBezTo>
                <a:cubicBezTo>
                  <a:pt x="11623775" y="2878001"/>
                  <a:pt x="11631219" y="2885756"/>
                  <a:pt x="11630797" y="2890545"/>
                </a:cubicBezTo>
                <a:lnTo>
                  <a:pt x="11628859" y="2892678"/>
                </a:lnTo>
                <a:lnTo>
                  <a:pt x="11604188" y="2888629"/>
                </a:lnTo>
                <a:cubicBezTo>
                  <a:pt x="11592712" y="2886365"/>
                  <a:pt x="11580828" y="2883925"/>
                  <a:pt x="11568818" y="2882167"/>
                </a:cubicBezTo>
                <a:cubicBezTo>
                  <a:pt x="11558358" y="2881568"/>
                  <a:pt x="11548064" y="2880060"/>
                  <a:pt x="11540698" y="2881779"/>
                </a:cubicBezTo>
                <a:cubicBezTo>
                  <a:pt x="11540530" y="2882689"/>
                  <a:pt x="11536930" y="2883094"/>
                  <a:pt x="11540193" y="2884505"/>
                </a:cubicBezTo>
                <a:cubicBezTo>
                  <a:pt x="11546887" y="2886417"/>
                  <a:pt x="11553917" y="2886513"/>
                  <a:pt x="11549986" y="2888736"/>
                </a:cubicBezTo>
                <a:cubicBezTo>
                  <a:pt x="11549646" y="2890552"/>
                  <a:pt x="11542953" y="2888639"/>
                  <a:pt x="11539521" y="2888137"/>
                </a:cubicBezTo>
                <a:lnTo>
                  <a:pt x="11525796" y="2886126"/>
                </a:lnTo>
                <a:lnTo>
                  <a:pt x="11508640" y="2883616"/>
                </a:lnTo>
                <a:cubicBezTo>
                  <a:pt x="11508472" y="2884523"/>
                  <a:pt x="11508303" y="2885430"/>
                  <a:pt x="11508135" y="2886338"/>
                </a:cubicBezTo>
                <a:lnTo>
                  <a:pt x="11521860" y="2888347"/>
                </a:lnTo>
                <a:cubicBezTo>
                  <a:pt x="11532155" y="2889856"/>
                  <a:pt x="11535418" y="2891268"/>
                  <a:pt x="11531481" y="2893489"/>
                </a:cubicBezTo>
                <a:cubicBezTo>
                  <a:pt x="11540145" y="2894291"/>
                  <a:pt x="11547740" y="2896103"/>
                  <a:pt x="11555333" y="2897914"/>
                </a:cubicBezTo>
                <a:lnTo>
                  <a:pt x="11577455" y="2902019"/>
                </a:lnTo>
                <a:lnTo>
                  <a:pt x="11563453" y="2902356"/>
                </a:lnTo>
                <a:lnTo>
                  <a:pt x="11558092" y="2902051"/>
                </a:lnTo>
                <a:lnTo>
                  <a:pt x="11492898" y="2892501"/>
                </a:lnTo>
                <a:cubicBezTo>
                  <a:pt x="11479172" y="2890492"/>
                  <a:pt x="11465615" y="2887575"/>
                  <a:pt x="11454817" y="2888793"/>
                </a:cubicBezTo>
                <a:lnTo>
                  <a:pt x="11447955" y="2887788"/>
                </a:lnTo>
                <a:cubicBezTo>
                  <a:pt x="11431303" y="2882550"/>
                  <a:pt x="11413474" y="2883671"/>
                  <a:pt x="11396485" y="2880250"/>
                </a:cubicBezTo>
                <a:cubicBezTo>
                  <a:pt x="11379497" y="2876829"/>
                  <a:pt x="11362343" y="2874317"/>
                  <a:pt x="11345015" y="2872713"/>
                </a:cubicBezTo>
                <a:cubicBezTo>
                  <a:pt x="11293042" y="2867900"/>
                  <a:pt x="11245340" y="2859049"/>
                  <a:pt x="11193702" y="2852420"/>
                </a:cubicBezTo>
                <a:cubicBezTo>
                  <a:pt x="11193702" y="2852420"/>
                  <a:pt x="11193870" y="2851513"/>
                  <a:pt x="11190439" y="2851011"/>
                </a:cubicBezTo>
                <a:cubicBezTo>
                  <a:pt x="11194206" y="2849696"/>
                  <a:pt x="11197472" y="2851107"/>
                  <a:pt x="11204334" y="2852112"/>
                </a:cubicBezTo>
                <a:cubicBezTo>
                  <a:pt x="11207765" y="2852615"/>
                  <a:pt x="11207932" y="2851707"/>
                  <a:pt x="11207932" y="2851707"/>
                </a:cubicBezTo>
                <a:cubicBezTo>
                  <a:pt x="11208100" y="2850798"/>
                  <a:pt x="11208437" y="2848984"/>
                  <a:pt x="11204837" y="2849388"/>
                </a:cubicBezTo>
                <a:cubicBezTo>
                  <a:pt x="11201405" y="2848885"/>
                  <a:pt x="11198310" y="2846566"/>
                  <a:pt x="11194878" y="2846063"/>
                </a:cubicBezTo>
                <a:cubicBezTo>
                  <a:pt x="11174123" y="2843957"/>
                  <a:pt x="11157470" y="2838721"/>
                  <a:pt x="11136882" y="2835707"/>
                </a:cubicBezTo>
                <a:lnTo>
                  <a:pt x="10986033" y="2813617"/>
                </a:lnTo>
                <a:lnTo>
                  <a:pt x="10973014" y="2824074"/>
                </a:lnTo>
                <a:lnTo>
                  <a:pt x="10967274" y="2826087"/>
                </a:lnTo>
                <a:lnTo>
                  <a:pt x="11006733" y="2834368"/>
                </a:lnTo>
                <a:cubicBezTo>
                  <a:pt x="11020291" y="2837289"/>
                  <a:pt x="11037614" y="2838891"/>
                  <a:pt x="11054938" y="2840496"/>
                </a:cubicBezTo>
                <a:cubicBezTo>
                  <a:pt x="11068999" y="2840688"/>
                  <a:pt x="11089755" y="2842796"/>
                  <a:pt x="11106913" y="2845308"/>
                </a:cubicBezTo>
                <a:cubicBezTo>
                  <a:pt x="11134193" y="2850235"/>
                  <a:pt x="11161980" y="2852440"/>
                  <a:pt x="11188927" y="2859185"/>
                </a:cubicBezTo>
                <a:cubicBezTo>
                  <a:pt x="11192191" y="2860594"/>
                  <a:pt x="11195620" y="2861097"/>
                  <a:pt x="11199222" y="2860691"/>
                </a:cubicBezTo>
                <a:cubicBezTo>
                  <a:pt x="11227176" y="2861986"/>
                  <a:pt x="11254290" y="2867822"/>
                  <a:pt x="11281740" y="2871841"/>
                </a:cubicBezTo>
                <a:cubicBezTo>
                  <a:pt x="11312790" y="2875457"/>
                  <a:pt x="11340409" y="2878568"/>
                  <a:pt x="11370954" y="2884905"/>
                </a:cubicBezTo>
                <a:lnTo>
                  <a:pt x="11398287" y="2889262"/>
                </a:lnTo>
                <a:lnTo>
                  <a:pt x="11367017" y="2888595"/>
                </a:lnTo>
                <a:cubicBezTo>
                  <a:pt x="11343446" y="2889913"/>
                  <a:pt x="11320625" y="2894590"/>
                  <a:pt x="11297860" y="2900797"/>
                </a:cubicBezTo>
                <a:lnTo>
                  <a:pt x="11292713" y="2902364"/>
                </a:lnTo>
                <a:lnTo>
                  <a:pt x="11249081" y="2895976"/>
                </a:lnTo>
                <a:cubicBezTo>
                  <a:pt x="11252176" y="2898294"/>
                  <a:pt x="11258704" y="2901115"/>
                  <a:pt x="11265735" y="2901213"/>
                </a:cubicBezTo>
                <a:lnTo>
                  <a:pt x="11286508" y="2904253"/>
                </a:lnTo>
                <a:lnTo>
                  <a:pt x="11254544" y="2913993"/>
                </a:lnTo>
                <a:lnTo>
                  <a:pt x="11258130" y="2917390"/>
                </a:lnTo>
                <a:lnTo>
                  <a:pt x="11245387" y="2915954"/>
                </a:lnTo>
                <a:cubicBezTo>
                  <a:pt x="11241786" y="2916360"/>
                  <a:pt x="11234924" y="2915355"/>
                  <a:pt x="11228228" y="2913442"/>
                </a:cubicBezTo>
                <a:cubicBezTo>
                  <a:pt x="11225135" y="2911125"/>
                  <a:pt x="11218103" y="2911028"/>
                  <a:pt x="11214672" y="2910524"/>
                </a:cubicBezTo>
                <a:cubicBezTo>
                  <a:pt x="11207809" y="2909519"/>
                  <a:pt x="11204546" y="2908110"/>
                  <a:pt x="11204210" y="2909927"/>
                </a:cubicBezTo>
                <a:cubicBezTo>
                  <a:pt x="11203874" y="2911742"/>
                  <a:pt x="11207306" y="2912243"/>
                  <a:pt x="11214168" y="2913248"/>
                </a:cubicBezTo>
                <a:lnTo>
                  <a:pt x="11241617" y="2917268"/>
                </a:lnTo>
                <a:cubicBezTo>
                  <a:pt x="11255345" y="2919279"/>
                  <a:pt x="11258271" y="2922505"/>
                  <a:pt x="11250905" y="2924225"/>
                </a:cubicBezTo>
                <a:cubicBezTo>
                  <a:pt x="11250905" y="2924225"/>
                  <a:pt x="11250737" y="2925132"/>
                  <a:pt x="11250569" y="2926040"/>
                </a:cubicBezTo>
                <a:cubicBezTo>
                  <a:pt x="11239266" y="2929982"/>
                  <a:pt x="11239266" y="2929982"/>
                  <a:pt x="11211816" y="2925963"/>
                </a:cubicBezTo>
                <a:lnTo>
                  <a:pt x="11208383" y="2925460"/>
                </a:lnTo>
                <a:cubicBezTo>
                  <a:pt x="11197588" y="2926677"/>
                  <a:pt x="11187294" y="2925170"/>
                  <a:pt x="11177504" y="2920938"/>
                </a:cubicBezTo>
                <a:lnTo>
                  <a:pt x="11160346" y="2918426"/>
                </a:lnTo>
                <a:cubicBezTo>
                  <a:pt x="11156915" y="2917922"/>
                  <a:pt x="11149884" y="2917826"/>
                  <a:pt x="11146957" y="2914599"/>
                </a:cubicBezTo>
                <a:cubicBezTo>
                  <a:pt x="11140094" y="2913595"/>
                  <a:pt x="11129632" y="2912995"/>
                  <a:pt x="11122938" y="2911082"/>
                </a:cubicBezTo>
                <a:cubicBezTo>
                  <a:pt x="11109212" y="2909072"/>
                  <a:pt x="11098750" y="2908474"/>
                  <a:pt x="11091721" y="2908376"/>
                </a:cubicBezTo>
                <a:cubicBezTo>
                  <a:pt x="11081091" y="2908685"/>
                  <a:pt x="11070796" y="2907178"/>
                  <a:pt x="11060838" y="2903854"/>
                </a:cubicBezTo>
                <a:cubicBezTo>
                  <a:pt x="11054143" y="2901941"/>
                  <a:pt x="11040585" y="2899023"/>
                  <a:pt x="11030293" y="2897517"/>
                </a:cubicBezTo>
                <a:cubicBezTo>
                  <a:pt x="11026693" y="2897923"/>
                  <a:pt x="11019831" y="2896917"/>
                  <a:pt x="11016734" y="2894598"/>
                </a:cubicBezTo>
                <a:cubicBezTo>
                  <a:pt x="11013473" y="2893187"/>
                  <a:pt x="11010041" y="2892685"/>
                  <a:pt x="11006444" y="2893091"/>
                </a:cubicBezTo>
                <a:cubicBezTo>
                  <a:pt x="10988781" y="2893303"/>
                  <a:pt x="10968530" y="2888471"/>
                  <a:pt x="10951374" y="2885960"/>
                </a:cubicBezTo>
                <a:cubicBezTo>
                  <a:pt x="10951037" y="2887776"/>
                  <a:pt x="10954300" y="2889187"/>
                  <a:pt x="10947270" y="2889091"/>
                </a:cubicBezTo>
                <a:cubicBezTo>
                  <a:pt x="10943838" y="2888587"/>
                  <a:pt x="10936975" y="2887582"/>
                  <a:pt x="10940744" y="2886270"/>
                </a:cubicBezTo>
                <a:lnTo>
                  <a:pt x="10920156" y="2883254"/>
                </a:lnTo>
                <a:lnTo>
                  <a:pt x="10920546" y="2884708"/>
                </a:lnTo>
                <a:lnTo>
                  <a:pt x="10928530" y="2886506"/>
                </a:lnTo>
                <a:cubicBezTo>
                  <a:pt x="10930633" y="2887045"/>
                  <a:pt x="10931408" y="2887626"/>
                  <a:pt x="10929442" y="2888736"/>
                </a:cubicBezTo>
                <a:cubicBezTo>
                  <a:pt x="10929102" y="2890553"/>
                  <a:pt x="10922409" y="2888639"/>
                  <a:pt x="10918977" y="2888138"/>
                </a:cubicBezTo>
                <a:lnTo>
                  <a:pt x="10905252" y="2886127"/>
                </a:lnTo>
                <a:lnTo>
                  <a:pt x="10888096" y="2883616"/>
                </a:lnTo>
                <a:cubicBezTo>
                  <a:pt x="10887928" y="2884524"/>
                  <a:pt x="10887759" y="2885431"/>
                  <a:pt x="10887591" y="2886339"/>
                </a:cubicBezTo>
                <a:lnTo>
                  <a:pt x="10901316" y="2888348"/>
                </a:lnTo>
                <a:cubicBezTo>
                  <a:pt x="10911611" y="2889857"/>
                  <a:pt x="10914874" y="2891268"/>
                  <a:pt x="10910937" y="2893491"/>
                </a:cubicBezTo>
                <a:cubicBezTo>
                  <a:pt x="10919601" y="2894292"/>
                  <a:pt x="10927196" y="2896103"/>
                  <a:pt x="10934789" y="2897916"/>
                </a:cubicBezTo>
                <a:lnTo>
                  <a:pt x="10956911" y="2902019"/>
                </a:lnTo>
                <a:lnTo>
                  <a:pt x="10942909" y="2902357"/>
                </a:lnTo>
                <a:lnTo>
                  <a:pt x="10937548" y="2902052"/>
                </a:lnTo>
                <a:lnTo>
                  <a:pt x="10872354" y="2892503"/>
                </a:lnTo>
                <a:cubicBezTo>
                  <a:pt x="10858628" y="2890493"/>
                  <a:pt x="10845071" y="2887576"/>
                  <a:pt x="10834273" y="2888793"/>
                </a:cubicBezTo>
                <a:lnTo>
                  <a:pt x="10827411" y="2887789"/>
                </a:lnTo>
                <a:cubicBezTo>
                  <a:pt x="10810759" y="2882551"/>
                  <a:pt x="10792930" y="2883672"/>
                  <a:pt x="10775941" y="2880251"/>
                </a:cubicBezTo>
                <a:cubicBezTo>
                  <a:pt x="10758953" y="2876829"/>
                  <a:pt x="10741799" y="2874318"/>
                  <a:pt x="10724471" y="2872713"/>
                </a:cubicBezTo>
                <a:lnTo>
                  <a:pt x="10612971" y="2857761"/>
                </a:lnTo>
                <a:lnTo>
                  <a:pt x="10614673" y="2858108"/>
                </a:lnTo>
                <a:cubicBezTo>
                  <a:pt x="10628397" y="2860118"/>
                  <a:pt x="10641787" y="2863944"/>
                  <a:pt x="10655008" y="2868679"/>
                </a:cubicBezTo>
                <a:cubicBezTo>
                  <a:pt x="10654841" y="2869587"/>
                  <a:pt x="10661702" y="2870591"/>
                  <a:pt x="10661534" y="2871501"/>
                </a:cubicBezTo>
                <a:lnTo>
                  <a:pt x="10659447" y="2871562"/>
                </a:lnTo>
                <a:lnTo>
                  <a:pt x="10661196" y="2871843"/>
                </a:lnTo>
                <a:cubicBezTo>
                  <a:pt x="10692246" y="2875458"/>
                  <a:pt x="10719865" y="2878569"/>
                  <a:pt x="10750410" y="2884906"/>
                </a:cubicBezTo>
                <a:lnTo>
                  <a:pt x="10777743" y="2889263"/>
                </a:lnTo>
                <a:lnTo>
                  <a:pt x="10746473" y="2888596"/>
                </a:lnTo>
                <a:lnTo>
                  <a:pt x="10685898" y="2899283"/>
                </a:lnTo>
                <a:lnTo>
                  <a:pt x="10713532" y="2904765"/>
                </a:lnTo>
                <a:cubicBezTo>
                  <a:pt x="10732926" y="2909470"/>
                  <a:pt x="10750436" y="2914832"/>
                  <a:pt x="10765122" y="2921179"/>
                </a:cubicBezTo>
                <a:cubicBezTo>
                  <a:pt x="10778342" y="2925915"/>
                  <a:pt x="10792066" y="2927924"/>
                  <a:pt x="10805791" y="2929934"/>
                </a:cubicBezTo>
                <a:cubicBezTo>
                  <a:pt x="10809223" y="2930438"/>
                  <a:pt x="10819685" y="2931035"/>
                  <a:pt x="10819350" y="2932853"/>
                </a:cubicBezTo>
                <a:cubicBezTo>
                  <a:pt x="10818677" y="2936485"/>
                  <a:pt x="10808719" y="2933161"/>
                  <a:pt x="10805287" y="2932658"/>
                </a:cubicBezTo>
                <a:lnTo>
                  <a:pt x="10648229" y="2909659"/>
                </a:lnTo>
                <a:lnTo>
                  <a:pt x="10634000" y="2913994"/>
                </a:lnTo>
                <a:lnTo>
                  <a:pt x="10637586" y="2917391"/>
                </a:lnTo>
                <a:lnTo>
                  <a:pt x="10624843" y="2915956"/>
                </a:lnTo>
                <a:cubicBezTo>
                  <a:pt x="10621242" y="2916361"/>
                  <a:pt x="10614380" y="2915356"/>
                  <a:pt x="10607684" y="2913442"/>
                </a:cubicBezTo>
                <a:cubicBezTo>
                  <a:pt x="10604591" y="2911126"/>
                  <a:pt x="10597559" y="2911028"/>
                  <a:pt x="10594128" y="2910525"/>
                </a:cubicBezTo>
                <a:cubicBezTo>
                  <a:pt x="10587265" y="2909520"/>
                  <a:pt x="10584002" y="2908111"/>
                  <a:pt x="10583666" y="2909928"/>
                </a:cubicBezTo>
                <a:cubicBezTo>
                  <a:pt x="10583330" y="2911743"/>
                  <a:pt x="10586762" y="2912244"/>
                  <a:pt x="10593624" y="2913248"/>
                </a:cubicBezTo>
                <a:lnTo>
                  <a:pt x="10621073" y="2917269"/>
                </a:lnTo>
                <a:cubicBezTo>
                  <a:pt x="10634801" y="2919280"/>
                  <a:pt x="10637727" y="2922506"/>
                  <a:pt x="10630361" y="2924225"/>
                </a:cubicBezTo>
                <a:cubicBezTo>
                  <a:pt x="10630361" y="2924225"/>
                  <a:pt x="10630193" y="2925133"/>
                  <a:pt x="10630025" y="2926041"/>
                </a:cubicBezTo>
                <a:cubicBezTo>
                  <a:pt x="10624374" y="2928012"/>
                  <a:pt x="10621548" y="2928998"/>
                  <a:pt x="10616704" y="2928988"/>
                </a:cubicBezTo>
                <a:lnTo>
                  <a:pt x="10605366" y="2927640"/>
                </a:lnTo>
                <a:lnTo>
                  <a:pt x="10629091" y="2934957"/>
                </a:lnTo>
                <a:cubicBezTo>
                  <a:pt x="10632552" y="2937678"/>
                  <a:pt x="10632906" y="2940528"/>
                  <a:pt x="10634201" y="2943051"/>
                </a:cubicBezTo>
                <a:cubicBezTo>
                  <a:pt x="10636457" y="2949909"/>
                  <a:pt x="10652774" y="2956962"/>
                  <a:pt x="10669089" y="2964015"/>
                </a:cubicBezTo>
                <a:cubicBezTo>
                  <a:pt x="10672184" y="2966334"/>
                  <a:pt x="10679215" y="2966431"/>
                  <a:pt x="10682645" y="2966933"/>
                </a:cubicBezTo>
                <a:cubicBezTo>
                  <a:pt x="10696369" y="2968943"/>
                  <a:pt x="10710265" y="2970046"/>
                  <a:pt x="10720055" y="2974277"/>
                </a:cubicBezTo>
                <a:cubicBezTo>
                  <a:pt x="10723316" y="2975688"/>
                  <a:pt x="10726749" y="2976189"/>
                  <a:pt x="10733612" y="2977195"/>
                </a:cubicBezTo>
                <a:lnTo>
                  <a:pt x="10761063" y="2981215"/>
                </a:lnTo>
                <a:cubicBezTo>
                  <a:pt x="10778052" y="2984635"/>
                  <a:pt x="10795375" y="2986239"/>
                  <a:pt x="10809604" y="2985524"/>
                </a:cubicBezTo>
                <a:cubicBezTo>
                  <a:pt x="10820402" y="2984308"/>
                  <a:pt x="10833960" y="2987226"/>
                  <a:pt x="10843750" y="2991456"/>
                </a:cubicBezTo>
                <a:cubicBezTo>
                  <a:pt x="10860235" y="2997602"/>
                  <a:pt x="10884253" y="3001120"/>
                  <a:pt x="10900907" y="3006358"/>
                </a:cubicBezTo>
                <a:cubicBezTo>
                  <a:pt x="10904168" y="3007766"/>
                  <a:pt x="10963510" y="3010860"/>
                  <a:pt x="10963677" y="3009951"/>
                </a:cubicBezTo>
                <a:cubicBezTo>
                  <a:pt x="10971211" y="3007325"/>
                  <a:pt x="10985106" y="3008425"/>
                  <a:pt x="10995399" y="3009932"/>
                </a:cubicBezTo>
                <a:cubicBezTo>
                  <a:pt x="11005860" y="3010532"/>
                  <a:pt x="11015652" y="3014765"/>
                  <a:pt x="11025608" y="3018088"/>
                </a:cubicBezTo>
                <a:cubicBezTo>
                  <a:pt x="11025439" y="3018995"/>
                  <a:pt x="11025272" y="3019905"/>
                  <a:pt x="11028705" y="3020407"/>
                </a:cubicBezTo>
                <a:cubicBezTo>
                  <a:pt x="11049291" y="3023421"/>
                  <a:pt x="11062344" y="3029065"/>
                  <a:pt x="11079332" y="3032486"/>
                </a:cubicBezTo>
                <a:cubicBezTo>
                  <a:pt x="11089460" y="3034900"/>
                  <a:pt x="11093564" y="3031770"/>
                  <a:pt x="11103519" y="3035094"/>
                </a:cubicBezTo>
                <a:cubicBezTo>
                  <a:pt x="11106953" y="3035597"/>
                  <a:pt x="11135243" y="3035075"/>
                  <a:pt x="11139009" y="3033761"/>
                </a:cubicBezTo>
                <a:lnTo>
                  <a:pt x="11149807" y="3032544"/>
                </a:lnTo>
                <a:cubicBezTo>
                  <a:pt x="11167467" y="3032331"/>
                  <a:pt x="11181194" y="3034341"/>
                  <a:pt x="11194246" y="3039985"/>
                </a:cubicBezTo>
                <a:cubicBezTo>
                  <a:pt x="11197510" y="3041394"/>
                  <a:pt x="11200774" y="3042804"/>
                  <a:pt x="11207467" y="3044718"/>
                </a:cubicBezTo>
                <a:cubicBezTo>
                  <a:pt x="11207300" y="3045627"/>
                  <a:pt x="11210563" y="3047038"/>
                  <a:pt x="11210563" y="3047038"/>
                </a:cubicBezTo>
                <a:cubicBezTo>
                  <a:pt x="11227719" y="3049549"/>
                  <a:pt x="11240940" y="3054284"/>
                  <a:pt x="11254836" y="3055385"/>
                </a:cubicBezTo>
                <a:cubicBezTo>
                  <a:pt x="11268727" y="3056486"/>
                  <a:pt x="11282621" y="3057588"/>
                  <a:pt x="11293251" y="3057278"/>
                </a:cubicBezTo>
                <a:cubicBezTo>
                  <a:pt x="11314510" y="3056664"/>
                  <a:pt x="11324804" y="3058170"/>
                  <a:pt x="11341288" y="3064315"/>
                </a:cubicBezTo>
                <a:cubicBezTo>
                  <a:pt x="11347816" y="3067135"/>
                  <a:pt x="11354678" y="3068139"/>
                  <a:pt x="11364971" y="3069649"/>
                </a:cubicBezTo>
                <a:lnTo>
                  <a:pt x="11376492" y="3071336"/>
                </a:lnTo>
                <a:lnTo>
                  <a:pt x="11380914" y="3072812"/>
                </a:lnTo>
                <a:cubicBezTo>
                  <a:pt x="11384010" y="3075130"/>
                  <a:pt x="11390703" y="3077045"/>
                  <a:pt x="11383505" y="3077855"/>
                </a:cubicBezTo>
                <a:cubicBezTo>
                  <a:pt x="11379907" y="3078260"/>
                  <a:pt x="11379571" y="3080076"/>
                  <a:pt x="11376140" y="3079574"/>
                </a:cubicBezTo>
                <a:cubicBezTo>
                  <a:pt x="11369277" y="3078570"/>
                  <a:pt x="11362247" y="3078472"/>
                  <a:pt x="11358984" y="3077062"/>
                </a:cubicBezTo>
                <a:cubicBezTo>
                  <a:pt x="11345593" y="3073235"/>
                  <a:pt x="11332037" y="3070318"/>
                  <a:pt x="11318480" y="3067400"/>
                </a:cubicBezTo>
                <a:cubicBezTo>
                  <a:pt x="11308521" y="3064075"/>
                  <a:pt x="11308353" y="3064985"/>
                  <a:pt x="11300987" y="3066702"/>
                </a:cubicBezTo>
                <a:cubicBezTo>
                  <a:pt x="11300651" y="3068520"/>
                  <a:pt x="11296716" y="3070743"/>
                  <a:pt x="11289686" y="3070644"/>
                </a:cubicBezTo>
                <a:cubicBezTo>
                  <a:pt x="11279391" y="3069139"/>
                  <a:pt x="11272193" y="3069948"/>
                  <a:pt x="11258466" y="3067939"/>
                </a:cubicBezTo>
                <a:cubicBezTo>
                  <a:pt x="11251772" y="3066025"/>
                  <a:pt x="11241310" y="3065428"/>
                  <a:pt x="11231183" y="3063012"/>
                </a:cubicBezTo>
                <a:cubicBezTo>
                  <a:pt x="11224320" y="3062006"/>
                  <a:pt x="11223985" y="3063822"/>
                  <a:pt x="11223817" y="3064732"/>
                </a:cubicBezTo>
                <a:cubicBezTo>
                  <a:pt x="11223481" y="3066546"/>
                  <a:pt x="11226746" y="3067957"/>
                  <a:pt x="11230177" y="3068459"/>
                </a:cubicBezTo>
                <a:cubicBezTo>
                  <a:pt x="11237040" y="3069465"/>
                  <a:pt x="11237206" y="3068557"/>
                  <a:pt x="11240637" y="3069059"/>
                </a:cubicBezTo>
                <a:cubicBezTo>
                  <a:pt x="11258130" y="3069754"/>
                  <a:pt x="11271689" y="3072674"/>
                  <a:pt x="11281310" y="3077813"/>
                </a:cubicBezTo>
                <a:cubicBezTo>
                  <a:pt x="11284405" y="3080132"/>
                  <a:pt x="11277206" y="3080942"/>
                  <a:pt x="11283732" y="3083767"/>
                </a:cubicBezTo>
                <a:lnTo>
                  <a:pt x="11314615" y="3088288"/>
                </a:lnTo>
                <a:cubicBezTo>
                  <a:pt x="11321308" y="3090200"/>
                  <a:pt x="11331940" y="3089891"/>
                  <a:pt x="11341897" y="3093215"/>
                </a:cubicBezTo>
                <a:cubicBezTo>
                  <a:pt x="11351688" y="3097448"/>
                  <a:pt x="11355791" y="3094317"/>
                  <a:pt x="11366084" y="3095824"/>
                </a:cubicBezTo>
                <a:cubicBezTo>
                  <a:pt x="11396796" y="3101254"/>
                  <a:pt x="11424753" y="3102551"/>
                  <a:pt x="11452035" y="3107477"/>
                </a:cubicBezTo>
                <a:lnTo>
                  <a:pt x="11489779" y="3113005"/>
                </a:lnTo>
                <a:cubicBezTo>
                  <a:pt x="11510367" y="3116018"/>
                  <a:pt x="11527524" y="3118532"/>
                  <a:pt x="11548952" y="3117006"/>
                </a:cubicBezTo>
                <a:cubicBezTo>
                  <a:pt x="11552215" y="3118417"/>
                  <a:pt x="11551878" y="3120233"/>
                  <a:pt x="11555308" y="3120736"/>
                </a:cubicBezTo>
                <a:cubicBezTo>
                  <a:pt x="11568195" y="3127286"/>
                  <a:pt x="11571625" y="3127787"/>
                  <a:pt x="11592885" y="3127170"/>
                </a:cubicBezTo>
                <a:lnTo>
                  <a:pt x="11599152" y="3127257"/>
                </a:lnTo>
                <a:lnTo>
                  <a:pt x="11601655" y="3128345"/>
                </a:lnTo>
                <a:cubicBezTo>
                  <a:pt x="11622274" y="3136077"/>
                  <a:pt x="11644262" y="3142790"/>
                  <a:pt x="11668806" y="3147887"/>
                </a:cubicBezTo>
                <a:cubicBezTo>
                  <a:pt x="11702753" y="3152952"/>
                  <a:pt x="11734208" y="3165533"/>
                  <a:pt x="11764897" y="3180747"/>
                </a:cubicBezTo>
                <a:lnTo>
                  <a:pt x="11773540" y="3185342"/>
                </a:lnTo>
                <a:lnTo>
                  <a:pt x="11758572" y="3184079"/>
                </a:lnTo>
                <a:cubicBezTo>
                  <a:pt x="11719819" y="3184002"/>
                  <a:pt x="11678139" y="3180696"/>
                  <a:pt x="11636964" y="3174666"/>
                </a:cubicBezTo>
                <a:lnTo>
                  <a:pt x="11568337" y="3164616"/>
                </a:lnTo>
                <a:cubicBezTo>
                  <a:pt x="11564906" y="3164113"/>
                  <a:pt x="11558214" y="3162201"/>
                  <a:pt x="11554444" y="3163516"/>
                </a:cubicBezTo>
                <a:cubicBezTo>
                  <a:pt x="11550676" y="3164829"/>
                  <a:pt x="11557204" y="3167651"/>
                  <a:pt x="11560634" y="3168153"/>
                </a:cubicBezTo>
                <a:cubicBezTo>
                  <a:pt x="11574193" y="3171072"/>
                  <a:pt x="11584150" y="3174394"/>
                  <a:pt x="11597706" y="3177311"/>
                </a:cubicBezTo>
                <a:cubicBezTo>
                  <a:pt x="11614695" y="3180734"/>
                  <a:pt x="11631854" y="3183247"/>
                  <a:pt x="11648504" y="3188482"/>
                </a:cubicBezTo>
                <a:cubicBezTo>
                  <a:pt x="11641474" y="3188385"/>
                  <a:pt x="11641138" y="3190200"/>
                  <a:pt x="11634275" y="3189195"/>
                </a:cubicBezTo>
                <a:cubicBezTo>
                  <a:pt x="11620550" y="3187186"/>
                  <a:pt x="11609752" y="3188403"/>
                  <a:pt x="11599292" y="3187805"/>
                </a:cubicBezTo>
                <a:cubicBezTo>
                  <a:pt x="11595858" y="3187302"/>
                  <a:pt x="11592091" y="3188616"/>
                  <a:pt x="11591924" y="3189524"/>
                </a:cubicBezTo>
                <a:cubicBezTo>
                  <a:pt x="11595019" y="3191843"/>
                  <a:pt x="11598619" y="3191438"/>
                  <a:pt x="11602050" y="3191939"/>
                </a:cubicBezTo>
                <a:lnTo>
                  <a:pt x="11615776" y="3193949"/>
                </a:lnTo>
                <a:cubicBezTo>
                  <a:pt x="11632595" y="3198278"/>
                  <a:pt x="11650422" y="3197157"/>
                  <a:pt x="11670844" y="3201081"/>
                </a:cubicBezTo>
                <a:lnTo>
                  <a:pt x="11705156" y="3206106"/>
                </a:lnTo>
                <a:cubicBezTo>
                  <a:pt x="11715618" y="3206704"/>
                  <a:pt x="11721976" y="3210434"/>
                  <a:pt x="11735703" y="3212443"/>
                </a:cubicBezTo>
                <a:cubicBezTo>
                  <a:pt x="11770349" y="3215652"/>
                  <a:pt x="11803994" y="3224309"/>
                  <a:pt x="11838475" y="3228427"/>
                </a:cubicBezTo>
                <a:cubicBezTo>
                  <a:pt x="11841905" y="3228929"/>
                  <a:pt x="11845335" y="3229430"/>
                  <a:pt x="11848600" y="3230842"/>
                </a:cubicBezTo>
                <a:cubicBezTo>
                  <a:pt x="11851863" y="3232252"/>
                  <a:pt x="11855294" y="3232755"/>
                  <a:pt x="11855294" y="3232755"/>
                </a:cubicBezTo>
                <a:lnTo>
                  <a:pt x="11867556" y="3233457"/>
                </a:lnTo>
                <a:lnTo>
                  <a:pt x="11883280" y="3239157"/>
                </a:lnTo>
                <a:cubicBezTo>
                  <a:pt x="11891333" y="3240598"/>
                  <a:pt x="11899473" y="3240141"/>
                  <a:pt x="11910709" y="3237514"/>
                </a:cubicBezTo>
                <a:lnTo>
                  <a:pt x="11915686" y="3236767"/>
                </a:lnTo>
                <a:lnTo>
                  <a:pt x="11922721" y="3237381"/>
                </a:lnTo>
                <a:cubicBezTo>
                  <a:pt x="11930849" y="3238689"/>
                  <a:pt x="11938400" y="3240728"/>
                  <a:pt x="11944844" y="3244002"/>
                </a:cubicBezTo>
                <a:lnTo>
                  <a:pt x="11951707" y="3245008"/>
                </a:lnTo>
                <a:lnTo>
                  <a:pt x="11966850" y="3247225"/>
                </a:lnTo>
                <a:lnTo>
                  <a:pt x="11968990" y="3270112"/>
                </a:lnTo>
                <a:cubicBezTo>
                  <a:pt x="11966711" y="3282196"/>
                  <a:pt x="11983413" y="3290426"/>
                  <a:pt x="11992304" y="3283148"/>
                </a:cubicBezTo>
                <a:cubicBezTo>
                  <a:pt x="12033278" y="3248158"/>
                  <a:pt x="12062483" y="3281191"/>
                  <a:pt x="12096250" y="3290057"/>
                </a:cubicBezTo>
                <a:cubicBezTo>
                  <a:pt x="12121482" y="3298603"/>
                  <a:pt x="12143235" y="3308537"/>
                  <a:pt x="12164985" y="3318475"/>
                </a:cubicBezTo>
                <a:cubicBezTo>
                  <a:pt x="12201520" y="3341135"/>
                  <a:pt x="12200798" y="3356320"/>
                  <a:pt x="12164030" y="3374731"/>
                </a:cubicBezTo>
                <a:cubicBezTo>
                  <a:pt x="12155137" y="3382009"/>
                  <a:pt x="12146605" y="3381692"/>
                  <a:pt x="12144323" y="3393777"/>
                </a:cubicBezTo>
                <a:cubicBezTo>
                  <a:pt x="12144088" y="3434845"/>
                  <a:pt x="12117055" y="3464267"/>
                  <a:pt x="12071270" y="3456479"/>
                </a:cubicBezTo>
                <a:cubicBezTo>
                  <a:pt x="11991357" y="3447426"/>
                  <a:pt x="11911447" y="3438367"/>
                  <a:pt x="11841508" y="3399253"/>
                </a:cubicBezTo>
                <a:cubicBezTo>
                  <a:pt x="11823241" y="3387925"/>
                  <a:pt x="11804977" y="3376596"/>
                  <a:pt x="11784426" y="3377353"/>
                </a:cubicBezTo>
                <a:cubicBezTo>
                  <a:pt x="11736540" y="3377855"/>
                  <a:pt x="11689405" y="3371538"/>
                  <a:pt x="11643276" y="3362026"/>
                </a:cubicBezTo>
                <a:lnTo>
                  <a:pt x="11569037" y="3343069"/>
                </a:lnTo>
                <a:lnTo>
                  <a:pt x="11571452" y="3348197"/>
                </a:lnTo>
                <a:cubicBezTo>
                  <a:pt x="11571243" y="3357126"/>
                  <a:pt x="11561870" y="3365527"/>
                  <a:pt x="11543486" y="3374731"/>
                </a:cubicBezTo>
                <a:cubicBezTo>
                  <a:pt x="11534593" y="3382009"/>
                  <a:pt x="11526061" y="3381692"/>
                  <a:pt x="11523779" y="3393778"/>
                </a:cubicBezTo>
                <a:cubicBezTo>
                  <a:pt x="11523720" y="3404045"/>
                  <a:pt x="11521987" y="3413584"/>
                  <a:pt x="11518704" y="3421996"/>
                </a:cubicBezTo>
                <a:lnTo>
                  <a:pt x="11517685" y="3423518"/>
                </a:lnTo>
                <a:lnTo>
                  <a:pt x="11538671" y="3425460"/>
                </a:lnTo>
                <a:cubicBezTo>
                  <a:pt x="11605454" y="3436499"/>
                  <a:pt x="11666225" y="3472991"/>
                  <a:pt x="11735171" y="3478976"/>
                </a:cubicBezTo>
                <a:cubicBezTo>
                  <a:pt x="11740215" y="3480687"/>
                  <a:pt x="11743701" y="3479296"/>
                  <a:pt x="11748749" y="3481002"/>
                </a:cubicBezTo>
                <a:cubicBezTo>
                  <a:pt x="11767015" y="3492333"/>
                  <a:pt x="11803064" y="3489106"/>
                  <a:pt x="11798139" y="3520876"/>
                </a:cubicBezTo>
                <a:lnTo>
                  <a:pt x="11797913" y="3521354"/>
                </a:lnTo>
                <a:lnTo>
                  <a:pt x="11543557" y="3521354"/>
                </a:lnTo>
                <a:lnTo>
                  <a:pt x="11457100" y="3511760"/>
                </a:lnTo>
                <a:lnTo>
                  <a:pt x="11410911" y="3503573"/>
                </a:lnTo>
                <a:lnTo>
                  <a:pt x="11414811" y="3513374"/>
                </a:lnTo>
                <a:lnTo>
                  <a:pt x="11416282" y="3521354"/>
                </a:lnTo>
                <a:lnTo>
                  <a:pt x="11177370" y="3521354"/>
                </a:lnTo>
                <a:lnTo>
                  <a:pt x="11169341" y="3538374"/>
                </a:lnTo>
                <a:cubicBezTo>
                  <a:pt x="11157079" y="3550255"/>
                  <a:pt x="11134459" y="3547417"/>
                  <a:pt x="11116435" y="3549030"/>
                </a:cubicBezTo>
                <a:cubicBezTo>
                  <a:pt x="11081947" y="3555355"/>
                  <a:pt x="11046258" y="3550986"/>
                  <a:pt x="11014412" y="3537630"/>
                </a:cubicBezTo>
                <a:cubicBezTo>
                  <a:pt x="10985301" y="3529700"/>
                  <a:pt x="10955549" y="3525171"/>
                  <a:pt x="10925718" y="3521654"/>
                </a:cubicBezTo>
                <a:lnTo>
                  <a:pt x="10923005" y="3521354"/>
                </a:lnTo>
                <a:lnTo>
                  <a:pt x="10795738" y="3521354"/>
                </a:lnTo>
                <a:lnTo>
                  <a:pt x="10797821" y="3532651"/>
                </a:lnTo>
                <a:cubicBezTo>
                  <a:pt x="10793093" y="3597458"/>
                  <a:pt x="10848033" y="3544473"/>
                  <a:pt x="10864913" y="3562923"/>
                </a:cubicBezTo>
                <a:cubicBezTo>
                  <a:pt x="10875110" y="3568685"/>
                  <a:pt x="10885854" y="3569664"/>
                  <a:pt x="10896047" y="3575423"/>
                </a:cubicBezTo>
                <a:cubicBezTo>
                  <a:pt x="10937379" y="3593684"/>
                  <a:pt x="10976297" y="3609311"/>
                  <a:pt x="11025197" y="3608931"/>
                </a:cubicBezTo>
                <a:cubicBezTo>
                  <a:pt x="11041310" y="3610398"/>
                  <a:pt x="11053920" y="3618796"/>
                  <a:pt x="11070034" y="3620263"/>
                </a:cubicBezTo>
                <a:cubicBezTo>
                  <a:pt x="11136911" y="3628770"/>
                  <a:pt x="11174612" y="3702273"/>
                  <a:pt x="11251469" y="3694775"/>
                </a:cubicBezTo>
                <a:cubicBezTo>
                  <a:pt x="11256840" y="3695263"/>
                  <a:pt x="11264627" y="3698388"/>
                  <a:pt x="11264075" y="3703172"/>
                </a:cubicBezTo>
                <a:cubicBezTo>
                  <a:pt x="11270977" y="3737628"/>
                  <a:pt x="11311542" y="3738904"/>
                  <a:pt x="11336755" y="3755697"/>
                </a:cubicBezTo>
                <a:cubicBezTo>
                  <a:pt x="11349361" y="3764096"/>
                  <a:pt x="11370301" y="3770833"/>
                  <a:pt x="11358461" y="3779421"/>
                </a:cubicBezTo>
                <a:cubicBezTo>
                  <a:pt x="11332363" y="3793957"/>
                  <a:pt x="11341673" y="3831048"/>
                  <a:pt x="11305931" y="3835044"/>
                </a:cubicBezTo>
                <a:cubicBezTo>
                  <a:pt x="11298148" y="3831918"/>
                  <a:pt x="11290366" y="3828792"/>
                  <a:pt x="11293874" y="3821863"/>
                </a:cubicBezTo>
                <a:cubicBezTo>
                  <a:pt x="11317345" y="3782925"/>
                  <a:pt x="11278641" y="3789067"/>
                  <a:pt x="11257153" y="3787108"/>
                </a:cubicBezTo>
                <a:cubicBezTo>
                  <a:pt x="11235664" y="3785153"/>
                  <a:pt x="11228429" y="3777246"/>
                  <a:pt x="11222293" y="3759770"/>
                </a:cubicBezTo>
                <a:cubicBezTo>
                  <a:pt x="11211334" y="3737032"/>
                  <a:pt x="11150379" y="3724229"/>
                  <a:pt x="11134478" y="3744528"/>
                </a:cubicBezTo>
                <a:cubicBezTo>
                  <a:pt x="11125047" y="3755748"/>
                  <a:pt x="11109145" y="3776047"/>
                  <a:pt x="11143788" y="3781618"/>
                </a:cubicBezTo>
                <a:cubicBezTo>
                  <a:pt x="11165277" y="3783573"/>
                  <a:pt x="11169003" y="3798412"/>
                  <a:pt x="11178100" y="3813736"/>
                </a:cubicBezTo>
                <a:cubicBezTo>
                  <a:pt x="11201116" y="3849660"/>
                  <a:pt x="11247818" y="3868411"/>
                  <a:pt x="11282678" y="3895748"/>
                </a:cubicBezTo>
                <a:cubicBezTo>
                  <a:pt x="11300108" y="3909414"/>
                  <a:pt x="11321930" y="3884825"/>
                  <a:pt x="11343967" y="3881998"/>
                </a:cubicBezTo>
                <a:cubicBezTo>
                  <a:pt x="11410628" y="3868740"/>
                  <a:pt x="11432881" y="3887680"/>
                  <a:pt x="11417412" y="3951508"/>
                </a:cubicBezTo>
                <a:cubicBezTo>
                  <a:pt x="11417412" y="3951508"/>
                  <a:pt x="11419272" y="3958927"/>
                  <a:pt x="11416311" y="3961073"/>
                </a:cubicBezTo>
                <a:cubicBezTo>
                  <a:pt x="11437800" y="3963031"/>
                  <a:pt x="11439449" y="3948682"/>
                  <a:pt x="11440545" y="3939118"/>
                </a:cubicBezTo>
                <a:cubicBezTo>
                  <a:pt x="11445154" y="3922625"/>
                  <a:pt x="11458859" y="3921457"/>
                  <a:pt x="11474426" y="3927704"/>
                </a:cubicBezTo>
                <a:cubicBezTo>
                  <a:pt x="11492405" y="3936592"/>
                  <a:pt x="11515206" y="3950749"/>
                  <a:pt x="11499856" y="3966266"/>
                </a:cubicBezTo>
                <a:cubicBezTo>
                  <a:pt x="11472111" y="3995149"/>
                  <a:pt x="11488992" y="4013601"/>
                  <a:pt x="11511793" y="4027757"/>
                </a:cubicBezTo>
                <a:cubicBezTo>
                  <a:pt x="11537558" y="4039769"/>
                  <a:pt x="11536672" y="4071099"/>
                  <a:pt x="11560572" y="4075693"/>
                </a:cubicBezTo>
                <a:cubicBezTo>
                  <a:pt x="11637643" y="4089959"/>
                  <a:pt x="11709559" y="4125504"/>
                  <a:pt x="11789593" y="4137624"/>
                </a:cubicBezTo>
                <a:cubicBezTo>
                  <a:pt x="11824787" y="4138411"/>
                  <a:pt x="11858881" y="4148766"/>
                  <a:pt x="11886508" y="4168195"/>
                </a:cubicBezTo>
                <a:cubicBezTo>
                  <a:pt x="11906896" y="4179716"/>
                  <a:pt x="11938578" y="4187433"/>
                  <a:pt x="11926952" y="4217787"/>
                </a:cubicBezTo>
                <a:cubicBezTo>
                  <a:pt x="11921139" y="4232964"/>
                  <a:pt x="11910586" y="4236230"/>
                  <a:pt x="11898732" y="4236056"/>
                </a:cubicBezTo>
                <a:lnTo>
                  <a:pt x="11889054" y="4235115"/>
                </a:lnTo>
                <a:lnTo>
                  <a:pt x="11870080" y="4231479"/>
                </a:lnTo>
                <a:lnTo>
                  <a:pt x="11795753" y="4215354"/>
                </a:lnTo>
                <a:cubicBezTo>
                  <a:pt x="11792374" y="4214621"/>
                  <a:pt x="11785617" y="4213156"/>
                  <a:pt x="11781995" y="4213316"/>
                </a:cubicBezTo>
                <a:cubicBezTo>
                  <a:pt x="11778617" y="4212583"/>
                  <a:pt x="11771615" y="4212012"/>
                  <a:pt x="11771124" y="4213798"/>
                </a:cubicBezTo>
                <a:lnTo>
                  <a:pt x="11773401" y="4215149"/>
                </a:lnTo>
                <a:lnTo>
                  <a:pt x="11714121" y="4209882"/>
                </a:lnTo>
                <a:lnTo>
                  <a:pt x="11678530" y="4204319"/>
                </a:lnTo>
                <a:lnTo>
                  <a:pt x="11653627" y="4196834"/>
                </a:lnTo>
                <a:lnTo>
                  <a:pt x="11624782" y="4189664"/>
                </a:lnTo>
                <a:lnTo>
                  <a:pt x="11584783" y="4172129"/>
                </a:lnTo>
                <a:lnTo>
                  <a:pt x="11555820" y="4175037"/>
                </a:lnTo>
                <a:lnTo>
                  <a:pt x="11511911" y="4167036"/>
                </a:lnTo>
                <a:cubicBezTo>
                  <a:pt x="11497906" y="4165891"/>
                  <a:pt x="11494282" y="4166052"/>
                  <a:pt x="11503439" y="4171828"/>
                </a:cubicBezTo>
                <a:cubicBezTo>
                  <a:pt x="11506572" y="4173454"/>
                  <a:pt x="11509949" y="4174188"/>
                  <a:pt x="11506326" y="4174349"/>
                </a:cubicBezTo>
                <a:cubicBezTo>
                  <a:pt x="11489188" y="4171578"/>
                  <a:pt x="11469652" y="4164499"/>
                  <a:pt x="11454916" y="4166038"/>
                </a:cubicBezTo>
                <a:lnTo>
                  <a:pt x="11478413" y="4174160"/>
                </a:lnTo>
                <a:lnTo>
                  <a:pt x="11401034" y="4165061"/>
                </a:lnTo>
                <a:cubicBezTo>
                  <a:pt x="11395661" y="4164573"/>
                  <a:pt x="11389741" y="4168865"/>
                  <a:pt x="11386229" y="4175794"/>
                </a:cubicBezTo>
                <a:lnTo>
                  <a:pt x="11390035" y="4185110"/>
                </a:lnTo>
                <a:lnTo>
                  <a:pt x="11371524" y="4182995"/>
                </a:lnTo>
                <a:cubicBezTo>
                  <a:pt x="11368145" y="4182264"/>
                  <a:pt x="11357765" y="4180958"/>
                  <a:pt x="11354631" y="4179330"/>
                </a:cubicBezTo>
                <a:cubicBezTo>
                  <a:pt x="11345231" y="4174449"/>
                  <a:pt x="11334606" y="4174040"/>
                  <a:pt x="11328091" y="4171680"/>
                </a:cubicBezTo>
                <a:cubicBezTo>
                  <a:pt x="11317958" y="4169480"/>
                  <a:pt x="11310957" y="4168909"/>
                  <a:pt x="11310467" y="4170698"/>
                </a:cubicBezTo>
                <a:cubicBezTo>
                  <a:pt x="11309976" y="4172485"/>
                  <a:pt x="11312864" y="4175005"/>
                  <a:pt x="11319621" y="4176472"/>
                </a:cubicBezTo>
                <a:cubicBezTo>
                  <a:pt x="11332891" y="4180299"/>
                  <a:pt x="11342780" y="4183392"/>
                  <a:pt x="11356295" y="4186324"/>
                </a:cubicBezTo>
                <a:lnTo>
                  <a:pt x="11417108" y="4199517"/>
                </a:lnTo>
                <a:cubicBezTo>
                  <a:pt x="11406483" y="4199106"/>
                  <a:pt x="11396591" y="4196014"/>
                  <a:pt x="11389346" y="4196337"/>
                </a:cubicBezTo>
                <a:cubicBezTo>
                  <a:pt x="11389100" y="4197232"/>
                  <a:pt x="11382342" y="4195765"/>
                  <a:pt x="11382097" y="4196659"/>
                </a:cubicBezTo>
                <a:cubicBezTo>
                  <a:pt x="11384984" y="4199180"/>
                  <a:pt x="11388365" y="4199912"/>
                  <a:pt x="11391743" y="4200646"/>
                </a:cubicBezTo>
                <a:cubicBezTo>
                  <a:pt x="11405257" y="4203579"/>
                  <a:pt x="11419015" y="4205616"/>
                  <a:pt x="11432774" y="4207653"/>
                </a:cubicBezTo>
                <a:lnTo>
                  <a:pt x="11453674" y="4212188"/>
                </a:lnTo>
                <a:lnTo>
                  <a:pt x="11457890" y="4218448"/>
                </a:lnTo>
                <a:lnTo>
                  <a:pt x="11420923" y="4211712"/>
                </a:lnTo>
                <a:lnTo>
                  <a:pt x="11410788" y="4209515"/>
                </a:lnTo>
                <a:cubicBezTo>
                  <a:pt x="11410054" y="4212197"/>
                  <a:pt x="11415830" y="4217240"/>
                  <a:pt x="11398693" y="4214469"/>
                </a:cubicBezTo>
                <a:cubicBezTo>
                  <a:pt x="11398693" y="4214469"/>
                  <a:pt x="11398448" y="4215363"/>
                  <a:pt x="11398204" y="4216259"/>
                </a:cubicBezTo>
                <a:cubicBezTo>
                  <a:pt x="11401339" y="4217885"/>
                  <a:pt x="11404959" y="4217722"/>
                  <a:pt x="11408093" y="4219351"/>
                </a:cubicBezTo>
                <a:cubicBezTo>
                  <a:pt x="11418230" y="4221550"/>
                  <a:pt x="11431989" y="4223586"/>
                  <a:pt x="11441879" y="4226680"/>
                </a:cubicBezTo>
                <a:cubicBezTo>
                  <a:pt x="11441879" y="4226680"/>
                  <a:pt x="11445011" y="4228309"/>
                  <a:pt x="11444768" y="4229201"/>
                </a:cubicBezTo>
                <a:cubicBezTo>
                  <a:pt x="11441389" y="4228469"/>
                  <a:pt x="11441143" y="4229364"/>
                  <a:pt x="11441143" y="4229364"/>
                </a:cubicBezTo>
                <a:lnTo>
                  <a:pt x="11407359" y="4222034"/>
                </a:lnTo>
                <a:lnTo>
                  <a:pt x="11373575" y="4214703"/>
                </a:lnTo>
                <a:lnTo>
                  <a:pt x="11356681" y="4211038"/>
                </a:lnTo>
                <a:cubicBezTo>
                  <a:pt x="11346057" y="4210627"/>
                  <a:pt x="11338809" y="4210950"/>
                  <a:pt x="11328428" y="4209645"/>
                </a:cubicBezTo>
                <a:cubicBezTo>
                  <a:pt x="11314670" y="4207608"/>
                  <a:pt x="11300667" y="4206464"/>
                  <a:pt x="11286906" y="4204426"/>
                </a:cubicBezTo>
                <a:cubicBezTo>
                  <a:pt x="11276773" y="4202227"/>
                  <a:pt x="11276527" y="4203122"/>
                  <a:pt x="11276037" y="4204909"/>
                </a:cubicBezTo>
                <a:cubicBezTo>
                  <a:pt x="11275547" y="4206698"/>
                  <a:pt x="11278925" y="4207432"/>
                  <a:pt x="11285683" y="4208896"/>
                </a:cubicBezTo>
                <a:cubicBezTo>
                  <a:pt x="11295573" y="4211992"/>
                  <a:pt x="11295573" y="4211992"/>
                  <a:pt x="11288324" y="4212313"/>
                </a:cubicBezTo>
                <a:cubicBezTo>
                  <a:pt x="11284458" y="4213368"/>
                  <a:pt x="11274078" y="4212064"/>
                  <a:pt x="11290724" y="4216622"/>
                </a:cubicBezTo>
                <a:cubicBezTo>
                  <a:pt x="11294103" y="4217355"/>
                  <a:pt x="11290235" y="4218412"/>
                  <a:pt x="11289989" y="4219306"/>
                </a:cubicBezTo>
                <a:lnTo>
                  <a:pt x="11286610" y="4218571"/>
                </a:lnTo>
                <a:cubicBezTo>
                  <a:pt x="11275496" y="4219951"/>
                  <a:pt x="11275496" y="4219951"/>
                  <a:pt x="11284894" y="4224831"/>
                </a:cubicBezTo>
                <a:cubicBezTo>
                  <a:pt x="11291162" y="4228085"/>
                  <a:pt x="11304432" y="4231912"/>
                  <a:pt x="11310208" y="4236954"/>
                </a:cubicBezTo>
                <a:cubicBezTo>
                  <a:pt x="11299828" y="4235650"/>
                  <a:pt x="11283181" y="4231091"/>
                  <a:pt x="11275689" y="4232307"/>
                </a:cubicBezTo>
                <a:cubicBezTo>
                  <a:pt x="11275689" y="4232307"/>
                  <a:pt x="11275444" y="4233202"/>
                  <a:pt x="11278821" y="4233935"/>
                </a:cubicBezTo>
                <a:lnTo>
                  <a:pt x="11413962" y="4263254"/>
                </a:lnTo>
                <a:cubicBezTo>
                  <a:pt x="11417095" y="4264881"/>
                  <a:pt x="11410338" y="4263415"/>
                  <a:pt x="11417095" y="4264881"/>
                </a:cubicBezTo>
                <a:cubicBezTo>
                  <a:pt x="11410338" y="4263415"/>
                  <a:pt x="11403581" y="4261948"/>
                  <a:pt x="11399958" y="4262109"/>
                </a:cubicBezTo>
                <a:cubicBezTo>
                  <a:pt x="11389822" y="4259911"/>
                  <a:pt x="11376065" y="4257874"/>
                  <a:pt x="11371706" y="4260718"/>
                </a:cubicBezTo>
                <a:cubicBezTo>
                  <a:pt x="11370725" y="4264293"/>
                  <a:pt x="11367591" y="4262667"/>
                  <a:pt x="11357455" y="4260469"/>
                </a:cubicBezTo>
                <a:cubicBezTo>
                  <a:pt x="11343942" y="4257537"/>
                  <a:pt x="11330672" y="4253708"/>
                  <a:pt x="11319803" y="4254193"/>
                </a:cubicBezTo>
                <a:cubicBezTo>
                  <a:pt x="11316425" y="4253461"/>
                  <a:pt x="11312802" y="4253622"/>
                  <a:pt x="11312557" y="4254516"/>
                </a:cubicBezTo>
                <a:cubicBezTo>
                  <a:pt x="11312065" y="4256304"/>
                  <a:pt x="11315690" y="4256142"/>
                  <a:pt x="11319068" y="4256876"/>
                </a:cubicBezTo>
                <a:lnTo>
                  <a:pt x="11400150" y="4274467"/>
                </a:lnTo>
                <a:cubicBezTo>
                  <a:pt x="11403529" y="4275201"/>
                  <a:pt x="11410287" y="4276666"/>
                  <a:pt x="11410043" y="4277559"/>
                </a:cubicBezTo>
                <a:cubicBezTo>
                  <a:pt x="11413175" y="4279189"/>
                  <a:pt x="11412684" y="4280975"/>
                  <a:pt x="11415818" y="4282604"/>
                </a:cubicBezTo>
                <a:cubicBezTo>
                  <a:pt x="11412196" y="4282765"/>
                  <a:pt x="11408571" y="4282926"/>
                  <a:pt x="11398436" y="4280727"/>
                </a:cubicBezTo>
                <a:cubicBezTo>
                  <a:pt x="11384922" y="4277795"/>
                  <a:pt x="11374052" y="4278278"/>
                  <a:pt x="11360783" y="4274453"/>
                </a:cubicBezTo>
                <a:cubicBezTo>
                  <a:pt x="11349667" y="4275830"/>
                  <a:pt x="11333755" y="4268588"/>
                  <a:pt x="11322640" y="4269966"/>
                </a:cubicBezTo>
                <a:lnTo>
                  <a:pt x="11282099" y="4261170"/>
                </a:lnTo>
                <a:cubicBezTo>
                  <a:pt x="11271964" y="4258971"/>
                  <a:pt x="11261829" y="4256773"/>
                  <a:pt x="11251937" y="4253680"/>
                </a:cubicBezTo>
                <a:cubicBezTo>
                  <a:pt x="11245180" y="4252213"/>
                  <a:pt x="11241312" y="4253268"/>
                  <a:pt x="11237688" y="4253430"/>
                </a:cubicBezTo>
                <a:cubicBezTo>
                  <a:pt x="11237444" y="4254325"/>
                  <a:pt x="11237197" y="4255218"/>
                  <a:pt x="11240332" y="4256846"/>
                </a:cubicBezTo>
                <a:lnTo>
                  <a:pt x="11257223" y="4260510"/>
                </a:lnTo>
                <a:cubicBezTo>
                  <a:pt x="11270738" y="4263443"/>
                  <a:pt x="11287384" y="4268001"/>
                  <a:pt x="11301387" y="4269145"/>
                </a:cubicBezTo>
                <a:cubicBezTo>
                  <a:pt x="11318771" y="4271022"/>
                  <a:pt x="11331304" y="4277530"/>
                  <a:pt x="11345065" y="4279568"/>
                </a:cubicBezTo>
                <a:cubicBezTo>
                  <a:pt x="11348687" y="4279407"/>
                  <a:pt x="11355444" y="4280873"/>
                  <a:pt x="11358333" y="4283394"/>
                </a:cubicBezTo>
                <a:cubicBezTo>
                  <a:pt x="11331061" y="4278424"/>
                  <a:pt x="11300164" y="4273616"/>
                  <a:pt x="11270003" y="4266127"/>
                </a:cubicBezTo>
                <a:cubicBezTo>
                  <a:pt x="11266625" y="4265391"/>
                  <a:pt x="11259623" y="4264820"/>
                  <a:pt x="11256489" y="4263193"/>
                </a:cubicBezTo>
                <a:cubicBezTo>
                  <a:pt x="11249977" y="4260831"/>
                  <a:pt x="11245618" y="4263676"/>
                  <a:pt x="11239107" y="4261317"/>
                </a:cubicBezTo>
                <a:cubicBezTo>
                  <a:pt x="11235728" y="4260583"/>
                  <a:pt x="11235238" y="4262371"/>
                  <a:pt x="11234991" y="4263266"/>
                </a:cubicBezTo>
                <a:cubicBezTo>
                  <a:pt x="11234502" y="4265054"/>
                  <a:pt x="11237880" y="4265787"/>
                  <a:pt x="11241259" y="4266521"/>
                </a:cubicBezTo>
                <a:lnTo>
                  <a:pt x="11291937" y="4277516"/>
                </a:lnTo>
                <a:cubicBezTo>
                  <a:pt x="11274798" y="4274745"/>
                  <a:pt x="11257173" y="4273763"/>
                  <a:pt x="11236901" y="4269364"/>
                </a:cubicBezTo>
                <a:cubicBezTo>
                  <a:pt x="11233768" y="4267736"/>
                  <a:pt x="11227011" y="4266271"/>
                  <a:pt x="11226276" y="4268955"/>
                </a:cubicBezTo>
                <a:cubicBezTo>
                  <a:pt x="11225786" y="4270742"/>
                  <a:pt x="11232787" y="4271313"/>
                  <a:pt x="11239545" y="4272780"/>
                </a:cubicBezTo>
                <a:lnTo>
                  <a:pt x="11324007" y="4291105"/>
                </a:lnTo>
                <a:cubicBezTo>
                  <a:pt x="11327385" y="4291837"/>
                  <a:pt x="11334386" y="4292409"/>
                  <a:pt x="11337030" y="4295824"/>
                </a:cubicBezTo>
                <a:lnTo>
                  <a:pt x="11313382" y="4290693"/>
                </a:lnTo>
                <a:cubicBezTo>
                  <a:pt x="11302512" y="4291178"/>
                  <a:pt x="11292865" y="4287191"/>
                  <a:pt x="11282240" y="4286779"/>
                </a:cubicBezTo>
                <a:cubicBezTo>
                  <a:pt x="11275240" y="4286207"/>
                  <a:pt x="11261968" y="4282381"/>
                  <a:pt x="11251833" y="4280182"/>
                </a:cubicBezTo>
                <a:cubicBezTo>
                  <a:pt x="11245076" y="4278716"/>
                  <a:pt x="11241455" y="4278878"/>
                  <a:pt x="11240964" y="4280666"/>
                </a:cubicBezTo>
                <a:cubicBezTo>
                  <a:pt x="11240719" y="4281560"/>
                  <a:pt x="11243607" y="4284081"/>
                  <a:pt x="11250364" y="4285548"/>
                </a:cubicBezTo>
                <a:cubicBezTo>
                  <a:pt x="11274258" y="4289787"/>
                  <a:pt x="11297908" y="4294917"/>
                  <a:pt x="11321311" y="4300939"/>
                </a:cubicBezTo>
                <a:cubicBezTo>
                  <a:pt x="11331446" y="4303139"/>
                  <a:pt x="11338451" y="4303711"/>
                  <a:pt x="11351474" y="4308431"/>
                </a:cubicBezTo>
                <a:cubicBezTo>
                  <a:pt x="11334582" y="4304766"/>
                  <a:pt x="11324201" y="4303462"/>
                  <a:pt x="11314313" y="4300369"/>
                </a:cubicBezTo>
                <a:cubicBezTo>
                  <a:pt x="11300799" y="4297436"/>
                  <a:pt x="11296926" y="4298492"/>
                  <a:pt x="11289679" y="4298813"/>
                </a:cubicBezTo>
                <a:cubicBezTo>
                  <a:pt x="11286056" y="4298976"/>
                  <a:pt x="11285811" y="4299870"/>
                  <a:pt x="11288945" y="4301496"/>
                </a:cubicBezTo>
                <a:cubicBezTo>
                  <a:pt x="11292079" y="4303124"/>
                  <a:pt x="11295213" y="4304752"/>
                  <a:pt x="11301970" y="4306217"/>
                </a:cubicBezTo>
                <a:cubicBezTo>
                  <a:pt x="11319108" y="4308989"/>
                  <a:pt x="11332375" y="4312814"/>
                  <a:pt x="11345400" y="4317535"/>
                </a:cubicBezTo>
                <a:cubicBezTo>
                  <a:pt x="11365181" y="4323721"/>
                  <a:pt x="11382317" y="4326491"/>
                  <a:pt x="11402588" y="4330890"/>
                </a:cubicBezTo>
                <a:lnTo>
                  <a:pt x="11497185" y="4351413"/>
                </a:lnTo>
                <a:cubicBezTo>
                  <a:pt x="11500320" y="4353040"/>
                  <a:pt x="11510945" y="4353451"/>
                  <a:pt x="11513834" y="4355973"/>
                </a:cubicBezTo>
                <a:cubicBezTo>
                  <a:pt x="11510209" y="4356132"/>
                  <a:pt x="11503208" y="4355562"/>
                  <a:pt x="11502718" y="4357349"/>
                </a:cubicBezTo>
                <a:cubicBezTo>
                  <a:pt x="11498359" y="4360193"/>
                  <a:pt x="11488224" y="4357994"/>
                  <a:pt x="11474709" y="4355062"/>
                </a:cubicBezTo>
                <a:cubicBezTo>
                  <a:pt x="11467955" y="4353596"/>
                  <a:pt x="11458063" y="4350503"/>
                  <a:pt x="11447193" y="4350987"/>
                </a:cubicBezTo>
                <a:cubicBezTo>
                  <a:pt x="11430545" y="4346428"/>
                  <a:pt x="11409783" y="4343818"/>
                  <a:pt x="11393383" y="4338366"/>
                </a:cubicBezTo>
                <a:cubicBezTo>
                  <a:pt x="11383736" y="4334379"/>
                  <a:pt x="11373356" y="4333072"/>
                  <a:pt x="11363220" y="4330873"/>
                </a:cubicBezTo>
                <a:cubicBezTo>
                  <a:pt x="11359842" y="4330141"/>
                  <a:pt x="11352595" y="4330463"/>
                  <a:pt x="11352106" y="4332252"/>
                </a:cubicBezTo>
                <a:cubicBezTo>
                  <a:pt x="11354994" y="4334773"/>
                  <a:pt x="11358617" y="4334611"/>
                  <a:pt x="11365373" y="4336078"/>
                </a:cubicBezTo>
                <a:cubicBezTo>
                  <a:pt x="11405672" y="4345767"/>
                  <a:pt x="11446456" y="4353668"/>
                  <a:pt x="11486510" y="4364253"/>
                </a:cubicBezTo>
                <a:cubicBezTo>
                  <a:pt x="11523428" y="4373212"/>
                  <a:pt x="11564214" y="4381112"/>
                  <a:pt x="11601379" y="4389176"/>
                </a:cubicBezTo>
                <a:cubicBezTo>
                  <a:pt x="11604756" y="4389910"/>
                  <a:pt x="11611514" y="4391376"/>
                  <a:pt x="11611758" y="4390480"/>
                </a:cubicBezTo>
                <a:cubicBezTo>
                  <a:pt x="11612248" y="4388693"/>
                  <a:pt x="11608869" y="4387959"/>
                  <a:pt x="11605491" y="4387226"/>
                </a:cubicBezTo>
                <a:cubicBezTo>
                  <a:pt x="11598979" y="4384866"/>
                  <a:pt x="11595846" y="4383239"/>
                  <a:pt x="11589334" y="4380879"/>
                </a:cubicBezTo>
                <a:cubicBezTo>
                  <a:pt x="11585955" y="4380146"/>
                  <a:pt x="11586445" y="4378356"/>
                  <a:pt x="11589824" y="4379090"/>
                </a:cubicBezTo>
                <a:cubicBezTo>
                  <a:pt x="11599959" y="4381289"/>
                  <a:pt x="11604073" y="4379340"/>
                  <a:pt x="11610584" y="4381700"/>
                </a:cubicBezTo>
                <a:cubicBezTo>
                  <a:pt x="11616851" y="4384953"/>
                  <a:pt x="11630365" y="4387885"/>
                  <a:pt x="11633010" y="4391301"/>
                </a:cubicBezTo>
                <a:cubicBezTo>
                  <a:pt x="11638786" y="4396345"/>
                  <a:pt x="11649167" y="4397649"/>
                  <a:pt x="11659302" y="4399848"/>
                </a:cubicBezTo>
                <a:cubicBezTo>
                  <a:pt x="11672814" y="4402780"/>
                  <a:pt x="11680306" y="4401563"/>
                  <a:pt x="11694066" y="4403600"/>
                </a:cubicBezTo>
                <a:cubicBezTo>
                  <a:pt x="11705673" y="4400435"/>
                  <a:pt x="11725697" y="4405726"/>
                  <a:pt x="11743325" y="4406709"/>
                </a:cubicBezTo>
                <a:cubicBezTo>
                  <a:pt x="11746704" y="4407443"/>
                  <a:pt x="11753462" y="4408907"/>
                  <a:pt x="11753216" y="4409801"/>
                </a:cubicBezTo>
                <a:cubicBezTo>
                  <a:pt x="11756349" y="4411430"/>
                  <a:pt x="11755858" y="4413217"/>
                  <a:pt x="11749101" y="4411753"/>
                </a:cubicBezTo>
                <a:cubicBezTo>
                  <a:pt x="11742345" y="4410286"/>
                  <a:pt x="11735098" y="4410609"/>
                  <a:pt x="11738476" y="4411340"/>
                </a:cubicBezTo>
                <a:cubicBezTo>
                  <a:pt x="11741365" y="4413863"/>
                  <a:pt x="11744009" y="4417277"/>
                  <a:pt x="11754144" y="4419477"/>
                </a:cubicBezTo>
                <a:cubicBezTo>
                  <a:pt x="11761147" y="4420050"/>
                  <a:pt x="11767658" y="4422410"/>
                  <a:pt x="11774660" y="4422979"/>
                </a:cubicBezTo>
                <a:cubicBezTo>
                  <a:pt x="11809915" y="4424946"/>
                  <a:pt x="11846589" y="4434796"/>
                  <a:pt x="11880862" y="4440339"/>
                </a:cubicBezTo>
                <a:cubicBezTo>
                  <a:pt x="11908381" y="4444414"/>
                  <a:pt x="11937808" y="4454588"/>
                  <a:pt x="11965079" y="4459558"/>
                </a:cubicBezTo>
                <a:cubicBezTo>
                  <a:pt x="11968458" y="4460291"/>
                  <a:pt x="11968214" y="4461184"/>
                  <a:pt x="11971345" y="4462811"/>
                </a:cubicBezTo>
                <a:cubicBezTo>
                  <a:pt x="11981235" y="4465904"/>
                  <a:pt x="11991616" y="4467210"/>
                  <a:pt x="11992353" y="4464526"/>
                </a:cubicBezTo>
                <a:cubicBezTo>
                  <a:pt x="12000334" y="4461523"/>
                  <a:pt x="12020850" y="4465026"/>
                  <a:pt x="12031230" y="4466331"/>
                </a:cubicBezTo>
                <a:cubicBezTo>
                  <a:pt x="12048368" y="4469101"/>
                  <a:pt x="12065505" y="4471873"/>
                  <a:pt x="12074415" y="4478541"/>
                </a:cubicBezTo>
                <a:cubicBezTo>
                  <a:pt x="12077549" y="4480169"/>
                  <a:pt x="12080683" y="4481797"/>
                  <a:pt x="12084060" y="4482528"/>
                </a:cubicBezTo>
                <a:lnTo>
                  <a:pt x="12109266" y="4489893"/>
                </a:lnTo>
                <a:lnTo>
                  <a:pt x="12098463" y="4491233"/>
                </a:lnTo>
                <a:cubicBezTo>
                  <a:pt x="12097974" y="4493022"/>
                  <a:pt x="12104485" y="4495380"/>
                  <a:pt x="12114620" y="4497579"/>
                </a:cubicBezTo>
                <a:cubicBezTo>
                  <a:pt x="12121623" y="4498151"/>
                  <a:pt x="12131268" y="4502138"/>
                  <a:pt x="12142139" y="4501655"/>
                </a:cubicBezTo>
                <a:cubicBezTo>
                  <a:pt x="12145764" y="4501495"/>
                  <a:pt x="12155653" y="4504587"/>
                  <a:pt x="12159032" y="4505319"/>
                </a:cubicBezTo>
                <a:lnTo>
                  <a:pt x="12191862" y="4514570"/>
                </a:lnTo>
                <a:cubicBezTo>
                  <a:pt x="12191906" y="4514648"/>
                  <a:pt x="12191953" y="4514726"/>
                  <a:pt x="12191999" y="4514805"/>
                </a:cubicBezTo>
                <a:lnTo>
                  <a:pt x="12191851" y="4523981"/>
                </a:lnTo>
                <a:lnTo>
                  <a:pt x="12182630" y="4523702"/>
                </a:lnTo>
                <a:cubicBezTo>
                  <a:pt x="12178762" y="4524759"/>
                  <a:pt x="12181893" y="4526386"/>
                  <a:pt x="12188406" y="4528746"/>
                </a:cubicBezTo>
                <a:lnTo>
                  <a:pt x="12191107" y="4529932"/>
                </a:lnTo>
                <a:lnTo>
                  <a:pt x="12189378" y="4531249"/>
                </a:lnTo>
                <a:lnTo>
                  <a:pt x="12187671" y="4531428"/>
                </a:lnTo>
                <a:cubicBezTo>
                  <a:pt x="12182358" y="4531223"/>
                  <a:pt x="12179702" y="4531119"/>
                  <a:pt x="12179610" y="4531456"/>
                </a:cubicBezTo>
                <a:lnTo>
                  <a:pt x="12186047" y="4533788"/>
                </a:lnTo>
                <a:lnTo>
                  <a:pt x="12178842" y="4539279"/>
                </a:lnTo>
                <a:cubicBezTo>
                  <a:pt x="12172355" y="4541860"/>
                  <a:pt x="12163651" y="4543783"/>
                  <a:pt x="12152633" y="4545198"/>
                </a:cubicBezTo>
                <a:cubicBezTo>
                  <a:pt x="12128181" y="4545389"/>
                  <a:pt x="12103733" y="4545577"/>
                  <a:pt x="12076873" y="4543131"/>
                </a:cubicBezTo>
                <a:cubicBezTo>
                  <a:pt x="12042229" y="4537561"/>
                  <a:pt x="11999467" y="4555413"/>
                  <a:pt x="11980507" y="4507778"/>
                </a:cubicBezTo>
                <a:cubicBezTo>
                  <a:pt x="11976237" y="4497723"/>
                  <a:pt x="11957158" y="4498404"/>
                  <a:pt x="11953099" y="4510114"/>
                </a:cubicBezTo>
                <a:cubicBezTo>
                  <a:pt x="11933905" y="4559107"/>
                  <a:pt x="11904965" y="4527477"/>
                  <a:pt x="11884575" y="4515957"/>
                </a:cubicBezTo>
                <a:cubicBezTo>
                  <a:pt x="11867145" y="4502286"/>
                  <a:pt x="11856402" y="4501310"/>
                  <a:pt x="11831951" y="4501499"/>
                </a:cubicBezTo>
                <a:lnTo>
                  <a:pt x="11732867" y="4507958"/>
                </a:lnTo>
                <a:lnTo>
                  <a:pt x="11732867" y="4509850"/>
                </a:lnTo>
                <a:lnTo>
                  <a:pt x="11727321" y="4519060"/>
                </a:lnTo>
                <a:cubicBezTo>
                  <a:pt x="11717038" y="4527038"/>
                  <a:pt x="11700156" y="4527800"/>
                  <a:pt x="11676253" y="4522172"/>
                </a:cubicBezTo>
                <a:cubicBezTo>
                  <a:pt x="11646088" y="4514826"/>
                  <a:pt x="11625107" y="4517516"/>
                  <a:pt x="11611742" y="4543903"/>
                </a:cubicBezTo>
                <a:cubicBezTo>
                  <a:pt x="11602760" y="4554588"/>
                  <a:pt x="11596079" y="4567782"/>
                  <a:pt x="11576146" y="4561364"/>
                </a:cubicBezTo>
                <a:cubicBezTo>
                  <a:pt x="11511222" y="4541650"/>
                  <a:pt x="11447236" y="4558826"/>
                  <a:pt x="11382521" y="4559835"/>
                </a:cubicBezTo>
                <a:cubicBezTo>
                  <a:pt x="11362062" y="4557971"/>
                  <a:pt x="11343376" y="4563173"/>
                  <a:pt x="11335763" y="4539474"/>
                </a:cubicBezTo>
                <a:cubicBezTo>
                  <a:pt x="11335032" y="4523306"/>
                  <a:pt x="11316347" y="4528506"/>
                  <a:pt x="11305596" y="4532126"/>
                </a:cubicBezTo>
                <a:cubicBezTo>
                  <a:pt x="11289729" y="4535282"/>
                  <a:pt x="11278456" y="4543458"/>
                  <a:pt x="11276364" y="4561670"/>
                </a:cubicBezTo>
                <a:cubicBezTo>
                  <a:pt x="11275843" y="4566224"/>
                  <a:pt x="11279390" y="4580348"/>
                  <a:pt x="11282209" y="4578305"/>
                </a:cubicBezTo>
                <a:cubicBezTo>
                  <a:pt x="11325214" y="4563819"/>
                  <a:pt x="11335852" y="4606193"/>
                  <a:pt x="11368838" y="4611499"/>
                </a:cubicBezTo>
                <a:cubicBezTo>
                  <a:pt x="11440440" y="4618020"/>
                  <a:pt x="11507654" y="4640241"/>
                  <a:pt x="11574348" y="4667018"/>
                </a:cubicBezTo>
                <a:cubicBezTo>
                  <a:pt x="11598876" y="4678455"/>
                  <a:pt x="11619334" y="4680317"/>
                  <a:pt x="11628107" y="4648911"/>
                </a:cubicBezTo>
                <a:cubicBezTo>
                  <a:pt x="11629156" y="4639805"/>
                  <a:pt x="11630722" y="4626144"/>
                  <a:pt x="11648362" y="4630051"/>
                </a:cubicBezTo>
                <a:cubicBezTo>
                  <a:pt x="11658592" y="4630983"/>
                  <a:pt x="11662660" y="4640556"/>
                  <a:pt x="11661616" y="4649662"/>
                </a:cubicBezTo>
                <a:cubicBezTo>
                  <a:pt x="11656181" y="4674472"/>
                  <a:pt x="11668707" y="4677911"/>
                  <a:pt x="11694280" y="4680240"/>
                </a:cubicBezTo>
                <a:cubicBezTo>
                  <a:pt x="11724968" y="4683035"/>
                  <a:pt x="11755654" y="4685830"/>
                  <a:pt x="11783318" y="4669946"/>
                </a:cubicBezTo>
                <a:cubicBezTo>
                  <a:pt x="11794068" y="4666324"/>
                  <a:pt x="11808160" y="4656106"/>
                  <a:pt x="11817345" y="4666143"/>
                </a:cubicBezTo>
                <a:cubicBezTo>
                  <a:pt x="11842601" y="4693749"/>
                  <a:pt x="11879448" y="4687902"/>
                  <a:pt x="11912430" y="4693206"/>
                </a:cubicBezTo>
                <a:cubicBezTo>
                  <a:pt x="11955121" y="4703996"/>
                  <a:pt x="11983922" y="4745723"/>
                  <a:pt x="11972328" y="4779173"/>
                </a:cubicBezTo>
                <a:cubicBezTo>
                  <a:pt x="11967419" y="4799429"/>
                  <a:pt x="11978898" y="4811977"/>
                  <a:pt x="11976807" y="4830189"/>
                </a:cubicBezTo>
                <a:cubicBezTo>
                  <a:pt x="11958646" y="4830833"/>
                  <a:pt x="11943302" y="4829438"/>
                  <a:pt x="11929731" y="4835103"/>
                </a:cubicBezTo>
                <a:cubicBezTo>
                  <a:pt x="11833489" y="4863144"/>
                  <a:pt x="11737151" y="4824468"/>
                  <a:pt x="11643522" y="4829743"/>
                </a:cubicBezTo>
                <a:cubicBezTo>
                  <a:pt x="11578284" y="4835304"/>
                  <a:pt x="11512113" y="4803974"/>
                  <a:pt x="11444260" y="4832301"/>
                </a:cubicBezTo>
                <a:cubicBezTo>
                  <a:pt x="11436327" y="4833877"/>
                  <a:pt x="11423281" y="4834991"/>
                  <a:pt x="11419211" y="4825419"/>
                </a:cubicBezTo>
                <a:cubicBezTo>
                  <a:pt x="11416864" y="4817729"/>
                  <a:pt x="11414014" y="4813012"/>
                  <a:pt x="11410803" y="4810384"/>
                </a:cubicBezTo>
                <a:lnTo>
                  <a:pt x="11402912" y="4808512"/>
                </a:lnTo>
                <a:lnTo>
                  <a:pt x="11402661" y="4812759"/>
                </a:lnTo>
                <a:cubicBezTo>
                  <a:pt x="11397505" y="4834034"/>
                  <a:pt x="11409563" y="4847214"/>
                  <a:pt x="11407366" y="4866344"/>
                </a:cubicBezTo>
                <a:cubicBezTo>
                  <a:pt x="11388290" y="4867020"/>
                  <a:pt x="11372174" y="4865554"/>
                  <a:pt x="11357919" y="4871505"/>
                </a:cubicBezTo>
                <a:cubicBezTo>
                  <a:pt x="11256830" y="4900958"/>
                  <a:pt x="11155640" y="4860334"/>
                  <a:pt x="11057296" y="4865874"/>
                </a:cubicBezTo>
                <a:cubicBezTo>
                  <a:pt x="10988771" y="4871716"/>
                  <a:pt x="10919268" y="4838808"/>
                  <a:pt x="10847998" y="4868562"/>
                </a:cubicBezTo>
                <a:cubicBezTo>
                  <a:pt x="10839665" y="4870218"/>
                  <a:pt x="10825962" y="4871387"/>
                  <a:pt x="10821687" y="4861333"/>
                </a:cubicBezTo>
                <a:cubicBezTo>
                  <a:pt x="10811825" y="4829025"/>
                  <a:pt x="10793512" y="4846687"/>
                  <a:pt x="10776299" y="4854783"/>
                </a:cubicBezTo>
                <a:cubicBezTo>
                  <a:pt x="10767416" y="4861224"/>
                  <a:pt x="10755574" y="4869810"/>
                  <a:pt x="10744828" y="4868830"/>
                </a:cubicBezTo>
                <a:cubicBezTo>
                  <a:pt x="10727643" y="4864849"/>
                  <a:pt x="10710334" y="4863424"/>
                  <a:pt x="10692964" y="4863277"/>
                </a:cubicBezTo>
                <a:lnTo>
                  <a:pt x="10683905" y="4863644"/>
                </a:lnTo>
                <a:lnTo>
                  <a:pt x="10701972" y="4867168"/>
                </a:lnTo>
                <a:cubicBezTo>
                  <a:pt x="10704890" y="4869552"/>
                  <a:pt x="10714872" y="4870014"/>
                  <a:pt x="10721410" y="4870959"/>
                </a:cubicBezTo>
                <a:lnTo>
                  <a:pt x="10727948" y="4871904"/>
                </a:lnTo>
                <a:cubicBezTo>
                  <a:pt x="10750831" y="4875213"/>
                  <a:pt x="10773711" y="4878522"/>
                  <a:pt x="10796419" y="4882787"/>
                </a:cubicBezTo>
                <a:cubicBezTo>
                  <a:pt x="10819126" y="4887050"/>
                  <a:pt x="10838737" y="4889885"/>
                  <a:pt x="10861621" y="4893194"/>
                </a:cubicBezTo>
                <a:lnTo>
                  <a:pt x="10878734" y="4895669"/>
                </a:lnTo>
                <a:lnTo>
                  <a:pt x="10878820" y="4895827"/>
                </a:lnTo>
                <a:cubicBezTo>
                  <a:pt x="10892232" y="4902800"/>
                  <a:pt x="10905593" y="4904592"/>
                  <a:pt x="10919150" y="4904676"/>
                </a:cubicBezTo>
                <a:lnTo>
                  <a:pt x="10936358" y="4904099"/>
                </a:lnTo>
                <a:lnTo>
                  <a:pt x="10959180" y="4907634"/>
                </a:lnTo>
                <a:lnTo>
                  <a:pt x="10957232" y="4913394"/>
                </a:lnTo>
                <a:cubicBezTo>
                  <a:pt x="10951137" y="4924268"/>
                  <a:pt x="10942094" y="4935519"/>
                  <a:pt x="10975679" y="4929950"/>
                </a:cubicBezTo>
                <a:cubicBezTo>
                  <a:pt x="10994364" y="4924753"/>
                  <a:pt x="11004070" y="4930236"/>
                  <a:pt x="10999161" y="4950493"/>
                </a:cubicBezTo>
                <a:cubicBezTo>
                  <a:pt x="10998116" y="4959598"/>
                  <a:pt x="10997070" y="4968706"/>
                  <a:pt x="11012413" y="4970103"/>
                </a:cubicBezTo>
                <a:cubicBezTo>
                  <a:pt x="11024936" y="4973544"/>
                  <a:pt x="11028803" y="4962393"/>
                  <a:pt x="11034962" y="4953752"/>
                </a:cubicBezTo>
                <a:cubicBezTo>
                  <a:pt x="11046032" y="4924855"/>
                  <a:pt x="11075470" y="4916037"/>
                  <a:pt x="11098950" y="4936576"/>
                </a:cubicBezTo>
                <a:cubicBezTo>
                  <a:pt x="11110429" y="4949123"/>
                  <a:pt x="11122956" y="4952565"/>
                  <a:pt x="11136526" y="4946899"/>
                </a:cubicBezTo>
                <a:lnTo>
                  <a:pt x="11163790" y="4939827"/>
                </a:lnTo>
                <a:lnTo>
                  <a:pt x="11197787" y="4944745"/>
                </a:lnTo>
                <a:cubicBezTo>
                  <a:pt x="11213782" y="4949018"/>
                  <a:pt x="11230302" y="4950426"/>
                  <a:pt x="11246469" y="4953745"/>
                </a:cubicBezTo>
                <a:lnTo>
                  <a:pt x="11385484" y="4973844"/>
                </a:lnTo>
                <a:lnTo>
                  <a:pt x="11378886" y="4996576"/>
                </a:lnTo>
                <a:cubicBezTo>
                  <a:pt x="11372728" y="5005214"/>
                  <a:pt x="11374500" y="5012278"/>
                  <a:pt x="11381386" y="5019806"/>
                </a:cubicBezTo>
                <a:cubicBezTo>
                  <a:pt x="11391822" y="5041458"/>
                  <a:pt x="11380546" y="5049634"/>
                  <a:pt x="11356746" y="5054369"/>
                </a:cubicBezTo>
                <a:cubicBezTo>
                  <a:pt x="11288166" y="5066526"/>
                  <a:pt x="11216042" y="5064560"/>
                  <a:pt x="11143914" y="5062590"/>
                </a:cubicBezTo>
                <a:cubicBezTo>
                  <a:pt x="11113227" y="5059798"/>
                  <a:pt x="11082016" y="5061555"/>
                  <a:pt x="11073244" y="5092962"/>
                </a:cubicBezTo>
                <a:cubicBezTo>
                  <a:pt x="11067811" y="5117771"/>
                  <a:pt x="11100270" y="5127628"/>
                  <a:pt x="11122502" y="5136552"/>
                </a:cubicBezTo>
                <a:cubicBezTo>
                  <a:pt x="11160077" y="5146877"/>
                  <a:pt x="11173328" y="5166485"/>
                  <a:pt x="11171964" y="5200866"/>
                </a:cubicBezTo>
                <a:cubicBezTo>
                  <a:pt x="11172171" y="5221588"/>
                  <a:pt x="11169036" y="5248906"/>
                  <a:pt x="11185630" y="5261920"/>
                </a:cubicBezTo>
                <a:cubicBezTo>
                  <a:pt x="11236454" y="5291854"/>
                  <a:pt x="11231229" y="5337385"/>
                  <a:pt x="11241866" y="5379761"/>
                </a:cubicBezTo>
                <a:cubicBezTo>
                  <a:pt x="11248960" y="5408010"/>
                  <a:pt x="11233819" y="5427337"/>
                  <a:pt x="11208769" y="5420452"/>
                </a:cubicBezTo>
                <a:cubicBezTo>
                  <a:pt x="11140507" y="5407336"/>
                  <a:pt x="11079020" y="5447744"/>
                  <a:pt x="11012326" y="5420966"/>
                </a:cubicBezTo>
                <a:cubicBezTo>
                  <a:pt x="10979866" y="5411112"/>
                  <a:pt x="10940722" y="5414446"/>
                  <a:pt x="10921628" y="5378203"/>
                </a:cubicBezTo>
                <a:cubicBezTo>
                  <a:pt x="10919856" y="5371141"/>
                  <a:pt x="10910150" y="5365656"/>
                  <a:pt x="10902215" y="5367234"/>
                </a:cubicBezTo>
                <a:cubicBezTo>
                  <a:pt x="10867141" y="5380144"/>
                  <a:pt x="10829044" y="5374372"/>
                  <a:pt x="10778422" y="5365161"/>
                </a:cubicBezTo>
                <a:cubicBezTo>
                  <a:pt x="10815678" y="5400759"/>
                  <a:pt x="10855027" y="5418145"/>
                  <a:pt x="10876941" y="5452347"/>
                </a:cubicBezTo>
                <a:cubicBezTo>
                  <a:pt x="10883829" y="5459872"/>
                  <a:pt x="10885602" y="5466935"/>
                  <a:pt x="10877145" y="5473066"/>
                </a:cubicBezTo>
                <a:cubicBezTo>
                  <a:pt x="10868688" y="5479198"/>
                  <a:pt x="10858461" y="5478267"/>
                  <a:pt x="10849278" y="5468229"/>
                </a:cubicBezTo>
                <a:cubicBezTo>
                  <a:pt x="10837274" y="5460236"/>
                  <a:pt x="10845002" y="5437934"/>
                  <a:pt x="10821202" y="5442670"/>
                </a:cubicBezTo>
                <a:cubicBezTo>
                  <a:pt x="10818384" y="5444711"/>
                  <a:pt x="10818384" y="5444711"/>
                  <a:pt x="10817863" y="5449266"/>
                </a:cubicBezTo>
                <a:cubicBezTo>
                  <a:pt x="10822660" y="5475005"/>
                  <a:pt x="10864303" y="5494902"/>
                  <a:pt x="10841957" y="5531973"/>
                </a:cubicBezTo>
                <a:cubicBezTo>
                  <a:pt x="10841957" y="5531973"/>
                  <a:pt x="10858028" y="5549539"/>
                  <a:pt x="10867530" y="5534302"/>
                </a:cubicBezTo>
                <a:cubicBezTo>
                  <a:pt x="10877029" y="5519063"/>
                  <a:pt x="10884963" y="5517486"/>
                  <a:pt x="10899262" y="5527991"/>
                </a:cubicBezTo>
                <a:cubicBezTo>
                  <a:pt x="10923269" y="5543979"/>
                  <a:pt x="10947796" y="5555414"/>
                  <a:pt x="10949250" y="5587752"/>
                </a:cubicBezTo>
                <a:cubicBezTo>
                  <a:pt x="10952795" y="5601877"/>
                  <a:pt x="10959682" y="5609405"/>
                  <a:pt x="10981186" y="5602160"/>
                </a:cubicBezTo>
                <a:cubicBezTo>
                  <a:pt x="10989641" y="5596030"/>
                  <a:pt x="10998098" y="5589897"/>
                  <a:pt x="11006761" y="5604490"/>
                </a:cubicBezTo>
                <a:cubicBezTo>
                  <a:pt x="11013124" y="5616571"/>
                  <a:pt x="11009260" y="5627721"/>
                  <a:pt x="11000281" y="5638404"/>
                </a:cubicBezTo>
                <a:cubicBezTo>
                  <a:pt x="10991302" y="5649092"/>
                  <a:pt x="10981074" y="5648157"/>
                  <a:pt x="10971366" y="5642674"/>
                </a:cubicBezTo>
                <a:cubicBezTo>
                  <a:pt x="10946840" y="5631237"/>
                  <a:pt x="10927949" y="5615717"/>
                  <a:pt x="10890580" y="5626115"/>
                </a:cubicBezTo>
                <a:cubicBezTo>
                  <a:pt x="10950591" y="5666085"/>
                  <a:pt x="11006532" y="5696483"/>
                  <a:pt x="11086070" y="5701426"/>
                </a:cubicBezTo>
                <a:cubicBezTo>
                  <a:pt x="11075114" y="5684327"/>
                  <a:pt x="11057474" y="5680419"/>
                  <a:pt x="11048288" y="5670383"/>
                </a:cubicBezTo>
                <a:cubicBezTo>
                  <a:pt x="11033992" y="5659877"/>
                  <a:pt x="11011759" y="5650953"/>
                  <a:pt x="11026900" y="5631629"/>
                </a:cubicBezTo>
                <a:cubicBezTo>
                  <a:pt x="11039222" y="5614349"/>
                  <a:pt x="11059678" y="5616211"/>
                  <a:pt x="11079091" y="5627179"/>
                </a:cubicBezTo>
                <a:lnTo>
                  <a:pt x="11295128" y="5771073"/>
                </a:lnTo>
                <a:cubicBezTo>
                  <a:pt x="11311722" y="5784085"/>
                  <a:pt x="11317658" y="5867439"/>
                  <a:pt x="11303564" y="5877659"/>
                </a:cubicBezTo>
                <a:cubicBezTo>
                  <a:pt x="11278719" y="5891497"/>
                  <a:pt x="11251579" y="5902828"/>
                  <a:pt x="11222459" y="5886375"/>
                </a:cubicBezTo>
                <a:cubicBezTo>
                  <a:pt x="11210457" y="5878381"/>
                  <a:pt x="11202001" y="5884512"/>
                  <a:pt x="11191246" y="5888132"/>
                </a:cubicBezTo>
                <a:cubicBezTo>
                  <a:pt x="11147197" y="5911724"/>
                  <a:pt x="11109620" y="5901402"/>
                  <a:pt x="11071318" y="5874912"/>
                </a:cubicBezTo>
                <a:cubicBezTo>
                  <a:pt x="11040427" y="5851395"/>
                  <a:pt x="11003900" y="5831966"/>
                  <a:pt x="10978642" y="5804361"/>
                </a:cubicBezTo>
                <a:cubicBezTo>
                  <a:pt x="10971755" y="5796832"/>
                  <a:pt x="10959752" y="5788839"/>
                  <a:pt x="10945657" y="5799058"/>
                </a:cubicBezTo>
                <a:cubicBezTo>
                  <a:pt x="10949206" y="5813182"/>
                  <a:pt x="10958911" y="5818666"/>
                  <a:pt x="10968618" y="5824152"/>
                </a:cubicBezTo>
                <a:cubicBezTo>
                  <a:pt x="10976029" y="5827127"/>
                  <a:pt x="10985736" y="5832610"/>
                  <a:pt x="10979573" y="5841253"/>
                </a:cubicBezTo>
                <a:cubicBezTo>
                  <a:pt x="10973414" y="5849894"/>
                  <a:pt x="10963708" y="5844409"/>
                  <a:pt x="10956298" y="5841433"/>
                </a:cubicBezTo>
                <a:cubicBezTo>
                  <a:pt x="10910063" y="5816519"/>
                  <a:pt x="10897332" y="5792356"/>
                  <a:pt x="10915085" y="5750266"/>
                </a:cubicBezTo>
                <a:cubicBezTo>
                  <a:pt x="10879488" y="5767727"/>
                  <a:pt x="10848802" y="5764933"/>
                  <a:pt x="10820205" y="5743927"/>
                </a:cubicBezTo>
                <a:cubicBezTo>
                  <a:pt x="10777313" y="5712416"/>
                  <a:pt x="10728350" y="5756265"/>
                  <a:pt x="10687230" y="5731817"/>
                </a:cubicBezTo>
                <a:cubicBezTo>
                  <a:pt x="10684932" y="5729308"/>
                  <a:pt x="10682112" y="5731351"/>
                  <a:pt x="10679294" y="5733394"/>
                </a:cubicBezTo>
                <a:cubicBezTo>
                  <a:pt x="10634195" y="5766094"/>
                  <a:pt x="10636696" y="5789324"/>
                  <a:pt x="10690344" y="5817212"/>
                </a:cubicBezTo>
                <a:lnTo>
                  <a:pt x="10712572" y="5826139"/>
                </a:lnTo>
                <a:cubicBezTo>
                  <a:pt x="10745761" y="5852165"/>
                  <a:pt x="10803794" y="5864352"/>
                  <a:pt x="10771427" y="5921213"/>
                </a:cubicBezTo>
                <a:cubicBezTo>
                  <a:pt x="10768609" y="5923258"/>
                  <a:pt x="10770379" y="5930321"/>
                  <a:pt x="10772674" y="5932831"/>
                </a:cubicBezTo>
                <a:cubicBezTo>
                  <a:pt x="10794069" y="5971582"/>
                  <a:pt x="10784042" y="5991374"/>
                  <a:pt x="10734148" y="5998332"/>
                </a:cubicBezTo>
                <a:cubicBezTo>
                  <a:pt x="10726216" y="5999909"/>
                  <a:pt x="10713166" y="6001021"/>
                  <a:pt x="10714417" y="6012638"/>
                </a:cubicBezTo>
                <a:cubicBezTo>
                  <a:pt x="10719737" y="6033824"/>
                  <a:pt x="10701572" y="6034473"/>
                  <a:pt x="10683412" y="6035119"/>
                </a:cubicBezTo>
                <a:lnTo>
                  <a:pt x="10682403" y="6035166"/>
                </a:lnTo>
                <a:lnTo>
                  <a:pt x="10670776" y="6032898"/>
                </a:lnTo>
                <a:lnTo>
                  <a:pt x="10664530" y="6030940"/>
                </a:lnTo>
                <a:cubicBezTo>
                  <a:pt x="10649896" y="6023569"/>
                  <a:pt x="10632976" y="6021983"/>
                  <a:pt x="10617688" y="6016265"/>
                </a:cubicBezTo>
                <a:cubicBezTo>
                  <a:pt x="10602400" y="6010547"/>
                  <a:pt x="10586787" y="6005655"/>
                  <a:pt x="10570846" y="6001591"/>
                </a:cubicBezTo>
                <a:lnTo>
                  <a:pt x="10532418" y="5990069"/>
                </a:lnTo>
                <a:lnTo>
                  <a:pt x="10516993" y="5990353"/>
                </a:lnTo>
                <a:cubicBezTo>
                  <a:pt x="10506653" y="5988808"/>
                  <a:pt x="10496502" y="5985618"/>
                  <a:pt x="10486421" y="5981076"/>
                </a:cubicBezTo>
                <a:lnTo>
                  <a:pt x="10469093" y="5971079"/>
                </a:lnTo>
                <a:lnTo>
                  <a:pt x="10432787" y="5960193"/>
                </a:lnTo>
                <a:cubicBezTo>
                  <a:pt x="10432787" y="5960193"/>
                  <a:pt x="10433115" y="5959368"/>
                  <a:pt x="10429992" y="5958388"/>
                </a:cubicBezTo>
                <a:cubicBezTo>
                  <a:pt x="10433768" y="5957714"/>
                  <a:pt x="10436564" y="5959520"/>
                  <a:pt x="10442809" y="5961477"/>
                </a:cubicBezTo>
                <a:cubicBezTo>
                  <a:pt x="10445933" y="5962455"/>
                  <a:pt x="10446259" y="5961627"/>
                  <a:pt x="10446259" y="5961627"/>
                </a:cubicBezTo>
                <a:cubicBezTo>
                  <a:pt x="10446587" y="5960801"/>
                  <a:pt x="10447240" y="5959149"/>
                  <a:pt x="10443790" y="5958996"/>
                </a:cubicBezTo>
                <a:cubicBezTo>
                  <a:pt x="10440669" y="5958018"/>
                  <a:pt x="10438199" y="5955387"/>
                  <a:pt x="10435076" y="5954408"/>
                </a:cubicBezTo>
                <a:cubicBezTo>
                  <a:pt x="10416012" y="5949365"/>
                  <a:pt x="10401379" y="5941993"/>
                  <a:pt x="10382640" y="5936122"/>
                </a:cubicBezTo>
                <a:lnTo>
                  <a:pt x="10358964" y="5928705"/>
                </a:lnTo>
                <a:lnTo>
                  <a:pt x="10348176" y="5933000"/>
                </a:lnTo>
                <a:cubicBezTo>
                  <a:pt x="10343846" y="5932303"/>
                  <a:pt x="10339351" y="5930082"/>
                  <a:pt x="10335459" y="5928519"/>
                </a:cubicBezTo>
                <a:lnTo>
                  <a:pt x="10322738" y="5917355"/>
                </a:lnTo>
                <a:lnTo>
                  <a:pt x="10210888" y="5882312"/>
                </a:lnTo>
                <a:cubicBezTo>
                  <a:pt x="10192151" y="5876441"/>
                  <a:pt x="10176865" y="5870723"/>
                  <a:pt x="10169129" y="5863656"/>
                </a:cubicBezTo>
                <a:cubicBezTo>
                  <a:pt x="10172905" y="5862980"/>
                  <a:pt x="10179152" y="5864937"/>
                  <a:pt x="10182603" y="5865089"/>
                </a:cubicBezTo>
                <a:cubicBezTo>
                  <a:pt x="10201993" y="5869306"/>
                  <a:pt x="10208240" y="5871264"/>
                  <a:pt x="10212522" y="5878179"/>
                </a:cubicBezTo>
                <a:cubicBezTo>
                  <a:pt x="10214993" y="5880812"/>
                  <a:pt x="10218114" y="5881789"/>
                  <a:pt x="10221563" y="5881940"/>
                </a:cubicBezTo>
                <a:cubicBezTo>
                  <a:pt x="10231584" y="5883224"/>
                  <a:pt x="10243750" y="5887963"/>
                  <a:pt x="10253117" y="5890897"/>
                </a:cubicBezTo>
                <a:cubicBezTo>
                  <a:pt x="10271854" y="5896768"/>
                  <a:pt x="10287470" y="5901660"/>
                  <a:pt x="10307188" y="5905050"/>
                </a:cubicBezTo>
                <a:lnTo>
                  <a:pt x="10309231" y="5905501"/>
                </a:lnTo>
                <a:lnTo>
                  <a:pt x="10292033" y="5890408"/>
                </a:lnTo>
                <a:lnTo>
                  <a:pt x="10263654" y="5882007"/>
                </a:lnTo>
                <a:cubicBezTo>
                  <a:pt x="10247836" y="5877631"/>
                  <a:pt x="10232059" y="5873153"/>
                  <a:pt x="10216773" y="5867433"/>
                </a:cubicBezTo>
                <a:cubicBezTo>
                  <a:pt x="10204281" y="5863520"/>
                  <a:pt x="10197054" y="5864044"/>
                  <a:pt x="10188012" y="5860281"/>
                </a:cubicBezTo>
                <a:lnTo>
                  <a:pt x="10156786" y="5850498"/>
                </a:lnTo>
                <a:cubicBezTo>
                  <a:pt x="10137722" y="5845454"/>
                  <a:pt x="10123416" y="5837256"/>
                  <a:pt x="10107148" y="5834017"/>
                </a:cubicBezTo>
                <a:lnTo>
                  <a:pt x="10094656" y="5830105"/>
                </a:lnTo>
                <a:cubicBezTo>
                  <a:pt x="10091533" y="5829126"/>
                  <a:pt x="10088737" y="5827321"/>
                  <a:pt x="10084961" y="5827996"/>
                </a:cubicBezTo>
                <a:cubicBezTo>
                  <a:pt x="10084634" y="5828822"/>
                  <a:pt x="10087101" y="5831455"/>
                  <a:pt x="10090224" y="5832432"/>
                </a:cubicBezTo>
                <a:cubicBezTo>
                  <a:pt x="10099266" y="5836193"/>
                  <a:pt x="10107654" y="5841607"/>
                  <a:pt x="10120145" y="5845523"/>
                </a:cubicBezTo>
                <a:cubicBezTo>
                  <a:pt x="10126392" y="5847479"/>
                  <a:pt x="10125737" y="5849131"/>
                  <a:pt x="10131656" y="5851915"/>
                </a:cubicBezTo>
                <a:cubicBezTo>
                  <a:pt x="10115060" y="5849504"/>
                  <a:pt x="10099448" y="5844612"/>
                  <a:pt x="10083506" y="5840546"/>
                </a:cubicBezTo>
                <a:cubicBezTo>
                  <a:pt x="10070687" y="5837459"/>
                  <a:pt x="10060664" y="5836176"/>
                  <a:pt x="10047846" y="5833090"/>
                </a:cubicBezTo>
                <a:cubicBezTo>
                  <a:pt x="10044724" y="5832111"/>
                  <a:pt x="10037826" y="5831808"/>
                  <a:pt x="10040294" y="5834439"/>
                </a:cubicBezTo>
                <a:cubicBezTo>
                  <a:pt x="10042762" y="5837071"/>
                  <a:pt x="10049335" y="5838200"/>
                  <a:pt x="10052457" y="5839178"/>
                </a:cubicBezTo>
                <a:lnTo>
                  <a:pt x="10114914" y="5858747"/>
                </a:lnTo>
                <a:cubicBezTo>
                  <a:pt x="10152388" y="5870488"/>
                  <a:pt x="10188882" y="5884706"/>
                  <a:pt x="10221272" y="5900428"/>
                </a:cubicBezTo>
                <a:cubicBezTo>
                  <a:pt x="10233108" y="5905996"/>
                  <a:pt x="10249050" y="5910061"/>
                  <a:pt x="10260886" y="5915626"/>
                </a:cubicBezTo>
                <a:cubicBezTo>
                  <a:pt x="10273049" y="5920368"/>
                  <a:pt x="10288992" y="5924431"/>
                  <a:pt x="10304932" y="5928498"/>
                </a:cubicBezTo>
                <a:cubicBezTo>
                  <a:pt x="10318077" y="5930758"/>
                  <a:pt x="10337142" y="5935802"/>
                  <a:pt x="10352756" y="5940693"/>
                </a:cubicBezTo>
                <a:cubicBezTo>
                  <a:pt x="10377412" y="5949345"/>
                  <a:pt x="10403046" y="5955522"/>
                  <a:pt x="10427050" y="5965828"/>
                </a:cubicBezTo>
                <a:cubicBezTo>
                  <a:pt x="10429845" y="5967633"/>
                  <a:pt x="10432969" y="5968611"/>
                  <a:pt x="10436418" y="5968764"/>
                </a:cubicBezTo>
                <a:cubicBezTo>
                  <a:pt x="10462381" y="5974110"/>
                  <a:pt x="10486710" y="5983591"/>
                  <a:pt x="10511693" y="5991418"/>
                </a:cubicBezTo>
                <a:cubicBezTo>
                  <a:pt x="10540126" y="5999397"/>
                  <a:pt x="10565433" y="6006398"/>
                  <a:pt x="10592886" y="6016855"/>
                </a:cubicBezTo>
                <a:lnTo>
                  <a:pt x="10652954" y="6036530"/>
                </a:lnTo>
                <a:lnTo>
                  <a:pt x="10645742" y="6036864"/>
                </a:lnTo>
                <a:cubicBezTo>
                  <a:pt x="10632760" y="6037407"/>
                  <a:pt x="10619843" y="6037380"/>
                  <a:pt x="10608465" y="6035193"/>
                </a:cubicBezTo>
                <a:lnTo>
                  <a:pt x="10502748" y="6017413"/>
                </a:lnTo>
                <a:lnTo>
                  <a:pt x="10476576" y="6009213"/>
                </a:lnTo>
                <a:lnTo>
                  <a:pt x="10488697" y="6015320"/>
                </a:lnTo>
                <a:lnTo>
                  <a:pt x="10387905" y="6001018"/>
                </a:lnTo>
                <a:lnTo>
                  <a:pt x="10282568" y="5982315"/>
                </a:lnTo>
                <a:lnTo>
                  <a:pt x="10271190" y="5978309"/>
                </a:lnTo>
                <a:cubicBezTo>
                  <a:pt x="10267740" y="5978158"/>
                  <a:pt x="10261496" y="5976201"/>
                  <a:pt x="10259025" y="5973568"/>
                </a:cubicBezTo>
                <a:cubicBezTo>
                  <a:pt x="10256230" y="5971765"/>
                  <a:pt x="10253108" y="5970786"/>
                  <a:pt x="10249657" y="5970634"/>
                </a:cubicBezTo>
                <a:cubicBezTo>
                  <a:pt x="10233064" y="5968222"/>
                  <a:pt x="10214980" y="5960698"/>
                  <a:pt x="10199366" y="5955806"/>
                </a:cubicBezTo>
                <a:cubicBezTo>
                  <a:pt x="10198713" y="5957459"/>
                  <a:pt x="10201508" y="5959264"/>
                  <a:pt x="10194936" y="5958134"/>
                </a:cubicBezTo>
                <a:cubicBezTo>
                  <a:pt x="10191812" y="5957156"/>
                  <a:pt x="10185567" y="5955199"/>
                  <a:pt x="10189344" y="5954524"/>
                </a:cubicBezTo>
                <a:lnTo>
                  <a:pt x="10170607" y="5948655"/>
                </a:lnTo>
                <a:cubicBezTo>
                  <a:pt x="10170443" y="5949068"/>
                  <a:pt x="10170978" y="5949931"/>
                  <a:pt x="10170733" y="5950552"/>
                </a:cubicBezTo>
                <a:lnTo>
                  <a:pt x="10167782" y="5950829"/>
                </a:lnTo>
                <a:lnTo>
                  <a:pt x="10164756" y="5950065"/>
                </a:lnTo>
                <a:lnTo>
                  <a:pt x="10160585" y="5947372"/>
                </a:lnTo>
                <a:lnTo>
                  <a:pt x="10144970" y="5942481"/>
                </a:lnTo>
                <a:cubicBezTo>
                  <a:pt x="10141519" y="5942328"/>
                  <a:pt x="10143990" y="5944960"/>
                  <a:pt x="10137744" y="5943003"/>
                </a:cubicBezTo>
                <a:cubicBezTo>
                  <a:pt x="10134621" y="5942025"/>
                  <a:pt x="10128049" y="5940896"/>
                  <a:pt x="10125580" y="5938263"/>
                </a:cubicBezTo>
                <a:lnTo>
                  <a:pt x="10113137" y="5934886"/>
                </a:lnTo>
                <a:lnTo>
                  <a:pt x="10136190" y="5950240"/>
                </a:lnTo>
                <a:cubicBezTo>
                  <a:pt x="10151537" y="5964323"/>
                  <a:pt x="10158276" y="5982454"/>
                  <a:pt x="10141278" y="6012316"/>
                </a:cubicBezTo>
                <a:cubicBezTo>
                  <a:pt x="10138318" y="6014464"/>
                  <a:pt x="10140177" y="6021883"/>
                  <a:pt x="10142588" y="6024519"/>
                </a:cubicBezTo>
                <a:cubicBezTo>
                  <a:pt x="10148206" y="6034694"/>
                  <a:pt x="10151761" y="6043626"/>
                  <a:pt x="10153115" y="6051413"/>
                </a:cubicBezTo>
                <a:lnTo>
                  <a:pt x="10151081" y="6066607"/>
                </a:lnTo>
                <a:lnTo>
                  <a:pt x="10159606" y="6068527"/>
                </a:lnTo>
                <a:cubicBezTo>
                  <a:pt x="10173759" y="6071568"/>
                  <a:pt x="10187603" y="6074279"/>
                  <a:pt x="10187765" y="6073866"/>
                </a:cubicBezTo>
                <a:lnTo>
                  <a:pt x="10191765" y="6074072"/>
                </a:lnTo>
                <a:lnTo>
                  <a:pt x="10202419" y="6083332"/>
                </a:lnTo>
                <a:cubicBezTo>
                  <a:pt x="10223082" y="6105914"/>
                  <a:pt x="10215876" y="6123661"/>
                  <a:pt x="10207626" y="6150516"/>
                </a:cubicBezTo>
                <a:cubicBezTo>
                  <a:pt x="10184440" y="6217416"/>
                  <a:pt x="10118997" y="6202253"/>
                  <a:pt x="10066807" y="6206702"/>
                </a:cubicBezTo>
                <a:cubicBezTo>
                  <a:pt x="10017433" y="6209108"/>
                  <a:pt x="9967334" y="6195344"/>
                  <a:pt x="9924440" y="6163834"/>
                </a:cubicBezTo>
                <a:cubicBezTo>
                  <a:pt x="9914734" y="6158347"/>
                  <a:pt x="9897616" y="6149889"/>
                  <a:pt x="9889161" y="6156019"/>
                </a:cubicBezTo>
                <a:cubicBezTo>
                  <a:pt x="9844061" y="6188718"/>
                  <a:pt x="9800644" y="6161762"/>
                  <a:pt x="9754615" y="6157570"/>
                </a:cubicBezTo>
                <a:cubicBezTo>
                  <a:pt x="9642095" y="6147323"/>
                  <a:pt x="9528530" y="6146182"/>
                  <a:pt x="9425305" y="6099977"/>
                </a:cubicBezTo>
                <a:lnTo>
                  <a:pt x="9423011" y="6097469"/>
                </a:lnTo>
                <a:cubicBezTo>
                  <a:pt x="9394830" y="6089726"/>
                  <a:pt x="9373810" y="6095575"/>
                  <a:pt x="9363517" y="6112430"/>
                </a:cubicBezTo>
                <a:lnTo>
                  <a:pt x="9361195" y="6119631"/>
                </a:lnTo>
                <a:lnTo>
                  <a:pt x="9381302" y="6124677"/>
                </a:lnTo>
                <a:cubicBezTo>
                  <a:pt x="9392174" y="6125155"/>
                  <a:pt x="9404951" y="6130135"/>
                  <a:pt x="9413760" y="6135821"/>
                </a:cubicBezTo>
                <a:cubicBezTo>
                  <a:pt x="9428787" y="6144433"/>
                  <a:pt x="9451747" y="6151627"/>
                  <a:pt x="9467119" y="6159370"/>
                </a:cubicBezTo>
                <a:cubicBezTo>
                  <a:pt x="9470055" y="6161264"/>
                  <a:pt x="9527878" y="6173527"/>
                  <a:pt x="9528220" y="6172657"/>
                </a:cubicBezTo>
                <a:lnTo>
                  <a:pt x="9532421" y="6172874"/>
                </a:lnTo>
                <a:lnTo>
                  <a:pt x="9543612" y="6182600"/>
                </a:lnTo>
                <a:cubicBezTo>
                  <a:pt x="9565315" y="6206320"/>
                  <a:pt x="9557746" y="6224961"/>
                  <a:pt x="9549081" y="6253168"/>
                </a:cubicBezTo>
                <a:cubicBezTo>
                  <a:pt x="9524727" y="6323438"/>
                  <a:pt x="9455988" y="6307511"/>
                  <a:pt x="9401170" y="6312184"/>
                </a:cubicBezTo>
                <a:cubicBezTo>
                  <a:pt x="9349309" y="6314711"/>
                  <a:pt x="9296687" y="6300254"/>
                  <a:pt x="9251632" y="6267157"/>
                </a:cubicBezTo>
                <a:cubicBezTo>
                  <a:pt x="9246535" y="6264276"/>
                  <a:pt x="9239491" y="6260614"/>
                  <a:pt x="9232612" y="6258477"/>
                </a:cubicBezTo>
                <a:lnTo>
                  <a:pt x="9232143" y="6258489"/>
                </a:lnTo>
                <a:lnTo>
                  <a:pt x="9212089" y="6277529"/>
                </a:lnTo>
                <a:cubicBezTo>
                  <a:pt x="9206151" y="6287053"/>
                  <a:pt x="9204974" y="6297297"/>
                  <a:pt x="9212748" y="6308358"/>
                </a:cubicBezTo>
                <a:cubicBezTo>
                  <a:pt x="9229549" y="6342092"/>
                  <a:pt x="9208044" y="6349337"/>
                  <a:pt x="9183720" y="6358622"/>
                </a:cubicBezTo>
                <a:cubicBezTo>
                  <a:pt x="9116392" y="6382395"/>
                  <a:pt x="9042174" y="6398641"/>
                  <a:pt x="8979436" y="6427432"/>
                </a:cubicBezTo>
                <a:cubicBezTo>
                  <a:pt x="8968684" y="6431054"/>
                  <a:pt x="8960753" y="6432633"/>
                  <a:pt x="8954388" y="6420551"/>
                </a:cubicBezTo>
                <a:cubicBezTo>
                  <a:pt x="8976210" y="6388032"/>
                  <a:pt x="9025057" y="6390180"/>
                  <a:pt x="9050949" y="6367236"/>
                </a:cubicBezTo>
                <a:cubicBezTo>
                  <a:pt x="9079658" y="6342244"/>
                  <a:pt x="9089476" y="6301732"/>
                  <a:pt x="9115892" y="6274233"/>
                </a:cubicBezTo>
                <a:lnTo>
                  <a:pt x="9121286" y="6269538"/>
                </a:lnTo>
                <a:lnTo>
                  <a:pt x="9109071" y="6267011"/>
                </a:lnTo>
                <a:cubicBezTo>
                  <a:pt x="9097256" y="6264274"/>
                  <a:pt x="9085341" y="6261679"/>
                  <a:pt x="9073254" y="6260578"/>
                </a:cubicBezTo>
                <a:cubicBezTo>
                  <a:pt x="9043707" y="6257887"/>
                  <a:pt x="9014092" y="6255794"/>
                  <a:pt x="8984595" y="6253410"/>
                </a:cubicBezTo>
                <a:lnTo>
                  <a:pt x="8924873" y="6247356"/>
                </a:lnTo>
                <a:lnTo>
                  <a:pt x="8899510" y="6268332"/>
                </a:lnTo>
                <a:cubicBezTo>
                  <a:pt x="8858482" y="6310601"/>
                  <a:pt x="8810565" y="6345344"/>
                  <a:pt x="8753989" y="6365495"/>
                </a:cubicBezTo>
                <a:cubicBezTo>
                  <a:pt x="8683841" y="6391311"/>
                  <a:pt x="8607327" y="6405049"/>
                  <a:pt x="8545839" y="6445457"/>
                </a:cubicBezTo>
                <a:cubicBezTo>
                  <a:pt x="8537383" y="6451587"/>
                  <a:pt x="8524172" y="6461167"/>
                  <a:pt x="8512282" y="6459221"/>
                </a:cubicBezTo>
                <a:lnTo>
                  <a:pt x="8504916" y="6455059"/>
                </a:lnTo>
                <a:lnTo>
                  <a:pt x="8473606" y="6471756"/>
                </a:lnTo>
                <a:lnTo>
                  <a:pt x="8419831" y="6488595"/>
                </a:lnTo>
                <a:lnTo>
                  <a:pt x="8415888" y="6491024"/>
                </a:lnTo>
                <a:cubicBezTo>
                  <a:pt x="8307702" y="6550291"/>
                  <a:pt x="8182361" y="6578558"/>
                  <a:pt x="8055847" y="6617069"/>
                </a:cubicBezTo>
                <a:cubicBezTo>
                  <a:pt x="8094897" y="6547014"/>
                  <a:pt x="8143339" y="6507717"/>
                  <a:pt x="8219329" y="6498537"/>
                </a:cubicBezTo>
                <a:cubicBezTo>
                  <a:pt x="8271854" y="6461147"/>
                  <a:pt x="8350204" y="6412690"/>
                  <a:pt x="8371014" y="6392731"/>
                </a:cubicBezTo>
                <a:cubicBezTo>
                  <a:pt x="8360783" y="6391797"/>
                  <a:pt x="8347211" y="6397462"/>
                  <a:pt x="8344190" y="6378785"/>
                </a:cubicBezTo>
                <a:cubicBezTo>
                  <a:pt x="8340645" y="6364659"/>
                  <a:pt x="8351395" y="6361037"/>
                  <a:pt x="8367261" y="6357883"/>
                </a:cubicBezTo>
                <a:cubicBezTo>
                  <a:pt x="8383125" y="6354728"/>
                  <a:pt x="8396698" y="6349062"/>
                  <a:pt x="8412564" y="6345907"/>
                </a:cubicBezTo>
                <a:cubicBezTo>
                  <a:pt x="8434643" y="6339291"/>
                  <a:pt x="8443334" y="6335338"/>
                  <a:pt x="8449999" y="6320524"/>
                </a:cubicBezTo>
                <a:lnTo>
                  <a:pt x="8455653" y="6303829"/>
                </a:lnTo>
                <a:lnTo>
                  <a:pt x="8454778" y="6302158"/>
                </a:lnTo>
                <a:lnTo>
                  <a:pt x="8380380" y="6328023"/>
                </a:lnTo>
                <a:cubicBezTo>
                  <a:pt x="8354845" y="6336624"/>
                  <a:pt x="8328801" y="6344029"/>
                  <a:pt x="8301297" y="6347275"/>
                </a:cubicBezTo>
                <a:cubicBezTo>
                  <a:pt x="8301194" y="6336915"/>
                  <a:pt x="8304403" y="6331456"/>
                  <a:pt x="8309337" y="6327878"/>
                </a:cubicBezTo>
                <a:lnTo>
                  <a:pt x="8318589" y="6323798"/>
                </a:lnTo>
                <a:lnTo>
                  <a:pt x="8308274" y="6323148"/>
                </a:lnTo>
                <a:lnTo>
                  <a:pt x="8280836" y="6322648"/>
                </a:lnTo>
                <a:lnTo>
                  <a:pt x="8253543" y="6325861"/>
                </a:lnTo>
                <a:lnTo>
                  <a:pt x="8242121" y="6330234"/>
                </a:lnTo>
                <a:cubicBezTo>
                  <a:pt x="8235631" y="6334368"/>
                  <a:pt x="8229600" y="6340191"/>
                  <a:pt x="8224202" y="6348271"/>
                </a:cubicBezTo>
                <a:cubicBezTo>
                  <a:pt x="8222506" y="6351245"/>
                  <a:pt x="8218727" y="6352342"/>
                  <a:pt x="8214326" y="6352690"/>
                </a:cubicBezTo>
                <a:lnTo>
                  <a:pt x="8204444" y="6352635"/>
                </a:lnTo>
                <a:lnTo>
                  <a:pt x="8175083" y="6376918"/>
                </a:lnTo>
                <a:cubicBezTo>
                  <a:pt x="8131988" y="6421316"/>
                  <a:pt x="8081658" y="6457808"/>
                  <a:pt x="8022232" y="6478975"/>
                </a:cubicBezTo>
                <a:cubicBezTo>
                  <a:pt x="7948551" y="6506091"/>
                  <a:pt x="7868184" y="6520521"/>
                  <a:pt x="7803599" y="6562964"/>
                </a:cubicBezTo>
                <a:cubicBezTo>
                  <a:pt x="7791757" y="6571549"/>
                  <a:pt x="7771033" y="6586576"/>
                  <a:pt x="7756564" y="6570760"/>
                </a:cubicBezTo>
                <a:cubicBezTo>
                  <a:pt x="7742094" y="6554946"/>
                  <a:pt x="7782658" y="6556222"/>
                  <a:pt x="7774111" y="6536116"/>
                </a:cubicBezTo>
                <a:cubicBezTo>
                  <a:pt x="7641099" y="6654480"/>
                  <a:pt x="7466110" y="6689284"/>
                  <a:pt x="7288928" y="6743219"/>
                </a:cubicBezTo>
                <a:cubicBezTo>
                  <a:pt x="7329945" y="6669636"/>
                  <a:pt x="7380827" y="6628360"/>
                  <a:pt x="7460644" y="6618718"/>
                </a:cubicBezTo>
                <a:cubicBezTo>
                  <a:pt x="7502023" y="6589263"/>
                  <a:pt x="7558659" y="6553269"/>
                  <a:pt x="7593612" y="6528269"/>
                </a:cubicBezTo>
                <a:lnTo>
                  <a:pt x="7601889" y="6521773"/>
                </a:lnTo>
                <a:lnTo>
                  <a:pt x="7593362" y="6523573"/>
                </a:lnTo>
                <a:cubicBezTo>
                  <a:pt x="7562672" y="6529647"/>
                  <a:pt x="7532689" y="6536406"/>
                  <a:pt x="7507572" y="6552856"/>
                </a:cubicBezTo>
                <a:cubicBezTo>
                  <a:pt x="7468354" y="6578790"/>
                  <a:pt x="7430163" y="6583650"/>
                  <a:pt x="7384145" y="6578708"/>
                </a:cubicBezTo>
                <a:cubicBezTo>
                  <a:pt x="7321449" y="6575233"/>
                  <a:pt x="7255768" y="6560031"/>
                  <a:pt x="7194722" y="6571400"/>
                </a:cubicBezTo>
                <a:cubicBezTo>
                  <a:pt x="7175458" y="6574221"/>
                  <a:pt x="7157439" y="6575455"/>
                  <a:pt x="7140649" y="6574157"/>
                </a:cubicBezTo>
                <a:lnTo>
                  <a:pt x="7130042" y="6571333"/>
                </a:lnTo>
                <a:lnTo>
                  <a:pt x="7130042" y="6556714"/>
                </a:lnTo>
                <a:lnTo>
                  <a:pt x="7033910" y="6581114"/>
                </a:lnTo>
                <a:lnTo>
                  <a:pt x="6984460" y="6590408"/>
                </a:lnTo>
                <a:lnTo>
                  <a:pt x="6984460" y="6666483"/>
                </a:lnTo>
                <a:lnTo>
                  <a:pt x="6960694" y="6662773"/>
                </a:lnTo>
                <a:cubicBezTo>
                  <a:pt x="6951940" y="6663584"/>
                  <a:pt x="6939863" y="6666276"/>
                  <a:pt x="6935636" y="6660366"/>
                </a:cubicBezTo>
                <a:cubicBezTo>
                  <a:pt x="6900619" y="6617928"/>
                  <a:pt x="6854134" y="6644279"/>
                  <a:pt x="6813683" y="6646445"/>
                </a:cubicBezTo>
                <a:lnTo>
                  <a:pt x="6802423" y="6645188"/>
                </a:lnTo>
                <a:lnTo>
                  <a:pt x="6755900" y="6656306"/>
                </a:lnTo>
                <a:cubicBezTo>
                  <a:pt x="6740700" y="6661039"/>
                  <a:pt x="6726231" y="6667133"/>
                  <a:pt x="6713040" y="6675772"/>
                </a:cubicBezTo>
                <a:cubicBezTo>
                  <a:pt x="6671847" y="6703012"/>
                  <a:pt x="6631732" y="6708117"/>
                  <a:pt x="6583397" y="6702926"/>
                </a:cubicBezTo>
                <a:cubicBezTo>
                  <a:pt x="6550470" y="6701101"/>
                  <a:pt x="6516760" y="6696196"/>
                  <a:pt x="6483265" y="6693242"/>
                </a:cubicBezTo>
                <a:lnTo>
                  <a:pt x="6440082" y="6691216"/>
                </a:lnTo>
                <a:lnTo>
                  <a:pt x="6442455" y="6692555"/>
                </a:lnTo>
                <a:cubicBezTo>
                  <a:pt x="6481374" y="6712360"/>
                  <a:pt x="6543642" y="6739994"/>
                  <a:pt x="6589691" y="6763301"/>
                </a:cubicBezTo>
                <a:cubicBezTo>
                  <a:pt x="6670217" y="6761670"/>
                  <a:pt x="6727731" y="6795323"/>
                  <a:pt x="6781186" y="6862263"/>
                </a:cubicBezTo>
                <a:cubicBezTo>
                  <a:pt x="6642826" y="6840886"/>
                  <a:pt x="6507579" y="6829963"/>
                  <a:pt x="6384397" y="6784363"/>
                </a:cubicBezTo>
                <a:lnTo>
                  <a:pt x="6352015" y="6770512"/>
                </a:lnTo>
                <a:lnTo>
                  <a:pt x="6327474" y="6777928"/>
                </a:lnTo>
                <a:cubicBezTo>
                  <a:pt x="6304943" y="6781540"/>
                  <a:pt x="6280346" y="6779765"/>
                  <a:pt x="6253546" y="6774957"/>
                </a:cubicBezTo>
                <a:cubicBezTo>
                  <a:pt x="6189951" y="6760979"/>
                  <a:pt x="6120358" y="6774735"/>
                  <a:pt x="6054399" y="6776282"/>
                </a:cubicBezTo>
                <a:cubicBezTo>
                  <a:pt x="6005885" y="6779928"/>
                  <a:pt x="5966003" y="6773547"/>
                  <a:pt x="5925943" y="6745009"/>
                </a:cubicBezTo>
                <a:cubicBezTo>
                  <a:pt x="5887451" y="6717848"/>
                  <a:pt x="5836534" y="6713202"/>
                  <a:pt x="5789226" y="6699651"/>
                </a:cubicBezTo>
                <a:lnTo>
                  <a:pt x="5753316" y="6685701"/>
                </a:lnTo>
                <a:lnTo>
                  <a:pt x="5740917" y="6689240"/>
                </a:lnTo>
                <a:cubicBezTo>
                  <a:pt x="5717823" y="6696102"/>
                  <a:pt x="5696165" y="6700074"/>
                  <a:pt x="5674467" y="6699915"/>
                </a:cubicBezTo>
                <a:lnTo>
                  <a:pt x="5650971" y="6697410"/>
                </a:lnTo>
                <a:lnTo>
                  <a:pt x="5659731" y="6706806"/>
                </a:lnTo>
                <a:cubicBezTo>
                  <a:pt x="5672509" y="6722747"/>
                  <a:pt x="5685528" y="6738321"/>
                  <a:pt x="5702728" y="6749174"/>
                </a:cubicBezTo>
                <a:cubicBezTo>
                  <a:pt x="5733827" y="6769176"/>
                  <a:pt x="5784103" y="6759778"/>
                  <a:pt x="5812752" y="6790309"/>
                </a:cubicBezTo>
                <a:cubicBezTo>
                  <a:pt x="5808378" y="6803776"/>
                  <a:pt x="5799861" y="6803303"/>
                  <a:pt x="5788037" y="6801123"/>
                </a:cubicBezTo>
                <a:lnTo>
                  <a:pt x="5563403" y="6759732"/>
                </a:lnTo>
                <a:cubicBezTo>
                  <a:pt x="5536454" y="6753670"/>
                  <a:pt x="5512807" y="6749311"/>
                  <a:pt x="5524002" y="6711849"/>
                </a:cubicBezTo>
                <a:cubicBezTo>
                  <a:pt x="5530021" y="6699235"/>
                  <a:pt x="5526908" y="6688781"/>
                  <a:pt x="5518988" y="6679773"/>
                </a:cubicBezTo>
                <a:lnTo>
                  <a:pt x="5507189" y="6671620"/>
                </a:lnTo>
                <a:lnTo>
                  <a:pt x="5462911" y="6670407"/>
                </a:lnTo>
                <a:cubicBezTo>
                  <a:pt x="5446389" y="6669327"/>
                  <a:pt x="5429994" y="6667201"/>
                  <a:pt x="5413996" y="6662773"/>
                </a:cubicBezTo>
                <a:cubicBezTo>
                  <a:pt x="5405242" y="6663584"/>
                  <a:pt x="5393165" y="6666276"/>
                  <a:pt x="5388938" y="6660366"/>
                </a:cubicBezTo>
                <a:cubicBezTo>
                  <a:pt x="5353921" y="6617928"/>
                  <a:pt x="5307435" y="6644279"/>
                  <a:pt x="5266985" y="6646445"/>
                </a:cubicBezTo>
                <a:cubicBezTo>
                  <a:pt x="5221101" y="6647538"/>
                  <a:pt x="5178838" y="6634121"/>
                  <a:pt x="5136578" y="6620704"/>
                </a:cubicBezTo>
                <a:cubicBezTo>
                  <a:pt x="5129032" y="6616677"/>
                  <a:pt x="5122391" y="6620440"/>
                  <a:pt x="5117861" y="6627160"/>
                </a:cubicBezTo>
                <a:cubicBezTo>
                  <a:pt x="5094620" y="6640336"/>
                  <a:pt x="5076505" y="6621533"/>
                  <a:pt x="5084353" y="6612935"/>
                </a:cubicBezTo>
                <a:lnTo>
                  <a:pt x="5089479" y="6598222"/>
                </a:lnTo>
                <a:lnTo>
                  <a:pt x="4934018" y="6634974"/>
                </a:lnTo>
                <a:cubicBezTo>
                  <a:pt x="4922275" y="6637751"/>
                  <a:pt x="4910963" y="6641980"/>
                  <a:pt x="4899777" y="6646334"/>
                </a:cubicBezTo>
                <a:lnTo>
                  <a:pt x="4887993" y="6650597"/>
                </a:lnTo>
                <a:lnTo>
                  <a:pt x="4891333" y="6657405"/>
                </a:lnTo>
                <a:cubicBezTo>
                  <a:pt x="4891652" y="6677224"/>
                  <a:pt x="4876525" y="6673338"/>
                  <a:pt x="4866085" y="6675809"/>
                </a:cubicBezTo>
                <a:cubicBezTo>
                  <a:pt x="4891360" y="6693457"/>
                  <a:pt x="4981594" y="6732225"/>
                  <a:pt x="5042992" y="6763301"/>
                </a:cubicBezTo>
                <a:cubicBezTo>
                  <a:pt x="5123519" y="6761670"/>
                  <a:pt x="5181033" y="6795323"/>
                  <a:pt x="5234487" y="6862263"/>
                </a:cubicBezTo>
                <a:cubicBezTo>
                  <a:pt x="5050007" y="6833760"/>
                  <a:pt x="4871061" y="6823841"/>
                  <a:pt x="4718869" y="6725533"/>
                </a:cubicBezTo>
                <a:cubicBezTo>
                  <a:pt x="4713967" y="6746586"/>
                  <a:pt x="4753803" y="6739655"/>
                  <a:pt x="4742296" y="6757296"/>
                </a:cubicBezTo>
                <a:cubicBezTo>
                  <a:pt x="4730791" y="6774938"/>
                  <a:pt x="4707676" y="6762993"/>
                  <a:pt x="4694472" y="6756169"/>
                </a:cubicBezTo>
                <a:cubicBezTo>
                  <a:pt x="4676658" y="6747947"/>
                  <a:pt x="4658178" y="6741591"/>
                  <a:pt x="4639267" y="6736425"/>
                </a:cubicBezTo>
                <a:lnTo>
                  <a:pt x="4618374" y="6731868"/>
                </a:lnTo>
                <a:lnTo>
                  <a:pt x="4576727" y="6736461"/>
                </a:lnTo>
                <a:cubicBezTo>
                  <a:pt x="4540728" y="6740893"/>
                  <a:pt x="4504563" y="6742935"/>
                  <a:pt x="4477702" y="6714848"/>
                </a:cubicBezTo>
                <a:lnTo>
                  <a:pt x="4470548" y="6704934"/>
                </a:lnTo>
                <a:lnTo>
                  <a:pt x="4463763" y="6703778"/>
                </a:lnTo>
                <a:cubicBezTo>
                  <a:pt x="4401350" y="6691176"/>
                  <a:pt x="4345221" y="6662171"/>
                  <a:pt x="4294848" y="6624345"/>
                </a:cubicBezTo>
                <a:cubicBezTo>
                  <a:pt x="4269447" y="6602372"/>
                  <a:pt x="4241589" y="6587975"/>
                  <a:pt x="4208846" y="6584875"/>
                </a:cubicBezTo>
                <a:lnTo>
                  <a:pt x="4179269" y="6585563"/>
                </a:lnTo>
                <a:lnTo>
                  <a:pt x="4146217" y="6595173"/>
                </a:lnTo>
                <a:lnTo>
                  <a:pt x="4157662" y="6587058"/>
                </a:lnTo>
                <a:lnTo>
                  <a:pt x="4132026" y="6599407"/>
                </a:lnTo>
                <a:lnTo>
                  <a:pt x="4025645" y="6633373"/>
                </a:lnTo>
                <a:lnTo>
                  <a:pt x="4013855" y="6635587"/>
                </a:lnTo>
                <a:lnTo>
                  <a:pt x="4026636" y="6642990"/>
                </a:lnTo>
                <a:cubicBezTo>
                  <a:pt x="4043677" y="6643935"/>
                  <a:pt x="4056884" y="6650758"/>
                  <a:pt x="4071474" y="6662231"/>
                </a:cubicBezTo>
                <a:cubicBezTo>
                  <a:pt x="4103956" y="6686881"/>
                  <a:pt x="4121629" y="6727466"/>
                  <a:pt x="4156030" y="6749174"/>
                </a:cubicBezTo>
                <a:cubicBezTo>
                  <a:pt x="4187129" y="6769176"/>
                  <a:pt x="4237404" y="6759778"/>
                  <a:pt x="4266052" y="6790309"/>
                </a:cubicBezTo>
                <a:cubicBezTo>
                  <a:pt x="4261680" y="6803776"/>
                  <a:pt x="4253164" y="6803303"/>
                  <a:pt x="4241338" y="6801123"/>
                </a:cubicBezTo>
                <a:lnTo>
                  <a:pt x="4016705" y="6759732"/>
                </a:lnTo>
                <a:cubicBezTo>
                  <a:pt x="3989756" y="6753670"/>
                  <a:pt x="3966109" y="6749311"/>
                  <a:pt x="3977304" y="6711849"/>
                </a:cubicBezTo>
                <a:cubicBezTo>
                  <a:pt x="3989344" y="6686621"/>
                  <a:pt x="3964848" y="6670031"/>
                  <a:pt x="3938435" y="6656379"/>
                </a:cubicBezTo>
                <a:cubicBezTo>
                  <a:pt x="3928529" y="6651259"/>
                  <a:pt x="3914790" y="6652024"/>
                  <a:pt x="3901583" y="6645198"/>
                </a:cubicBezTo>
                <a:cubicBezTo>
                  <a:pt x="3892369" y="6642403"/>
                  <a:pt x="3885419" y="6637829"/>
                  <a:pt x="3880906" y="6632057"/>
                </a:cubicBezTo>
                <a:lnTo>
                  <a:pt x="3874963" y="6612097"/>
                </a:lnTo>
                <a:lnTo>
                  <a:pt x="3855825" y="6609989"/>
                </a:lnTo>
                <a:cubicBezTo>
                  <a:pt x="3847282" y="6607539"/>
                  <a:pt x="3841022" y="6603812"/>
                  <a:pt x="3836890" y="6598728"/>
                </a:cubicBezTo>
                <a:lnTo>
                  <a:pt x="3832500" y="6584927"/>
                </a:lnTo>
                <a:lnTo>
                  <a:pt x="3821202" y="6584001"/>
                </a:lnTo>
                <a:cubicBezTo>
                  <a:pt x="3809513" y="6579926"/>
                  <a:pt x="3800835" y="6569544"/>
                  <a:pt x="3795301" y="6550958"/>
                </a:cubicBezTo>
                <a:cubicBezTo>
                  <a:pt x="3785611" y="6518431"/>
                  <a:pt x="3757282" y="6507721"/>
                  <a:pt x="3720210" y="6523948"/>
                </a:cubicBezTo>
                <a:lnTo>
                  <a:pt x="3718292" y="6526886"/>
                </a:lnTo>
                <a:cubicBezTo>
                  <a:pt x="3619751" y="6589973"/>
                  <a:pt x="3502153" y="6607826"/>
                  <a:pt x="3387321" y="6634974"/>
                </a:cubicBezTo>
                <a:cubicBezTo>
                  <a:pt x="3363832" y="6640528"/>
                  <a:pt x="3342075" y="6651889"/>
                  <a:pt x="3319586" y="6658449"/>
                </a:cubicBezTo>
                <a:lnTo>
                  <a:pt x="3300236" y="6661197"/>
                </a:lnTo>
                <a:lnTo>
                  <a:pt x="3178712" y="6689927"/>
                </a:lnTo>
                <a:lnTo>
                  <a:pt x="3147294" y="6711925"/>
                </a:lnTo>
                <a:cubicBezTo>
                  <a:pt x="3123645" y="6722800"/>
                  <a:pt x="3098373" y="6729396"/>
                  <a:pt x="3072541" y="6731772"/>
                </a:cubicBezTo>
                <a:cubicBezTo>
                  <a:pt x="3045061" y="6733296"/>
                  <a:pt x="3015050" y="6740391"/>
                  <a:pt x="2987355" y="6738857"/>
                </a:cubicBezTo>
                <a:lnTo>
                  <a:pt x="2967664" y="6733556"/>
                </a:lnTo>
                <a:lnTo>
                  <a:pt x="2910589" y="6773520"/>
                </a:lnTo>
                <a:cubicBezTo>
                  <a:pt x="2886940" y="6784396"/>
                  <a:pt x="2861665" y="6790991"/>
                  <a:pt x="2835835" y="6793367"/>
                </a:cubicBezTo>
                <a:cubicBezTo>
                  <a:pt x="2780874" y="6796414"/>
                  <a:pt x="2715788" y="6821750"/>
                  <a:pt x="2679372" y="6755754"/>
                </a:cubicBezTo>
                <a:cubicBezTo>
                  <a:pt x="2665849" y="6729109"/>
                  <a:pt x="2655095" y="6711756"/>
                  <a:pt x="2672356" y="6685296"/>
                </a:cubicBezTo>
                <a:lnTo>
                  <a:pt x="2681699" y="6674124"/>
                </a:lnTo>
                <a:lnTo>
                  <a:pt x="2685808" y="6673326"/>
                </a:lnTo>
                <a:cubicBezTo>
                  <a:pt x="2686301" y="6674134"/>
                  <a:pt x="2741250" y="6653943"/>
                  <a:pt x="2743817" y="6651662"/>
                </a:cubicBezTo>
                <a:cubicBezTo>
                  <a:pt x="2757633" y="6641865"/>
                  <a:pt x="2779046" y="6631552"/>
                  <a:pt x="2792372" y="6620947"/>
                </a:cubicBezTo>
                <a:cubicBezTo>
                  <a:pt x="2800073" y="6614099"/>
                  <a:pt x="2811816" y="6607395"/>
                  <a:pt x="2822467" y="6605404"/>
                </a:cubicBezTo>
                <a:cubicBezTo>
                  <a:pt x="2836178" y="6601939"/>
                  <a:pt x="2851961" y="6595382"/>
                  <a:pt x="2866766" y="6587206"/>
                </a:cubicBezTo>
                <a:lnTo>
                  <a:pt x="2891233" y="6575417"/>
                </a:lnTo>
                <a:cubicBezTo>
                  <a:pt x="2897352" y="6572472"/>
                  <a:pt x="2900411" y="6571000"/>
                  <a:pt x="2902978" y="6568715"/>
                </a:cubicBezTo>
                <a:cubicBezTo>
                  <a:pt x="2910678" y="6561868"/>
                  <a:pt x="2923404" y="6556783"/>
                  <a:pt x="2935640" y="6550891"/>
                </a:cubicBezTo>
                <a:cubicBezTo>
                  <a:pt x="2938697" y="6549416"/>
                  <a:pt x="2945306" y="6547279"/>
                  <a:pt x="2947382" y="6544187"/>
                </a:cubicBezTo>
                <a:cubicBezTo>
                  <a:pt x="2960215" y="6532772"/>
                  <a:pt x="2973051" y="6521358"/>
                  <a:pt x="2972665" y="6514219"/>
                </a:cubicBezTo>
                <a:cubicBezTo>
                  <a:pt x="2973263" y="6508698"/>
                  <a:pt x="2969821" y="6503033"/>
                  <a:pt x="2994291" y="6491246"/>
                </a:cubicBezTo>
                <a:cubicBezTo>
                  <a:pt x="3003466" y="6486826"/>
                  <a:pt x="3011167" y="6479978"/>
                  <a:pt x="3009692" y="6477550"/>
                </a:cubicBezTo>
                <a:cubicBezTo>
                  <a:pt x="3011276" y="6473649"/>
                  <a:pt x="3013350" y="6470555"/>
                  <a:pt x="3017990" y="6465180"/>
                </a:cubicBezTo>
                <a:lnTo>
                  <a:pt x="3017006" y="6463561"/>
                </a:lnTo>
                <a:cubicBezTo>
                  <a:pt x="2999254" y="6466882"/>
                  <a:pt x="2984562" y="6468727"/>
                  <a:pt x="2966207" y="6477568"/>
                </a:cubicBezTo>
                <a:lnTo>
                  <a:pt x="2807155" y="6554182"/>
                </a:lnTo>
                <a:cubicBezTo>
                  <a:pt x="2805625" y="6554919"/>
                  <a:pt x="2802812" y="6556798"/>
                  <a:pt x="2800137" y="6558086"/>
                </a:cubicBezTo>
                <a:lnTo>
                  <a:pt x="2794079" y="6558449"/>
                </a:lnTo>
                <a:lnTo>
                  <a:pt x="2795321" y="6557376"/>
                </a:lnTo>
                <a:lnTo>
                  <a:pt x="2798293" y="6555053"/>
                </a:lnTo>
                <a:cubicBezTo>
                  <a:pt x="2800968" y="6553764"/>
                  <a:pt x="2804151" y="6552493"/>
                  <a:pt x="2805681" y="6551756"/>
                </a:cubicBezTo>
                <a:cubicBezTo>
                  <a:pt x="2817915" y="6545862"/>
                  <a:pt x="2830151" y="6539968"/>
                  <a:pt x="2840907" y="6531647"/>
                </a:cubicBezTo>
                <a:cubicBezTo>
                  <a:pt x="2852459" y="6521374"/>
                  <a:pt x="2867041" y="6511210"/>
                  <a:pt x="2883645" y="6501119"/>
                </a:cubicBezTo>
                <a:lnTo>
                  <a:pt x="2919991" y="6481186"/>
                </a:lnTo>
                <a:lnTo>
                  <a:pt x="2917396" y="6481307"/>
                </a:lnTo>
                <a:cubicBezTo>
                  <a:pt x="2917025" y="6480700"/>
                  <a:pt x="2917422" y="6479725"/>
                  <a:pt x="2917176" y="6479319"/>
                </a:cubicBezTo>
                <a:lnTo>
                  <a:pt x="2898824" y="6488160"/>
                </a:lnTo>
                <a:cubicBezTo>
                  <a:pt x="2902866" y="6488306"/>
                  <a:pt x="2896748" y="6491253"/>
                  <a:pt x="2893690" y="6492725"/>
                </a:cubicBezTo>
                <a:cubicBezTo>
                  <a:pt x="2887081" y="6494863"/>
                  <a:pt x="2889647" y="6492580"/>
                  <a:pt x="2888663" y="6490962"/>
                </a:cubicBezTo>
                <a:cubicBezTo>
                  <a:pt x="2873370" y="6498329"/>
                  <a:pt x="2856000" y="6508787"/>
                  <a:pt x="2839232" y="6513725"/>
                </a:cubicBezTo>
                <a:cubicBezTo>
                  <a:pt x="2835681" y="6514390"/>
                  <a:pt x="2832623" y="6515864"/>
                  <a:pt x="2830053" y="6518144"/>
                </a:cubicBezTo>
                <a:cubicBezTo>
                  <a:pt x="2827981" y="6521239"/>
                  <a:pt x="2821862" y="6524184"/>
                  <a:pt x="2818313" y="6524850"/>
                </a:cubicBezTo>
                <a:lnTo>
                  <a:pt x="2807251" y="6530674"/>
                </a:lnTo>
                <a:lnTo>
                  <a:pt x="2701431" y="6565541"/>
                </a:lnTo>
                <a:lnTo>
                  <a:pt x="2599519" y="6595173"/>
                </a:lnTo>
                <a:lnTo>
                  <a:pt x="2610963" y="6587058"/>
                </a:lnTo>
                <a:lnTo>
                  <a:pt x="2585328" y="6599407"/>
                </a:lnTo>
                <a:lnTo>
                  <a:pt x="2478946" y="6633373"/>
                </a:lnTo>
                <a:cubicBezTo>
                  <a:pt x="2467549" y="6637311"/>
                  <a:pt x="2454153" y="6639234"/>
                  <a:pt x="2440586" y="6640577"/>
                </a:cubicBezTo>
                <a:lnTo>
                  <a:pt x="2433042" y="6641289"/>
                </a:lnTo>
                <a:lnTo>
                  <a:pt x="2456868" y="6629421"/>
                </a:lnTo>
                <a:lnTo>
                  <a:pt x="2362811" y="6656768"/>
                </a:lnTo>
                <a:lnTo>
                  <a:pt x="2374258" y="6648653"/>
                </a:lnTo>
                <a:lnTo>
                  <a:pt x="2348621" y="6661003"/>
                </a:lnTo>
                <a:lnTo>
                  <a:pt x="2242242" y="6694968"/>
                </a:lnTo>
                <a:cubicBezTo>
                  <a:pt x="2230843" y="6698906"/>
                  <a:pt x="2217448" y="6700829"/>
                  <a:pt x="2203880" y="6702172"/>
                </a:cubicBezTo>
                <a:lnTo>
                  <a:pt x="2196337" y="6702884"/>
                </a:lnTo>
                <a:lnTo>
                  <a:pt x="2255012" y="6673655"/>
                </a:lnTo>
                <a:cubicBezTo>
                  <a:pt x="2281558" y="6658776"/>
                  <a:pt x="2306518" y="6647799"/>
                  <a:pt x="2334541" y="6635348"/>
                </a:cubicBezTo>
                <a:lnTo>
                  <a:pt x="2362248" y="6622394"/>
                </a:lnTo>
                <a:lnTo>
                  <a:pt x="2357156" y="6616303"/>
                </a:lnTo>
                <a:lnTo>
                  <a:pt x="2275056" y="6654584"/>
                </a:lnTo>
                <a:cubicBezTo>
                  <a:pt x="2259269" y="6661142"/>
                  <a:pt x="2243978" y="6668508"/>
                  <a:pt x="2229176" y="6676684"/>
                </a:cubicBezTo>
                <a:cubicBezTo>
                  <a:pt x="2214373" y="6684861"/>
                  <a:pt x="2197112" y="6688990"/>
                  <a:pt x="2183296" y="6698785"/>
                </a:cubicBezTo>
                <a:lnTo>
                  <a:pt x="2177177" y="6701732"/>
                </a:lnTo>
                <a:lnTo>
                  <a:pt x="2165534" y="6705792"/>
                </a:lnTo>
                <a:lnTo>
                  <a:pt x="2164479" y="6705891"/>
                </a:lnTo>
                <a:cubicBezTo>
                  <a:pt x="2145519" y="6707886"/>
                  <a:pt x="2126558" y="6709882"/>
                  <a:pt x="2128162" y="6687122"/>
                </a:cubicBezTo>
                <a:cubicBezTo>
                  <a:pt x="2127312" y="6674886"/>
                  <a:pt x="2113570" y="6675649"/>
                  <a:pt x="2105048" y="6675177"/>
                </a:cubicBezTo>
                <a:cubicBezTo>
                  <a:pt x="2052002" y="6675285"/>
                  <a:pt x="2037946" y="6656223"/>
                  <a:pt x="2052976" y="6612884"/>
                </a:cubicBezTo>
                <a:cubicBezTo>
                  <a:pt x="2054893" y="6609943"/>
                  <a:pt x="2055425" y="6602356"/>
                  <a:pt x="2052125" y="6600649"/>
                </a:cubicBezTo>
                <a:cubicBezTo>
                  <a:pt x="2008039" y="6546415"/>
                  <a:pt x="2065989" y="6525254"/>
                  <a:pt x="2095608" y="6493383"/>
                </a:cubicBezTo>
                <a:lnTo>
                  <a:pt x="2117017" y="6480860"/>
                </a:lnTo>
                <a:cubicBezTo>
                  <a:pt x="2167518" y="6444052"/>
                  <a:pt x="2165817" y="6419587"/>
                  <a:pt x="2112991" y="6392286"/>
                </a:cubicBezTo>
                <a:lnTo>
                  <a:pt x="2110262" y="6391158"/>
                </a:lnTo>
                <a:lnTo>
                  <a:pt x="2121341" y="6436280"/>
                </a:lnTo>
                <a:cubicBezTo>
                  <a:pt x="2117011" y="6452224"/>
                  <a:pt x="2103986" y="6467116"/>
                  <a:pt x="2082304" y="6483432"/>
                </a:cubicBezTo>
                <a:cubicBezTo>
                  <a:pt x="2075167" y="6487607"/>
                  <a:pt x="2066115" y="6494722"/>
                  <a:pt x="2058127" y="6486664"/>
                </a:cubicBezTo>
                <a:cubicBezTo>
                  <a:pt x="2050138" y="6478602"/>
                  <a:pt x="2059194" y="6471487"/>
                  <a:pt x="2066332" y="6467315"/>
                </a:cubicBezTo>
                <a:cubicBezTo>
                  <a:pt x="2075388" y="6460199"/>
                  <a:pt x="2084442" y="6453085"/>
                  <a:pt x="2085515" y="6437911"/>
                </a:cubicBezTo>
                <a:cubicBezTo>
                  <a:pt x="2069003" y="6429379"/>
                  <a:pt x="2058030" y="6439433"/>
                  <a:pt x="2052276" y="6448254"/>
                </a:cubicBezTo>
                <a:cubicBezTo>
                  <a:pt x="2031175" y="6480599"/>
                  <a:pt x="1996874" y="6506116"/>
                  <a:pt x="1969175" y="6535046"/>
                </a:cubicBezTo>
                <a:cubicBezTo>
                  <a:pt x="1934337" y="6568150"/>
                  <a:pt x="1897264" y="6584374"/>
                  <a:pt x="1847208" y="6566368"/>
                </a:cubicBezTo>
                <a:cubicBezTo>
                  <a:pt x="1835382" y="6564190"/>
                  <a:pt x="1825477" y="6559071"/>
                  <a:pt x="1814505" y="6569126"/>
                </a:cubicBezTo>
                <a:cubicBezTo>
                  <a:pt x="1800922" y="6579797"/>
                  <a:pt x="1786567" y="6583190"/>
                  <a:pt x="1772068" y="6582577"/>
                </a:cubicBezTo>
                <a:lnTo>
                  <a:pt x="1752238" y="6577730"/>
                </a:lnTo>
                <a:lnTo>
                  <a:pt x="1732469" y="6596641"/>
                </a:lnTo>
                <a:cubicBezTo>
                  <a:pt x="1697631" y="6629745"/>
                  <a:pt x="1660558" y="6645970"/>
                  <a:pt x="1610502" y="6627963"/>
                </a:cubicBezTo>
                <a:cubicBezTo>
                  <a:pt x="1598676" y="6625785"/>
                  <a:pt x="1588771" y="6620666"/>
                  <a:pt x="1577799" y="6630721"/>
                </a:cubicBezTo>
                <a:cubicBezTo>
                  <a:pt x="1550631" y="6652064"/>
                  <a:pt x="1520382" y="6644292"/>
                  <a:pt x="1492050" y="6633586"/>
                </a:cubicBezTo>
                <a:cubicBezTo>
                  <a:pt x="1475542" y="6625053"/>
                  <a:pt x="1466295" y="6537713"/>
                  <a:pt x="1481105" y="6521779"/>
                </a:cubicBezTo>
                <a:lnTo>
                  <a:pt x="1678624" y="6340793"/>
                </a:lnTo>
                <a:cubicBezTo>
                  <a:pt x="1696732" y="6326564"/>
                  <a:pt x="1717611" y="6321628"/>
                  <a:pt x="1733588" y="6337745"/>
                </a:cubicBezTo>
                <a:cubicBezTo>
                  <a:pt x="1752864" y="6355571"/>
                  <a:pt x="1731450" y="6368094"/>
                  <a:pt x="1718561" y="6381089"/>
                </a:cubicBezTo>
                <a:cubicBezTo>
                  <a:pt x="1710888" y="6392850"/>
                  <a:pt x="1693308" y="6399492"/>
                  <a:pt x="1685105" y="6418839"/>
                </a:cubicBezTo>
                <a:cubicBezTo>
                  <a:pt x="1766700" y="6402036"/>
                  <a:pt x="1819114" y="6362289"/>
                  <a:pt x="1873980" y="6312016"/>
                </a:cubicBezTo>
                <a:cubicBezTo>
                  <a:pt x="1833294" y="6306714"/>
                  <a:pt x="1816567" y="6325589"/>
                  <a:pt x="1793238" y="6341053"/>
                </a:cubicBezTo>
                <a:cubicBezTo>
                  <a:pt x="1784178" y="6348165"/>
                  <a:pt x="1773743" y="6350637"/>
                  <a:pt x="1762452" y="6340870"/>
                </a:cubicBezTo>
                <a:cubicBezTo>
                  <a:pt x="1751164" y="6331104"/>
                  <a:pt x="1745095" y="6320105"/>
                  <a:pt x="1749463" y="6306639"/>
                </a:cubicBezTo>
                <a:cubicBezTo>
                  <a:pt x="1755753" y="6290229"/>
                  <a:pt x="1765658" y="6295349"/>
                  <a:pt x="1775562" y="6300466"/>
                </a:cubicBezTo>
                <a:cubicBezTo>
                  <a:pt x="1799210" y="6304826"/>
                  <a:pt x="1804963" y="6296005"/>
                  <a:pt x="1806031" y="6280832"/>
                </a:cubicBezTo>
                <a:cubicBezTo>
                  <a:pt x="1801564" y="6247072"/>
                  <a:pt x="1824894" y="6231609"/>
                  <a:pt x="1846840" y="6211499"/>
                </a:cubicBezTo>
                <a:cubicBezTo>
                  <a:pt x="1859734" y="6198502"/>
                  <a:pt x="1868256" y="6198975"/>
                  <a:pt x="1880927" y="6213387"/>
                </a:cubicBezTo>
                <a:cubicBezTo>
                  <a:pt x="1893599" y="6227799"/>
                  <a:pt x="1907024" y="6207217"/>
                  <a:pt x="1907024" y="6207217"/>
                </a:cubicBezTo>
                <a:cubicBezTo>
                  <a:pt x="1876992" y="6172041"/>
                  <a:pt x="1916515" y="6145288"/>
                  <a:pt x="1916734" y="6117883"/>
                </a:cubicBezTo>
                <a:cubicBezTo>
                  <a:pt x="1915351" y="6113234"/>
                  <a:pt x="1915351" y="6113234"/>
                  <a:pt x="1912050" y="6111531"/>
                </a:cubicBezTo>
                <a:cubicBezTo>
                  <a:pt x="1886486" y="6110112"/>
                  <a:pt x="1898626" y="6132112"/>
                  <a:pt x="1887649" y="6142165"/>
                </a:cubicBezTo>
                <a:cubicBezTo>
                  <a:pt x="1879978" y="6153927"/>
                  <a:pt x="1869541" y="6156394"/>
                  <a:pt x="1859634" y="6151276"/>
                </a:cubicBezTo>
                <a:cubicBezTo>
                  <a:pt x="1849730" y="6146156"/>
                  <a:pt x="1850261" y="6138570"/>
                  <a:pt x="1856017" y="6129749"/>
                </a:cubicBezTo>
                <a:cubicBezTo>
                  <a:pt x="1864225" y="6110401"/>
                  <a:pt x="1877729" y="6094775"/>
                  <a:pt x="1893190" y="6078685"/>
                </a:cubicBezTo>
                <a:lnTo>
                  <a:pt x="1900316" y="6071337"/>
                </a:lnTo>
                <a:lnTo>
                  <a:pt x="1897140" y="6072427"/>
                </a:lnTo>
                <a:cubicBezTo>
                  <a:pt x="1863576" y="6077565"/>
                  <a:pt x="1828875" y="6073023"/>
                  <a:pt x="1794274" y="6074676"/>
                </a:cubicBezTo>
                <a:lnTo>
                  <a:pt x="1785788" y="6076171"/>
                </a:lnTo>
                <a:lnTo>
                  <a:pt x="1781439" y="6083346"/>
                </a:lnTo>
                <a:cubicBezTo>
                  <a:pt x="1762822" y="6101736"/>
                  <a:pt x="1733662" y="6105832"/>
                  <a:pt x="1709773" y="6117073"/>
                </a:cubicBezTo>
                <a:cubicBezTo>
                  <a:pt x="1645535" y="6154643"/>
                  <a:pt x="1574281" y="6121749"/>
                  <a:pt x="1505895" y="6145379"/>
                </a:cubicBezTo>
                <a:cubicBezTo>
                  <a:pt x="1481181" y="6156196"/>
                  <a:pt x="1461903" y="6138370"/>
                  <a:pt x="1464040" y="6108024"/>
                </a:cubicBezTo>
                <a:cubicBezTo>
                  <a:pt x="1467244" y="6062503"/>
                  <a:pt x="1453407" y="6016038"/>
                  <a:pt x="1500601" y="5977525"/>
                </a:cubicBezTo>
                <a:cubicBezTo>
                  <a:pt x="1515412" y="5961588"/>
                  <a:pt x="1507108" y="5933711"/>
                  <a:pt x="1503494" y="5912184"/>
                </a:cubicBezTo>
                <a:cubicBezTo>
                  <a:pt x="1495724" y="5876718"/>
                  <a:pt x="1505848" y="5854430"/>
                  <a:pt x="1542918" y="5838204"/>
                </a:cubicBezTo>
                <a:cubicBezTo>
                  <a:pt x="1564330" y="5825682"/>
                  <a:pt x="1596183" y="5810691"/>
                  <a:pt x="1585962" y="5785755"/>
                </a:cubicBezTo>
                <a:cubicBezTo>
                  <a:pt x="1571056" y="5754462"/>
                  <a:pt x="1538355" y="5757220"/>
                  <a:pt x="1507038" y="5764622"/>
                </a:cubicBezTo>
                <a:cubicBezTo>
                  <a:pt x="1432579" y="5777252"/>
                  <a:pt x="1358123" y="5789882"/>
                  <a:pt x="1284732" y="5787337"/>
                </a:cubicBezTo>
                <a:cubicBezTo>
                  <a:pt x="1259169" y="5785919"/>
                  <a:pt x="1245962" y="5779094"/>
                  <a:pt x="1252785" y="5755101"/>
                </a:cubicBezTo>
                <a:cubicBezTo>
                  <a:pt x="1258539" y="5746279"/>
                  <a:pt x="1259071" y="5738691"/>
                  <a:pt x="1251085" y="5730634"/>
                </a:cubicBezTo>
                <a:lnTo>
                  <a:pt x="1240042" y="5708022"/>
                </a:lnTo>
                <a:lnTo>
                  <a:pt x="1380535" y="5666765"/>
                </a:lnTo>
                <a:cubicBezTo>
                  <a:pt x="1396694" y="5660948"/>
                  <a:pt x="1413572" y="5657063"/>
                  <a:pt x="1429373" y="5650280"/>
                </a:cubicBezTo>
                <a:lnTo>
                  <a:pt x="1463731" y="5640191"/>
                </a:lnTo>
                <a:lnTo>
                  <a:pt x="1488490" y="5642979"/>
                </a:lnTo>
                <a:lnTo>
                  <a:pt x="1524975" y="5632265"/>
                </a:lnTo>
                <a:lnTo>
                  <a:pt x="1530394" y="5627299"/>
                </a:lnTo>
                <a:cubicBezTo>
                  <a:pt x="1540675" y="5614921"/>
                  <a:pt x="1553857" y="5609939"/>
                  <a:pt x="1566572" y="5611595"/>
                </a:cubicBezTo>
                <a:lnTo>
                  <a:pt x="1578713" y="5616484"/>
                </a:lnTo>
                <a:lnTo>
                  <a:pt x="1617241" y="5605169"/>
                </a:lnTo>
                <a:cubicBezTo>
                  <a:pt x="1633400" y="5599353"/>
                  <a:pt x="1650278" y="5595468"/>
                  <a:pt x="1666079" y="5588685"/>
                </a:cubicBezTo>
                <a:lnTo>
                  <a:pt x="1675263" y="5585988"/>
                </a:lnTo>
                <a:lnTo>
                  <a:pt x="1673125" y="5582443"/>
                </a:lnTo>
                <a:lnTo>
                  <a:pt x="1670039" y="5576756"/>
                </a:lnTo>
                <a:lnTo>
                  <a:pt x="1693059" y="5569736"/>
                </a:lnTo>
                <a:lnTo>
                  <a:pt x="1711018" y="5567810"/>
                </a:lnTo>
                <a:cubicBezTo>
                  <a:pt x="1725068" y="5565734"/>
                  <a:pt x="1738594" y="5561914"/>
                  <a:pt x="1751219" y="5552712"/>
                </a:cubicBezTo>
                <a:cubicBezTo>
                  <a:pt x="1751239" y="5552653"/>
                  <a:pt x="1751259" y="5552594"/>
                  <a:pt x="1751279" y="5552536"/>
                </a:cubicBezTo>
                <a:lnTo>
                  <a:pt x="1768576" y="5547455"/>
                </a:lnTo>
                <a:cubicBezTo>
                  <a:pt x="1791700" y="5540663"/>
                  <a:pt x="1811524" y="5534844"/>
                  <a:pt x="1834292" y="5527085"/>
                </a:cubicBezTo>
                <a:cubicBezTo>
                  <a:pt x="1857058" y="5519328"/>
                  <a:pt x="1880184" y="5512537"/>
                  <a:pt x="1903310" y="5505745"/>
                </a:cubicBezTo>
                <a:lnTo>
                  <a:pt x="1909917" y="5503806"/>
                </a:lnTo>
                <a:cubicBezTo>
                  <a:pt x="1916525" y="5501866"/>
                  <a:pt x="1926793" y="5499921"/>
                  <a:pt x="1929382" y="5497018"/>
                </a:cubicBezTo>
                <a:cubicBezTo>
                  <a:pt x="1942595" y="5493138"/>
                  <a:pt x="1955093" y="5487325"/>
                  <a:pt x="1968309" y="5483445"/>
                </a:cubicBezTo>
                <a:cubicBezTo>
                  <a:pt x="1974917" y="5481504"/>
                  <a:pt x="1978220" y="5480534"/>
                  <a:pt x="1984470" y="5477627"/>
                </a:cubicBezTo>
                <a:cubicBezTo>
                  <a:pt x="1990718" y="5474721"/>
                  <a:pt x="1997685" y="5473746"/>
                  <a:pt x="2007593" y="5470837"/>
                </a:cubicBezTo>
                <a:cubicBezTo>
                  <a:pt x="2014203" y="5468895"/>
                  <a:pt x="2020093" y="5465022"/>
                  <a:pt x="2030006" y="5462114"/>
                </a:cubicBezTo>
                <a:cubicBezTo>
                  <a:pt x="2033309" y="5461142"/>
                  <a:pt x="2036971" y="5461139"/>
                  <a:pt x="2043936" y="5460164"/>
                </a:cubicBezTo>
                <a:cubicBezTo>
                  <a:pt x="2050543" y="5458225"/>
                  <a:pt x="2046167" y="5456296"/>
                  <a:pt x="2049468" y="5455325"/>
                </a:cubicBezTo>
                <a:lnTo>
                  <a:pt x="2056077" y="5453385"/>
                </a:lnTo>
                <a:cubicBezTo>
                  <a:pt x="2072596" y="5448535"/>
                  <a:pt x="2092057" y="5441747"/>
                  <a:pt x="2108221" y="5435930"/>
                </a:cubicBezTo>
                <a:cubicBezTo>
                  <a:pt x="2121435" y="5432050"/>
                  <a:pt x="2134291" y="5427201"/>
                  <a:pt x="2147148" y="5422356"/>
                </a:cubicBezTo>
                <a:cubicBezTo>
                  <a:pt x="2166614" y="5415569"/>
                  <a:pt x="2166614" y="5415569"/>
                  <a:pt x="2186793" y="5410714"/>
                </a:cubicBezTo>
                <a:cubicBezTo>
                  <a:pt x="2193757" y="5409741"/>
                  <a:pt x="2200722" y="5408765"/>
                  <a:pt x="2199291" y="5404901"/>
                </a:cubicBezTo>
                <a:cubicBezTo>
                  <a:pt x="2198576" y="5402968"/>
                  <a:pt x="2208130" y="5399092"/>
                  <a:pt x="2215094" y="5398117"/>
                </a:cubicBezTo>
                <a:cubicBezTo>
                  <a:pt x="2229381" y="5397135"/>
                  <a:pt x="2238577" y="5392293"/>
                  <a:pt x="2251792" y="5388413"/>
                </a:cubicBezTo>
                <a:cubicBezTo>
                  <a:pt x="2258756" y="5387438"/>
                  <a:pt x="2270540" y="5379692"/>
                  <a:pt x="2266521" y="5378732"/>
                </a:cubicBezTo>
                <a:cubicBezTo>
                  <a:pt x="2264731" y="5373899"/>
                  <a:pt x="2266961" y="5370030"/>
                  <a:pt x="2276873" y="5367120"/>
                </a:cubicBezTo>
                <a:cubicBezTo>
                  <a:pt x="2290087" y="5363238"/>
                  <a:pt x="2299282" y="5358396"/>
                  <a:pt x="2312498" y="5354516"/>
                </a:cubicBezTo>
                <a:cubicBezTo>
                  <a:pt x="2325713" y="5350636"/>
                  <a:pt x="2339284" y="5347721"/>
                  <a:pt x="2355443" y="5341905"/>
                </a:cubicBezTo>
                <a:cubicBezTo>
                  <a:pt x="2368300" y="5337057"/>
                  <a:pt x="2381513" y="5333176"/>
                  <a:pt x="2395088" y="5330262"/>
                </a:cubicBezTo>
                <a:cubicBezTo>
                  <a:pt x="2405356" y="5328318"/>
                  <a:pt x="2407589" y="5324449"/>
                  <a:pt x="2410175" y="5321547"/>
                </a:cubicBezTo>
                <a:cubicBezTo>
                  <a:pt x="2414594" y="5318643"/>
                  <a:pt x="2415799" y="5316950"/>
                  <a:pt x="2414245" y="5316467"/>
                </a:cubicBezTo>
                <a:cubicBezTo>
                  <a:pt x="2412693" y="5315987"/>
                  <a:pt x="2408384" y="5316714"/>
                  <a:pt x="2401778" y="5318657"/>
                </a:cubicBezTo>
                <a:lnTo>
                  <a:pt x="2385261" y="5323507"/>
                </a:lnTo>
                <a:cubicBezTo>
                  <a:pt x="2378295" y="5324481"/>
                  <a:pt x="2368384" y="5327390"/>
                  <a:pt x="2367667" y="5325460"/>
                </a:cubicBezTo>
                <a:cubicBezTo>
                  <a:pt x="2365879" y="5320627"/>
                  <a:pt x="2355967" y="5323537"/>
                  <a:pt x="2346057" y="5326450"/>
                </a:cubicBezTo>
                <a:cubicBezTo>
                  <a:pt x="2332843" y="5330330"/>
                  <a:pt x="2322931" y="5333240"/>
                  <a:pt x="2315252" y="5332282"/>
                </a:cubicBezTo>
                <a:cubicBezTo>
                  <a:pt x="2307927" y="5332290"/>
                  <a:pt x="2294713" y="5336171"/>
                  <a:pt x="2285516" y="5341015"/>
                </a:cubicBezTo>
                <a:cubicBezTo>
                  <a:pt x="2273378" y="5347793"/>
                  <a:pt x="2256140" y="5350713"/>
                  <a:pt x="2239622" y="5355561"/>
                </a:cubicBezTo>
                <a:cubicBezTo>
                  <a:pt x="2236320" y="5356533"/>
                  <a:pt x="2235962" y="5355567"/>
                  <a:pt x="2232660" y="5356536"/>
                </a:cubicBezTo>
                <a:cubicBezTo>
                  <a:pt x="2228640" y="5355574"/>
                  <a:pt x="2231583" y="5353638"/>
                  <a:pt x="2234889" y="5352668"/>
                </a:cubicBezTo>
                <a:cubicBezTo>
                  <a:pt x="2244801" y="5349757"/>
                  <a:pt x="2251408" y="5347816"/>
                  <a:pt x="2253996" y="5344914"/>
                </a:cubicBezTo>
                <a:cubicBezTo>
                  <a:pt x="2262830" y="5339105"/>
                  <a:pt x="2258813" y="5338142"/>
                  <a:pt x="2258098" y="5336211"/>
                </a:cubicBezTo>
                <a:cubicBezTo>
                  <a:pt x="2248186" y="5339121"/>
                  <a:pt x="2237919" y="5341065"/>
                  <a:pt x="2224703" y="5344946"/>
                </a:cubicBezTo>
                <a:cubicBezTo>
                  <a:pt x="2230953" y="5342041"/>
                  <a:pt x="2234256" y="5341069"/>
                  <a:pt x="2237562" y="5340100"/>
                </a:cubicBezTo>
                <a:cubicBezTo>
                  <a:pt x="2247470" y="5337188"/>
                  <a:pt x="2257024" y="5333311"/>
                  <a:pt x="2267294" y="5331367"/>
                </a:cubicBezTo>
                <a:cubicBezTo>
                  <a:pt x="2280866" y="5328453"/>
                  <a:pt x="2283095" y="5324583"/>
                  <a:pt x="2295953" y="5319739"/>
                </a:cubicBezTo>
                <a:cubicBezTo>
                  <a:pt x="2308808" y="5314890"/>
                  <a:pt x="2308453" y="5313925"/>
                  <a:pt x="2300413" y="5311999"/>
                </a:cubicBezTo>
                <a:cubicBezTo>
                  <a:pt x="2296035" y="5310071"/>
                  <a:pt x="2289069" y="5311047"/>
                  <a:pt x="2282821" y="5313952"/>
                </a:cubicBezTo>
                <a:cubicBezTo>
                  <a:pt x="2273624" y="5318794"/>
                  <a:pt x="2263357" y="5320740"/>
                  <a:pt x="2256749" y="5322681"/>
                </a:cubicBezTo>
                <a:cubicBezTo>
                  <a:pt x="2237284" y="5329467"/>
                  <a:pt x="2220051" y="5332385"/>
                  <a:pt x="2201305" y="5341105"/>
                </a:cubicBezTo>
                <a:cubicBezTo>
                  <a:pt x="2201305" y="5341105"/>
                  <a:pt x="2197999" y="5342075"/>
                  <a:pt x="2194337" y="5342079"/>
                </a:cubicBezTo>
                <a:cubicBezTo>
                  <a:pt x="2177102" y="5344998"/>
                  <a:pt x="2163889" y="5348879"/>
                  <a:pt x="2147372" y="5353730"/>
                </a:cubicBezTo>
                <a:cubicBezTo>
                  <a:pt x="2123886" y="5359553"/>
                  <a:pt x="2100046" y="5364414"/>
                  <a:pt x="2077278" y="5372170"/>
                </a:cubicBezTo>
                <a:lnTo>
                  <a:pt x="2073974" y="5373141"/>
                </a:lnTo>
                <a:lnTo>
                  <a:pt x="2073617" y="5372174"/>
                </a:lnTo>
                <a:cubicBezTo>
                  <a:pt x="2073258" y="5371209"/>
                  <a:pt x="2072899" y="5370241"/>
                  <a:pt x="2076204" y="5369273"/>
                </a:cubicBezTo>
                <a:lnTo>
                  <a:pt x="2086114" y="5366362"/>
                </a:lnTo>
                <a:lnTo>
                  <a:pt x="2145579" y="5348897"/>
                </a:lnTo>
                <a:cubicBezTo>
                  <a:pt x="2148885" y="5347928"/>
                  <a:pt x="2155491" y="5345988"/>
                  <a:pt x="2154778" y="5344055"/>
                </a:cubicBezTo>
                <a:lnTo>
                  <a:pt x="2156290" y="5341886"/>
                </a:lnTo>
                <a:lnTo>
                  <a:pt x="2147096" y="5344586"/>
                </a:lnTo>
                <a:cubicBezTo>
                  <a:pt x="2129862" y="5347504"/>
                  <a:pt x="2109683" y="5352360"/>
                  <a:pt x="2089859" y="5358181"/>
                </a:cubicBezTo>
                <a:cubicBezTo>
                  <a:pt x="2083250" y="5360120"/>
                  <a:pt x="2080662" y="5363022"/>
                  <a:pt x="2077358" y="5363994"/>
                </a:cubicBezTo>
                <a:cubicBezTo>
                  <a:pt x="2070395" y="5364967"/>
                  <a:pt x="2063430" y="5365943"/>
                  <a:pt x="2056820" y="5367881"/>
                </a:cubicBezTo>
                <a:lnTo>
                  <a:pt x="1941195" y="5401837"/>
                </a:lnTo>
                <a:lnTo>
                  <a:pt x="1841911" y="5430051"/>
                </a:lnTo>
                <a:lnTo>
                  <a:pt x="1836789" y="5430947"/>
                </a:lnTo>
                <a:lnTo>
                  <a:pt x="1770946" y="5443916"/>
                </a:lnTo>
                <a:lnTo>
                  <a:pt x="1704489" y="5463432"/>
                </a:lnTo>
                <a:lnTo>
                  <a:pt x="1605205" y="5491646"/>
                </a:lnTo>
                <a:lnTo>
                  <a:pt x="1600083" y="5492543"/>
                </a:lnTo>
                <a:cubicBezTo>
                  <a:pt x="1550696" y="5501992"/>
                  <a:pt x="1498233" y="5513049"/>
                  <a:pt x="1459263" y="5519773"/>
                </a:cubicBezTo>
                <a:cubicBezTo>
                  <a:pt x="1394175" y="5545107"/>
                  <a:pt x="1319936" y="5530330"/>
                  <a:pt x="1254849" y="5555664"/>
                </a:cubicBezTo>
                <a:cubicBezTo>
                  <a:pt x="1244410" y="5558134"/>
                  <a:pt x="1231202" y="5551308"/>
                  <a:pt x="1221297" y="5546189"/>
                </a:cubicBezTo>
                <a:cubicBezTo>
                  <a:pt x="1202872" y="5540598"/>
                  <a:pt x="1181679" y="5525715"/>
                  <a:pt x="1177622" y="5559001"/>
                </a:cubicBezTo>
                <a:cubicBezTo>
                  <a:pt x="1175171" y="5569529"/>
                  <a:pt x="1161430" y="5570289"/>
                  <a:pt x="1152910" y="5569817"/>
                </a:cubicBezTo>
                <a:cubicBezTo>
                  <a:pt x="1077287" y="5550394"/>
                  <a:pt x="1014432" y="5592609"/>
                  <a:pt x="945727" y="5596417"/>
                </a:cubicBezTo>
                <a:cubicBezTo>
                  <a:pt x="847624" y="5604689"/>
                  <a:pt x="754836" y="5658953"/>
                  <a:pt x="649814" y="5643993"/>
                </a:cubicBezTo>
                <a:cubicBezTo>
                  <a:pt x="634689" y="5640108"/>
                  <a:pt x="619030" y="5643809"/>
                  <a:pt x="600072" y="5645807"/>
                </a:cubicBezTo>
                <a:cubicBezTo>
                  <a:pt x="594536" y="5627220"/>
                  <a:pt x="604124" y="5612519"/>
                  <a:pt x="595288" y="5592226"/>
                </a:cubicBezTo>
                <a:lnTo>
                  <a:pt x="590144" y="5570716"/>
                </a:lnTo>
                <a:lnTo>
                  <a:pt x="590144" y="5560291"/>
                </a:lnTo>
                <a:lnTo>
                  <a:pt x="595725" y="5537412"/>
                </a:lnTo>
                <a:cubicBezTo>
                  <a:pt x="604277" y="5519226"/>
                  <a:pt x="620391" y="5502983"/>
                  <a:pt x="641537" y="5494252"/>
                </a:cubicBezTo>
                <a:cubicBezTo>
                  <a:pt x="674773" y="5483907"/>
                  <a:pt x="714077" y="5484566"/>
                  <a:pt x="735175" y="5452220"/>
                </a:cubicBezTo>
                <a:cubicBezTo>
                  <a:pt x="742848" y="5440459"/>
                  <a:pt x="759356" y="5448991"/>
                  <a:pt x="771177" y="5451171"/>
                </a:cubicBezTo>
                <a:cubicBezTo>
                  <a:pt x="786994" y="5457379"/>
                  <a:pt x="802732" y="5458632"/>
                  <a:pt x="818430" y="5457408"/>
                </a:cubicBezTo>
                <a:lnTo>
                  <a:pt x="849939" y="5451624"/>
                </a:lnTo>
                <a:lnTo>
                  <a:pt x="850614" y="5450691"/>
                </a:lnTo>
                <a:cubicBezTo>
                  <a:pt x="858355" y="5443266"/>
                  <a:pt x="867671" y="5437023"/>
                  <a:pt x="878243" y="5432657"/>
                </a:cubicBezTo>
                <a:lnTo>
                  <a:pt x="897108" y="5427969"/>
                </a:lnTo>
                <a:lnTo>
                  <a:pt x="897251" y="5427621"/>
                </a:lnTo>
                <a:cubicBezTo>
                  <a:pt x="897380" y="5423511"/>
                  <a:pt x="896236" y="5418496"/>
                  <a:pt x="893680" y="5412262"/>
                </a:cubicBezTo>
                <a:cubicBezTo>
                  <a:pt x="890913" y="5402968"/>
                  <a:pt x="893362" y="5392440"/>
                  <a:pt x="903804" y="5389974"/>
                </a:cubicBezTo>
                <a:cubicBezTo>
                  <a:pt x="921380" y="5383329"/>
                  <a:pt x="925530" y="5397271"/>
                  <a:pt x="928299" y="5406563"/>
                </a:cubicBezTo>
                <a:lnTo>
                  <a:pt x="935849" y="5417093"/>
                </a:lnTo>
                <a:lnTo>
                  <a:pt x="953024" y="5409383"/>
                </a:lnTo>
                <a:cubicBezTo>
                  <a:pt x="960194" y="5404735"/>
                  <a:pt x="966607" y="5398712"/>
                  <a:pt x="971881" y="5390625"/>
                </a:cubicBezTo>
                <a:cubicBezTo>
                  <a:pt x="979554" y="5378864"/>
                  <a:pt x="996062" y="5387396"/>
                  <a:pt x="1007883" y="5389576"/>
                </a:cubicBezTo>
                <a:lnTo>
                  <a:pt x="1030028" y="5395101"/>
                </a:lnTo>
                <a:lnTo>
                  <a:pt x="1085567" y="5365964"/>
                </a:lnTo>
                <a:lnTo>
                  <a:pt x="1130388" y="5350448"/>
                </a:lnTo>
                <a:lnTo>
                  <a:pt x="1130495" y="5336963"/>
                </a:lnTo>
                <a:cubicBezTo>
                  <a:pt x="1132067" y="5332861"/>
                  <a:pt x="1135289" y="5329612"/>
                  <a:pt x="1140510" y="5328378"/>
                </a:cubicBezTo>
                <a:cubicBezTo>
                  <a:pt x="1149299" y="5325057"/>
                  <a:pt x="1154730" y="5326881"/>
                  <a:pt x="1158311" y="5330697"/>
                </a:cubicBezTo>
                <a:lnTo>
                  <a:pt x="1162380" y="5339373"/>
                </a:lnTo>
                <a:lnTo>
                  <a:pt x="1190344" y="5329691"/>
                </a:lnTo>
                <a:cubicBezTo>
                  <a:pt x="1223582" y="5319346"/>
                  <a:pt x="1226786" y="5273827"/>
                  <a:pt x="1274076" y="5282542"/>
                </a:cubicBezTo>
                <a:cubicBezTo>
                  <a:pt x="1275727" y="5283395"/>
                  <a:pt x="1276820" y="5280028"/>
                  <a:pt x="1277328" y="5275866"/>
                </a:cubicBezTo>
                <a:lnTo>
                  <a:pt x="1277301" y="5274717"/>
                </a:lnTo>
                <a:lnTo>
                  <a:pt x="1407926" y="5274717"/>
                </a:lnTo>
                <a:lnTo>
                  <a:pt x="1427050" y="5268096"/>
                </a:lnTo>
                <a:cubicBezTo>
                  <a:pt x="1460288" y="5257751"/>
                  <a:pt x="1463492" y="5212231"/>
                  <a:pt x="1510782" y="5220946"/>
                </a:cubicBezTo>
                <a:cubicBezTo>
                  <a:pt x="1514084" y="5222652"/>
                  <a:pt x="1515154" y="5207478"/>
                  <a:pt x="1513770" y="5202832"/>
                </a:cubicBezTo>
                <a:cubicBezTo>
                  <a:pt x="1508236" y="5184246"/>
                  <a:pt x="1495030" y="5177420"/>
                  <a:pt x="1477988" y="5176476"/>
                </a:cubicBezTo>
                <a:cubicBezTo>
                  <a:pt x="1466165" y="5174296"/>
                  <a:pt x="1445821" y="5171647"/>
                  <a:pt x="1448050" y="5188526"/>
                </a:cubicBezTo>
                <a:cubicBezTo>
                  <a:pt x="1444534" y="5214229"/>
                  <a:pt x="1424188" y="5211575"/>
                  <a:pt x="1403308" y="5216511"/>
                </a:cubicBezTo>
                <a:cubicBezTo>
                  <a:pt x="1335990" y="5224965"/>
                  <a:pt x="1266437" y="5216541"/>
                  <a:pt x="1202731" y="5246523"/>
                </a:cubicBezTo>
                <a:cubicBezTo>
                  <a:pt x="1183237" y="5256106"/>
                  <a:pt x="1173868" y="5243401"/>
                  <a:pt x="1162577" y="5233634"/>
                </a:cubicBezTo>
                <a:cubicBezTo>
                  <a:pt x="1143835" y="5208223"/>
                  <a:pt x="1121573" y="5208513"/>
                  <a:pt x="1091639" y="5220564"/>
                </a:cubicBezTo>
                <a:cubicBezTo>
                  <a:pt x="1044131" y="5239256"/>
                  <a:pt x="1021018" y="5227311"/>
                  <a:pt x="1017620" y="5178378"/>
                </a:cubicBezTo>
                <a:cubicBezTo>
                  <a:pt x="1014001" y="5156851"/>
                  <a:pt x="1003029" y="5166909"/>
                  <a:pt x="994507" y="5166434"/>
                </a:cubicBezTo>
                <a:cubicBezTo>
                  <a:pt x="946146" y="5172893"/>
                  <a:pt x="897786" y="5179353"/>
                  <a:pt x="850811" y="5190459"/>
                </a:cubicBezTo>
                <a:cubicBezTo>
                  <a:pt x="753555" y="5210964"/>
                  <a:pt x="652153" y="5217530"/>
                  <a:pt x="559050" y="5251973"/>
                </a:cubicBezTo>
                <a:cubicBezTo>
                  <a:pt x="497263" y="5279016"/>
                  <a:pt x="423876" y="5276472"/>
                  <a:pt x="353251" y="5283221"/>
                </a:cubicBezTo>
                <a:cubicBezTo>
                  <a:pt x="329073" y="5286452"/>
                  <a:pt x="318632" y="5288918"/>
                  <a:pt x="303824" y="5304854"/>
                </a:cubicBezTo>
                <a:cubicBezTo>
                  <a:pt x="285713" y="5319080"/>
                  <a:pt x="262696" y="5354366"/>
                  <a:pt x="235119" y="5308661"/>
                </a:cubicBezTo>
                <a:cubicBezTo>
                  <a:pt x="229049" y="5297664"/>
                  <a:pt x="210088" y="5299657"/>
                  <a:pt x="207639" y="5310186"/>
                </a:cubicBezTo>
                <a:cubicBezTo>
                  <a:pt x="197295" y="5359879"/>
                  <a:pt x="151922" y="5348228"/>
                  <a:pt x="118686" y="5358569"/>
                </a:cubicBezTo>
                <a:cubicBezTo>
                  <a:pt x="92587" y="5364738"/>
                  <a:pt x="68409" y="5367969"/>
                  <a:pt x="44226" y="5371198"/>
                </a:cubicBezTo>
                <a:cubicBezTo>
                  <a:pt x="33096" y="5371342"/>
                  <a:pt x="24161" y="5370659"/>
                  <a:pt x="17300" y="5369016"/>
                </a:cubicBezTo>
                <a:lnTo>
                  <a:pt x="9220" y="5364600"/>
                </a:lnTo>
                <a:lnTo>
                  <a:pt x="15166" y="5361397"/>
                </a:lnTo>
                <a:cubicBezTo>
                  <a:pt x="15015" y="5361077"/>
                  <a:pt x="12412" y="5361551"/>
                  <a:pt x="7199" y="5362497"/>
                </a:cubicBezTo>
                <a:lnTo>
                  <a:pt x="5482" y="5362558"/>
                </a:lnTo>
                <a:lnTo>
                  <a:pt x="3542" y="5361499"/>
                </a:lnTo>
                <a:lnTo>
                  <a:pt x="6002" y="5359949"/>
                </a:lnTo>
                <a:cubicBezTo>
                  <a:pt x="12018" y="5356709"/>
                  <a:pt x="14826" y="5354664"/>
                  <a:pt x="10820" y="5354162"/>
                </a:cubicBezTo>
                <a:lnTo>
                  <a:pt x="1761" y="5355725"/>
                </a:lnTo>
                <a:lnTo>
                  <a:pt x="0" y="5346684"/>
                </a:lnTo>
                <a:lnTo>
                  <a:pt x="95" y="5346431"/>
                </a:lnTo>
                <a:lnTo>
                  <a:pt x="30891" y="5332708"/>
                </a:lnTo>
                <a:cubicBezTo>
                  <a:pt x="34099" y="5331512"/>
                  <a:pt x="43322" y="5327076"/>
                  <a:pt x="46930" y="5326727"/>
                </a:cubicBezTo>
                <a:cubicBezTo>
                  <a:pt x="57750" y="5325686"/>
                  <a:pt x="66575" y="5320400"/>
                  <a:pt x="73390" y="5318857"/>
                </a:cubicBezTo>
                <a:cubicBezTo>
                  <a:pt x="83013" y="5315268"/>
                  <a:pt x="89030" y="5312028"/>
                  <a:pt x="88231" y="5310330"/>
                </a:cubicBezTo>
                <a:lnTo>
                  <a:pt x="77327" y="5310517"/>
                </a:lnTo>
                <a:lnTo>
                  <a:pt x="100924" y="5299722"/>
                </a:lnTo>
                <a:cubicBezTo>
                  <a:pt x="104130" y="5298525"/>
                  <a:pt x="106941" y="5296480"/>
                  <a:pt x="109748" y="5294435"/>
                </a:cubicBezTo>
                <a:cubicBezTo>
                  <a:pt x="117375" y="5286603"/>
                  <a:pt x="133813" y="5281470"/>
                  <a:pt x="150251" y="5276340"/>
                </a:cubicBezTo>
                <a:cubicBezTo>
                  <a:pt x="160275" y="5273600"/>
                  <a:pt x="179920" y="5267272"/>
                  <a:pt x="188330" y="5269124"/>
                </a:cubicBezTo>
                <a:cubicBezTo>
                  <a:pt x="189529" y="5271672"/>
                  <a:pt x="199552" y="5268931"/>
                  <a:pt x="208776" y="5264494"/>
                </a:cubicBezTo>
                <a:cubicBezTo>
                  <a:pt x="211582" y="5262450"/>
                  <a:pt x="211184" y="5261600"/>
                  <a:pt x="214391" y="5260404"/>
                </a:cubicBezTo>
                <a:cubicBezTo>
                  <a:pt x="240453" y="5251686"/>
                  <a:pt x="267725" y="5237523"/>
                  <a:pt x="294186" y="5229654"/>
                </a:cubicBezTo>
                <a:cubicBezTo>
                  <a:pt x="327061" y="5219390"/>
                  <a:pt x="361547" y="5204535"/>
                  <a:pt x="396019" y="5197667"/>
                </a:cubicBezTo>
                <a:cubicBezTo>
                  <a:pt x="402834" y="5196125"/>
                  <a:pt x="408852" y="5192883"/>
                  <a:pt x="415667" y="5191340"/>
                </a:cubicBezTo>
                <a:cubicBezTo>
                  <a:pt x="425287" y="5187751"/>
                  <a:pt x="427300" y="5184010"/>
                  <a:pt x="429707" y="5181114"/>
                </a:cubicBezTo>
                <a:cubicBezTo>
                  <a:pt x="432916" y="5179919"/>
                  <a:pt x="425703" y="5180612"/>
                  <a:pt x="419286" y="5183005"/>
                </a:cubicBezTo>
                <a:cubicBezTo>
                  <a:pt x="412870" y="5185396"/>
                  <a:pt x="412071" y="5183699"/>
                  <a:pt x="414880" y="5181654"/>
                </a:cubicBezTo>
                <a:cubicBezTo>
                  <a:pt x="414478" y="5180806"/>
                  <a:pt x="420896" y="5178414"/>
                  <a:pt x="424105" y="5177217"/>
                </a:cubicBezTo>
                <a:cubicBezTo>
                  <a:pt x="441340" y="5173783"/>
                  <a:pt x="460188" y="5165758"/>
                  <a:pt x="472205" y="5167262"/>
                </a:cubicBezTo>
                <a:cubicBezTo>
                  <a:pt x="485437" y="5163328"/>
                  <a:pt x="493051" y="5163482"/>
                  <a:pt x="505881" y="5158698"/>
                </a:cubicBezTo>
                <a:cubicBezTo>
                  <a:pt x="515503" y="5155109"/>
                  <a:pt x="525526" y="5152371"/>
                  <a:pt x="530344" y="5146582"/>
                </a:cubicBezTo>
                <a:cubicBezTo>
                  <a:pt x="532355" y="5142838"/>
                  <a:pt x="545186" y="5138056"/>
                  <a:pt x="550801" y="5133966"/>
                </a:cubicBezTo>
                <a:cubicBezTo>
                  <a:pt x="556819" y="5130723"/>
                  <a:pt x="561224" y="5132074"/>
                  <a:pt x="570847" y="5128486"/>
                </a:cubicBezTo>
                <a:cubicBezTo>
                  <a:pt x="574054" y="5127289"/>
                  <a:pt x="574854" y="5128987"/>
                  <a:pt x="571646" y="5130186"/>
                </a:cubicBezTo>
                <a:cubicBezTo>
                  <a:pt x="565630" y="5133426"/>
                  <a:pt x="562820" y="5135470"/>
                  <a:pt x="556805" y="5138712"/>
                </a:cubicBezTo>
                <a:cubicBezTo>
                  <a:pt x="553597" y="5139909"/>
                  <a:pt x="550389" y="5141104"/>
                  <a:pt x="551187" y="5142800"/>
                </a:cubicBezTo>
                <a:cubicBezTo>
                  <a:pt x="551587" y="5143651"/>
                  <a:pt x="558002" y="5141258"/>
                  <a:pt x="561210" y="5140062"/>
                </a:cubicBezTo>
                <a:cubicBezTo>
                  <a:pt x="596496" y="5126904"/>
                  <a:pt x="635388" y="5113400"/>
                  <a:pt x="670273" y="5099394"/>
                </a:cubicBezTo>
                <a:cubicBezTo>
                  <a:pt x="707968" y="5083341"/>
                  <a:pt x="746859" y="5069839"/>
                  <a:pt x="784952" y="5054636"/>
                </a:cubicBezTo>
                <a:cubicBezTo>
                  <a:pt x="791368" y="5052244"/>
                  <a:pt x="794973" y="5051897"/>
                  <a:pt x="797383" y="5049004"/>
                </a:cubicBezTo>
                <a:cubicBezTo>
                  <a:pt x="796585" y="5047305"/>
                  <a:pt x="789372" y="5048001"/>
                  <a:pt x="786162" y="5049195"/>
                </a:cubicBezTo>
                <a:cubicBezTo>
                  <a:pt x="776539" y="5052784"/>
                  <a:pt x="766518" y="5055525"/>
                  <a:pt x="757693" y="5060811"/>
                </a:cubicBezTo>
                <a:cubicBezTo>
                  <a:pt x="742454" y="5068488"/>
                  <a:pt x="722408" y="5073967"/>
                  <a:pt x="706769" y="5080797"/>
                </a:cubicBezTo>
                <a:cubicBezTo>
                  <a:pt x="695948" y="5081837"/>
                  <a:pt x="686724" y="5086275"/>
                  <a:pt x="680309" y="5088667"/>
                </a:cubicBezTo>
                <a:cubicBezTo>
                  <a:pt x="667478" y="5093453"/>
                  <a:pt x="657853" y="5097039"/>
                  <a:pt x="653050" y="5094841"/>
                </a:cubicBezTo>
                <a:cubicBezTo>
                  <a:pt x="652251" y="5093143"/>
                  <a:pt x="645437" y="5094686"/>
                  <a:pt x="641830" y="5095034"/>
                </a:cubicBezTo>
                <a:cubicBezTo>
                  <a:pt x="644239" y="5092139"/>
                  <a:pt x="654661" y="5090250"/>
                  <a:pt x="657470" y="5088203"/>
                </a:cubicBezTo>
                <a:lnTo>
                  <a:pt x="747285" y="5054714"/>
                </a:lnTo>
                <a:cubicBezTo>
                  <a:pt x="766532" y="5047537"/>
                  <a:pt x="782969" y="5042406"/>
                  <a:pt x="801416" y="5033532"/>
                </a:cubicBezTo>
                <a:cubicBezTo>
                  <a:pt x="813449" y="5027049"/>
                  <a:pt x="825879" y="5021416"/>
                  <a:pt x="842319" y="5016284"/>
                </a:cubicBezTo>
                <a:cubicBezTo>
                  <a:pt x="848733" y="5013892"/>
                  <a:pt x="851541" y="5011846"/>
                  <a:pt x="854352" y="5009800"/>
                </a:cubicBezTo>
                <a:cubicBezTo>
                  <a:pt x="857158" y="5007757"/>
                  <a:pt x="856760" y="5006908"/>
                  <a:pt x="853154" y="5007255"/>
                </a:cubicBezTo>
                <a:cubicBezTo>
                  <a:pt x="845939" y="5007950"/>
                  <a:pt x="841932" y="5007449"/>
                  <a:pt x="829102" y="5012233"/>
                </a:cubicBezTo>
                <a:cubicBezTo>
                  <a:pt x="819877" y="5016669"/>
                  <a:pt x="809855" y="5019409"/>
                  <a:pt x="793816" y="5025390"/>
                </a:cubicBezTo>
                <a:cubicBezTo>
                  <a:pt x="805849" y="5018908"/>
                  <a:pt x="812665" y="5017363"/>
                  <a:pt x="822288" y="5013776"/>
                </a:cubicBezTo>
                <a:cubicBezTo>
                  <a:pt x="844342" y="5004556"/>
                  <a:pt x="866796" y="4996182"/>
                  <a:pt x="889650" y="4988658"/>
                </a:cubicBezTo>
                <a:cubicBezTo>
                  <a:pt x="896065" y="4986265"/>
                  <a:pt x="898473" y="4983371"/>
                  <a:pt x="898074" y="4982523"/>
                </a:cubicBezTo>
                <a:cubicBezTo>
                  <a:pt x="897275" y="4980825"/>
                  <a:pt x="893670" y="4981171"/>
                  <a:pt x="887254" y="4983565"/>
                </a:cubicBezTo>
                <a:cubicBezTo>
                  <a:pt x="877631" y="4987153"/>
                  <a:pt x="865198" y="4992785"/>
                  <a:pt x="858383" y="4994328"/>
                </a:cubicBezTo>
                <a:cubicBezTo>
                  <a:pt x="847963" y="4996220"/>
                  <a:pt x="839136" y="5001506"/>
                  <a:pt x="828317" y="5002547"/>
                </a:cubicBezTo>
                <a:cubicBezTo>
                  <a:pt x="824709" y="5002894"/>
                  <a:pt x="812279" y="5008527"/>
                  <a:pt x="805862" y="5010920"/>
                </a:cubicBezTo>
                <a:cubicBezTo>
                  <a:pt x="807872" y="5007177"/>
                  <a:pt x="814687" y="5005634"/>
                  <a:pt x="817895" y="5004437"/>
                </a:cubicBezTo>
                <a:lnTo>
                  <a:pt x="898086" y="4974535"/>
                </a:lnTo>
                <a:cubicBezTo>
                  <a:pt x="904504" y="4972143"/>
                  <a:pt x="911318" y="4970600"/>
                  <a:pt x="910520" y="4968901"/>
                </a:cubicBezTo>
                <a:cubicBezTo>
                  <a:pt x="909321" y="4966355"/>
                  <a:pt x="902906" y="4968745"/>
                  <a:pt x="900098" y="4970793"/>
                </a:cubicBezTo>
                <a:cubicBezTo>
                  <a:pt x="880850" y="4977970"/>
                  <a:pt x="863616" y="4981402"/>
                  <a:pt x="847178" y="4986535"/>
                </a:cubicBezTo>
                <a:lnTo>
                  <a:pt x="895293" y="4968594"/>
                </a:lnTo>
                <a:cubicBezTo>
                  <a:pt x="898501" y="4967396"/>
                  <a:pt x="901707" y="4966201"/>
                  <a:pt x="900910" y="4964503"/>
                </a:cubicBezTo>
                <a:cubicBezTo>
                  <a:pt x="900510" y="4963653"/>
                  <a:pt x="899711" y="4961955"/>
                  <a:pt x="896505" y="4963152"/>
                </a:cubicBezTo>
                <a:cubicBezTo>
                  <a:pt x="890488" y="4966393"/>
                  <a:pt x="885685" y="4964193"/>
                  <a:pt x="879665" y="4967434"/>
                </a:cubicBezTo>
                <a:cubicBezTo>
                  <a:pt x="876857" y="4969480"/>
                  <a:pt x="870042" y="4971024"/>
                  <a:pt x="866835" y="4972220"/>
                </a:cubicBezTo>
                <a:cubicBezTo>
                  <a:pt x="838366" y="4983835"/>
                  <a:pt x="808696" y="4992902"/>
                  <a:pt x="782637" y="5001621"/>
                </a:cubicBezTo>
                <a:cubicBezTo>
                  <a:pt x="785046" y="4998726"/>
                  <a:pt x="791462" y="4996335"/>
                  <a:pt x="795066" y="4995988"/>
                </a:cubicBezTo>
                <a:cubicBezTo>
                  <a:pt x="808299" y="4992051"/>
                  <a:pt x="819531" y="4983872"/>
                  <a:pt x="836370" y="4979587"/>
                </a:cubicBezTo>
                <a:cubicBezTo>
                  <a:pt x="849999" y="4976502"/>
                  <a:pt x="865639" y="4969674"/>
                  <a:pt x="878469" y="4964889"/>
                </a:cubicBezTo>
                <a:lnTo>
                  <a:pt x="894507" y="4958908"/>
                </a:lnTo>
                <a:cubicBezTo>
                  <a:pt x="897315" y="4956863"/>
                  <a:pt x="896917" y="4956014"/>
                  <a:pt x="896517" y="4955165"/>
                </a:cubicBezTo>
                <a:cubicBezTo>
                  <a:pt x="892909" y="4955512"/>
                  <a:pt x="888903" y="4955012"/>
                  <a:pt x="882490" y="4957403"/>
                </a:cubicBezTo>
                <a:cubicBezTo>
                  <a:pt x="873265" y="4961841"/>
                  <a:pt x="863641" y="4965429"/>
                  <a:pt x="854018" y="4969017"/>
                </a:cubicBezTo>
                <a:lnTo>
                  <a:pt x="815526" y="4983370"/>
                </a:lnTo>
                <a:cubicBezTo>
                  <a:pt x="804304" y="4983563"/>
                  <a:pt x="789866" y="4992938"/>
                  <a:pt x="778643" y="4993132"/>
                </a:cubicBezTo>
                <a:cubicBezTo>
                  <a:pt x="766214" y="4998764"/>
                  <a:pt x="755391" y="4999807"/>
                  <a:pt x="742561" y="5004591"/>
                </a:cubicBezTo>
                <a:cubicBezTo>
                  <a:pt x="732938" y="5008179"/>
                  <a:pt x="729330" y="5008526"/>
                  <a:pt x="725724" y="5008874"/>
                </a:cubicBezTo>
                <a:cubicBezTo>
                  <a:pt x="728531" y="5006828"/>
                  <a:pt x="727733" y="5005131"/>
                  <a:pt x="730541" y="5003086"/>
                </a:cubicBezTo>
                <a:cubicBezTo>
                  <a:pt x="730141" y="5002238"/>
                  <a:pt x="736556" y="4999844"/>
                  <a:pt x="739767" y="4998647"/>
                </a:cubicBezTo>
                <a:lnTo>
                  <a:pt x="816750" y="4969942"/>
                </a:lnTo>
                <a:cubicBezTo>
                  <a:pt x="819959" y="4968745"/>
                  <a:pt x="823564" y="4968398"/>
                  <a:pt x="822766" y="4966702"/>
                </a:cubicBezTo>
                <a:cubicBezTo>
                  <a:pt x="822368" y="4965852"/>
                  <a:pt x="818759" y="4966200"/>
                  <a:pt x="815552" y="4967396"/>
                </a:cubicBezTo>
                <a:cubicBezTo>
                  <a:pt x="804733" y="4968436"/>
                  <a:pt x="792299" y="4974071"/>
                  <a:pt x="779470" y="4978857"/>
                </a:cubicBezTo>
                <a:cubicBezTo>
                  <a:pt x="769847" y="4982444"/>
                  <a:pt x="767036" y="4984488"/>
                  <a:pt x="765441" y="4981093"/>
                </a:cubicBezTo>
                <a:cubicBezTo>
                  <a:pt x="760635" y="4978894"/>
                  <a:pt x="747405" y="4982828"/>
                  <a:pt x="737783" y="4986418"/>
                </a:cubicBezTo>
                <a:cubicBezTo>
                  <a:pt x="734176" y="4986764"/>
                  <a:pt x="727758" y="4989156"/>
                  <a:pt x="721345" y="4991549"/>
                </a:cubicBezTo>
                <a:cubicBezTo>
                  <a:pt x="727758" y="4989156"/>
                  <a:pt x="721345" y="4991549"/>
                  <a:pt x="724152" y="4989505"/>
                </a:cubicBezTo>
                <a:lnTo>
                  <a:pt x="852461" y="4941659"/>
                </a:lnTo>
                <a:cubicBezTo>
                  <a:pt x="855670" y="4940464"/>
                  <a:pt x="855269" y="4939615"/>
                  <a:pt x="855269" y="4939615"/>
                </a:cubicBezTo>
                <a:cubicBezTo>
                  <a:pt x="847656" y="4939460"/>
                  <a:pt x="832019" y="4946289"/>
                  <a:pt x="821994" y="4949029"/>
                </a:cubicBezTo>
                <a:cubicBezTo>
                  <a:pt x="826813" y="4943241"/>
                  <a:pt x="839244" y="4937608"/>
                  <a:pt x="844862" y="4933518"/>
                </a:cubicBezTo>
                <a:cubicBezTo>
                  <a:pt x="853285" y="4927384"/>
                  <a:pt x="853285" y="4927384"/>
                  <a:pt x="842067" y="4927576"/>
                </a:cubicBezTo>
                <a:lnTo>
                  <a:pt x="838859" y="4928772"/>
                </a:lnTo>
                <a:cubicBezTo>
                  <a:pt x="838459" y="4927925"/>
                  <a:pt x="834454" y="4927422"/>
                  <a:pt x="837661" y="4926224"/>
                </a:cubicBezTo>
                <a:cubicBezTo>
                  <a:pt x="853297" y="4919396"/>
                  <a:pt x="843276" y="4922135"/>
                  <a:pt x="839272" y="4921634"/>
                </a:cubicBezTo>
                <a:cubicBezTo>
                  <a:pt x="832056" y="4922329"/>
                  <a:pt x="832056" y="4922329"/>
                  <a:pt x="841282" y="4917892"/>
                </a:cubicBezTo>
                <a:cubicBezTo>
                  <a:pt x="847698" y="4915499"/>
                  <a:pt x="850904" y="4914303"/>
                  <a:pt x="850106" y="4912606"/>
                </a:cubicBezTo>
                <a:cubicBezTo>
                  <a:pt x="849308" y="4910907"/>
                  <a:pt x="848906" y="4910059"/>
                  <a:pt x="839286" y="4913647"/>
                </a:cubicBezTo>
                <a:cubicBezTo>
                  <a:pt x="826055" y="4917582"/>
                  <a:pt x="812425" y="4920670"/>
                  <a:pt x="799197" y="4924606"/>
                </a:cubicBezTo>
                <a:cubicBezTo>
                  <a:pt x="789173" y="4927344"/>
                  <a:pt x="781957" y="4928038"/>
                  <a:pt x="771537" y="4929928"/>
                </a:cubicBezTo>
                <a:lnTo>
                  <a:pt x="755498" y="4935910"/>
                </a:lnTo>
                <a:lnTo>
                  <a:pt x="723422" y="4947871"/>
                </a:lnTo>
                <a:lnTo>
                  <a:pt x="691344" y="4959832"/>
                </a:lnTo>
                <a:cubicBezTo>
                  <a:pt x="691344" y="4959832"/>
                  <a:pt x="690945" y="4958982"/>
                  <a:pt x="687736" y="4960177"/>
                </a:cubicBezTo>
                <a:cubicBezTo>
                  <a:pt x="687339" y="4959331"/>
                  <a:pt x="690147" y="4957285"/>
                  <a:pt x="690147" y="4957285"/>
                </a:cubicBezTo>
                <a:cubicBezTo>
                  <a:pt x="699371" y="4952847"/>
                  <a:pt x="712600" y="4948912"/>
                  <a:pt x="722223" y="4945324"/>
                </a:cubicBezTo>
                <a:cubicBezTo>
                  <a:pt x="725033" y="4943279"/>
                  <a:pt x="728638" y="4942931"/>
                  <a:pt x="731446" y="4940887"/>
                </a:cubicBezTo>
                <a:lnTo>
                  <a:pt x="730648" y="4939189"/>
                </a:lnTo>
                <a:cubicBezTo>
                  <a:pt x="714212" y="4944321"/>
                  <a:pt x="719029" y="4938534"/>
                  <a:pt x="717831" y="4935986"/>
                </a:cubicBezTo>
                <a:lnTo>
                  <a:pt x="708209" y="4939574"/>
                </a:lnTo>
                <a:lnTo>
                  <a:pt x="672884" y="4951393"/>
                </a:lnTo>
                <a:cubicBezTo>
                  <a:pt x="673905" y="4949134"/>
                  <a:pt x="674926" y="4946878"/>
                  <a:pt x="675947" y="4944620"/>
                </a:cubicBezTo>
                <a:lnTo>
                  <a:pt x="695791" y="4937221"/>
                </a:lnTo>
                <a:cubicBezTo>
                  <a:pt x="709021" y="4933285"/>
                  <a:pt x="722251" y="4929351"/>
                  <a:pt x="735080" y="4924565"/>
                </a:cubicBezTo>
                <a:cubicBezTo>
                  <a:pt x="738289" y="4923369"/>
                  <a:pt x="741498" y="4922172"/>
                  <a:pt x="743906" y="4919280"/>
                </a:cubicBezTo>
                <a:cubicBezTo>
                  <a:pt x="743506" y="4918430"/>
                  <a:pt x="737090" y="4920822"/>
                  <a:pt x="736691" y="4919973"/>
                </a:cubicBezTo>
                <a:cubicBezTo>
                  <a:pt x="729478" y="4920667"/>
                  <a:pt x="720252" y="4925104"/>
                  <a:pt x="709832" y="4926995"/>
                </a:cubicBezTo>
                <a:lnTo>
                  <a:pt x="767569" y="4905465"/>
                </a:lnTo>
                <a:cubicBezTo>
                  <a:pt x="780402" y="4900681"/>
                  <a:pt x="789626" y="4896245"/>
                  <a:pt x="802057" y="4890611"/>
                </a:cubicBezTo>
                <a:cubicBezTo>
                  <a:pt x="808472" y="4888219"/>
                  <a:pt x="810881" y="4885324"/>
                  <a:pt x="810082" y="4883627"/>
                </a:cubicBezTo>
                <a:cubicBezTo>
                  <a:pt x="809283" y="4881930"/>
                  <a:pt x="802470" y="4883473"/>
                  <a:pt x="792846" y="4887060"/>
                </a:cubicBezTo>
                <a:cubicBezTo>
                  <a:pt x="786831" y="4890302"/>
                  <a:pt x="776409" y="4892193"/>
                  <a:pt x="767983" y="4898327"/>
                </a:cubicBezTo>
                <a:cubicBezTo>
                  <a:pt x="765176" y="4900374"/>
                  <a:pt x="755153" y="4903112"/>
                  <a:pt x="751943" y="4904306"/>
                </a:cubicBezTo>
                <a:lnTo>
                  <a:pt x="734034" y="4908983"/>
                </a:lnTo>
                <a:lnTo>
                  <a:pt x="736152" y="4899251"/>
                </a:lnTo>
                <a:cubicBezTo>
                  <a:pt x="731468" y="4892897"/>
                  <a:pt x="724865" y="4889486"/>
                  <a:pt x="719645" y="4890718"/>
                </a:cubicBezTo>
                <a:lnTo>
                  <a:pt x="644824" y="4910520"/>
                </a:lnTo>
                <a:lnTo>
                  <a:pt x="666601" y="4899214"/>
                </a:lnTo>
                <a:cubicBezTo>
                  <a:pt x="651774" y="4899753"/>
                  <a:pt x="633726" y="4909477"/>
                  <a:pt x="617287" y="4914609"/>
                </a:cubicBezTo>
                <a:cubicBezTo>
                  <a:pt x="613683" y="4914957"/>
                  <a:pt x="616889" y="4913759"/>
                  <a:pt x="619696" y="4911714"/>
                </a:cubicBezTo>
                <a:cubicBezTo>
                  <a:pt x="627722" y="4904731"/>
                  <a:pt x="624117" y="4905078"/>
                  <a:pt x="610487" y="4908165"/>
                </a:cubicBezTo>
                <a:lnTo>
                  <a:pt x="568528" y="4922204"/>
                </a:lnTo>
                <a:lnTo>
                  <a:pt x="539412" y="4923381"/>
                </a:lnTo>
                <a:lnTo>
                  <a:pt x="502993" y="4946289"/>
                </a:lnTo>
                <a:lnTo>
                  <a:pt x="475764" y="4957402"/>
                </a:lnTo>
                <a:lnTo>
                  <a:pt x="452487" y="4968275"/>
                </a:lnTo>
                <a:lnTo>
                  <a:pt x="418317" y="4978744"/>
                </a:lnTo>
                <a:lnTo>
                  <a:pt x="360697" y="4992232"/>
                </a:lnTo>
                <a:lnTo>
                  <a:pt x="362707" y="4990579"/>
                </a:lnTo>
                <a:cubicBezTo>
                  <a:pt x="361908" y="4988883"/>
                  <a:pt x="355093" y="4990426"/>
                  <a:pt x="351886" y="4991621"/>
                </a:cubicBezTo>
                <a:cubicBezTo>
                  <a:pt x="348280" y="4991970"/>
                  <a:pt x="341865" y="4994360"/>
                  <a:pt x="338656" y="4995558"/>
                </a:cubicBezTo>
                <a:lnTo>
                  <a:pt x="268087" y="5021870"/>
                </a:lnTo>
                <a:lnTo>
                  <a:pt x="249988" y="5028114"/>
                </a:lnTo>
                <a:lnTo>
                  <a:pt x="240596" y="5030395"/>
                </a:lnTo>
                <a:cubicBezTo>
                  <a:pt x="228919" y="5032224"/>
                  <a:pt x="217920" y="5030472"/>
                  <a:pt x="209509" y="5016295"/>
                </a:cubicBezTo>
                <a:cubicBezTo>
                  <a:pt x="192687" y="4987944"/>
                  <a:pt x="222619" y="4975894"/>
                  <a:pt x="240729" y="4961665"/>
                </a:cubicBezTo>
                <a:cubicBezTo>
                  <a:pt x="264596" y="4938615"/>
                  <a:pt x="296446" y="4923624"/>
                  <a:pt x="331065" y="4917927"/>
                </a:cubicBezTo>
                <a:cubicBezTo>
                  <a:pt x="407975" y="4894770"/>
                  <a:pt x="472749" y="4849615"/>
                  <a:pt x="546355" y="4824755"/>
                </a:cubicBezTo>
                <a:cubicBezTo>
                  <a:pt x="569152" y="4816876"/>
                  <a:pt x="562765" y="4786058"/>
                  <a:pt x="586098" y="4770593"/>
                </a:cubicBezTo>
                <a:cubicBezTo>
                  <a:pt x="606127" y="4753426"/>
                  <a:pt x="619552" y="4732841"/>
                  <a:pt x="587070" y="4708194"/>
                </a:cubicBezTo>
                <a:cubicBezTo>
                  <a:pt x="569175" y="4695014"/>
                  <a:pt x="589207" y="4677847"/>
                  <a:pt x="605398" y="4666557"/>
                </a:cubicBezTo>
                <a:cubicBezTo>
                  <a:pt x="619672" y="4658210"/>
                  <a:pt x="633414" y="4657448"/>
                  <a:pt x="640868" y="4673094"/>
                </a:cubicBezTo>
                <a:cubicBezTo>
                  <a:pt x="643634" y="4682387"/>
                  <a:pt x="647786" y="4696326"/>
                  <a:pt x="668664" y="4691390"/>
                </a:cubicBezTo>
                <a:cubicBezTo>
                  <a:pt x="665363" y="4689684"/>
                  <a:pt x="665897" y="4682097"/>
                  <a:pt x="665897" y="4682097"/>
                </a:cubicBezTo>
                <a:cubicBezTo>
                  <a:pt x="639387" y="4621221"/>
                  <a:pt x="658033" y="4599404"/>
                  <a:pt x="726201" y="4603183"/>
                </a:cubicBezTo>
                <a:cubicBezTo>
                  <a:pt x="748462" y="4602893"/>
                  <a:pt x="774342" y="4624129"/>
                  <a:pt x="789153" y="4608195"/>
                </a:cubicBezTo>
                <a:cubicBezTo>
                  <a:pt x="818769" y="4576325"/>
                  <a:pt x="861595" y="4551279"/>
                  <a:pt x="878005" y="4512582"/>
                </a:cubicBezTo>
                <a:cubicBezTo>
                  <a:pt x="884295" y="4496177"/>
                  <a:pt x="885362" y="4481001"/>
                  <a:pt x="906241" y="4476067"/>
                </a:cubicBezTo>
                <a:cubicBezTo>
                  <a:pt x="939478" y="4465722"/>
                  <a:pt x="920201" y="4447897"/>
                  <a:pt x="908912" y="4438133"/>
                </a:cubicBezTo>
                <a:cubicBezTo>
                  <a:pt x="889635" y="4420308"/>
                  <a:pt x="831688" y="4441471"/>
                  <a:pt x="824866" y="4465463"/>
                </a:cubicBezTo>
                <a:cubicBezTo>
                  <a:pt x="821880" y="4483577"/>
                  <a:pt x="816124" y="4492398"/>
                  <a:pt x="795247" y="4497334"/>
                </a:cubicBezTo>
                <a:cubicBezTo>
                  <a:pt x="774367" y="4502270"/>
                  <a:pt x="735063" y="4501614"/>
                  <a:pt x="765094" y="4536791"/>
                </a:cubicBezTo>
                <a:cubicBezTo>
                  <a:pt x="769778" y="4543144"/>
                  <a:pt x="762643" y="4547317"/>
                  <a:pt x="755504" y="4551492"/>
                </a:cubicBezTo>
                <a:cubicBezTo>
                  <a:pt x="719502" y="4552543"/>
                  <a:pt x="722172" y="4514607"/>
                  <a:pt x="693839" y="4503899"/>
                </a:cubicBezTo>
                <a:cubicBezTo>
                  <a:pt x="680635" y="4497073"/>
                  <a:pt x="700129" y="4487491"/>
                  <a:pt x="711101" y="4477436"/>
                </a:cubicBezTo>
                <a:cubicBezTo>
                  <a:pt x="733048" y="4457326"/>
                  <a:pt x="772887" y="4450396"/>
                  <a:pt x="773641" y="4415402"/>
                </a:cubicBezTo>
                <a:cubicBezTo>
                  <a:pt x="772254" y="4410756"/>
                  <a:pt x="779395" y="4406581"/>
                  <a:pt x="784615" y="4405347"/>
                </a:cubicBezTo>
                <a:cubicBezTo>
                  <a:pt x="861839" y="4402010"/>
                  <a:pt x="886141" y="4324146"/>
                  <a:pt x="950694" y="4306400"/>
                </a:cubicBezTo>
                <a:cubicBezTo>
                  <a:pt x="966351" y="4302697"/>
                  <a:pt x="977327" y="4292642"/>
                  <a:pt x="992984" y="4288942"/>
                </a:cubicBezTo>
                <a:cubicBezTo>
                  <a:pt x="1041346" y="4282481"/>
                  <a:pt x="1077033" y="4261609"/>
                  <a:pt x="1114640" y="4237798"/>
                </a:cubicBezTo>
                <a:cubicBezTo>
                  <a:pt x="1123693" y="4230685"/>
                  <a:pt x="1134132" y="4228217"/>
                  <a:pt x="1143190" y="4221101"/>
                </a:cubicBezTo>
                <a:cubicBezTo>
                  <a:pt x="1156613" y="4200520"/>
                  <a:pt x="1220197" y="4245172"/>
                  <a:pt x="1204125" y="4181827"/>
                </a:cubicBezTo>
                <a:cubicBezTo>
                  <a:pt x="1202874" y="4175283"/>
                  <a:pt x="1203222" y="4168828"/>
                  <a:pt x="1204243" y="4162292"/>
                </a:cubicBezTo>
                <a:lnTo>
                  <a:pt x="1206371" y="4152066"/>
                </a:lnTo>
                <a:lnTo>
                  <a:pt x="1162195" y="4166608"/>
                </a:lnTo>
                <a:cubicBezTo>
                  <a:pt x="1105440" y="4182487"/>
                  <a:pt x="1045800" y="4193215"/>
                  <a:pt x="991087" y="4217013"/>
                </a:cubicBezTo>
                <a:cubicBezTo>
                  <a:pt x="961987" y="4234655"/>
                  <a:pt x="927509" y="4243959"/>
                  <a:pt x="892336" y="4242534"/>
                </a:cubicBezTo>
                <a:cubicBezTo>
                  <a:pt x="868220" y="4243767"/>
                  <a:pt x="837430" y="4253958"/>
                  <a:pt x="826978" y="4223275"/>
                </a:cubicBezTo>
                <a:cubicBezTo>
                  <a:pt x="816524" y="4192588"/>
                  <a:pt x="852695" y="4190736"/>
                  <a:pt x="868741" y="4176991"/>
                </a:cubicBezTo>
                <a:cubicBezTo>
                  <a:pt x="873428" y="4174600"/>
                  <a:pt x="877114" y="4175488"/>
                  <a:pt x="881795" y="4173095"/>
                </a:cubicBezTo>
                <a:cubicBezTo>
                  <a:pt x="971182" y="4152364"/>
                  <a:pt x="1036672" y="4080103"/>
                  <a:pt x="1134817" y="4082608"/>
                </a:cubicBezTo>
                <a:cubicBezTo>
                  <a:pt x="1157045" y="4061553"/>
                  <a:pt x="1181712" y="4045484"/>
                  <a:pt x="1207721" y="4031499"/>
                </a:cubicBezTo>
                <a:lnTo>
                  <a:pt x="1218243" y="4026483"/>
                </a:lnTo>
                <a:lnTo>
                  <a:pt x="1225050" y="4017140"/>
                </a:lnTo>
                <a:cubicBezTo>
                  <a:pt x="1232581" y="4010036"/>
                  <a:pt x="1241897" y="4003794"/>
                  <a:pt x="1252948" y="3998693"/>
                </a:cubicBezTo>
                <a:lnTo>
                  <a:pt x="1292502" y="3980379"/>
                </a:lnTo>
                <a:cubicBezTo>
                  <a:pt x="1292895" y="3979085"/>
                  <a:pt x="1293288" y="3977789"/>
                  <a:pt x="1293683" y="3976496"/>
                </a:cubicBezTo>
                <a:cubicBezTo>
                  <a:pt x="1288304" y="3968157"/>
                  <a:pt x="1279934" y="3969662"/>
                  <a:pt x="1274252" y="3975338"/>
                </a:cubicBezTo>
                <a:cubicBezTo>
                  <a:pt x="1255516" y="3984910"/>
                  <a:pt x="1234090" y="3990313"/>
                  <a:pt x="1216657" y="3982596"/>
                </a:cubicBezTo>
                <a:lnTo>
                  <a:pt x="1188277" y="3971684"/>
                </a:lnTo>
                <a:lnTo>
                  <a:pt x="1137607" y="3992185"/>
                </a:lnTo>
                <a:cubicBezTo>
                  <a:pt x="1122799" y="3999062"/>
                  <a:pt x="1111360" y="4001050"/>
                  <a:pt x="1102223" y="3994198"/>
                </a:cubicBezTo>
                <a:lnTo>
                  <a:pt x="1094374" y="3984918"/>
                </a:lnTo>
                <a:lnTo>
                  <a:pt x="1079349" y="3991789"/>
                </a:lnTo>
                <a:cubicBezTo>
                  <a:pt x="997034" y="4028306"/>
                  <a:pt x="910030" y="4067219"/>
                  <a:pt x="815268" y="4079612"/>
                </a:cubicBezTo>
                <a:cubicBezTo>
                  <a:pt x="794839" y="4081736"/>
                  <a:pt x="778794" y="4095478"/>
                  <a:pt x="762746" y="4109219"/>
                </a:cubicBezTo>
                <a:cubicBezTo>
                  <a:pt x="700552" y="4157625"/>
                  <a:pt x="623226" y="4177739"/>
                  <a:pt x="545896" y="4197849"/>
                </a:cubicBezTo>
                <a:cubicBezTo>
                  <a:pt x="502049" y="4211941"/>
                  <a:pt x="470173" y="4186662"/>
                  <a:pt x="462714" y="4146132"/>
                </a:cubicBezTo>
                <a:cubicBezTo>
                  <a:pt x="458334" y="4134515"/>
                  <a:pt x="449962" y="4136022"/>
                  <a:pt x="439901" y="4130076"/>
                </a:cubicBezTo>
                <a:cubicBezTo>
                  <a:pt x="400347" y="4117032"/>
                  <a:pt x="396964" y="4102134"/>
                  <a:pt x="429059" y="4074651"/>
                </a:cubicBezTo>
                <a:cubicBezTo>
                  <a:pt x="448791" y="4061796"/>
                  <a:pt x="468527" y="4048943"/>
                  <a:pt x="491943" y="4036976"/>
                </a:cubicBezTo>
                <a:cubicBezTo>
                  <a:pt x="523733" y="4023502"/>
                  <a:pt x="546766" y="3986795"/>
                  <a:pt x="593389" y="4015626"/>
                </a:cubicBezTo>
                <a:cubicBezTo>
                  <a:pt x="603448" y="4021569"/>
                  <a:pt x="618498" y="4011108"/>
                  <a:pt x="614120" y="3999491"/>
                </a:cubicBezTo>
                <a:lnTo>
                  <a:pt x="612206" y="3976590"/>
                </a:lnTo>
                <a:lnTo>
                  <a:pt x="626772" y="3972283"/>
                </a:lnTo>
                <a:lnTo>
                  <a:pt x="633375" y="3970332"/>
                </a:lnTo>
                <a:cubicBezTo>
                  <a:pt x="639161" y="3966195"/>
                  <a:pt x="646262" y="3963127"/>
                  <a:pt x="654058" y="3960699"/>
                </a:cubicBezTo>
                <a:lnTo>
                  <a:pt x="660898" y="3959112"/>
                </a:lnTo>
                <a:lnTo>
                  <a:pt x="665944" y="3959154"/>
                </a:lnTo>
                <a:cubicBezTo>
                  <a:pt x="677502" y="3960176"/>
                  <a:pt x="685623" y="3959489"/>
                  <a:pt x="693323" y="3956941"/>
                </a:cubicBezTo>
                <a:lnTo>
                  <a:pt x="707851" y="3949114"/>
                </a:lnTo>
                <a:lnTo>
                  <a:pt x="719837" y="3946707"/>
                </a:lnTo>
                <a:cubicBezTo>
                  <a:pt x="719837" y="3946707"/>
                  <a:pt x="723137" y="3945732"/>
                  <a:pt x="726112" y="3943881"/>
                </a:cubicBezTo>
                <a:cubicBezTo>
                  <a:pt x="729086" y="3942033"/>
                  <a:pt x="732387" y="3941056"/>
                  <a:pt x="735688" y="3940081"/>
                </a:cubicBezTo>
                <a:cubicBezTo>
                  <a:pt x="769017" y="3931196"/>
                  <a:pt x="800720" y="3917945"/>
                  <a:pt x="834375" y="3909932"/>
                </a:cubicBezTo>
                <a:cubicBezTo>
                  <a:pt x="847577" y="3906030"/>
                  <a:pt x="853200" y="3901459"/>
                  <a:pt x="863428" y="3899403"/>
                </a:cubicBezTo>
                <a:lnTo>
                  <a:pt x="896431" y="3889645"/>
                </a:lnTo>
                <a:cubicBezTo>
                  <a:pt x="915908" y="3882916"/>
                  <a:pt x="933715" y="3881531"/>
                  <a:pt x="949564" y="3874906"/>
                </a:cubicBezTo>
                <a:lnTo>
                  <a:pt x="962766" y="3871003"/>
                </a:lnTo>
                <a:cubicBezTo>
                  <a:pt x="966067" y="3870027"/>
                  <a:pt x="969693" y="3869924"/>
                  <a:pt x="972342" y="3867202"/>
                </a:cubicBezTo>
                <a:cubicBezTo>
                  <a:pt x="972015" y="3866328"/>
                  <a:pt x="968065" y="3865556"/>
                  <a:pt x="964764" y="3866532"/>
                </a:cubicBezTo>
                <a:cubicBezTo>
                  <a:pt x="954536" y="3868587"/>
                  <a:pt x="943658" y="3868893"/>
                  <a:pt x="930457" y="3872797"/>
                </a:cubicBezTo>
                <a:cubicBezTo>
                  <a:pt x="923856" y="3874749"/>
                  <a:pt x="923204" y="3873003"/>
                  <a:pt x="916278" y="3874081"/>
                </a:cubicBezTo>
                <a:cubicBezTo>
                  <a:pt x="931802" y="3866582"/>
                  <a:pt x="948306" y="3861700"/>
                  <a:pt x="964483" y="3855949"/>
                </a:cubicBezTo>
                <a:cubicBezTo>
                  <a:pt x="977357" y="3851173"/>
                  <a:pt x="986609" y="3846498"/>
                  <a:pt x="999483" y="3841722"/>
                </a:cubicBezTo>
                <a:cubicBezTo>
                  <a:pt x="1002782" y="3840746"/>
                  <a:pt x="1008734" y="3837048"/>
                  <a:pt x="1004783" y="3836277"/>
                </a:cubicBezTo>
                <a:cubicBezTo>
                  <a:pt x="1000829" y="3835505"/>
                  <a:pt x="994555" y="3838330"/>
                  <a:pt x="991254" y="3839306"/>
                </a:cubicBezTo>
                <a:lnTo>
                  <a:pt x="925246" y="3858821"/>
                </a:lnTo>
                <a:cubicBezTo>
                  <a:pt x="885641" y="3870533"/>
                  <a:pt x="845059" y="3879623"/>
                  <a:pt x="806798" y="3885116"/>
                </a:cubicBezTo>
                <a:lnTo>
                  <a:pt x="792237" y="3888455"/>
                </a:lnTo>
                <a:lnTo>
                  <a:pt x="799964" y="3882708"/>
                </a:lnTo>
                <a:cubicBezTo>
                  <a:pt x="827597" y="3863393"/>
                  <a:pt x="856449" y="3846571"/>
                  <a:pt x="889085" y="3836825"/>
                </a:cubicBezTo>
                <a:cubicBezTo>
                  <a:pt x="912431" y="3828361"/>
                  <a:pt x="932964" y="3818658"/>
                  <a:pt x="951967" y="3808139"/>
                </a:cubicBezTo>
                <a:lnTo>
                  <a:pt x="954247" y="3806716"/>
                </a:lnTo>
                <a:lnTo>
                  <a:pt x="960421" y="3805755"/>
                </a:lnTo>
                <a:cubicBezTo>
                  <a:pt x="981528" y="3803393"/>
                  <a:pt x="984827" y="3802418"/>
                  <a:pt x="996401" y="3794147"/>
                </a:cubicBezTo>
                <a:cubicBezTo>
                  <a:pt x="999701" y="3793172"/>
                  <a:pt x="999048" y="3791424"/>
                  <a:pt x="1002024" y="3789575"/>
                </a:cubicBezTo>
                <a:cubicBezTo>
                  <a:pt x="1023455" y="3788087"/>
                  <a:pt x="1039956" y="3783207"/>
                  <a:pt x="1059760" y="3777354"/>
                </a:cubicBezTo>
                <a:lnTo>
                  <a:pt x="1096064" y="3766620"/>
                </a:lnTo>
                <a:cubicBezTo>
                  <a:pt x="1122142" y="3757940"/>
                  <a:pt x="1149523" y="3752753"/>
                  <a:pt x="1178901" y="3743098"/>
                </a:cubicBezTo>
                <a:cubicBezTo>
                  <a:pt x="1188804" y="3740171"/>
                  <a:pt x="1193405" y="3742690"/>
                  <a:pt x="1202330" y="3737141"/>
                </a:cubicBezTo>
                <a:cubicBezTo>
                  <a:pt x="1211580" y="3732466"/>
                  <a:pt x="1222135" y="3731286"/>
                  <a:pt x="1228406" y="3728460"/>
                </a:cubicBezTo>
                <a:lnTo>
                  <a:pt x="1258113" y="3719679"/>
                </a:lnTo>
                <a:cubicBezTo>
                  <a:pt x="1264062" y="3715979"/>
                  <a:pt x="1256809" y="3716184"/>
                  <a:pt x="1259457" y="3713461"/>
                </a:cubicBezTo>
                <a:cubicBezTo>
                  <a:pt x="1268056" y="3707041"/>
                  <a:pt x="1280932" y="3702262"/>
                  <a:pt x="1298086" y="3699132"/>
                </a:cubicBezTo>
                <a:cubicBezTo>
                  <a:pt x="1301387" y="3698156"/>
                  <a:pt x="1301713" y="3699029"/>
                  <a:pt x="1308314" y="3697078"/>
                </a:cubicBezTo>
                <a:cubicBezTo>
                  <a:pt x="1311615" y="3696100"/>
                  <a:pt x="1314590" y="3694252"/>
                  <a:pt x="1313938" y="3692506"/>
                </a:cubicBezTo>
                <a:cubicBezTo>
                  <a:pt x="1313611" y="3691631"/>
                  <a:pt x="1312960" y="3689885"/>
                  <a:pt x="1306360" y="3691838"/>
                </a:cubicBezTo>
                <a:cubicBezTo>
                  <a:pt x="1296784" y="3695639"/>
                  <a:pt x="1286557" y="3697692"/>
                  <a:pt x="1280282" y="3700517"/>
                </a:cubicBezTo>
                <a:cubicBezTo>
                  <a:pt x="1267079" y="3704420"/>
                  <a:pt x="1259828" y="3704626"/>
                  <a:pt x="1249925" y="3707551"/>
                </a:cubicBezTo>
                <a:cubicBezTo>
                  <a:pt x="1243001" y="3708631"/>
                  <a:pt x="1238722" y="3706985"/>
                  <a:pt x="1238070" y="3705238"/>
                </a:cubicBezTo>
                <a:cubicBezTo>
                  <a:pt x="1230493" y="3704571"/>
                  <a:pt x="1230167" y="3703696"/>
                  <a:pt x="1220915" y="3708372"/>
                </a:cubicBezTo>
                <a:cubicBezTo>
                  <a:pt x="1208041" y="3713147"/>
                  <a:pt x="1195166" y="3717926"/>
                  <a:pt x="1182612" y="3723575"/>
                </a:cubicBezTo>
                <a:cubicBezTo>
                  <a:pt x="1179639" y="3725423"/>
                  <a:pt x="1172713" y="3726502"/>
                  <a:pt x="1166112" y="3728453"/>
                </a:cubicBezTo>
                <a:cubicBezTo>
                  <a:pt x="1162812" y="3729430"/>
                  <a:pt x="1162159" y="3727682"/>
                  <a:pt x="1158535" y="3727785"/>
                </a:cubicBezTo>
                <a:cubicBezTo>
                  <a:pt x="1151282" y="3727992"/>
                  <a:pt x="1157556" y="3725164"/>
                  <a:pt x="1160206" y="3722444"/>
                </a:cubicBezTo>
                <a:lnTo>
                  <a:pt x="1164314" y="3720367"/>
                </a:lnTo>
                <a:lnTo>
                  <a:pt x="1175397" y="3717090"/>
                </a:lnTo>
                <a:cubicBezTo>
                  <a:pt x="1185296" y="3714162"/>
                  <a:pt x="1191897" y="3712210"/>
                  <a:pt x="1197846" y="3708514"/>
                </a:cubicBezTo>
                <a:cubicBezTo>
                  <a:pt x="1213046" y="3700141"/>
                  <a:pt x="1222948" y="3697212"/>
                  <a:pt x="1244054" y="3694850"/>
                </a:cubicBezTo>
                <a:cubicBezTo>
                  <a:pt x="1254604" y="3693670"/>
                  <a:pt x="1268134" y="3690641"/>
                  <a:pt x="1281660" y="3687611"/>
                </a:cubicBezTo>
                <a:cubicBezTo>
                  <a:pt x="1295189" y="3684581"/>
                  <a:pt x="1307413" y="3678058"/>
                  <a:pt x="1323914" y="3673180"/>
                </a:cubicBezTo>
                <a:cubicBezTo>
                  <a:pt x="1323914" y="3673180"/>
                  <a:pt x="1326890" y="3671329"/>
                  <a:pt x="1326566" y="3670456"/>
                </a:cubicBezTo>
                <a:cubicBezTo>
                  <a:pt x="1332840" y="3667631"/>
                  <a:pt x="1335815" y="3665780"/>
                  <a:pt x="1338789" y="3663933"/>
                </a:cubicBezTo>
                <a:cubicBezTo>
                  <a:pt x="1350687" y="3656535"/>
                  <a:pt x="1363890" y="3652631"/>
                  <a:pt x="1381370" y="3650374"/>
                </a:cubicBezTo>
                <a:lnTo>
                  <a:pt x="1392248" y="3650066"/>
                </a:lnTo>
                <a:cubicBezTo>
                  <a:pt x="1396199" y="3650837"/>
                  <a:pt x="1424231" y="3647398"/>
                  <a:pt x="1427534" y="3646421"/>
                </a:cubicBezTo>
                <a:cubicBezTo>
                  <a:pt x="1436781" y="3641749"/>
                  <a:pt x="1441385" y="3644266"/>
                  <a:pt x="1450962" y="3640466"/>
                </a:cubicBezTo>
                <a:cubicBezTo>
                  <a:pt x="1467138" y="3634712"/>
                  <a:pt x="1479037" y="3627315"/>
                  <a:pt x="1498839" y="3621461"/>
                </a:cubicBezTo>
                <a:cubicBezTo>
                  <a:pt x="1502139" y="3620485"/>
                  <a:pt x="1501813" y="3619612"/>
                  <a:pt x="1501487" y="3618738"/>
                </a:cubicBezTo>
                <a:cubicBezTo>
                  <a:pt x="1510737" y="3614063"/>
                  <a:pt x="1519663" y="3608516"/>
                  <a:pt x="1529889" y="3606462"/>
                </a:cubicBezTo>
                <a:cubicBezTo>
                  <a:pt x="1539791" y="3603534"/>
                  <a:pt x="1553319" y="3600504"/>
                  <a:pt x="1561222" y="3602046"/>
                </a:cubicBezTo>
                <a:cubicBezTo>
                  <a:pt x="1561546" y="3602920"/>
                  <a:pt x="1619609" y="3591570"/>
                  <a:pt x="1622583" y="3589722"/>
                </a:cubicBezTo>
                <a:cubicBezTo>
                  <a:pt x="1638110" y="3582222"/>
                  <a:pt x="1661212" y="3575391"/>
                  <a:pt x="1676411" y="3567019"/>
                </a:cubicBezTo>
                <a:cubicBezTo>
                  <a:pt x="1685335" y="3561473"/>
                  <a:pt x="1698213" y="3556695"/>
                  <a:pt x="1709089" y="3556389"/>
                </a:cubicBezTo>
                <a:cubicBezTo>
                  <a:pt x="1723269" y="3555104"/>
                  <a:pt x="1740097" y="3551098"/>
                  <a:pt x="1756273" y="3545347"/>
                </a:cubicBezTo>
                <a:lnTo>
                  <a:pt x="1782678" y="3537541"/>
                </a:lnTo>
                <a:cubicBezTo>
                  <a:pt x="1789279" y="3535589"/>
                  <a:pt x="1792580" y="3534614"/>
                  <a:pt x="1795553" y="3532764"/>
                </a:cubicBezTo>
                <a:cubicBezTo>
                  <a:pt x="1804478" y="3527216"/>
                  <a:pt x="1818006" y="3524186"/>
                  <a:pt x="1831207" y="3520283"/>
                </a:cubicBezTo>
                <a:cubicBezTo>
                  <a:pt x="1834507" y="3519307"/>
                  <a:pt x="1841434" y="3518228"/>
                  <a:pt x="1844084" y="3515507"/>
                </a:cubicBezTo>
                <a:cubicBezTo>
                  <a:pt x="1858956" y="3506260"/>
                  <a:pt x="1873831" y="3497014"/>
                  <a:pt x="1874853" y="3489925"/>
                </a:cubicBezTo>
                <a:cubicBezTo>
                  <a:pt x="1876524" y="3484581"/>
                  <a:pt x="1874242" y="3478467"/>
                  <a:pt x="1900646" y="3470661"/>
                </a:cubicBezTo>
                <a:cubicBezTo>
                  <a:pt x="1910546" y="3467732"/>
                  <a:pt x="1919471" y="3462185"/>
                  <a:pt x="1918495" y="3459565"/>
                </a:cubicBezTo>
                <a:cubicBezTo>
                  <a:pt x="1920818" y="3455969"/>
                  <a:pt x="1923467" y="3453246"/>
                  <a:pt x="1929090" y="3448675"/>
                </a:cubicBezTo>
                <a:lnTo>
                  <a:pt x="1928438" y="3446927"/>
                </a:lnTo>
                <a:cubicBezTo>
                  <a:pt x="1910308" y="3447439"/>
                  <a:pt x="1895478" y="3446975"/>
                  <a:pt x="1875674" y="3452829"/>
                </a:cubicBezTo>
                <a:lnTo>
                  <a:pt x="1704054" y="3503572"/>
                </a:lnTo>
                <a:cubicBezTo>
                  <a:pt x="1700752" y="3504548"/>
                  <a:pt x="1691502" y="3509222"/>
                  <a:pt x="1690199" y="3505728"/>
                </a:cubicBezTo>
                <a:cubicBezTo>
                  <a:pt x="1689548" y="3503981"/>
                  <a:pt x="1699775" y="3501929"/>
                  <a:pt x="1703076" y="3500951"/>
                </a:cubicBezTo>
                <a:cubicBezTo>
                  <a:pt x="1716278" y="3497049"/>
                  <a:pt x="1729479" y="3493145"/>
                  <a:pt x="1741701" y="3486622"/>
                </a:cubicBezTo>
                <a:cubicBezTo>
                  <a:pt x="1768475" y="3469979"/>
                  <a:pt x="1807105" y="3455649"/>
                  <a:pt x="1849684" y="3442089"/>
                </a:cubicBezTo>
                <a:cubicBezTo>
                  <a:pt x="1869486" y="3436234"/>
                  <a:pt x="1892914" y="3430279"/>
                  <a:pt x="1915367" y="3421701"/>
                </a:cubicBezTo>
                <a:cubicBezTo>
                  <a:pt x="1927916" y="3416051"/>
                  <a:pt x="1944745" y="3412044"/>
                  <a:pt x="1958274" y="3409015"/>
                </a:cubicBezTo>
                <a:cubicBezTo>
                  <a:pt x="1971476" y="3405112"/>
                  <a:pt x="1983700" y="3398587"/>
                  <a:pt x="1997225" y="3395557"/>
                </a:cubicBezTo>
                <a:cubicBezTo>
                  <a:pt x="2003827" y="3393606"/>
                  <a:pt x="2017680" y="3391451"/>
                  <a:pt x="2013077" y="3388931"/>
                </a:cubicBezTo>
                <a:cubicBezTo>
                  <a:pt x="2012100" y="3386312"/>
                  <a:pt x="2002850" y="3390987"/>
                  <a:pt x="1995923" y="3392063"/>
                </a:cubicBezTo>
                <a:cubicBezTo>
                  <a:pt x="1955992" y="3402900"/>
                  <a:pt x="1920666" y="3416256"/>
                  <a:pt x="1881061" y="3427966"/>
                </a:cubicBezTo>
                <a:cubicBezTo>
                  <a:pt x="1861256" y="3433818"/>
                  <a:pt x="1849727" y="3432379"/>
                  <a:pt x="1829599" y="3437360"/>
                </a:cubicBezTo>
                <a:lnTo>
                  <a:pt x="1828948" y="3435616"/>
                </a:lnTo>
                <a:cubicBezTo>
                  <a:pt x="1828620" y="3434740"/>
                  <a:pt x="1824672" y="3433970"/>
                  <a:pt x="1830946" y="3431145"/>
                </a:cubicBezTo>
                <a:lnTo>
                  <a:pt x="1860650" y="3422364"/>
                </a:lnTo>
                <a:cubicBezTo>
                  <a:pt x="1870551" y="3419435"/>
                  <a:pt x="1873199" y="3416712"/>
                  <a:pt x="1879800" y="3414763"/>
                </a:cubicBezTo>
                <a:cubicBezTo>
                  <a:pt x="1883101" y="3413785"/>
                  <a:pt x="1882776" y="3412912"/>
                  <a:pt x="1882449" y="3412038"/>
                </a:cubicBezTo>
                <a:cubicBezTo>
                  <a:pt x="1882124" y="3411163"/>
                  <a:pt x="1878823" y="3412142"/>
                  <a:pt x="1875523" y="3413116"/>
                </a:cubicBezTo>
                <a:lnTo>
                  <a:pt x="1845818" y="3421899"/>
                </a:lnTo>
                <a:cubicBezTo>
                  <a:pt x="1842518" y="3422875"/>
                  <a:pt x="1835919" y="3424826"/>
                  <a:pt x="1835267" y="3423080"/>
                </a:cubicBezTo>
                <a:cubicBezTo>
                  <a:pt x="1834941" y="3422205"/>
                  <a:pt x="1841542" y="3420256"/>
                  <a:pt x="1841215" y="3419382"/>
                </a:cubicBezTo>
                <a:cubicBezTo>
                  <a:pt x="1853441" y="3412857"/>
                  <a:pt x="1865991" y="3407208"/>
                  <a:pt x="1879194" y="3403304"/>
                </a:cubicBezTo>
                <a:cubicBezTo>
                  <a:pt x="1902296" y="3396474"/>
                  <a:pt x="1917167" y="3387226"/>
                  <a:pt x="1940599" y="3381270"/>
                </a:cubicBezTo>
                <a:lnTo>
                  <a:pt x="1940272" y="3380395"/>
                </a:lnTo>
                <a:lnTo>
                  <a:pt x="1939620" y="3378647"/>
                </a:lnTo>
                <a:lnTo>
                  <a:pt x="1926418" y="3382551"/>
                </a:lnTo>
                <a:cubicBezTo>
                  <a:pt x="1912893" y="3385582"/>
                  <a:pt x="1912565" y="3384707"/>
                  <a:pt x="1914564" y="3380240"/>
                </a:cubicBezTo>
                <a:cubicBezTo>
                  <a:pt x="1917538" y="3378389"/>
                  <a:pt x="1917212" y="3377517"/>
                  <a:pt x="1910285" y="3378594"/>
                </a:cubicBezTo>
                <a:cubicBezTo>
                  <a:pt x="1900060" y="3380647"/>
                  <a:pt x="1890156" y="3383576"/>
                  <a:pt x="1879603" y="3384757"/>
                </a:cubicBezTo>
                <a:lnTo>
                  <a:pt x="1902707" y="3377927"/>
                </a:lnTo>
                <a:cubicBezTo>
                  <a:pt x="1909310" y="3375975"/>
                  <a:pt x="1908657" y="3374228"/>
                  <a:pt x="1905031" y="3374329"/>
                </a:cubicBezTo>
                <a:cubicBezTo>
                  <a:pt x="1904706" y="3373457"/>
                  <a:pt x="1898104" y="3375408"/>
                  <a:pt x="1904381" y="3372582"/>
                </a:cubicBezTo>
                <a:cubicBezTo>
                  <a:pt x="1904381" y="3372582"/>
                  <a:pt x="1907355" y="3370735"/>
                  <a:pt x="1907681" y="3371608"/>
                </a:cubicBezTo>
                <a:cubicBezTo>
                  <a:pt x="1918233" y="3370427"/>
                  <a:pt x="1931109" y="3365651"/>
                  <a:pt x="1941009" y="3362722"/>
                </a:cubicBezTo>
                <a:cubicBezTo>
                  <a:pt x="1944309" y="3361746"/>
                  <a:pt x="1947610" y="3360771"/>
                  <a:pt x="1947285" y="3359899"/>
                </a:cubicBezTo>
                <a:cubicBezTo>
                  <a:pt x="1946960" y="3359024"/>
                  <a:pt x="1946960" y="3359024"/>
                  <a:pt x="1943335" y="3359128"/>
                </a:cubicBezTo>
                <a:cubicBezTo>
                  <a:pt x="1936082" y="3359330"/>
                  <a:pt x="1926180" y="3362260"/>
                  <a:pt x="1922226" y="3361490"/>
                </a:cubicBezTo>
                <a:cubicBezTo>
                  <a:pt x="1918278" y="3360716"/>
                  <a:pt x="1911349" y="3361796"/>
                  <a:pt x="1917299" y="3358097"/>
                </a:cubicBezTo>
                <a:cubicBezTo>
                  <a:pt x="1920273" y="3356246"/>
                  <a:pt x="1919622" y="3354500"/>
                  <a:pt x="1922924" y="3353525"/>
                </a:cubicBezTo>
                <a:cubicBezTo>
                  <a:pt x="1929524" y="3351573"/>
                  <a:pt x="1935798" y="3348749"/>
                  <a:pt x="1939424" y="3348645"/>
                </a:cubicBezTo>
                <a:cubicBezTo>
                  <a:pt x="1953279" y="3346490"/>
                  <a:pt x="1966806" y="3343458"/>
                  <a:pt x="1980332" y="3340429"/>
                </a:cubicBezTo>
                <a:cubicBezTo>
                  <a:pt x="1990887" y="3339249"/>
                  <a:pt x="1990560" y="3338376"/>
                  <a:pt x="1996184" y="3333804"/>
                </a:cubicBezTo>
                <a:cubicBezTo>
                  <a:pt x="1995532" y="3332057"/>
                  <a:pt x="1997856" y="3328461"/>
                  <a:pt x="2004130" y="3325634"/>
                </a:cubicBezTo>
                <a:lnTo>
                  <a:pt x="2021045" y="3319505"/>
                </a:lnTo>
                <a:lnTo>
                  <a:pt x="1975653" y="3319509"/>
                </a:lnTo>
                <a:lnTo>
                  <a:pt x="1972841" y="3320341"/>
                </a:lnTo>
                <a:cubicBezTo>
                  <a:pt x="1965914" y="3321418"/>
                  <a:pt x="1956666" y="3326094"/>
                  <a:pt x="1946113" y="3327273"/>
                </a:cubicBezTo>
                <a:cubicBezTo>
                  <a:pt x="1935232" y="3327581"/>
                  <a:pt x="1933237" y="3332049"/>
                  <a:pt x="1923335" y="3334976"/>
                </a:cubicBezTo>
                <a:cubicBezTo>
                  <a:pt x="1893305" y="3342885"/>
                  <a:pt x="1867879" y="3353314"/>
                  <a:pt x="1841149" y="3360246"/>
                </a:cubicBezTo>
                <a:lnTo>
                  <a:pt x="1804844" y="3370981"/>
                </a:lnTo>
                <a:cubicBezTo>
                  <a:pt x="1785043" y="3376835"/>
                  <a:pt x="1768539" y="3381714"/>
                  <a:pt x="1750367" y="3391936"/>
                </a:cubicBezTo>
                <a:cubicBezTo>
                  <a:pt x="1746739" y="3392039"/>
                  <a:pt x="1746088" y="3390291"/>
                  <a:pt x="1742787" y="3391268"/>
                </a:cubicBezTo>
                <a:cubicBezTo>
                  <a:pt x="1727959" y="3390802"/>
                  <a:pt x="1724657" y="3391779"/>
                  <a:pt x="1706158" y="3401128"/>
                </a:cubicBezTo>
                <a:cubicBezTo>
                  <a:pt x="1700207" y="3404825"/>
                  <a:pt x="1690957" y="3409499"/>
                  <a:pt x="1681057" y="3412429"/>
                </a:cubicBezTo>
                <a:cubicBezTo>
                  <a:pt x="1671480" y="3416229"/>
                  <a:pt x="1665530" y="3419928"/>
                  <a:pt x="1658605" y="3421006"/>
                </a:cubicBezTo>
                <a:cubicBezTo>
                  <a:pt x="1641450" y="3424138"/>
                  <a:pt x="1621649" y="3429993"/>
                  <a:pt x="1609793" y="3427679"/>
                </a:cubicBezTo>
                <a:cubicBezTo>
                  <a:pt x="1602215" y="3427011"/>
                  <a:pt x="1591661" y="3428192"/>
                  <a:pt x="1582085" y="3431991"/>
                </a:cubicBezTo>
                <a:cubicBezTo>
                  <a:pt x="1576137" y="3435692"/>
                  <a:pt x="1569536" y="3437644"/>
                  <a:pt x="1562937" y="3439593"/>
                </a:cubicBezTo>
                <a:cubicBezTo>
                  <a:pt x="1553034" y="3442521"/>
                  <a:pt x="1546759" y="3445345"/>
                  <a:pt x="1547411" y="3447093"/>
                </a:cubicBezTo>
                <a:cubicBezTo>
                  <a:pt x="1544760" y="3449816"/>
                  <a:pt x="1541785" y="3451664"/>
                  <a:pt x="1542437" y="3453412"/>
                </a:cubicBezTo>
                <a:cubicBezTo>
                  <a:pt x="1537139" y="3458857"/>
                  <a:pt x="1523613" y="3461887"/>
                  <a:pt x="1516035" y="3461219"/>
                </a:cubicBezTo>
                <a:cubicBezTo>
                  <a:pt x="1512081" y="3460448"/>
                  <a:pt x="1507805" y="3458803"/>
                  <a:pt x="1501203" y="3460755"/>
                </a:cubicBezTo>
                <a:cubicBezTo>
                  <a:pt x="1491302" y="3463682"/>
                  <a:pt x="1484701" y="3465634"/>
                  <a:pt x="1478425" y="3468459"/>
                </a:cubicBezTo>
                <a:cubicBezTo>
                  <a:pt x="1469176" y="3473134"/>
                  <a:pt x="1452023" y="3476264"/>
                  <a:pt x="1443100" y="3481814"/>
                </a:cubicBezTo>
                <a:cubicBezTo>
                  <a:pt x="1439797" y="3482789"/>
                  <a:pt x="1436499" y="3483764"/>
                  <a:pt x="1432871" y="3483868"/>
                </a:cubicBezTo>
                <a:cubicBezTo>
                  <a:pt x="1422319" y="3485048"/>
                  <a:pt x="1418367" y="3484276"/>
                  <a:pt x="1417391" y="3481656"/>
                </a:cubicBezTo>
                <a:cubicBezTo>
                  <a:pt x="1417064" y="3480785"/>
                  <a:pt x="1413113" y="3480011"/>
                  <a:pt x="1406838" y="3482838"/>
                </a:cubicBezTo>
                <a:cubicBezTo>
                  <a:pt x="1394938" y="3490234"/>
                  <a:pt x="1379087" y="3496859"/>
                  <a:pt x="1363236" y="3503484"/>
                </a:cubicBezTo>
                <a:cubicBezTo>
                  <a:pt x="1359936" y="3504460"/>
                  <a:pt x="1356961" y="3506308"/>
                  <a:pt x="1357286" y="3507185"/>
                </a:cubicBezTo>
                <a:cubicBezTo>
                  <a:pt x="1357613" y="3508056"/>
                  <a:pt x="1360915" y="3507081"/>
                  <a:pt x="1364541" y="3506979"/>
                </a:cubicBezTo>
                <a:cubicBezTo>
                  <a:pt x="1377743" y="3503077"/>
                  <a:pt x="1395545" y="3501690"/>
                  <a:pt x="1411072" y="3494191"/>
                </a:cubicBezTo>
                <a:cubicBezTo>
                  <a:pt x="1414373" y="3493215"/>
                  <a:pt x="1420973" y="3491264"/>
                  <a:pt x="1421298" y="3492136"/>
                </a:cubicBezTo>
                <a:cubicBezTo>
                  <a:pt x="1422275" y="3494759"/>
                  <a:pt x="1432177" y="3491830"/>
                  <a:pt x="1438778" y="3489880"/>
                </a:cubicBezTo>
                <a:cubicBezTo>
                  <a:pt x="1445379" y="3487928"/>
                  <a:pt x="1449330" y="3488699"/>
                  <a:pt x="1446681" y="3491421"/>
                </a:cubicBezTo>
                <a:cubicBezTo>
                  <a:pt x="1447008" y="3492294"/>
                  <a:pt x="1440732" y="3495119"/>
                  <a:pt x="1438084" y="3497843"/>
                </a:cubicBezTo>
                <a:cubicBezTo>
                  <a:pt x="1444683" y="3495890"/>
                  <a:pt x="1448310" y="3495789"/>
                  <a:pt x="1451283" y="3493940"/>
                </a:cubicBezTo>
                <a:cubicBezTo>
                  <a:pt x="1457234" y="3490239"/>
                  <a:pt x="1467462" y="3488186"/>
                  <a:pt x="1474064" y="3486233"/>
                </a:cubicBezTo>
                <a:cubicBezTo>
                  <a:pt x="1483638" y="3482433"/>
                  <a:pt x="1491216" y="3483103"/>
                  <a:pt x="1500791" y="3479300"/>
                </a:cubicBezTo>
                <a:cubicBezTo>
                  <a:pt x="1513668" y="3474526"/>
                  <a:pt x="1511669" y="3478994"/>
                  <a:pt x="1518923" y="3478790"/>
                </a:cubicBezTo>
                <a:cubicBezTo>
                  <a:pt x="1522548" y="3478687"/>
                  <a:pt x="1529149" y="3476738"/>
                  <a:pt x="1532450" y="3475759"/>
                </a:cubicBezTo>
                <a:lnTo>
                  <a:pt x="1585257" y="3460147"/>
                </a:lnTo>
                <a:lnTo>
                  <a:pt x="1641364" y="3443557"/>
                </a:lnTo>
                <a:lnTo>
                  <a:pt x="1641690" y="3444432"/>
                </a:lnTo>
                <a:cubicBezTo>
                  <a:pt x="1625188" y="3449312"/>
                  <a:pt x="1605385" y="3455165"/>
                  <a:pt x="1585908" y="3461893"/>
                </a:cubicBezTo>
                <a:cubicBezTo>
                  <a:pt x="1592835" y="3460815"/>
                  <a:pt x="1596787" y="3461586"/>
                  <a:pt x="1600088" y="3460611"/>
                </a:cubicBezTo>
                <a:cubicBezTo>
                  <a:pt x="1633417" y="3451726"/>
                  <a:pt x="1667398" y="3444587"/>
                  <a:pt x="1700078" y="3433957"/>
                </a:cubicBezTo>
                <a:lnTo>
                  <a:pt x="1719880" y="3428102"/>
                </a:lnTo>
                <a:cubicBezTo>
                  <a:pt x="1739685" y="3422246"/>
                  <a:pt x="1753537" y="3420091"/>
                  <a:pt x="1764740" y="3420656"/>
                </a:cubicBezTo>
                <a:lnTo>
                  <a:pt x="1794444" y="3411874"/>
                </a:lnTo>
                <a:cubicBezTo>
                  <a:pt x="1801046" y="3409923"/>
                  <a:pt x="1801372" y="3410798"/>
                  <a:pt x="1804998" y="3410695"/>
                </a:cubicBezTo>
                <a:cubicBezTo>
                  <a:pt x="1808623" y="3410592"/>
                  <a:pt x="1805651" y="3412442"/>
                  <a:pt x="1802673" y="3414293"/>
                </a:cubicBezTo>
                <a:cubicBezTo>
                  <a:pt x="1794077" y="3420711"/>
                  <a:pt x="1794077" y="3420711"/>
                  <a:pt x="1779895" y="3421995"/>
                </a:cubicBezTo>
                <a:cubicBezTo>
                  <a:pt x="1776270" y="3422097"/>
                  <a:pt x="1765391" y="3422404"/>
                  <a:pt x="1765066" y="3421530"/>
                </a:cubicBezTo>
                <a:cubicBezTo>
                  <a:pt x="1752516" y="3427181"/>
                  <a:pt x="1741638" y="3427487"/>
                  <a:pt x="1731738" y="3430416"/>
                </a:cubicBezTo>
                <a:cubicBezTo>
                  <a:pt x="1719186" y="3436065"/>
                  <a:pt x="1702684" y="3440944"/>
                  <a:pt x="1692130" y="3442124"/>
                </a:cubicBezTo>
                <a:cubicBezTo>
                  <a:pt x="1685529" y="3444076"/>
                  <a:pt x="1681902" y="3444179"/>
                  <a:pt x="1675630" y="3447004"/>
                </a:cubicBezTo>
                <a:cubicBezTo>
                  <a:pt x="1669028" y="3448955"/>
                  <a:pt x="1662101" y="3450035"/>
                  <a:pt x="1652851" y="3454708"/>
                </a:cubicBezTo>
                <a:cubicBezTo>
                  <a:pt x="1646576" y="3457532"/>
                  <a:pt x="1635699" y="3457838"/>
                  <a:pt x="1629421" y="3460664"/>
                </a:cubicBezTo>
                <a:cubicBezTo>
                  <a:pt x="1626772" y="3463387"/>
                  <a:pt x="1619845" y="3464466"/>
                  <a:pt x="1616546" y="3465442"/>
                </a:cubicBezTo>
                <a:cubicBezTo>
                  <a:pt x="1609946" y="3467392"/>
                  <a:pt x="1612594" y="3464670"/>
                  <a:pt x="1608966" y="3464773"/>
                </a:cubicBezTo>
                <a:lnTo>
                  <a:pt x="1592466" y="3469653"/>
                </a:lnTo>
                <a:cubicBezTo>
                  <a:pt x="1592792" y="3470525"/>
                  <a:pt x="1589818" y="3472375"/>
                  <a:pt x="1586516" y="3473351"/>
                </a:cubicBezTo>
                <a:cubicBezTo>
                  <a:pt x="1579590" y="3474428"/>
                  <a:pt x="1582239" y="3471706"/>
                  <a:pt x="1581913" y="3470833"/>
                </a:cubicBezTo>
                <a:lnTo>
                  <a:pt x="1562111" y="3476688"/>
                </a:lnTo>
                <a:cubicBezTo>
                  <a:pt x="1566064" y="3477460"/>
                  <a:pt x="1559462" y="3479410"/>
                  <a:pt x="1556161" y="3480387"/>
                </a:cubicBezTo>
                <a:cubicBezTo>
                  <a:pt x="1549235" y="3481464"/>
                  <a:pt x="1552209" y="3479616"/>
                  <a:pt x="1551558" y="3477869"/>
                </a:cubicBezTo>
                <a:cubicBezTo>
                  <a:pt x="1535057" y="3482747"/>
                  <a:pt x="1515905" y="3490350"/>
                  <a:pt x="1498424" y="3492607"/>
                </a:cubicBezTo>
                <a:cubicBezTo>
                  <a:pt x="1494798" y="3492711"/>
                  <a:pt x="1491499" y="3493686"/>
                  <a:pt x="1488526" y="3495536"/>
                </a:cubicBezTo>
                <a:cubicBezTo>
                  <a:pt x="1485875" y="3498258"/>
                  <a:pt x="1479274" y="3500209"/>
                  <a:pt x="1475647" y="3500312"/>
                </a:cubicBezTo>
                <a:cubicBezTo>
                  <a:pt x="1465748" y="3503239"/>
                  <a:pt x="1452871" y="3508016"/>
                  <a:pt x="1446595" y="3510840"/>
                </a:cubicBezTo>
                <a:cubicBezTo>
                  <a:pt x="1437347" y="3515516"/>
                  <a:pt x="1427443" y="3518442"/>
                  <a:pt x="1416892" y="3519623"/>
                </a:cubicBezTo>
                <a:cubicBezTo>
                  <a:pt x="1409965" y="3520702"/>
                  <a:pt x="1399737" y="3522756"/>
                  <a:pt x="1386536" y="3526659"/>
                </a:cubicBezTo>
                <a:cubicBezTo>
                  <a:pt x="1380261" y="3529485"/>
                  <a:pt x="1370034" y="3531539"/>
                  <a:pt x="1363432" y="3533490"/>
                </a:cubicBezTo>
                <a:cubicBezTo>
                  <a:pt x="1361109" y="3537086"/>
                  <a:pt x="1354182" y="3538163"/>
                  <a:pt x="1350883" y="3539140"/>
                </a:cubicBezTo>
                <a:lnTo>
                  <a:pt x="1334380" y="3544019"/>
                </a:lnTo>
                <a:cubicBezTo>
                  <a:pt x="1325456" y="3549567"/>
                  <a:pt x="1315554" y="3552493"/>
                  <a:pt x="1304676" y="3552801"/>
                </a:cubicBezTo>
                <a:lnTo>
                  <a:pt x="1301376" y="3553777"/>
                </a:lnTo>
                <a:cubicBezTo>
                  <a:pt x="1274971" y="3561582"/>
                  <a:pt x="1274971" y="3561582"/>
                  <a:pt x="1263114" y="3559269"/>
                </a:cubicBezTo>
                <a:lnTo>
                  <a:pt x="1262464" y="3557523"/>
                </a:lnTo>
                <a:cubicBezTo>
                  <a:pt x="1254887" y="3556854"/>
                  <a:pt x="1257210" y="3553259"/>
                  <a:pt x="1270410" y="3549356"/>
                </a:cubicBezTo>
                <a:lnTo>
                  <a:pt x="1296816" y="3541549"/>
                </a:lnTo>
                <a:cubicBezTo>
                  <a:pt x="1303416" y="3539596"/>
                  <a:pt x="1306718" y="3538621"/>
                  <a:pt x="1306065" y="3536875"/>
                </a:cubicBezTo>
                <a:cubicBezTo>
                  <a:pt x="1305414" y="3535129"/>
                  <a:pt x="1302439" y="3536975"/>
                  <a:pt x="1295838" y="3538928"/>
                </a:cubicBezTo>
                <a:cubicBezTo>
                  <a:pt x="1292539" y="3539906"/>
                  <a:pt x="1285611" y="3540984"/>
                  <a:pt x="1282963" y="3543705"/>
                </a:cubicBezTo>
                <a:cubicBezTo>
                  <a:pt x="1276688" y="3546531"/>
                  <a:pt x="1270087" y="3548483"/>
                  <a:pt x="1266460" y="3548584"/>
                </a:cubicBezTo>
                <a:lnTo>
                  <a:pt x="1254127" y="3551784"/>
                </a:lnTo>
                <a:lnTo>
                  <a:pt x="1257070" y="3547926"/>
                </a:lnTo>
                <a:lnTo>
                  <a:pt x="1223786" y="3542777"/>
                </a:lnTo>
                <a:lnTo>
                  <a:pt x="1243767" y="3536869"/>
                </a:lnTo>
                <a:cubicBezTo>
                  <a:pt x="1250696" y="3535789"/>
                  <a:pt x="1256645" y="3532091"/>
                  <a:pt x="1259295" y="3529369"/>
                </a:cubicBezTo>
                <a:lnTo>
                  <a:pt x="1217328" y="3541777"/>
                </a:lnTo>
                <a:lnTo>
                  <a:pt x="1211968" y="3540948"/>
                </a:lnTo>
                <a:cubicBezTo>
                  <a:pt x="1188394" y="3538001"/>
                  <a:pt x="1165032" y="3536570"/>
                  <a:pt x="1141520" y="3538562"/>
                </a:cubicBezTo>
                <a:lnTo>
                  <a:pt x="1110752" y="3543593"/>
                </a:lnTo>
                <a:lnTo>
                  <a:pt x="1136982" y="3535470"/>
                </a:lnTo>
                <a:cubicBezTo>
                  <a:pt x="1166036" y="3524941"/>
                  <a:pt x="1192764" y="3518007"/>
                  <a:pt x="1222793" y="3510098"/>
                </a:cubicBezTo>
                <a:cubicBezTo>
                  <a:pt x="1249197" y="3502291"/>
                  <a:pt x="1274948" y="3492740"/>
                  <a:pt x="1302329" y="3487553"/>
                </a:cubicBezTo>
                <a:cubicBezTo>
                  <a:pt x="1305958" y="3487450"/>
                  <a:pt x="1309256" y="3486473"/>
                  <a:pt x="1312232" y="3484626"/>
                </a:cubicBezTo>
                <a:cubicBezTo>
                  <a:pt x="1337657" y="3474199"/>
                  <a:pt x="1364712" y="3468138"/>
                  <a:pt x="1390790" y="3459459"/>
                </a:cubicBezTo>
                <a:cubicBezTo>
                  <a:pt x="1407293" y="3454579"/>
                  <a:pt x="1427421" y="3449597"/>
                  <a:pt x="1441274" y="3447441"/>
                </a:cubicBezTo>
                <a:cubicBezTo>
                  <a:pt x="1458103" y="3443436"/>
                  <a:pt x="1474931" y="3439431"/>
                  <a:pt x="1487806" y="3434653"/>
                </a:cubicBezTo>
                <a:cubicBezTo>
                  <a:pt x="1500357" y="3429005"/>
                  <a:pt x="1517184" y="3424998"/>
                  <a:pt x="1529735" y="3419348"/>
                </a:cubicBezTo>
                <a:cubicBezTo>
                  <a:pt x="1564086" y="3403374"/>
                  <a:pt x="1602715" y="3389044"/>
                  <a:pt x="1642319" y="3377333"/>
                </a:cubicBezTo>
                <a:lnTo>
                  <a:pt x="1708329" y="3357818"/>
                </a:lnTo>
                <a:cubicBezTo>
                  <a:pt x="1711628" y="3356842"/>
                  <a:pt x="1718554" y="3355764"/>
                  <a:pt x="1721204" y="3353040"/>
                </a:cubicBezTo>
                <a:cubicBezTo>
                  <a:pt x="1723854" y="3350319"/>
                  <a:pt x="1716602" y="3350522"/>
                  <a:pt x="1713301" y="3351500"/>
                </a:cubicBezTo>
                <a:cubicBezTo>
                  <a:pt x="1699773" y="3354529"/>
                  <a:pt x="1689221" y="3355708"/>
                  <a:pt x="1675692" y="3358740"/>
                </a:cubicBezTo>
                <a:cubicBezTo>
                  <a:pt x="1658865" y="3362747"/>
                  <a:pt x="1642363" y="3367624"/>
                  <a:pt x="1624884" y="3369883"/>
                </a:cubicBezTo>
                <a:cubicBezTo>
                  <a:pt x="1631158" y="3367059"/>
                  <a:pt x="1630506" y="3365311"/>
                  <a:pt x="1637108" y="3363359"/>
                </a:cubicBezTo>
                <a:cubicBezTo>
                  <a:pt x="1650310" y="3359457"/>
                  <a:pt x="1659233" y="3353907"/>
                  <a:pt x="1668810" y="3350108"/>
                </a:cubicBezTo>
                <a:cubicBezTo>
                  <a:pt x="1672110" y="3349130"/>
                  <a:pt x="1674757" y="3346408"/>
                  <a:pt x="1674432" y="3345536"/>
                </a:cubicBezTo>
                <a:cubicBezTo>
                  <a:pt x="1670482" y="3344764"/>
                  <a:pt x="1667507" y="3346613"/>
                  <a:pt x="1664206" y="3347591"/>
                </a:cubicBezTo>
                <a:lnTo>
                  <a:pt x="1651003" y="3351492"/>
                </a:lnTo>
                <a:cubicBezTo>
                  <a:pt x="1633851" y="3354624"/>
                  <a:pt x="1618650" y="3362999"/>
                  <a:pt x="1598524" y="3367979"/>
                </a:cubicBezTo>
                <a:lnTo>
                  <a:pt x="1565519" y="3377739"/>
                </a:lnTo>
                <a:cubicBezTo>
                  <a:pt x="1555942" y="3381537"/>
                  <a:pt x="1548365" y="3380867"/>
                  <a:pt x="1535163" y="3384774"/>
                </a:cubicBezTo>
                <a:cubicBezTo>
                  <a:pt x="1502811" y="3396278"/>
                  <a:pt x="1468503" y="3402543"/>
                  <a:pt x="1435824" y="3413173"/>
                </a:cubicBezTo>
                <a:cubicBezTo>
                  <a:pt x="1432525" y="3414149"/>
                  <a:pt x="1429222" y="3415125"/>
                  <a:pt x="1425597" y="3415229"/>
                </a:cubicBezTo>
                <a:cubicBezTo>
                  <a:pt x="1421972" y="3415329"/>
                  <a:pt x="1418669" y="3416306"/>
                  <a:pt x="1418669" y="3416306"/>
                </a:cubicBezTo>
                <a:cubicBezTo>
                  <a:pt x="1406445" y="3422829"/>
                  <a:pt x="1392917" y="3425858"/>
                  <a:pt x="1380368" y="3431510"/>
                </a:cubicBezTo>
                <a:cubicBezTo>
                  <a:pt x="1364516" y="3438135"/>
                  <a:pt x="1348340" y="3443887"/>
                  <a:pt x="1333509" y="3443423"/>
                </a:cubicBezTo>
                <a:lnTo>
                  <a:pt x="1326909" y="3445375"/>
                </a:lnTo>
                <a:cubicBezTo>
                  <a:pt x="1313707" y="3449279"/>
                  <a:pt x="1300181" y="3452309"/>
                  <a:pt x="1290603" y="3456108"/>
                </a:cubicBezTo>
                <a:cubicBezTo>
                  <a:pt x="1274103" y="3460988"/>
                  <a:pt x="1263224" y="3461296"/>
                  <a:pt x="1250348" y="3466072"/>
                </a:cubicBezTo>
                <a:cubicBezTo>
                  <a:pt x="1234171" y="3471825"/>
                  <a:pt x="1217018" y="3474956"/>
                  <a:pt x="1197540" y="3481684"/>
                </a:cubicBezTo>
                <a:lnTo>
                  <a:pt x="1149011" y="3498942"/>
                </a:lnTo>
                <a:cubicBezTo>
                  <a:pt x="1126560" y="3507520"/>
                  <a:pt x="1100480" y="3516199"/>
                  <a:pt x="1074403" y="3524878"/>
                </a:cubicBezTo>
                <a:cubicBezTo>
                  <a:pt x="1054601" y="3530735"/>
                  <a:pt x="1039076" y="3538233"/>
                  <a:pt x="1015648" y="3544192"/>
                </a:cubicBezTo>
                <a:cubicBezTo>
                  <a:pt x="1019599" y="3544963"/>
                  <a:pt x="1023226" y="3544860"/>
                  <a:pt x="1033127" y="3541933"/>
                </a:cubicBezTo>
                <a:lnTo>
                  <a:pt x="1049628" y="3537053"/>
                </a:lnTo>
                <a:cubicBezTo>
                  <a:pt x="1070409" y="3533818"/>
                  <a:pt x="1093836" y="3527861"/>
                  <a:pt x="1113640" y="3522005"/>
                </a:cubicBezTo>
                <a:lnTo>
                  <a:pt x="1166447" y="3506394"/>
                </a:lnTo>
                <a:cubicBezTo>
                  <a:pt x="1182949" y="3501513"/>
                  <a:pt x="1199126" y="3495762"/>
                  <a:pt x="1214324" y="3487390"/>
                </a:cubicBezTo>
                <a:cubicBezTo>
                  <a:pt x="1217299" y="3485540"/>
                  <a:pt x="1223575" y="3482716"/>
                  <a:pt x="1230176" y="3480765"/>
                </a:cubicBezTo>
                <a:cubicBezTo>
                  <a:pt x="1252953" y="3473060"/>
                  <a:pt x="1276382" y="3467102"/>
                  <a:pt x="1294510" y="3466591"/>
                </a:cubicBezTo>
                <a:cubicBezTo>
                  <a:pt x="1305065" y="3465410"/>
                  <a:pt x="1311667" y="3463458"/>
                  <a:pt x="1321242" y="3459657"/>
                </a:cubicBezTo>
                <a:cubicBezTo>
                  <a:pt x="1333793" y="3454006"/>
                  <a:pt x="1343694" y="3451079"/>
                  <a:pt x="1357547" y="3448924"/>
                </a:cubicBezTo>
                <a:cubicBezTo>
                  <a:pt x="1364474" y="3447844"/>
                  <a:pt x="1371075" y="3445893"/>
                  <a:pt x="1377349" y="3443069"/>
                </a:cubicBezTo>
                <a:cubicBezTo>
                  <a:pt x="1386601" y="3438395"/>
                  <a:pt x="1403753" y="3435261"/>
                  <a:pt x="1415979" y="3428738"/>
                </a:cubicBezTo>
                <a:cubicBezTo>
                  <a:pt x="1418953" y="3426889"/>
                  <a:pt x="1432481" y="3423859"/>
                  <a:pt x="1439406" y="3422781"/>
                </a:cubicBezTo>
                <a:cubicBezTo>
                  <a:pt x="1460186" y="3419546"/>
                  <a:pt x="1476690" y="3414667"/>
                  <a:pt x="1496491" y="3408812"/>
                </a:cubicBezTo>
                <a:cubicBezTo>
                  <a:pt x="1506392" y="3405886"/>
                  <a:pt x="1519269" y="3401108"/>
                  <a:pt x="1529821" y="3399928"/>
                </a:cubicBezTo>
                <a:cubicBezTo>
                  <a:pt x="1533448" y="3399826"/>
                  <a:pt x="1536748" y="3398851"/>
                  <a:pt x="1539396" y="3396127"/>
                </a:cubicBezTo>
                <a:cubicBezTo>
                  <a:pt x="1544044" y="3388934"/>
                  <a:pt x="1550645" y="3386982"/>
                  <a:pt x="1571097" y="3382875"/>
                </a:cubicBezTo>
                <a:cubicBezTo>
                  <a:pt x="1574725" y="3382773"/>
                  <a:pt x="1581326" y="3380821"/>
                  <a:pt x="1585277" y="3381592"/>
                </a:cubicBezTo>
                <a:cubicBezTo>
                  <a:pt x="1577004" y="3388888"/>
                  <a:pt x="1560829" y="3394640"/>
                  <a:pt x="1541025" y="3400494"/>
                </a:cubicBezTo>
                <a:lnTo>
                  <a:pt x="1359501" y="3454164"/>
                </a:lnTo>
                <a:cubicBezTo>
                  <a:pt x="1339697" y="3460017"/>
                  <a:pt x="1324174" y="3467518"/>
                  <a:pt x="1304046" y="3472500"/>
                </a:cubicBezTo>
                <a:cubicBezTo>
                  <a:pt x="1300744" y="3473475"/>
                  <a:pt x="1298096" y="3476198"/>
                  <a:pt x="1294795" y="3477174"/>
                </a:cubicBezTo>
                <a:cubicBezTo>
                  <a:pt x="1291169" y="3477278"/>
                  <a:pt x="1291820" y="3479023"/>
                  <a:pt x="1292146" y="3479895"/>
                </a:cubicBezTo>
                <a:cubicBezTo>
                  <a:pt x="1292146" y="3479895"/>
                  <a:pt x="1292472" y="3480771"/>
                  <a:pt x="1295774" y="3479795"/>
                </a:cubicBezTo>
                <a:cubicBezTo>
                  <a:pt x="1302373" y="3477843"/>
                  <a:pt x="1305348" y="3475993"/>
                  <a:pt x="1309301" y="3476765"/>
                </a:cubicBezTo>
                <a:cubicBezTo>
                  <a:pt x="1305998" y="3477741"/>
                  <a:pt x="1306326" y="3478613"/>
                  <a:pt x="1306326" y="3478613"/>
                </a:cubicBezTo>
                <a:cubicBezTo>
                  <a:pt x="1256492" y="3492377"/>
                  <a:pt x="1210938" y="3507785"/>
                  <a:pt x="1160455" y="3519801"/>
                </a:cubicBezTo>
                <a:cubicBezTo>
                  <a:pt x="1143624" y="3523807"/>
                  <a:pt x="1127125" y="3528686"/>
                  <a:pt x="1110947" y="3534440"/>
                </a:cubicBezTo>
                <a:cubicBezTo>
                  <a:pt x="1094770" y="3540194"/>
                  <a:pt x="1076966" y="3541577"/>
                  <a:pt x="1061443" y="3549077"/>
                </a:cubicBezTo>
                <a:lnTo>
                  <a:pt x="1054841" y="3551028"/>
                </a:lnTo>
                <a:cubicBezTo>
                  <a:pt x="1043963" y="3551336"/>
                  <a:pt x="1031086" y="3556112"/>
                  <a:pt x="1017884" y="3560016"/>
                </a:cubicBezTo>
                <a:lnTo>
                  <a:pt x="955177" y="3578555"/>
                </a:lnTo>
                <a:lnTo>
                  <a:pt x="949935" y="3579609"/>
                </a:lnTo>
                <a:lnTo>
                  <a:pt x="936048" y="3581231"/>
                </a:lnTo>
                <a:lnTo>
                  <a:pt x="957173" y="3574087"/>
                </a:lnTo>
                <a:cubicBezTo>
                  <a:pt x="964354" y="3571235"/>
                  <a:pt x="971536" y="3568385"/>
                  <a:pt x="979952" y="3566383"/>
                </a:cubicBezTo>
                <a:cubicBezTo>
                  <a:pt x="975673" y="3564739"/>
                  <a:pt x="978646" y="3562888"/>
                  <a:pt x="988549" y="3559961"/>
                </a:cubicBezTo>
                <a:lnTo>
                  <a:pt x="1001751" y="3556057"/>
                </a:lnTo>
                <a:lnTo>
                  <a:pt x="1000773" y="3553438"/>
                </a:lnTo>
                <a:lnTo>
                  <a:pt x="984271" y="3558316"/>
                </a:lnTo>
                <a:lnTo>
                  <a:pt x="971069" y="3562220"/>
                </a:lnTo>
                <a:cubicBezTo>
                  <a:pt x="967770" y="3563195"/>
                  <a:pt x="961494" y="3566022"/>
                  <a:pt x="960842" y="3564273"/>
                </a:cubicBezTo>
                <a:cubicBezTo>
                  <a:pt x="956565" y="3562629"/>
                  <a:pt x="963492" y="3561551"/>
                  <a:pt x="969765" y="3558726"/>
                </a:cubicBezTo>
                <a:cubicBezTo>
                  <a:pt x="972742" y="3556878"/>
                  <a:pt x="969114" y="3556979"/>
                  <a:pt x="968789" y="3556105"/>
                </a:cubicBezTo>
                <a:cubicBezTo>
                  <a:pt x="961211" y="3555438"/>
                  <a:pt x="951310" y="3558365"/>
                  <a:pt x="941083" y="3560419"/>
                </a:cubicBezTo>
                <a:cubicBezTo>
                  <a:pt x="929532" y="3563834"/>
                  <a:pt x="918224" y="3567905"/>
                  <a:pt x="907289" y="3571743"/>
                </a:cubicBezTo>
                <a:lnTo>
                  <a:pt x="883638" y="3579190"/>
                </a:lnTo>
                <a:lnTo>
                  <a:pt x="881347" y="3577356"/>
                </a:lnTo>
                <a:cubicBezTo>
                  <a:pt x="880087" y="3572683"/>
                  <a:pt x="886074" y="3563984"/>
                  <a:pt x="888067" y="3561085"/>
                </a:cubicBezTo>
                <a:cubicBezTo>
                  <a:pt x="901432" y="3551427"/>
                  <a:pt x="913212" y="3540405"/>
                  <a:pt x="924101" y="3528649"/>
                </a:cubicBezTo>
                <a:lnTo>
                  <a:pt x="937451" y="3512612"/>
                </a:lnTo>
                <a:lnTo>
                  <a:pt x="906432" y="3506500"/>
                </a:lnTo>
                <a:cubicBezTo>
                  <a:pt x="885981" y="3498935"/>
                  <a:pt x="869373" y="3485253"/>
                  <a:pt x="862803" y="3467826"/>
                </a:cubicBezTo>
                <a:cubicBezTo>
                  <a:pt x="853044" y="3447872"/>
                  <a:pt x="834610" y="3443431"/>
                  <a:pt x="823856" y="3426759"/>
                </a:cubicBezTo>
                <a:cubicBezTo>
                  <a:pt x="838907" y="3416299"/>
                  <a:pt x="852957" y="3409118"/>
                  <a:pt x="860636" y="3396883"/>
                </a:cubicBezTo>
                <a:cubicBezTo>
                  <a:pt x="892034" y="3358669"/>
                  <a:pt x="934937" y="3334669"/>
                  <a:pt x="979523" y="3313274"/>
                </a:cubicBezTo>
                <a:lnTo>
                  <a:pt x="982060" y="3312074"/>
                </a:lnTo>
                <a:lnTo>
                  <a:pt x="979975" y="3305751"/>
                </a:lnTo>
                <a:cubicBezTo>
                  <a:pt x="979710" y="3301057"/>
                  <a:pt x="980260" y="3295375"/>
                  <a:pt x="981310" y="3288972"/>
                </a:cubicBezTo>
                <a:cubicBezTo>
                  <a:pt x="982254" y="3261577"/>
                  <a:pt x="1009242" y="3248383"/>
                  <a:pt x="1023208" y="3228089"/>
                </a:cubicBezTo>
                <a:cubicBezTo>
                  <a:pt x="1044420" y="3203770"/>
                  <a:pt x="1068887" y="3181227"/>
                  <a:pt x="1090100" y="3156909"/>
                </a:cubicBezTo>
                <a:cubicBezTo>
                  <a:pt x="1093094" y="3152560"/>
                  <a:pt x="1098213" y="3148373"/>
                  <a:pt x="1101612" y="3144244"/>
                </a:cubicBezTo>
                <a:lnTo>
                  <a:pt x="1102330" y="3136840"/>
                </a:lnTo>
                <a:lnTo>
                  <a:pt x="1115914" y="3133139"/>
                </a:lnTo>
                <a:cubicBezTo>
                  <a:pt x="1126136" y="3131130"/>
                  <a:pt x="1139321" y="3127151"/>
                  <a:pt x="1149300" y="3124430"/>
                </a:cubicBezTo>
                <a:cubicBezTo>
                  <a:pt x="1155587" y="3121554"/>
                  <a:pt x="1169259" y="3118994"/>
                  <a:pt x="1182320" y="3114659"/>
                </a:cubicBezTo>
                <a:cubicBezTo>
                  <a:pt x="1191935" y="3110876"/>
                  <a:pt x="1199198" y="3110836"/>
                  <a:pt x="1212501" y="3107211"/>
                </a:cubicBezTo>
                <a:lnTo>
                  <a:pt x="1215828" y="3106305"/>
                </a:lnTo>
                <a:cubicBezTo>
                  <a:pt x="1215707" y="3105951"/>
                  <a:pt x="1212259" y="3106504"/>
                  <a:pt x="1218790" y="3104335"/>
                </a:cubicBezTo>
                <a:cubicBezTo>
                  <a:pt x="1222117" y="3103430"/>
                  <a:pt x="1225442" y="3102524"/>
                  <a:pt x="1225686" y="3103232"/>
                </a:cubicBezTo>
                <a:lnTo>
                  <a:pt x="1238991" y="3099607"/>
                </a:lnTo>
                <a:cubicBezTo>
                  <a:pt x="1242320" y="3098700"/>
                  <a:pt x="1245645" y="3097796"/>
                  <a:pt x="1245767" y="3098150"/>
                </a:cubicBezTo>
                <a:cubicBezTo>
                  <a:pt x="1255869" y="3095785"/>
                  <a:pt x="1262156" y="3092909"/>
                  <a:pt x="1272012" y="3089836"/>
                </a:cubicBezTo>
                <a:cubicBezTo>
                  <a:pt x="1271890" y="3089482"/>
                  <a:pt x="1268443" y="3090033"/>
                  <a:pt x="1274974" y="3087866"/>
                </a:cubicBezTo>
                <a:lnTo>
                  <a:pt x="1288281" y="3084241"/>
                </a:lnTo>
                <a:cubicBezTo>
                  <a:pt x="1291851" y="3084042"/>
                  <a:pt x="1288769" y="3085658"/>
                  <a:pt x="1292339" y="3085461"/>
                </a:cubicBezTo>
                <a:cubicBezTo>
                  <a:pt x="1292582" y="3086170"/>
                  <a:pt x="1292582" y="3086170"/>
                  <a:pt x="1299235" y="3084359"/>
                </a:cubicBezTo>
                <a:lnTo>
                  <a:pt x="1312540" y="3080733"/>
                </a:lnTo>
                <a:lnTo>
                  <a:pt x="1325845" y="3077108"/>
                </a:lnTo>
                <a:cubicBezTo>
                  <a:pt x="1329172" y="3076202"/>
                  <a:pt x="1332498" y="3075296"/>
                  <a:pt x="1332620" y="3075651"/>
                </a:cubicBezTo>
                <a:cubicBezTo>
                  <a:pt x="1343088" y="3074349"/>
                  <a:pt x="1343088" y="3074349"/>
                  <a:pt x="1353068" y="3071632"/>
                </a:cubicBezTo>
                <a:cubicBezTo>
                  <a:pt x="1366373" y="3068008"/>
                  <a:pt x="1366373" y="3068008"/>
                  <a:pt x="1360207" y="3071238"/>
                </a:cubicBezTo>
                <a:cubicBezTo>
                  <a:pt x="1366861" y="3069426"/>
                  <a:pt x="1380288" y="3066155"/>
                  <a:pt x="1383494" y="3064895"/>
                </a:cubicBezTo>
                <a:cubicBezTo>
                  <a:pt x="1386454" y="3062924"/>
                  <a:pt x="1392742" y="3060047"/>
                  <a:pt x="1389050" y="3059889"/>
                </a:cubicBezTo>
                <a:cubicBezTo>
                  <a:pt x="1389050" y="3059889"/>
                  <a:pt x="1388927" y="3059536"/>
                  <a:pt x="1392132" y="3058273"/>
                </a:cubicBezTo>
                <a:lnTo>
                  <a:pt x="1411213" y="3053548"/>
                </a:lnTo>
                <a:lnTo>
                  <a:pt x="1411215" y="3040146"/>
                </a:lnTo>
                <a:lnTo>
                  <a:pt x="1405611" y="3041672"/>
                </a:lnTo>
                <a:cubicBezTo>
                  <a:pt x="1395632" y="3044390"/>
                  <a:pt x="1385652" y="3047109"/>
                  <a:pt x="1375581" y="3049562"/>
                </a:cubicBezTo>
                <a:cubicBezTo>
                  <a:pt x="1368744" y="3050841"/>
                  <a:pt x="1355528" y="3054732"/>
                  <a:pt x="1345552" y="3057451"/>
                </a:cubicBezTo>
                <a:cubicBezTo>
                  <a:pt x="1345275" y="3056651"/>
                  <a:pt x="1351746" y="3054306"/>
                  <a:pt x="1358214" y="3051958"/>
                </a:cubicBezTo>
                <a:lnTo>
                  <a:pt x="1360594" y="3049809"/>
                </a:lnTo>
                <a:lnTo>
                  <a:pt x="1361083" y="3049721"/>
                </a:lnTo>
                <a:cubicBezTo>
                  <a:pt x="1362746" y="3049266"/>
                  <a:pt x="1362724" y="3049200"/>
                  <a:pt x="1362284" y="3049247"/>
                </a:cubicBezTo>
                <a:cubicBezTo>
                  <a:pt x="1361846" y="3049292"/>
                  <a:pt x="1360992" y="3049452"/>
                  <a:pt x="1360992" y="3049452"/>
                </a:cubicBezTo>
                <a:cubicBezTo>
                  <a:pt x="1371155" y="3047267"/>
                  <a:pt x="1380858" y="3043748"/>
                  <a:pt x="1387511" y="3041935"/>
                </a:cubicBezTo>
                <a:cubicBezTo>
                  <a:pt x="1394165" y="3040124"/>
                  <a:pt x="1394073" y="3039856"/>
                  <a:pt x="1393981" y="3039589"/>
                </a:cubicBezTo>
                <a:lnTo>
                  <a:pt x="1393523" y="3038256"/>
                </a:lnTo>
                <a:cubicBezTo>
                  <a:pt x="1396851" y="3037349"/>
                  <a:pt x="1396851" y="3037349"/>
                  <a:pt x="1396942" y="3037617"/>
                </a:cubicBezTo>
                <a:cubicBezTo>
                  <a:pt x="1400451" y="3037243"/>
                  <a:pt x="1393981" y="3039589"/>
                  <a:pt x="1400634" y="3037778"/>
                </a:cubicBezTo>
                <a:lnTo>
                  <a:pt x="1411215" y="3035261"/>
                </a:lnTo>
                <a:lnTo>
                  <a:pt x="1411215" y="3030960"/>
                </a:lnTo>
                <a:lnTo>
                  <a:pt x="1392607" y="3035588"/>
                </a:lnTo>
                <a:cubicBezTo>
                  <a:pt x="1389279" y="3036495"/>
                  <a:pt x="1385953" y="3037401"/>
                  <a:pt x="1382718" y="3038576"/>
                </a:cubicBezTo>
                <a:cubicBezTo>
                  <a:pt x="1379576" y="3040013"/>
                  <a:pt x="1369596" y="3042731"/>
                  <a:pt x="1363127" y="3045079"/>
                </a:cubicBezTo>
                <a:cubicBezTo>
                  <a:pt x="1356657" y="3047424"/>
                  <a:pt x="1353332" y="3048331"/>
                  <a:pt x="1349730" y="3048438"/>
                </a:cubicBezTo>
                <a:cubicBezTo>
                  <a:pt x="1349546" y="3047903"/>
                  <a:pt x="1349546" y="3047903"/>
                  <a:pt x="1342894" y="3049717"/>
                </a:cubicBezTo>
                <a:cubicBezTo>
                  <a:pt x="1332913" y="3052434"/>
                  <a:pt x="1322933" y="3055154"/>
                  <a:pt x="1316098" y="3056434"/>
                </a:cubicBezTo>
                <a:cubicBezTo>
                  <a:pt x="1312772" y="3057340"/>
                  <a:pt x="1306119" y="3059152"/>
                  <a:pt x="1299558" y="3061232"/>
                </a:cubicBezTo>
                <a:cubicBezTo>
                  <a:pt x="1286436" y="3065389"/>
                  <a:pt x="1276456" y="3068108"/>
                  <a:pt x="1262967" y="3071199"/>
                </a:cubicBezTo>
                <a:cubicBezTo>
                  <a:pt x="1256222" y="3072746"/>
                  <a:pt x="1252897" y="3073652"/>
                  <a:pt x="1249662" y="3074826"/>
                </a:cubicBezTo>
                <a:cubicBezTo>
                  <a:pt x="1243099" y="3076905"/>
                  <a:pt x="1243099" y="3076905"/>
                  <a:pt x="1236354" y="3078450"/>
                </a:cubicBezTo>
                <a:cubicBezTo>
                  <a:pt x="1229610" y="3079996"/>
                  <a:pt x="1223049" y="3082075"/>
                  <a:pt x="1213070" y="3084794"/>
                </a:cubicBezTo>
                <a:cubicBezTo>
                  <a:pt x="1206509" y="3086872"/>
                  <a:pt x="1206692" y="3087405"/>
                  <a:pt x="1203548" y="3088847"/>
                </a:cubicBezTo>
                <a:cubicBezTo>
                  <a:pt x="1197080" y="3091192"/>
                  <a:pt x="1207149" y="3088742"/>
                  <a:pt x="1210568" y="3088101"/>
                </a:cubicBezTo>
                <a:cubicBezTo>
                  <a:pt x="1213986" y="3087461"/>
                  <a:pt x="1210751" y="3088634"/>
                  <a:pt x="1217496" y="3087089"/>
                </a:cubicBezTo>
                <a:cubicBezTo>
                  <a:pt x="1220822" y="3086181"/>
                  <a:pt x="1224057" y="3085009"/>
                  <a:pt x="1227291" y="3083836"/>
                </a:cubicBezTo>
                <a:lnTo>
                  <a:pt x="1227199" y="3083570"/>
                </a:lnTo>
                <a:cubicBezTo>
                  <a:pt x="1233761" y="3081490"/>
                  <a:pt x="1240415" y="3079678"/>
                  <a:pt x="1237270" y="3081118"/>
                </a:cubicBezTo>
                <a:cubicBezTo>
                  <a:pt x="1237639" y="3082184"/>
                  <a:pt x="1250854" y="3078292"/>
                  <a:pt x="1251127" y="3079093"/>
                </a:cubicBezTo>
                <a:lnTo>
                  <a:pt x="1251403" y="3079894"/>
                </a:lnTo>
                <a:cubicBezTo>
                  <a:pt x="1244840" y="3081971"/>
                  <a:pt x="1241514" y="3082878"/>
                  <a:pt x="1241423" y="3082611"/>
                </a:cubicBezTo>
                <a:cubicBezTo>
                  <a:pt x="1237913" y="3082985"/>
                  <a:pt x="1237820" y="3082718"/>
                  <a:pt x="1231167" y="3084531"/>
                </a:cubicBezTo>
                <a:cubicBezTo>
                  <a:pt x="1221189" y="3087248"/>
                  <a:pt x="1211302" y="3090234"/>
                  <a:pt x="1197812" y="3093327"/>
                </a:cubicBezTo>
                <a:cubicBezTo>
                  <a:pt x="1191068" y="3094873"/>
                  <a:pt x="1181271" y="3098124"/>
                  <a:pt x="1174709" y="3100203"/>
                </a:cubicBezTo>
                <a:cubicBezTo>
                  <a:pt x="1168149" y="3102283"/>
                  <a:pt x="1164822" y="3103189"/>
                  <a:pt x="1158170" y="3105001"/>
                </a:cubicBezTo>
                <a:cubicBezTo>
                  <a:pt x="1154843" y="3105908"/>
                  <a:pt x="1154843" y="3105908"/>
                  <a:pt x="1151425" y="3106546"/>
                </a:cubicBezTo>
                <a:cubicBezTo>
                  <a:pt x="1147732" y="3106386"/>
                  <a:pt x="1137660" y="3108838"/>
                  <a:pt x="1131282" y="3111452"/>
                </a:cubicBezTo>
                <a:cubicBezTo>
                  <a:pt x="1124722" y="3113529"/>
                  <a:pt x="1118252" y="3115877"/>
                  <a:pt x="1115017" y="3117050"/>
                </a:cubicBezTo>
                <a:cubicBezTo>
                  <a:pt x="1111506" y="3117421"/>
                  <a:pt x="1101711" y="3120675"/>
                  <a:pt x="1101436" y="3119875"/>
                </a:cubicBezTo>
                <a:cubicBezTo>
                  <a:pt x="1101345" y="3119608"/>
                  <a:pt x="1098804" y="3120154"/>
                  <a:pt x="1095882" y="3120915"/>
                </a:cubicBezTo>
                <a:lnTo>
                  <a:pt x="1088044" y="3123231"/>
                </a:lnTo>
                <a:lnTo>
                  <a:pt x="1085714" y="3122620"/>
                </a:lnTo>
                <a:lnTo>
                  <a:pt x="1083045" y="3122920"/>
                </a:lnTo>
                <a:lnTo>
                  <a:pt x="1084981" y="3122279"/>
                </a:lnTo>
                <a:cubicBezTo>
                  <a:pt x="1088251" y="3121206"/>
                  <a:pt x="1090677" y="3120327"/>
                  <a:pt x="1090539" y="3119925"/>
                </a:cubicBezTo>
                <a:cubicBezTo>
                  <a:pt x="1093684" y="3118485"/>
                  <a:pt x="1100245" y="3116407"/>
                  <a:pt x="1106714" y="3114061"/>
                </a:cubicBezTo>
                <a:cubicBezTo>
                  <a:pt x="1109950" y="3112888"/>
                  <a:pt x="1109858" y="3112621"/>
                  <a:pt x="1113184" y="3111714"/>
                </a:cubicBezTo>
                <a:cubicBezTo>
                  <a:pt x="1109675" y="3112088"/>
                  <a:pt x="1106257" y="3112727"/>
                  <a:pt x="1096277" y="3115446"/>
                </a:cubicBezTo>
                <a:cubicBezTo>
                  <a:pt x="1079644" y="3119978"/>
                  <a:pt x="1079644" y="3119978"/>
                  <a:pt x="1079095" y="3118377"/>
                </a:cubicBezTo>
                <a:lnTo>
                  <a:pt x="1075676" y="3119018"/>
                </a:lnTo>
                <a:cubicBezTo>
                  <a:pt x="1068931" y="3120562"/>
                  <a:pt x="1065881" y="3122270"/>
                  <a:pt x="1055811" y="3124720"/>
                </a:cubicBezTo>
                <a:lnTo>
                  <a:pt x="1049157" y="3126534"/>
                </a:lnTo>
                <a:cubicBezTo>
                  <a:pt x="1048883" y="3125734"/>
                  <a:pt x="1038902" y="3128452"/>
                  <a:pt x="1032250" y="3130264"/>
                </a:cubicBezTo>
                <a:lnTo>
                  <a:pt x="1005639" y="3137516"/>
                </a:lnTo>
                <a:cubicBezTo>
                  <a:pt x="1002311" y="3138421"/>
                  <a:pt x="1002311" y="3138421"/>
                  <a:pt x="999076" y="3139594"/>
                </a:cubicBezTo>
                <a:cubicBezTo>
                  <a:pt x="999168" y="3139861"/>
                  <a:pt x="1002586" y="3139221"/>
                  <a:pt x="1002586" y="3139221"/>
                </a:cubicBezTo>
                <a:lnTo>
                  <a:pt x="1009240" y="3137409"/>
                </a:lnTo>
                <a:cubicBezTo>
                  <a:pt x="1015892" y="3135596"/>
                  <a:pt x="1019311" y="3134957"/>
                  <a:pt x="1019493" y="3135490"/>
                </a:cubicBezTo>
                <a:cubicBezTo>
                  <a:pt x="1022820" y="3134584"/>
                  <a:pt x="1009789" y="3139009"/>
                  <a:pt x="1003044" y="3140556"/>
                </a:cubicBezTo>
                <a:cubicBezTo>
                  <a:pt x="996116" y="3141568"/>
                  <a:pt x="992881" y="3142740"/>
                  <a:pt x="986412" y="3145086"/>
                </a:cubicBezTo>
                <a:cubicBezTo>
                  <a:pt x="983178" y="3146259"/>
                  <a:pt x="983178" y="3146259"/>
                  <a:pt x="979850" y="3147165"/>
                </a:cubicBezTo>
                <a:cubicBezTo>
                  <a:pt x="969964" y="3150149"/>
                  <a:pt x="960076" y="3153137"/>
                  <a:pt x="950370" y="3156655"/>
                </a:cubicBezTo>
                <a:cubicBezTo>
                  <a:pt x="947135" y="3157829"/>
                  <a:pt x="937156" y="3160549"/>
                  <a:pt x="930687" y="3162894"/>
                </a:cubicBezTo>
                <a:cubicBezTo>
                  <a:pt x="920891" y="3166145"/>
                  <a:pt x="913964" y="3167157"/>
                  <a:pt x="907219" y="3168703"/>
                </a:cubicBezTo>
                <a:cubicBezTo>
                  <a:pt x="893822" y="3172063"/>
                  <a:pt x="880515" y="3175686"/>
                  <a:pt x="867209" y="3179312"/>
                </a:cubicBezTo>
                <a:lnTo>
                  <a:pt x="853904" y="3182937"/>
                </a:lnTo>
                <a:cubicBezTo>
                  <a:pt x="843466" y="3184324"/>
                  <a:pt x="830345" y="3188481"/>
                  <a:pt x="817038" y="3192107"/>
                </a:cubicBezTo>
                <a:lnTo>
                  <a:pt x="817496" y="3193439"/>
                </a:lnTo>
                <a:cubicBezTo>
                  <a:pt x="817588" y="3193706"/>
                  <a:pt x="817770" y="3194240"/>
                  <a:pt x="811028" y="3195786"/>
                </a:cubicBezTo>
                <a:cubicBezTo>
                  <a:pt x="801047" y="3198506"/>
                  <a:pt x="797996" y="3200211"/>
                  <a:pt x="791527" y="3202557"/>
                </a:cubicBezTo>
                <a:cubicBezTo>
                  <a:pt x="788293" y="3203729"/>
                  <a:pt x="788474" y="3204262"/>
                  <a:pt x="781821" y="3206076"/>
                </a:cubicBezTo>
                <a:cubicBezTo>
                  <a:pt x="775168" y="3207888"/>
                  <a:pt x="771658" y="3208260"/>
                  <a:pt x="761680" y="3210980"/>
                </a:cubicBezTo>
                <a:lnTo>
                  <a:pt x="761588" y="3210712"/>
                </a:lnTo>
                <a:cubicBezTo>
                  <a:pt x="764639" y="3209006"/>
                  <a:pt x="761223" y="3209645"/>
                  <a:pt x="751241" y="3212364"/>
                </a:cubicBezTo>
                <a:lnTo>
                  <a:pt x="741123" y="3215122"/>
                </a:lnTo>
                <a:lnTo>
                  <a:pt x="728505" y="3213931"/>
                </a:lnTo>
                <a:cubicBezTo>
                  <a:pt x="711361" y="3209567"/>
                  <a:pt x="696080" y="3199243"/>
                  <a:pt x="685160" y="3179333"/>
                </a:cubicBezTo>
                <a:cubicBezTo>
                  <a:pt x="678121" y="3163537"/>
                  <a:pt x="659848" y="3157557"/>
                  <a:pt x="642833" y="3156256"/>
                </a:cubicBezTo>
                <a:cubicBezTo>
                  <a:pt x="637584" y="3157382"/>
                  <a:pt x="629079" y="3156731"/>
                  <a:pt x="623827" y="3157855"/>
                </a:cubicBezTo>
                <a:cubicBezTo>
                  <a:pt x="601039" y="3145431"/>
                  <a:pt x="569742" y="3132353"/>
                  <a:pt x="568692" y="3107859"/>
                </a:cubicBezTo>
                <a:cubicBezTo>
                  <a:pt x="567639" y="3083362"/>
                  <a:pt x="595890" y="3074841"/>
                  <a:pt x="620146" y="3072122"/>
                </a:cubicBezTo>
                <a:cubicBezTo>
                  <a:pt x="704159" y="3054132"/>
                  <a:pt x="782396" y="3025022"/>
                  <a:pt x="855590" y="2977214"/>
                </a:cubicBezTo>
                <a:cubicBezTo>
                  <a:pt x="877327" y="2965144"/>
                  <a:pt x="876802" y="2952897"/>
                  <a:pt x="871762" y="2934199"/>
                </a:cubicBezTo>
                <a:cubicBezTo>
                  <a:pt x="865458" y="2910827"/>
                  <a:pt x="845714" y="2919999"/>
                  <a:pt x="829963" y="2923372"/>
                </a:cubicBezTo>
                <a:cubicBezTo>
                  <a:pt x="793208" y="2931240"/>
                  <a:pt x="756453" y="2939110"/>
                  <a:pt x="721694" y="2944080"/>
                </a:cubicBezTo>
                <a:cubicBezTo>
                  <a:pt x="702685" y="2945681"/>
                  <a:pt x="682416" y="2942601"/>
                  <a:pt x="682626" y="2922780"/>
                </a:cubicBezTo>
                <a:cubicBezTo>
                  <a:pt x="682834" y="2902959"/>
                  <a:pt x="705626" y="2915383"/>
                  <a:pt x="721374" y="2912012"/>
                </a:cubicBezTo>
                <a:cubicBezTo>
                  <a:pt x="729883" y="2912663"/>
                  <a:pt x="740382" y="2910414"/>
                  <a:pt x="748892" y="2911065"/>
                </a:cubicBezTo>
                <a:cubicBezTo>
                  <a:pt x="820405" y="2898224"/>
                  <a:pt x="822399" y="2895325"/>
                  <a:pt x="772518" y="2844204"/>
                </a:cubicBezTo>
                <a:cubicBezTo>
                  <a:pt x="760227" y="2829531"/>
                  <a:pt x="767475" y="2825507"/>
                  <a:pt x="775455" y="2813910"/>
                </a:cubicBezTo>
                <a:cubicBezTo>
                  <a:pt x="823130" y="2764150"/>
                  <a:pt x="873326" y="2723738"/>
                  <a:pt x="955870" y="2720898"/>
                </a:cubicBezTo>
                <a:cubicBezTo>
                  <a:pt x="1031899" y="2714506"/>
                  <a:pt x="1100895" y="2692320"/>
                  <a:pt x="1167368" y="2660783"/>
                </a:cubicBezTo>
                <a:cubicBezTo>
                  <a:pt x="1185301" y="2652618"/>
                  <a:pt x="1204032" y="2646136"/>
                  <a:pt x="1223105" y="2640276"/>
                </a:cubicBezTo>
                <a:lnTo>
                  <a:pt x="1226535" y="2639279"/>
                </a:lnTo>
                <a:lnTo>
                  <a:pt x="1217678" y="2632233"/>
                </a:lnTo>
                <a:cubicBezTo>
                  <a:pt x="1212689" y="2629326"/>
                  <a:pt x="1207345" y="2627380"/>
                  <a:pt x="1201566" y="2626869"/>
                </a:cubicBezTo>
                <a:cubicBezTo>
                  <a:pt x="1137597" y="2629071"/>
                  <a:pt x="1110707" y="2587388"/>
                  <a:pt x="1072456" y="2557050"/>
                </a:cubicBezTo>
                <a:cubicBezTo>
                  <a:pt x="1046954" y="2536826"/>
                  <a:pt x="1046563" y="2512083"/>
                  <a:pt x="1072673" y="2504286"/>
                </a:cubicBezTo>
                <a:cubicBezTo>
                  <a:pt x="1089490" y="2497772"/>
                  <a:pt x="1103641" y="2488635"/>
                  <a:pt x="1116587" y="2478383"/>
                </a:cubicBezTo>
                <a:lnTo>
                  <a:pt x="1144117" y="2453917"/>
                </a:lnTo>
                <a:lnTo>
                  <a:pt x="1130206" y="2453116"/>
                </a:lnTo>
                <a:lnTo>
                  <a:pt x="1106778" y="2456677"/>
                </a:lnTo>
                <a:cubicBezTo>
                  <a:pt x="1069667" y="2463233"/>
                  <a:pt x="1032834" y="2470810"/>
                  <a:pt x="996392" y="2479847"/>
                </a:cubicBezTo>
                <a:cubicBezTo>
                  <a:pt x="926139" y="2497360"/>
                  <a:pt x="859873" y="2509075"/>
                  <a:pt x="793500" y="2468900"/>
                </a:cubicBezTo>
                <a:cubicBezTo>
                  <a:pt x="780480" y="2461800"/>
                  <a:pt x="763465" y="2460500"/>
                  <a:pt x="745718" y="2466769"/>
                </a:cubicBezTo>
                <a:cubicBezTo>
                  <a:pt x="677986" y="2493634"/>
                  <a:pt x="606677" y="2486652"/>
                  <a:pt x="534638" y="2487241"/>
                </a:cubicBezTo>
                <a:cubicBezTo>
                  <a:pt x="484857" y="2488013"/>
                  <a:pt x="438337" y="2490557"/>
                  <a:pt x="391815" y="2493102"/>
                </a:cubicBezTo>
                <a:cubicBezTo>
                  <a:pt x="369549" y="2492923"/>
                  <a:pt x="344034" y="2490972"/>
                  <a:pt x="328489" y="2474522"/>
                </a:cubicBezTo>
                <a:cubicBezTo>
                  <a:pt x="314942" y="2455174"/>
                  <a:pt x="301394" y="2435827"/>
                  <a:pt x="342139" y="2422157"/>
                </a:cubicBezTo>
                <a:cubicBezTo>
                  <a:pt x="407143" y="2405769"/>
                  <a:pt x="454083" y="2363583"/>
                  <a:pt x="522552" y="2329146"/>
                </a:cubicBezTo>
                <a:cubicBezTo>
                  <a:pt x="446730" y="2315716"/>
                  <a:pt x="383402" y="2297137"/>
                  <a:pt x="319659" y="2318200"/>
                </a:cubicBezTo>
                <a:cubicBezTo>
                  <a:pt x="307164" y="2323347"/>
                  <a:pt x="293406" y="2323820"/>
                  <a:pt x="282379" y="2313821"/>
                </a:cubicBezTo>
                <a:cubicBezTo>
                  <a:pt x="273348" y="2300922"/>
                  <a:pt x="285845" y="2295774"/>
                  <a:pt x="295086" y="2288853"/>
                </a:cubicBezTo>
                <a:cubicBezTo>
                  <a:pt x="308316" y="2276130"/>
                  <a:pt x="304535" y="2262108"/>
                  <a:pt x="293509" y="2252108"/>
                </a:cubicBezTo>
                <a:cubicBezTo>
                  <a:pt x="277965" y="2235661"/>
                  <a:pt x="261477" y="2246607"/>
                  <a:pt x="253497" y="2258205"/>
                </a:cubicBezTo>
                <a:cubicBezTo>
                  <a:pt x="237537" y="2281396"/>
                  <a:pt x="217267" y="2278320"/>
                  <a:pt x="197735" y="2267670"/>
                </a:cubicBezTo>
                <a:cubicBezTo>
                  <a:pt x="169697" y="2256370"/>
                  <a:pt x="149637" y="2233471"/>
                  <a:pt x="160346" y="2211401"/>
                </a:cubicBezTo>
                <a:cubicBezTo>
                  <a:pt x="174314" y="2191106"/>
                  <a:pt x="198363" y="2208206"/>
                  <a:pt x="219892" y="2215959"/>
                </a:cubicBezTo>
                <a:cubicBezTo>
                  <a:pt x="226401" y="2219507"/>
                  <a:pt x="231654" y="2218383"/>
                  <a:pt x="241418" y="2223707"/>
                </a:cubicBezTo>
                <a:cubicBezTo>
                  <a:pt x="246880" y="2202763"/>
                  <a:pt x="224618" y="2202586"/>
                  <a:pt x="218841" y="2191464"/>
                </a:cubicBezTo>
                <a:cubicBezTo>
                  <a:pt x="208549" y="2173889"/>
                  <a:pt x="198254" y="2156315"/>
                  <a:pt x="234273" y="2156022"/>
                </a:cubicBezTo>
                <a:cubicBezTo>
                  <a:pt x="248033" y="2155547"/>
                  <a:pt x="251287" y="2157323"/>
                  <a:pt x="256014" y="2143948"/>
                </a:cubicBezTo>
                <a:cubicBezTo>
                  <a:pt x="267721" y="2120430"/>
                  <a:pt x="283001" y="2099854"/>
                  <a:pt x="300222" y="2081334"/>
                </a:cubicBezTo>
                <a:lnTo>
                  <a:pt x="310814" y="2071803"/>
                </a:lnTo>
                <a:lnTo>
                  <a:pt x="315950" y="2070017"/>
                </a:lnTo>
                <a:cubicBezTo>
                  <a:pt x="318813" y="2068033"/>
                  <a:pt x="318437" y="2067175"/>
                  <a:pt x="317655" y="2066458"/>
                </a:cubicBezTo>
                <a:lnTo>
                  <a:pt x="317480" y="2065803"/>
                </a:lnTo>
                <a:lnTo>
                  <a:pt x="322315" y="2061453"/>
                </a:lnTo>
                <a:lnTo>
                  <a:pt x="354677" y="2047656"/>
                </a:lnTo>
                <a:cubicBezTo>
                  <a:pt x="357915" y="2046530"/>
                  <a:pt x="358292" y="2047387"/>
                  <a:pt x="364771" y="2045135"/>
                </a:cubicBezTo>
                <a:cubicBezTo>
                  <a:pt x="368009" y="2044007"/>
                  <a:pt x="370874" y="2042023"/>
                  <a:pt x="370121" y="2040310"/>
                </a:cubicBezTo>
                <a:cubicBezTo>
                  <a:pt x="369746" y="2039451"/>
                  <a:pt x="368991" y="2037738"/>
                  <a:pt x="362513" y="2039991"/>
                </a:cubicBezTo>
                <a:cubicBezTo>
                  <a:pt x="353173" y="2044227"/>
                  <a:pt x="343078" y="2046750"/>
                  <a:pt x="336977" y="2049860"/>
                </a:cubicBezTo>
                <a:lnTo>
                  <a:pt x="334362" y="2050609"/>
                </a:lnTo>
                <a:lnTo>
                  <a:pt x="356088" y="2031056"/>
                </a:lnTo>
                <a:lnTo>
                  <a:pt x="360094" y="2028012"/>
                </a:lnTo>
                <a:lnTo>
                  <a:pt x="378962" y="2020548"/>
                </a:lnTo>
                <a:cubicBezTo>
                  <a:pt x="378962" y="2020548"/>
                  <a:pt x="381826" y="2018565"/>
                  <a:pt x="381449" y="2017707"/>
                </a:cubicBezTo>
                <a:cubicBezTo>
                  <a:pt x="387552" y="2014595"/>
                  <a:pt x="390416" y="2012614"/>
                  <a:pt x="393279" y="2010629"/>
                </a:cubicBezTo>
                <a:cubicBezTo>
                  <a:pt x="404731" y="2002694"/>
                  <a:pt x="417689" y="1998188"/>
                  <a:pt x="435014" y="1995127"/>
                </a:cubicBezTo>
                <a:lnTo>
                  <a:pt x="445859" y="1994319"/>
                </a:lnTo>
                <a:cubicBezTo>
                  <a:pt x="449850" y="1994908"/>
                  <a:pt x="477645" y="1990180"/>
                  <a:pt x="480885" y="1989052"/>
                </a:cubicBezTo>
                <a:cubicBezTo>
                  <a:pt x="489852" y="1983959"/>
                  <a:pt x="494596" y="1986262"/>
                  <a:pt x="503937" y="1982025"/>
                </a:cubicBezTo>
                <a:cubicBezTo>
                  <a:pt x="519757" y="1975536"/>
                  <a:pt x="531211" y="1967602"/>
                  <a:pt x="550646" y="1960842"/>
                </a:cubicBezTo>
                <a:cubicBezTo>
                  <a:pt x="553886" y="1959714"/>
                  <a:pt x="553510" y="1958858"/>
                  <a:pt x="553134" y="1958000"/>
                </a:cubicBezTo>
                <a:cubicBezTo>
                  <a:pt x="562098" y="1952905"/>
                  <a:pt x="570690" y="1946955"/>
                  <a:pt x="580783" y="1944433"/>
                </a:cubicBezTo>
                <a:cubicBezTo>
                  <a:pt x="590501" y="1941053"/>
                  <a:pt x="603834" y="1937404"/>
                  <a:pt x="611818" y="1938579"/>
                </a:cubicBezTo>
                <a:cubicBezTo>
                  <a:pt x="612194" y="1939437"/>
                  <a:pt x="669519" y="1925430"/>
                  <a:pt x="672380" y="1923446"/>
                </a:cubicBezTo>
                <a:cubicBezTo>
                  <a:pt x="687450" y="1915242"/>
                  <a:pt x="710126" y="1907355"/>
                  <a:pt x="724819" y="1898295"/>
                </a:cubicBezTo>
                <a:cubicBezTo>
                  <a:pt x="733408" y="1892343"/>
                  <a:pt x="745988" y="1886979"/>
                  <a:pt x="756835" y="1886171"/>
                </a:cubicBezTo>
                <a:cubicBezTo>
                  <a:pt x="770920" y="1884237"/>
                  <a:pt x="787492" y="1879461"/>
                  <a:pt x="803314" y="1872971"/>
                </a:cubicBezTo>
                <a:lnTo>
                  <a:pt x="829228" y="1863958"/>
                </a:lnTo>
                <a:cubicBezTo>
                  <a:pt x="835707" y="1861705"/>
                  <a:pt x="838945" y="1860578"/>
                  <a:pt x="841811" y="1858596"/>
                </a:cubicBezTo>
                <a:cubicBezTo>
                  <a:pt x="850399" y="1852645"/>
                  <a:pt x="863733" y="1848995"/>
                  <a:pt x="876690" y="1844488"/>
                </a:cubicBezTo>
                <a:cubicBezTo>
                  <a:pt x="879927" y="1843362"/>
                  <a:pt x="886784" y="1841966"/>
                  <a:pt x="889271" y="1839125"/>
                </a:cubicBezTo>
                <a:cubicBezTo>
                  <a:pt x="903588" y="1829205"/>
                  <a:pt x="917903" y="1819288"/>
                  <a:pt x="918511" y="1812160"/>
                </a:cubicBezTo>
                <a:cubicBezTo>
                  <a:pt x="919869" y="1806747"/>
                  <a:pt x="917238" y="1800747"/>
                  <a:pt x="943151" y="1791734"/>
                </a:cubicBezTo>
                <a:cubicBezTo>
                  <a:pt x="952869" y="1788355"/>
                  <a:pt x="961459" y="1782404"/>
                  <a:pt x="960330" y="1779831"/>
                </a:cubicBezTo>
                <a:cubicBezTo>
                  <a:pt x="962444" y="1776134"/>
                  <a:pt x="964930" y="1773292"/>
                  <a:pt x="970280" y="1768467"/>
                </a:cubicBezTo>
                <a:lnTo>
                  <a:pt x="969527" y="1766753"/>
                </a:lnTo>
                <a:cubicBezTo>
                  <a:pt x="951451" y="1768099"/>
                  <a:pt x="936614" y="1768318"/>
                  <a:pt x="917179" y="1775080"/>
                </a:cubicBezTo>
                <a:lnTo>
                  <a:pt x="748732" y="1833658"/>
                </a:lnTo>
                <a:cubicBezTo>
                  <a:pt x="745494" y="1834786"/>
                  <a:pt x="736527" y="1839880"/>
                  <a:pt x="735024" y="1836450"/>
                </a:cubicBezTo>
                <a:cubicBezTo>
                  <a:pt x="734272" y="1834736"/>
                  <a:pt x="744366" y="1832214"/>
                  <a:pt x="747605" y="1831087"/>
                </a:cubicBezTo>
                <a:cubicBezTo>
                  <a:pt x="760562" y="1826582"/>
                  <a:pt x="773519" y="1822075"/>
                  <a:pt x="785348" y="1814996"/>
                </a:cubicBezTo>
                <a:cubicBezTo>
                  <a:pt x="811117" y="1797143"/>
                  <a:pt x="848862" y="1781052"/>
                  <a:pt x="890597" y="1765550"/>
                </a:cubicBezTo>
                <a:cubicBezTo>
                  <a:pt x="910032" y="1758791"/>
                  <a:pt x="933084" y="1751763"/>
                  <a:pt x="955008" y="1742160"/>
                </a:cubicBezTo>
                <a:cubicBezTo>
                  <a:pt x="967212" y="1735942"/>
                  <a:pt x="983786" y="1731166"/>
                  <a:pt x="997118" y="1727517"/>
                </a:cubicBezTo>
                <a:cubicBezTo>
                  <a:pt x="1010076" y="1723010"/>
                  <a:pt x="1021906" y="1715934"/>
                  <a:pt x="1035239" y="1712284"/>
                </a:cubicBezTo>
                <a:cubicBezTo>
                  <a:pt x="1041717" y="1710030"/>
                  <a:pt x="1055427" y="1707239"/>
                  <a:pt x="1050683" y="1704937"/>
                </a:cubicBezTo>
                <a:cubicBezTo>
                  <a:pt x="1049555" y="1702364"/>
                  <a:pt x="1040589" y="1707458"/>
                  <a:pt x="1033734" y="1708856"/>
                </a:cubicBezTo>
                <a:cubicBezTo>
                  <a:pt x="994485" y="1721516"/>
                  <a:pt x="959981" y="1736479"/>
                  <a:pt x="921108" y="1749997"/>
                </a:cubicBezTo>
                <a:cubicBezTo>
                  <a:pt x="901673" y="1756757"/>
                  <a:pt x="890076" y="1755851"/>
                  <a:pt x="870262" y="1761754"/>
                </a:cubicBezTo>
                <a:lnTo>
                  <a:pt x="869511" y="1760039"/>
                </a:lnTo>
                <a:cubicBezTo>
                  <a:pt x="869135" y="1759182"/>
                  <a:pt x="865143" y="1758592"/>
                  <a:pt x="871246" y="1755484"/>
                </a:cubicBezTo>
                <a:lnTo>
                  <a:pt x="900401" y="1745344"/>
                </a:lnTo>
                <a:cubicBezTo>
                  <a:pt x="910119" y="1741965"/>
                  <a:pt x="912606" y="1739123"/>
                  <a:pt x="919085" y="1736870"/>
                </a:cubicBezTo>
                <a:cubicBezTo>
                  <a:pt x="922323" y="1735744"/>
                  <a:pt x="921947" y="1734886"/>
                  <a:pt x="921572" y="1734029"/>
                </a:cubicBezTo>
                <a:cubicBezTo>
                  <a:pt x="921196" y="1733173"/>
                  <a:pt x="917957" y="1734299"/>
                  <a:pt x="914717" y="1735426"/>
                </a:cubicBezTo>
                <a:lnTo>
                  <a:pt x="885563" y="1745563"/>
                </a:lnTo>
                <a:cubicBezTo>
                  <a:pt x="882323" y="1746690"/>
                  <a:pt x="875845" y="1748944"/>
                  <a:pt x="875093" y="1747229"/>
                </a:cubicBezTo>
                <a:cubicBezTo>
                  <a:pt x="874717" y="1746371"/>
                  <a:pt x="881196" y="1744119"/>
                  <a:pt x="880819" y="1743262"/>
                </a:cubicBezTo>
                <a:cubicBezTo>
                  <a:pt x="892648" y="1736184"/>
                  <a:pt x="904854" y="1729962"/>
                  <a:pt x="917813" y="1725457"/>
                </a:cubicBezTo>
                <a:cubicBezTo>
                  <a:pt x="940486" y="1717571"/>
                  <a:pt x="954802" y="1707651"/>
                  <a:pt x="977854" y="1700624"/>
                </a:cubicBezTo>
                <a:lnTo>
                  <a:pt x="977478" y="1699765"/>
                </a:lnTo>
                <a:lnTo>
                  <a:pt x="976725" y="1698051"/>
                </a:lnTo>
                <a:lnTo>
                  <a:pt x="963767" y="1702557"/>
                </a:lnTo>
                <a:cubicBezTo>
                  <a:pt x="950435" y="1706206"/>
                  <a:pt x="950060" y="1705350"/>
                  <a:pt x="951794" y="1700795"/>
                </a:cubicBezTo>
                <a:cubicBezTo>
                  <a:pt x="954657" y="1698810"/>
                  <a:pt x="954281" y="1697954"/>
                  <a:pt x="947428" y="1699349"/>
                </a:cubicBezTo>
                <a:cubicBezTo>
                  <a:pt x="937333" y="1701870"/>
                  <a:pt x="927614" y="1705251"/>
                  <a:pt x="917144" y="1706916"/>
                </a:cubicBezTo>
                <a:lnTo>
                  <a:pt x="939819" y="1699031"/>
                </a:lnTo>
                <a:cubicBezTo>
                  <a:pt x="946298" y="1696778"/>
                  <a:pt x="945546" y="1695062"/>
                  <a:pt x="941929" y="1695332"/>
                </a:cubicBezTo>
                <a:cubicBezTo>
                  <a:pt x="941556" y="1694475"/>
                  <a:pt x="935076" y="1696727"/>
                  <a:pt x="941178" y="1693617"/>
                </a:cubicBezTo>
                <a:cubicBezTo>
                  <a:pt x="941178" y="1693617"/>
                  <a:pt x="944043" y="1691634"/>
                  <a:pt x="944418" y="1692491"/>
                </a:cubicBezTo>
                <a:cubicBezTo>
                  <a:pt x="954888" y="1690825"/>
                  <a:pt x="967469" y="1685463"/>
                  <a:pt x="977188" y="1682082"/>
                </a:cubicBezTo>
                <a:cubicBezTo>
                  <a:pt x="980426" y="1680956"/>
                  <a:pt x="983666" y="1679830"/>
                  <a:pt x="983289" y="1678971"/>
                </a:cubicBezTo>
                <a:cubicBezTo>
                  <a:pt x="982914" y="1678115"/>
                  <a:pt x="982914" y="1678115"/>
                  <a:pt x="979299" y="1678385"/>
                </a:cubicBezTo>
                <a:cubicBezTo>
                  <a:pt x="972068" y="1678923"/>
                  <a:pt x="962349" y="1682302"/>
                  <a:pt x="958358" y="1681715"/>
                </a:cubicBezTo>
                <a:cubicBezTo>
                  <a:pt x="954368" y="1681127"/>
                  <a:pt x="947512" y="1682523"/>
                  <a:pt x="953238" y="1678554"/>
                </a:cubicBezTo>
                <a:cubicBezTo>
                  <a:pt x="956102" y="1676572"/>
                  <a:pt x="955351" y="1674857"/>
                  <a:pt x="958590" y="1673731"/>
                </a:cubicBezTo>
                <a:cubicBezTo>
                  <a:pt x="965068" y="1671477"/>
                  <a:pt x="971172" y="1668366"/>
                  <a:pt x="974786" y="1668098"/>
                </a:cubicBezTo>
                <a:cubicBezTo>
                  <a:pt x="988497" y="1665305"/>
                  <a:pt x="1001829" y="1661657"/>
                  <a:pt x="1015162" y="1658008"/>
                </a:cubicBezTo>
                <a:cubicBezTo>
                  <a:pt x="1025633" y="1656342"/>
                  <a:pt x="1025256" y="1655486"/>
                  <a:pt x="1030606" y="1650661"/>
                </a:cubicBezTo>
                <a:cubicBezTo>
                  <a:pt x="1029855" y="1648946"/>
                  <a:pt x="1031966" y="1645248"/>
                  <a:pt x="1038068" y="1642137"/>
                </a:cubicBezTo>
                <a:cubicBezTo>
                  <a:pt x="1047786" y="1638758"/>
                  <a:pt x="1053513" y="1634790"/>
                  <a:pt x="1066471" y="1630284"/>
                </a:cubicBezTo>
                <a:cubicBezTo>
                  <a:pt x="1073325" y="1628889"/>
                  <a:pt x="1082666" y="1624651"/>
                  <a:pt x="1092761" y="1622130"/>
                </a:cubicBezTo>
                <a:cubicBezTo>
                  <a:pt x="1099240" y="1619877"/>
                  <a:pt x="1098488" y="1618162"/>
                  <a:pt x="1098111" y="1617305"/>
                </a:cubicBezTo>
                <a:cubicBezTo>
                  <a:pt x="1097358" y="1615590"/>
                  <a:pt x="1093745" y="1615860"/>
                  <a:pt x="1090504" y="1616986"/>
                </a:cubicBezTo>
                <a:cubicBezTo>
                  <a:pt x="1084026" y="1619239"/>
                  <a:pt x="1084401" y="1620096"/>
                  <a:pt x="1081163" y="1621222"/>
                </a:cubicBezTo>
                <a:cubicBezTo>
                  <a:pt x="1065718" y="1628570"/>
                  <a:pt x="1052385" y="1632219"/>
                  <a:pt x="1041162" y="1632168"/>
                </a:cubicBezTo>
                <a:cubicBezTo>
                  <a:pt x="1037171" y="1631581"/>
                  <a:pt x="1042897" y="1627614"/>
                  <a:pt x="1035668" y="1628152"/>
                </a:cubicBezTo>
                <a:lnTo>
                  <a:pt x="1006511" y="1638290"/>
                </a:lnTo>
                <a:cubicBezTo>
                  <a:pt x="999658" y="1639686"/>
                  <a:pt x="990693" y="1644783"/>
                  <a:pt x="980223" y="1646446"/>
                </a:cubicBezTo>
                <a:cubicBezTo>
                  <a:pt x="969375" y="1647254"/>
                  <a:pt x="967641" y="1651809"/>
                  <a:pt x="957923" y="1655188"/>
                </a:cubicBezTo>
                <a:cubicBezTo>
                  <a:pt x="928392" y="1664471"/>
                  <a:pt x="903605" y="1676055"/>
                  <a:pt x="877315" y="1684212"/>
                </a:cubicBezTo>
                <a:lnTo>
                  <a:pt x="841683" y="1696602"/>
                </a:lnTo>
                <a:cubicBezTo>
                  <a:pt x="822249" y="1703361"/>
                  <a:pt x="806049" y="1708995"/>
                  <a:pt x="788495" y="1720039"/>
                </a:cubicBezTo>
                <a:cubicBezTo>
                  <a:pt x="784880" y="1720310"/>
                  <a:pt x="784127" y="1718594"/>
                  <a:pt x="780888" y="1719720"/>
                </a:cubicBezTo>
                <a:cubicBezTo>
                  <a:pt x="766050" y="1719940"/>
                  <a:pt x="762811" y="1721068"/>
                  <a:pt x="744880" y="1731254"/>
                </a:cubicBezTo>
                <a:cubicBezTo>
                  <a:pt x="739153" y="1735223"/>
                  <a:pt x="730186" y="1740317"/>
                  <a:pt x="720469" y="1743697"/>
                </a:cubicBezTo>
                <a:cubicBezTo>
                  <a:pt x="711128" y="1747933"/>
                  <a:pt x="705400" y="1751902"/>
                  <a:pt x="698546" y="1753297"/>
                </a:cubicBezTo>
                <a:cubicBezTo>
                  <a:pt x="681598" y="1757215"/>
                  <a:pt x="662162" y="1763974"/>
                  <a:pt x="650187" y="1762211"/>
                </a:cubicBezTo>
                <a:cubicBezTo>
                  <a:pt x="642580" y="1761892"/>
                  <a:pt x="632111" y="1763558"/>
                  <a:pt x="622768" y="1767793"/>
                </a:cubicBezTo>
                <a:lnTo>
                  <a:pt x="605563" y="1775598"/>
                </a:lnTo>
                <a:lnTo>
                  <a:pt x="606432" y="1764860"/>
                </a:lnTo>
                <a:lnTo>
                  <a:pt x="605617" y="1755967"/>
                </a:lnTo>
                <a:lnTo>
                  <a:pt x="598392" y="1761590"/>
                </a:lnTo>
                <a:cubicBezTo>
                  <a:pt x="567294" y="1785794"/>
                  <a:pt x="532414" y="1802923"/>
                  <a:pt x="495642" y="1816517"/>
                </a:cubicBezTo>
                <a:lnTo>
                  <a:pt x="463225" y="1826093"/>
                </a:lnTo>
                <a:lnTo>
                  <a:pt x="461180" y="1824978"/>
                </a:lnTo>
                <a:cubicBezTo>
                  <a:pt x="460802" y="1824121"/>
                  <a:pt x="456811" y="1823534"/>
                  <a:pt x="450710" y="1826643"/>
                </a:cubicBezTo>
                <a:lnTo>
                  <a:pt x="437548" y="1833677"/>
                </a:lnTo>
                <a:lnTo>
                  <a:pt x="381539" y="1850221"/>
                </a:lnTo>
                <a:cubicBezTo>
                  <a:pt x="359616" y="1857268"/>
                  <a:pt x="340686" y="1854470"/>
                  <a:pt x="326304" y="1844847"/>
                </a:cubicBezTo>
                <a:lnTo>
                  <a:pt x="324969" y="1843421"/>
                </a:lnTo>
                <a:lnTo>
                  <a:pt x="346614" y="1836168"/>
                </a:lnTo>
                <a:cubicBezTo>
                  <a:pt x="350230" y="1835898"/>
                  <a:pt x="353468" y="1834772"/>
                  <a:pt x="356332" y="1832788"/>
                </a:cubicBezTo>
                <a:cubicBezTo>
                  <a:pt x="381118" y="1821203"/>
                  <a:pt x="407785" y="1813906"/>
                  <a:pt x="433323" y="1804036"/>
                </a:cubicBezTo>
                <a:cubicBezTo>
                  <a:pt x="449520" y="1798403"/>
                  <a:pt x="469332" y="1792501"/>
                  <a:pt x="483042" y="1789709"/>
                </a:cubicBezTo>
                <a:cubicBezTo>
                  <a:pt x="499614" y="1784934"/>
                  <a:pt x="516188" y="1780159"/>
                  <a:pt x="528768" y="1774796"/>
                </a:cubicBezTo>
                <a:cubicBezTo>
                  <a:pt x="540974" y="1768575"/>
                  <a:pt x="557546" y="1763800"/>
                  <a:pt x="569750" y="1757579"/>
                </a:cubicBezTo>
                <a:cubicBezTo>
                  <a:pt x="603127" y="1740043"/>
                  <a:pt x="640872" y="1723954"/>
                  <a:pt x="679744" y="1710436"/>
                </a:cubicBezTo>
                <a:lnTo>
                  <a:pt x="744530" y="1687904"/>
                </a:lnTo>
                <a:cubicBezTo>
                  <a:pt x="747768" y="1686777"/>
                  <a:pt x="754623" y="1685380"/>
                  <a:pt x="757112" y="1682539"/>
                </a:cubicBezTo>
                <a:cubicBezTo>
                  <a:pt x="759598" y="1679700"/>
                  <a:pt x="752368" y="1680236"/>
                  <a:pt x="749127" y="1681364"/>
                </a:cubicBezTo>
                <a:cubicBezTo>
                  <a:pt x="735795" y="1685013"/>
                  <a:pt x="725325" y="1686678"/>
                  <a:pt x="711991" y="1690327"/>
                </a:cubicBezTo>
                <a:cubicBezTo>
                  <a:pt x="695419" y="1695103"/>
                  <a:pt x="679223" y="1700735"/>
                  <a:pt x="661897" y="1703796"/>
                </a:cubicBezTo>
                <a:cubicBezTo>
                  <a:pt x="668000" y="1700687"/>
                  <a:pt x="667247" y="1698972"/>
                  <a:pt x="673727" y="1696717"/>
                </a:cubicBezTo>
                <a:cubicBezTo>
                  <a:pt x="686683" y="1692213"/>
                  <a:pt x="695274" y="1686261"/>
                  <a:pt x="704615" y="1682024"/>
                </a:cubicBezTo>
                <a:cubicBezTo>
                  <a:pt x="707854" y="1680899"/>
                  <a:pt x="710343" y="1678058"/>
                  <a:pt x="709966" y="1677199"/>
                </a:cubicBezTo>
                <a:cubicBezTo>
                  <a:pt x="705974" y="1676611"/>
                  <a:pt x="703112" y="1678595"/>
                  <a:pt x="699872" y="1679722"/>
                </a:cubicBezTo>
                <a:lnTo>
                  <a:pt x="686913" y="1684228"/>
                </a:lnTo>
                <a:cubicBezTo>
                  <a:pt x="669965" y="1688146"/>
                  <a:pt x="655274" y="1697208"/>
                  <a:pt x="635461" y="1703108"/>
                </a:cubicBezTo>
                <a:lnTo>
                  <a:pt x="603070" y="1714375"/>
                </a:lnTo>
                <a:cubicBezTo>
                  <a:pt x="593726" y="1718612"/>
                  <a:pt x="586120" y="1718293"/>
                  <a:pt x="573163" y="1722800"/>
                </a:cubicBezTo>
                <a:cubicBezTo>
                  <a:pt x="541521" y="1735779"/>
                  <a:pt x="507625" y="1743615"/>
                  <a:pt x="475605" y="1755738"/>
                </a:cubicBezTo>
                <a:cubicBezTo>
                  <a:pt x="472367" y="1756864"/>
                  <a:pt x="469127" y="1757991"/>
                  <a:pt x="465512" y="1758261"/>
                </a:cubicBezTo>
                <a:cubicBezTo>
                  <a:pt x="461896" y="1758529"/>
                  <a:pt x="458658" y="1759656"/>
                  <a:pt x="458658" y="1759656"/>
                </a:cubicBezTo>
                <a:cubicBezTo>
                  <a:pt x="446828" y="1766734"/>
                  <a:pt x="433494" y="1770384"/>
                  <a:pt x="421291" y="1776604"/>
                </a:cubicBezTo>
                <a:cubicBezTo>
                  <a:pt x="405844" y="1783950"/>
                  <a:pt x="390026" y="1790441"/>
                  <a:pt x="375188" y="1790661"/>
                </a:cubicBezTo>
                <a:lnTo>
                  <a:pt x="368709" y="1792914"/>
                </a:lnTo>
                <a:cubicBezTo>
                  <a:pt x="355752" y="1797420"/>
                  <a:pt x="342418" y="1801069"/>
                  <a:pt x="333076" y="1805306"/>
                </a:cubicBezTo>
                <a:cubicBezTo>
                  <a:pt x="324977" y="1808122"/>
                  <a:pt x="318218" y="1809733"/>
                  <a:pt x="311908" y="1811309"/>
                </a:cubicBezTo>
                <a:lnTo>
                  <a:pt x="303977" y="1813801"/>
                </a:lnTo>
                <a:lnTo>
                  <a:pt x="298356" y="1798504"/>
                </a:lnTo>
                <a:cubicBezTo>
                  <a:pt x="293978" y="1786886"/>
                  <a:pt x="285606" y="1788394"/>
                  <a:pt x="275544" y="1782448"/>
                </a:cubicBezTo>
                <a:cubicBezTo>
                  <a:pt x="235991" y="1769404"/>
                  <a:pt x="232607" y="1754506"/>
                  <a:pt x="264702" y="1727023"/>
                </a:cubicBezTo>
                <a:cubicBezTo>
                  <a:pt x="284437" y="1714168"/>
                  <a:pt x="304169" y="1701314"/>
                  <a:pt x="327586" y="1689348"/>
                </a:cubicBezTo>
                <a:cubicBezTo>
                  <a:pt x="359377" y="1675874"/>
                  <a:pt x="382409" y="1639166"/>
                  <a:pt x="429030" y="1667997"/>
                </a:cubicBezTo>
                <a:cubicBezTo>
                  <a:pt x="439093" y="1673942"/>
                  <a:pt x="454141" y="1663481"/>
                  <a:pt x="449761" y="1651862"/>
                </a:cubicBezTo>
                <a:cubicBezTo>
                  <a:pt x="433236" y="1602110"/>
                  <a:pt x="477476" y="1612761"/>
                  <a:pt x="501588" y="1611525"/>
                </a:cubicBezTo>
                <a:cubicBezTo>
                  <a:pt x="524706" y="1613570"/>
                  <a:pt x="534074" y="1608782"/>
                  <a:pt x="553807" y="1595928"/>
                </a:cubicBezTo>
                <a:cubicBezTo>
                  <a:pt x="609319" y="1556478"/>
                  <a:pt x="659456" y="1508691"/>
                  <a:pt x="724727" y="1489197"/>
                </a:cubicBezTo>
                <a:cubicBezTo>
                  <a:pt x="771415" y="1472269"/>
                  <a:pt x="814071" y="1449089"/>
                  <a:pt x="855715" y="1424344"/>
                </a:cubicBezTo>
                <a:lnTo>
                  <a:pt x="869215" y="1416323"/>
                </a:lnTo>
                <a:lnTo>
                  <a:pt x="868623" y="1414841"/>
                </a:lnTo>
                <a:cubicBezTo>
                  <a:pt x="860856" y="1404609"/>
                  <a:pt x="846607" y="1399418"/>
                  <a:pt x="820152" y="1401852"/>
                </a:cubicBezTo>
                <a:cubicBezTo>
                  <a:pt x="782982" y="1406987"/>
                  <a:pt x="742129" y="1411235"/>
                  <a:pt x="706651" y="1423820"/>
                </a:cubicBezTo>
                <a:cubicBezTo>
                  <a:pt x="670179" y="1439683"/>
                  <a:pt x="633013" y="1444820"/>
                  <a:pt x="588774" y="1434167"/>
                </a:cubicBezTo>
                <a:cubicBezTo>
                  <a:pt x="555594" y="1426180"/>
                  <a:pt x="518733" y="1417303"/>
                  <a:pt x="480566" y="1425722"/>
                </a:cubicBezTo>
                <a:cubicBezTo>
                  <a:pt x="463824" y="1428732"/>
                  <a:pt x="453762" y="1422789"/>
                  <a:pt x="446695" y="1407003"/>
                </a:cubicBezTo>
                <a:cubicBezTo>
                  <a:pt x="440622" y="1387935"/>
                  <a:pt x="450988" y="1379868"/>
                  <a:pt x="472414" y="1374463"/>
                </a:cubicBezTo>
                <a:cubicBezTo>
                  <a:pt x="647496" y="1332112"/>
                  <a:pt x="805060" y="1243291"/>
                  <a:pt x="976763" y="1186044"/>
                </a:cubicBezTo>
                <a:cubicBezTo>
                  <a:pt x="1012237" y="1173455"/>
                  <a:pt x="1063155" y="1175151"/>
                  <a:pt x="1074430" y="1125051"/>
                </a:cubicBezTo>
                <a:lnTo>
                  <a:pt x="1088483" y="1117871"/>
                </a:lnTo>
                <a:cubicBezTo>
                  <a:pt x="1141003" y="1088265"/>
                  <a:pt x="1192528" y="1061939"/>
                  <a:pt x="1251119" y="1051397"/>
                </a:cubicBezTo>
                <a:lnTo>
                  <a:pt x="1277217" y="1042490"/>
                </a:lnTo>
                <a:lnTo>
                  <a:pt x="1344806" y="991383"/>
                </a:lnTo>
                <a:lnTo>
                  <a:pt x="1343715" y="968061"/>
                </a:lnTo>
                <a:cubicBezTo>
                  <a:pt x="1332958" y="951386"/>
                  <a:pt x="1317910" y="961847"/>
                  <a:pt x="1302167" y="961576"/>
                </a:cubicBezTo>
                <a:lnTo>
                  <a:pt x="1231607" y="971491"/>
                </a:lnTo>
                <a:lnTo>
                  <a:pt x="1225625" y="973803"/>
                </a:lnTo>
                <a:lnTo>
                  <a:pt x="1173506" y="985557"/>
                </a:lnTo>
                <a:lnTo>
                  <a:pt x="1119709" y="1002154"/>
                </a:lnTo>
                <a:cubicBezTo>
                  <a:pt x="1113057" y="1004511"/>
                  <a:pt x="1106846" y="1005821"/>
                  <a:pt x="1100995" y="1006284"/>
                </a:cubicBezTo>
                <a:lnTo>
                  <a:pt x="1090851" y="1005696"/>
                </a:lnTo>
                <a:lnTo>
                  <a:pt x="1082390" y="1010618"/>
                </a:lnTo>
                <a:cubicBezTo>
                  <a:pt x="1075873" y="1017413"/>
                  <a:pt x="1074724" y="1027698"/>
                  <a:pt x="1081794" y="1043485"/>
                </a:cubicBezTo>
                <a:cubicBezTo>
                  <a:pt x="1087170" y="1051824"/>
                  <a:pt x="1095240" y="1064327"/>
                  <a:pt x="1077501" y="1070621"/>
                </a:cubicBezTo>
                <a:cubicBezTo>
                  <a:pt x="1068129" y="1075406"/>
                  <a:pt x="1058070" y="1069461"/>
                  <a:pt x="1052691" y="1061125"/>
                </a:cubicBezTo>
                <a:cubicBezTo>
                  <a:pt x="1040245" y="1037002"/>
                  <a:pt x="1027191" y="1040901"/>
                  <a:pt x="1003770" y="1052867"/>
                </a:cubicBezTo>
                <a:cubicBezTo>
                  <a:pt x="975664" y="1067229"/>
                  <a:pt x="947564" y="1081587"/>
                  <a:pt x="934900" y="1110229"/>
                </a:cubicBezTo>
                <a:cubicBezTo>
                  <a:pt x="928221" y="1119182"/>
                  <a:pt x="923235" y="1135587"/>
                  <a:pt x="908487" y="1132036"/>
                </a:cubicBezTo>
                <a:cubicBezTo>
                  <a:pt x="867939" y="1122273"/>
                  <a:pt x="840527" y="1147365"/>
                  <a:pt x="808737" y="1160835"/>
                </a:cubicBezTo>
                <a:cubicBezTo>
                  <a:pt x="764887" y="1174926"/>
                  <a:pt x="711586" y="1155051"/>
                  <a:pt x="698445" y="1120198"/>
                </a:cubicBezTo>
                <a:cubicBezTo>
                  <a:pt x="688688" y="1100243"/>
                  <a:pt x="670254" y="1095804"/>
                  <a:pt x="659499" y="1079130"/>
                </a:cubicBezTo>
                <a:cubicBezTo>
                  <a:pt x="674551" y="1068670"/>
                  <a:pt x="688602" y="1061488"/>
                  <a:pt x="696281" y="1049253"/>
                </a:cubicBezTo>
                <a:cubicBezTo>
                  <a:pt x="743378" y="991934"/>
                  <a:pt x="816362" y="966592"/>
                  <a:pt x="882074" y="934055"/>
                </a:cubicBezTo>
                <a:lnTo>
                  <a:pt x="940808" y="899618"/>
                </a:lnTo>
                <a:lnTo>
                  <a:pt x="929814" y="899653"/>
                </a:lnTo>
                <a:cubicBezTo>
                  <a:pt x="907707" y="899172"/>
                  <a:pt x="887181" y="895110"/>
                  <a:pt x="874234" y="872629"/>
                </a:cubicBezTo>
                <a:cubicBezTo>
                  <a:pt x="868857" y="864291"/>
                  <a:pt x="857493" y="875637"/>
                  <a:pt x="852812" y="878032"/>
                </a:cubicBezTo>
                <a:cubicBezTo>
                  <a:pt x="842447" y="886099"/>
                  <a:pt x="834767" y="898334"/>
                  <a:pt x="817335" y="890616"/>
                </a:cubicBezTo>
                <a:cubicBezTo>
                  <a:pt x="832990" y="852134"/>
                  <a:pt x="832990" y="852134"/>
                  <a:pt x="787757" y="844764"/>
                </a:cubicBezTo>
                <a:cubicBezTo>
                  <a:pt x="770420" y="843230"/>
                  <a:pt x="745300" y="816054"/>
                  <a:pt x="737191" y="791491"/>
                </a:cubicBezTo>
                <a:lnTo>
                  <a:pt x="736288" y="778045"/>
                </a:lnTo>
                <a:lnTo>
                  <a:pt x="4935563" y="777687"/>
                </a:lnTo>
                <a:lnTo>
                  <a:pt x="4935678" y="777194"/>
                </a:lnTo>
                <a:lnTo>
                  <a:pt x="1687970" y="777194"/>
                </a:lnTo>
                <a:lnTo>
                  <a:pt x="1662037" y="769069"/>
                </a:lnTo>
                <a:cubicBezTo>
                  <a:pt x="1633319" y="760071"/>
                  <a:pt x="1605352" y="749174"/>
                  <a:pt x="1580528" y="737126"/>
                </a:cubicBezTo>
                <a:cubicBezTo>
                  <a:pt x="1571456" y="732859"/>
                  <a:pt x="1559239" y="729744"/>
                  <a:pt x="1550169" y="725478"/>
                </a:cubicBezTo>
                <a:cubicBezTo>
                  <a:pt x="1540847" y="721845"/>
                  <a:pt x="1528629" y="718731"/>
                  <a:pt x="1516413" y="715614"/>
                </a:cubicBezTo>
                <a:cubicBezTo>
                  <a:pt x="1506339" y="713882"/>
                  <a:pt x="1491728" y="710016"/>
                  <a:pt x="1479762" y="706268"/>
                </a:cubicBezTo>
                <a:cubicBezTo>
                  <a:pt x="1460866" y="699637"/>
                  <a:pt x="1441221" y="694903"/>
                  <a:pt x="1422824" y="687005"/>
                </a:cubicBezTo>
                <a:cubicBezTo>
                  <a:pt x="1420683" y="685621"/>
                  <a:pt x="1418289" y="684872"/>
                  <a:pt x="1415645" y="684755"/>
                </a:cubicBezTo>
                <a:cubicBezTo>
                  <a:pt x="1395747" y="680658"/>
                  <a:pt x="1377103" y="673392"/>
                  <a:pt x="1357956" y="667394"/>
                </a:cubicBezTo>
                <a:cubicBezTo>
                  <a:pt x="1336166" y="661279"/>
                  <a:pt x="1316772" y="655913"/>
                  <a:pt x="1295732" y="647900"/>
                </a:cubicBezTo>
                <a:lnTo>
                  <a:pt x="1249698" y="632821"/>
                </a:lnTo>
                <a:lnTo>
                  <a:pt x="1255225" y="632565"/>
                </a:lnTo>
                <a:cubicBezTo>
                  <a:pt x="1265174" y="632149"/>
                  <a:pt x="1275073" y="632170"/>
                  <a:pt x="1283793" y="633845"/>
                </a:cubicBezTo>
                <a:lnTo>
                  <a:pt x="1364812" y="647472"/>
                </a:lnTo>
                <a:lnTo>
                  <a:pt x="1384869" y="653756"/>
                </a:lnTo>
                <a:lnTo>
                  <a:pt x="1375580" y="649076"/>
                </a:lnTo>
                <a:lnTo>
                  <a:pt x="1452824" y="660036"/>
                </a:lnTo>
                <a:lnTo>
                  <a:pt x="1533552" y="674370"/>
                </a:lnTo>
                <a:lnTo>
                  <a:pt x="1542272" y="677440"/>
                </a:lnTo>
                <a:cubicBezTo>
                  <a:pt x="1544916" y="677556"/>
                  <a:pt x="1549701" y="679056"/>
                  <a:pt x="1551595" y="681073"/>
                </a:cubicBezTo>
                <a:cubicBezTo>
                  <a:pt x="1553736" y="682455"/>
                  <a:pt x="1556129" y="683206"/>
                  <a:pt x="1558774" y="683322"/>
                </a:cubicBezTo>
                <a:cubicBezTo>
                  <a:pt x="1571490" y="685170"/>
                  <a:pt x="1585350" y="690936"/>
                  <a:pt x="1597316" y="694685"/>
                </a:cubicBezTo>
                <a:cubicBezTo>
                  <a:pt x="1597816" y="693419"/>
                  <a:pt x="1595674" y="692036"/>
                  <a:pt x="1600710" y="692901"/>
                </a:cubicBezTo>
                <a:cubicBezTo>
                  <a:pt x="1603105" y="693651"/>
                  <a:pt x="1607892" y="695151"/>
                  <a:pt x="1604996" y="695668"/>
                </a:cubicBezTo>
                <a:lnTo>
                  <a:pt x="1619356" y="700166"/>
                </a:lnTo>
                <a:cubicBezTo>
                  <a:pt x="1619482" y="699850"/>
                  <a:pt x="1619073" y="699188"/>
                  <a:pt x="1619259" y="698712"/>
                </a:cubicBezTo>
                <a:lnTo>
                  <a:pt x="1621521" y="698500"/>
                </a:lnTo>
                <a:lnTo>
                  <a:pt x="1623840" y="699086"/>
                </a:lnTo>
                <a:lnTo>
                  <a:pt x="1627037" y="701149"/>
                </a:lnTo>
                <a:lnTo>
                  <a:pt x="1639003" y="704897"/>
                </a:lnTo>
                <a:cubicBezTo>
                  <a:pt x="1641648" y="705015"/>
                  <a:pt x="1639755" y="702998"/>
                  <a:pt x="1644541" y="704497"/>
                </a:cubicBezTo>
                <a:cubicBezTo>
                  <a:pt x="1646935" y="705247"/>
                  <a:pt x="1651971" y="706113"/>
                  <a:pt x="1653864" y="708130"/>
                </a:cubicBezTo>
                <a:lnTo>
                  <a:pt x="1663400" y="710718"/>
                </a:lnTo>
                <a:lnTo>
                  <a:pt x="1645732" y="698951"/>
                </a:lnTo>
                <a:cubicBezTo>
                  <a:pt x="1633971" y="688159"/>
                  <a:pt x="1628806" y="674263"/>
                  <a:pt x="1641833" y="651378"/>
                </a:cubicBezTo>
                <a:cubicBezTo>
                  <a:pt x="1644102" y="649732"/>
                  <a:pt x="1642677" y="644046"/>
                  <a:pt x="1640829" y="642026"/>
                </a:cubicBezTo>
                <a:cubicBezTo>
                  <a:pt x="1636524" y="634228"/>
                  <a:pt x="1633799" y="627383"/>
                  <a:pt x="1632761" y="621415"/>
                </a:cubicBezTo>
                <a:lnTo>
                  <a:pt x="1634320" y="609771"/>
                </a:lnTo>
                <a:lnTo>
                  <a:pt x="1627787" y="608299"/>
                </a:lnTo>
                <a:cubicBezTo>
                  <a:pt x="1616940" y="605969"/>
                  <a:pt x="1606330" y="603891"/>
                  <a:pt x="1606207" y="604207"/>
                </a:cubicBezTo>
                <a:lnTo>
                  <a:pt x="1603141" y="604050"/>
                </a:lnTo>
                <a:lnTo>
                  <a:pt x="1594976" y="596953"/>
                </a:lnTo>
                <a:cubicBezTo>
                  <a:pt x="1579141" y="579647"/>
                  <a:pt x="1584663" y="566046"/>
                  <a:pt x="1590986" y="545465"/>
                </a:cubicBezTo>
                <a:cubicBezTo>
                  <a:pt x="1608755" y="494194"/>
                  <a:pt x="1658909" y="505815"/>
                  <a:pt x="1698906" y="502405"/>
                </a:cubicBezTo>
                <a:cubicBezTo>
                  <a:pt x="1736745" y="500562"/>
                  <a:pt x="1775139" y="511110"/>
                  <a:pt x="1808012" y="535259"/>
                </a:cubicBezTo>
                <a:cubicBezTo>
                  <a:pt x="1815450" y="539463"/>
                  <a:pt x="1828569" y="545946"/>
                  <a:pt x="1835050" y="541248"/>
                </a:cubicBezTo>
                <a:cubicBezTo>
                  <a:pt x="1869612" y="516188"/>
                  <a:pt x="1902886" y="536846"/>
                  <a:pt x="1938162" y="540059"/>
                </a:cubicBezTo>
                <a:cubicBezTo>
                  <a:pt x="2024394" y="547912"/>
                  <a:pt x="2111427" y="548786"/>
                  <a:pt x="2190536" y="584196"/>
                </a:cubicBezTo>
                <a:lnTo>
                  <a:pt x="2192294" y="586119"/>
                </a:lnTo>
                <a:cubicBezTo>
                  <a:pt x="2213893" y="592053"/>
                  <a:pt x="2230001" y="587570"/>
                  <a:pt x="2237889" y="574653"/>
                </a:cubicBezTo>
                <a:lnTo>
                  <a:pt x="2239669" y="569134"/>
                </a:lnTo>
                <a:lnTo>
                  <a:pt x="2224260" y="565267"/>
                </a:lnTo>
                <a:cubicBezTo>
                  <a:pt x="2215927" y="564901"/>
                  <a:pt x="2206136" y="561084"/>
                  <a:pt x="2199385" y="556727"/>
                </a:cubicBezTo>
                <a:cubicBezTo>
                  <a:pt x="2187869" y="550127"/>
                  <a:pt x="2170271" y="544613"/>
                  <a:pt x="2158491" y="538680"/>
                </a:cubicBezTo>
                <a:cubicBezTo>
                  <a:pt x="2156242" y="537228"/>
                  <a:pt x="2111927" y="527830"/>
                  <a:pt x="2111665" y="528496"/>
                </a:cubicBezTo>
                <a:lnTo>
                  <a:pt x="2108445" y="528330"/>
                </a:lnTo>
                <a:lnTo>
                  <a:pt x="2099870" y="520877"/>
                </a:lnTo>
                <a:cubicBezTo>
                  <a:pt x="2083236" y="502698"/>
                  <a:pt x="2089037" y="488412"/>
                  <a:pt x="2095678" y="466795"/>
                </a:cubicBezTo>
                <a:cubicBezTo>
                  <a:pt x="2114342" y="412942"/>
                  <a:pt x="2167023" y="425148"/>
                  <a:pt x="2209034" y="421567"/>
                </a:cubicBezTo>
                <a:cubicBezTo>
                  <a:pt x="2248778" y="419630"/>
                  <a:pt x="2289105" y="430710"/>
                  <a:pt x="2323635" y="456074"/>
                </a:cubicBezTo>
                <a:cubicBezTo>
                  <a:pt x="2327541" y="458282"/>
                  <a:pt x="2332939" y="461089"/>
                  <a:pt x="2338211" y="462726"/>
                </a:cubicBezTo>
                <a:lnTo>
                  <a:pt x="2338572" y="462717"/>
                </a:lnTo>
                <a:lnTo>
                  <a:pt x="2353940" y="448125"/>
                </a:lnTo>
                <a:cubicBezTo>
                  <a:pt x="2358491" y="440827"/>
                  <a:pt x="2359393" y="432976"/>
                  <a:pt x="2353435" y="424499"/>
                </a:cubicBezTo>
                <a:cubicBezTo>
                  <a:pt x="2340560" y="398646"/>
                  <a:pt x="2357040" y="393094"/>
                  <a:pt x="2375682" y="385978"/>
                </a:cubicBezTo>
                <a:cubicBezTo>
                  <a:pt x="2427280" y="367759"/>
                  <a:pt x="2484159" y="355309"/>
                  <a:pt x="2532240" y="333244"/>
                </a:cubicBezTo>
                <a:cubicBezTo>
                  <a:pt x="2540479" y="330468"/>
                  <a:pt x="2546557" y="329258"/>
                  <a:pt x="2551436" y="338517"/>
                </a:cubicBezTo>
                <a:cubicBezTo>
                  <a:pt x="2534711" y="363439"/>
                  <a:pt x="2497277" y="361793"/>
                  <a:pt x="2477433" y="379377"/>
                </a:cubicBezTo>
                <a:cubicBezTo>
                  <a:pt x="2455432" y="398530"/>
                  <a:pt x="2447907" y="429577"/>
                  <a:pt x="2427663" y="450652"/>
                </a:cubicBezTo>
                <a:lnTo>
                  <a:pt x="2423529" y="454250"/>
                </a:lnTo>
                <a:lnTo>
                  <a:pt x="2432890" y="456186"/>
                </a:lnTo>
                <a:cubicBezTo>
                  <a:pt x="2441945" y="458284"/>
                  <a:pt x="2451077" y="460273"/>
                  <a:pt x="2460340" y="461116"/>
                </a:cubicBezTo>
                <a:cubicBezTo>
                  <a:pt x="2482983" y="463178"/>
                  <a:pt x="2505680" y="464783"/>
                  <a:pt x="2528286" y="466610"/>
                </a:cubicBezTo>
                <a:lnTo>
                  <a:pt x="2574055" y="471249"/>
                </a:lnTo>
                <a:lnTo>
                  <a:pt x="2593493" y="455174"/>
                </a:lnTo>
                <a:cubicBezTo>
                  <a:pt x="2624936" y="422780"/>
                  <a:pt x="2661658" y="396154"/>
                  <a:pt x="2705016" y="380711"/>
                </a:cubicBezTo>
                <a:cubicBezTo>
                  <a:pt x="2758776" y="360926"/>
                  <a:pt x="2817415" y="350397"/>
                  <a:pt x="2864536" y="319430"/>
                </a:cubicBezTo>
                <a:cubicBezTo>
                  <a:pt x="2871018" y="314732"/>
                  <a:pt x="2881142" y="307390"/>
                  <a:pt x="2890255" y="308881"/>
                </a:cubicBezTo>
                <a:lnTo>
                  <a:pt x="2895900" y="312071"/>
                </a:lnTo>
                <a:lnTo>
                  <a:pt x="2919894" y="299275"/>
                </a:lnTo>
                <a:lnTo>
                  <a:pt x="2961107" y="286370"/>
                </a:lnTo>
                <a:lnTo>
                  <a:pt x="2964127" y="284508"/>
                </a:lnTo>
                <a:cubicBezTo>
                  <a:pt x="3047038" y="239087"/>
                  <a:pt x="3143097" y="217425"/>
                  <a:pt x="3240054" y="187911"/>
                </a:cubicBezTo>
                <a:cubicBezTo>
                  <a:pt x="3210127" y="241599"/>
                  <a:pt x="3173001" y="271715"/>
                  <a:pt x="3114766" y="278751"/>
                </a:cubicBezTo>
                <a:cubicBezTo>
                  <a:pt x="3074511" y="307405"/>
                  <a:pt x="3014466" y="344542"/>
                  <a:pt x="2998518" y="359838"/>
                </a:cubicBezTo>
                <a:cubicBezTo>
                  <a:pt x="3006358" y="360554"/>
                  <a:pt x="3016760" y="356212"/>
                  <a:pt x="3019076" y="370526"/>
                </a:cubicBezTo>
                <a:cubicBezTo>
                  <a:pt x="3021793" y="381351"/>
                  <a:pt x="3013554" y="384127"/>
                  <a:pt x="3001395" y="386545"/>
                </a:cubicBezTo>
                <a:cubicBezTo>
                  <a:pt x="2989237" y="388962"/>
                  <a:pt x="2978835" y="393304"/>
                  <a:pt x="2966675" y="395723"/>
                </a:cubicBezTo>
                <a:cubicBezTo>
                  <a:pt x="2949755" y="400793"/>
                  <a:pt x="2943095" y="403822"/>
                  <a:pt x="2937985" y="415175"/>
                </a:cubicBezTo>
                <a:lnTo>
                  <a:pt x="2933654" y="427970"/>
                </a:lnTo>
                <a:lnTo>
                  <a:pt x="2934323" y="429250"/>
                </a:lnTo>
                <a:lnTo>
                  <a:pt x="2991341" y="409428"/>
                </a:lnTo>
                <a:cubicBezTo>
                  <a:pt x="3010910" y="402837"/>
                  <a:pt x="3030870" y="397162"/>
                  <a:pt x="3051948" y="394674"/>
                </a:cubicBezTo>
                <a:cubicBezTo>
                  <a:pt x="3052026" y="402614"/>
                  <a:pt x="3049566" y="406798"/>
                  <a:pt x="3045786" y="409539"/>
                </a:cubicBezTo>
                <a:lnTo>
                  <a:pt x="3038696" y="412666"/>
                </a:lnTo>
                <a:lnTo>
                  <a:pt x="3046601" y="413165"/>
                </a:lnTo>
                <a:lnTo>
                  <a:pt x="3067629" y="413547"/>
                </a:lnTo>
                <a:lnTo>
                  <a:pt x="3088544" y="411085"/>
                </a:lnTo>
                <a:lnTo>
                  <a:pt x="3097298" y="407734"/>
                </a:lnTo>
                <a:cubicBezTo>
                  <a:pt x="3102273" y="404565"/>
                  <a:pt x="3106895" y="400103"/>
                  <a:pt x="3111031" y="393911"/>
                </a:cubicBezTo>
                <a:cubicBezTo>
                  <a:pt x="3112331" y="391632"/>
                  <a:pt x="3115228" y="390790"/>
                  <a:pt x="3118600" y="390524"/>
                </a:cubicBezTo>
                <a:lnTo>
                  <a:pt x="3126173" y="390566"/>
                </a:lnTo>
                <a:lnTo>
                  <a:pt x="3148674" y="371956"/>
                </a:lnTo>
                <a:cubicBezTo>
                  <a:pt x="3181702" y="337931"/>
                  <a:pt x="3220273" y="309964"/>
                  <a:pt x="3265816" y="293743"/>
                </a:cubicBezTo>
                <a:cubicBezTo>
                  <a:pt x="3322283" y="272962"/>
                  <a:pt x="3383874" y="261903"/>
                  <a:pt x="3433369" y="229376"/>
                </a:cubicBezTo>
                <a:cubicBezTo>
                  <a:pt x="3442446" y="222796"/>
                  <a:pt x="3458329" y="211280"/>
                  <a:pt x="3469417" y="223401"/>
                </a:cubicBezTo>
                <a:cubicBezTo>
                  <a:pt x="3480506" y="235520"/>
                  <a:pt x="3449418" y="234542"/>
                  <a:pt x="3455969" y="249951"/>
                </a:cubicBezTo>
                <a:cubicBezTo>
                  <a:pt x="3557905" y="159240"/>
                  <a:pt x="3692012" y="132567"/>
                  <a:pt x="3827801" y="91233"/>
                </a:cubicBezTo>
                <a:cubicBezTo>
                  <a:pt x="3796367" y="147625"/>
                  <a:pt x="3757372" y="179258"/>
                  <a:pt x="3696202" y="186647"/>
                </a:cubicBezTo>
                <a:cubicBezTo>
                  <a:pt x="3664491" y="209221"/>
                  <a:pt x="3621085" y="236805"/>
                  <a:pt x="3594300" y="255965"/>
                </a:cubicBezTo>
                <a:lnTo>
                  <a:pt x="3587955" y="260943"/>
                </a:lnTo>
                <a:lnTo>
                  <a:pt x="3594490" y="259564"/>
                </a:lnTo>
                <a:cubicBezTo>
                  <a:pt x="3618010" y="254909"/>
                  <a:pt x="3640989" y="249729"/>
                  <a:pt x="3660238" y="237122"/>
                </a:cubicBezTo>
                <a:cubicBezTo>
                  <a:pt x="3690293" y="217247"/>
                  <a:pt x="3719563" y="213522"/>
                  <a:pt x="3754829" y="217309"/>
                </a:cubicBezTo>
                <a:cubicBezTo>
                  <a:pt x="3802877" y="219973"/>
                  <a:pt x="3853214" y="231623"/>
                  <a:pt x="3899998" y="222910"/>
                </a:cubicBezTo>
                <a:cubicBezTo>
                  <a:pt x="3914762" y="220749"/>
                  <a:pt x="3928571" y="219803"/>
                  <a:pt x="3941437" y="220797"/>
                </a:cubicBezTo>
                <a:lnTo>
                  <a:pt x="3949567" y="222962"/>
                </a:lnTo>
                <a:lnTo>
                  <a:pt x="3949567" y="234166"/>
                </a:lnTo>
                <a:lnTo>
                  <a:pt x="4023240" y="215466"/>
                </a:lnTo>
                <a:lnTo>
                  <a:pt x="4061137" y="208343"/>
                </a:lnTo>
                <a:lnTo>
                  <a:pt x="4061137" y="150041"/>
                </a:lnTo>
                <a:lnTo>
                  <a:pt x="4079351" y="152884"/>
                </a:lnTo>
                <a:cubicBezTo>
                  <a:pt x="4086059" y="152263"/>
                  <a:pt x="4095315" y="150200"/>
                  <a:pt x="4098555" y="154729"/>
                </a:cubicBezTo>
                <a:cubicBezTo>
                  <a:pt x="4125390" y="187253"/>
                  <a:pt x="4161015" y="167058"/>
                  <a:pt x="4192016" y="165398"/>
                </a:cubicBezTo>
                <a:lnTo>
                  <a:pt x="4200645" y="166361"/>
                </a:lnTo>
                <a:lnTo>
                  <a:pt x="4236299" y="157840"/>
                </a:lnTo>
                <a:cubicBezTo>
                  <a:pt x="4247948" y="154214"/>
                  <a:pt x="4259038" y="149543"/>
                  <a:pt x="4269146" y="142923"/>
                </a:cubicBezTo>
                <a:cubicBezTo>
                  <a:pt x="4300715" y="122046"/>
                  <a:pt x="4331459" y="118134"/>
                  <a:pt x="4368501" y="122112"/>
                </a:cubicBezTo>
                <a:cubicBezTo>
                  <a:pt x="4393736" y="123511"/>
                  <a:pt x="4419570" y="127270"/>
                  <a:pt x="4445239" y="129534"/>
                </a:cubicBezTo>
                <a:lnTo>
                  <a:pt x="4478334" y="131086"/>
                </a:lnTo>
                <a:lnTo>
                  <a:pt x="4476516" y="130060"/>
                </a:lnTo>
                <a:cubicBezTo>
                  <a:pt x="4446689" y="114882"/>
                  <a:pt x="4398969" y="93704"/>
                  <a:pt x="4363677" y="75842"/>
                </a:cubicBezTo>
                <a:cubicBezTo>
                  <a:pt x="4301964" y="77093"/>
                  <a:pt x="4257888" y="51302"/>
                  <a:pt x="421692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816033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userDrawn="1">
  <p:cSld name="Title + 1 column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2;p2"/>
          <p:cNvSpPr txBox="1">
            <a:spLocks noGrp="1"/>
          </p:cNvSpPr>
          <p:nvPr>
            <p:ph type="ctrTitle"/>
          </p:nvPr>
        </p:nvSpPr>
        <p:spPr>
          <a:xfrm>
            <a:off x="1317424" y="131812"/>
            <a:ext cx="9559077" cy="865721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solidFill>
                  <a:srgbClr val="27348B"/>
                </a:solidFill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537493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Grp="1"/>
          </p:cNvSpPr>
          <p:nvPr>
            <p:ph type="pic" sz="quarter" idx="10" hasCustomPrompt="1"/>
          </p:nvPr>
        </p:nvSpPr>
        <p:spPr>
          <a:xfrm>
            <a:off x="5342260" y="475982"/>
            <a:ext cx="5949395" cy="5950684"/>
          </a:xfrm>
          <a:custGeom>
            <a:avLst/>
            <a:gdLst>
              <a:gd name="connsiteX0" fmla="*/ 3043534 w 5949395"/>
              <a:gd name="connsiteY0" fmla="*/ 0 h 5950684"/>
              <a:gd name="connsiteX1" fmla="*/ 3223298 w 5949395"/>
              <a:gd name="connsiteY1" fmla="*/ 19123 h 5950684"/>
              <a:gd name="connsiteX2" fmla="*/ 4594474 w 5949395"/>
              <a:gd name="connsiteY2" fmla="*/ 523954 h 5950684"/>
              <a:gd name="connsiteX3" fmla="*/ 5238946 w 5949395"/>
              <a:gd name="connsiteY3" fmla="*/ 1124398 h 5950684"/>
              <a:gd name="connsiteX4" fmla="*/ 5453133 w 5949395"/>
              <a:gd name="connsiteY4" fmla="*/ 1394025 h 5950684"/>
              <a:gd name="connsiteX5" fmla="*/ 5527716 w 5949395"/>
              <a:gd name="connsiteY5" fmla="*/ 1539355 h 5950684"/>
              <a:gd name="connsiteX6" fmla="*/ 5659670 w 5949395"/>
              <a:gd name="connsiteY6" fmla="*/ 1820455 h 5950684"/>
              <a:gd name="connsiteX7" fmla="*/ 5634809 w 5949395"/>
              <a:gd name="connsiteY7" fmla="*/ 1688510 h 5950684"/>
              <a:gd name="connsiteX8" fmla="*/ 5808836 w 5949395"/>
              <a:gd name="connsiteY8" fmla="*/ 2107291 h 5950684"/>
              <a:gd name="connsiteX9" fmla="*/ 5751464 w 5949395"/>
              <a:gd name="connsiteY9" fmla="*/ 2063309 h 5950684"/>
              <a:gd name="connsiteX10" fmla="*/ 5785887 w 5949395"/>
              <a:gd name="connsiteY10" fmla="*/ 2193342 h 5950684"/>
              <a:gd name="connsiteX11" fmla="*/ 5803098 w 5949395"/>
              <a:gd name="connsiteY11" fmla="*/ 2199078 h 5950684"/>
              <a:gd name="connsiteX12" fmla="*/ 5848996 w 5949395"/>
              <a:gd name="connsiteY12" fmla="*/ 2223938 h 5950684"/>
              <a:gd name="connsiteX13" fmla="*/ 5925490 w 5949395"/>
              <a:gd name="connsiteY13" fmla="*/ 2558580 h 5950684"/>
              <a:gd name="connsiteX14" fmla="*/ 5948439 w 5949395"/>
              <a:gd name="connsiteY14" fmla="*/ 2847329 h 5950684"/>
              <a:gd name="connsiteX15" fmla="*/ 5946527 w 5949395"/>
              <a:gd name="connsiteY15" fmla="*/ 2870275 h 5950684"/>
              <a:gd name="connsiteX16" fmla="*/ 5929316 w 5949395"/>
              <a:gd name="connsiteY16" fmla="*/ 2893222 h 5950684"/>
              <a:gd name="connsiteX17" fmla="*/ 5908280 w 5949395"/>
              <a:gd name="connsiteY17" fmla="*/ 2872188 h 5950684"/>
              <a:gd name="connsiteX18" fmla="*/ 5898718 w 5949395"/>
              <a:gd name="connsiteY18" fmla="*/ 2791874 h 5950684"/>
              <a:gd name="connsiteX19" fmla="*/ 5887243 w 5949395"/>
              <a:gd name="connsiteY19" fmla="*/ 2763190 h 5950684"/>
              <a:gd name="connsiteX20" fmla="*/ 5881506 w 5949395"/>
              <a:gd name="connsiteY20" fmla="*/ 2860714 h 5950684"/>
              <a:gd name="connsiteX21" fmla="*/ 5915929 w 5949395"/>
              <a:gd name="connsiteY21" fmla="*/ 3340687 h 5950684"/>
              <a:gd name="connsiteX22" fmla="*/ 5785887 w 5949395"/>
              <a:gd name="connsiteY22" fmla="*/ 3920096 h 5950684"/>
              <a:gd name="connsiteX23" fmla="*/ 5313529 w 5949395"/>
              <a:gd name="connsiteY23" fmla="*/ 4824587 h 5950684"/>
              <a:gd name="connsiteX24" fmla="*/ 4412798 w 5949395"/>
              <a:gd name="connsiteY24" fmla="*/ 5570361 h 5950684"/>
              <a:gd name="connsiteX25" fmla="*/ 4032234 w 5949395"/>
              <a:gd name="connsiteY25" fmla="*/ 5752024 h 5950684"/>
              <a:gd name="connsiteX26" fmla="*/ 2959389 w 5949395"/>
              <a:gd name="connsiteY26" fmla="*/ 5948985 h 5950684"/>
              <a:gd name="connsiteX27" fmla="*/ 2383763 w 5949395"/>
              <a:gd name="connsiteY27" fmla="*/ 5910740 h 5950684"/>
              <a:gd name="connsiteX28" fmla="*/ 2188700 w 5949395"/>
              <a:gd name="connsiteY28" fmla="*/ 5878232 h 5950684"/>
              <a:gd name="connsiteX29" fmla="*/ 2108380 w 5949395"/>
              <a:gd name="connsiteY29" fmla="*/ 5851461 h 5950684"/>
              <a:gd name="connsiteX30" fmla="*/ 1995550 w 5949395"/>
              <a:gd name="connsiteY30" fmla="*/ 5830426 h 5950684"/>
              <a:gd name="connsiteX31" fmla="*/ 1945828 w 5949395"/>
              <a:gd name="connsiteY31" fmla="*/ 5805567 h 5950684"/>
              <a:gd name="connsiteX32" fmla="*/ 1884632 w 5949395"/>
              <a:gd name="connsiteY32" fmla="*/ 5767322 h 5950684"/>
              <a:gd name="connsiteX33" fmla="*/ 1762239 w 5949395"/>
              <a:gd name="connsiteY33" fmla="*/ 5730990 h 5950684"/>
              <a:gd name="connsiteX34" fmla="*/ 1559527 w 5949395"/>
              <a:gd name="connsiteY34" fmla="*/ 5623904 h 5950684"/>
              <a:gd name="connsiteX35" fmla="*/ 1027885 w 5949395"/>
              <a:gd name="connsiteY35" fmla="*/ 5243368 h 5950684"/>
              <a:gd name="connsiteX36" fmla="*/ 725729 w 5949395"/>
              <a:gd name="connsiteY36" fmla="*/ 4960356 h 5950684"/>
              <a:gd name="connsiteX37" fmla="*/ 706605 w 5949395"/>
              <a:gd name="connsiteY37" fmla="*/ 4937409 h 5950684"/>
              <a:gd name="connsiteX38" fmla="*/ 712343 w 5949395"/>
              <a:gd name="connsiteY38" fmla="*/ 4901077 h 5950684"/>
              <a:gd name="connsiteX39" fmla="*/ 739116 w 5949395"/>
              <a:gd name="connsiteY39" fmla="*/ 4912550 h 5950684"/>
              <a:gd name="connsiteX40" fmla="*/ 892106 w 5949395"/>
              <a:gd name="connsiteY40" fmla="*/ 5067442 h 5950684"/>
              <a:gd name="connsiteX41" fmla="*/ 924617 w 5949395"/>
              <a:gd name="connsiteY41" fmla="*/ 5086564 h 5950684"/>
              <a:gd name="connsiteX42" fmla="*/ 932266 w 5949395"/>
              <a:gd name="connsiteY42" fmla="*/ 5086564 h 5950684"/>
              <a:gd name="connsiteX43" fmla="*/ 928441 w 5949395"/>
              <a:gd name="connsiteY43" fmla="*/ 5080827 h 5950684"/>
              <a:gd name="connsiteX44" fmla="*/ 656884 w 5949395"/>
              <a:gd name="connsiteY44" fmla="*/ 4780605 h 5950684"/>
              <a:gd name="connsiteX45" fmla="*/ 576563 w 5949395"/>
              <a:gd name="connsiteY45" fmla="*/ 4683081 h 5950684"/>
              <a:gd name="connsiteX46" fmla="*/ 547878 w 5949395"/>
              <a:gd name="connsiteY46" fmla="*/ 4663959 h 5950684"/>
              <a:gd name="connsiteX47" fmla="*/ 635847 w 5949395"/>
              <a:gd name="connsiteY47" fmla="*/ 4851358 h 5950684"/>
              <a:gd name="connsiteX48" fmla="*/ 190263 w 5949395"/>
              <a:gd name="connsiteY48" fmla="*/ 4105584 h 5950684"/>
              <a:gd name="connsiteX49" fmla="*/ 232335 w 5949395"/>
              <a:gd name="connsiteY49" fmla="*/ 4153390 h 5950684"/>
              <a:gd name="connsiteX50" fmla="*/ 266758 w 5949395"/>
              <a:gd name="connsiteY50" fmla="*/ 4210757 h 5950684"/>
              <a:gd name="connsiteX51" fmla="*/ 350903 w 5949395"/>
              <a:gd name="connsiteY51" fmla="*/ 4365649 h 5950684"/>
              <a:gd name="connsiteX52" fmla="*/ 362377 w 5949395"/>
              <a:gd name="connsiteY52" fmla="*/ 4359912 h 5950684"/>
              <a:gd name="connsiteX53" fmla="*/ 274408 w 5949395"/>
              <a:gd name="connsiteY53" fmla="*/ 4205021 h 5950684"/>
              <a:gd name="connsiteX54" fmla="*/ 62133 w 5949395"/>
              <a:gd name="connsiteY54" fmla="*/ 3562507 h 5950684"/>
              <a:gd name="connsiteX55" fmla="*/ 104206 w 5949395"/>
              <a:gd name="connsiteY55" fmla="*/ 2193342 h 5950684"/>
              <a:gd name="connsiteX56" fmla="*/ 178789 w 5949395"/>
              <a:gd name="connsiteY56" fmla="*/ 1940926 h 5950684"/>
              <a:gd name="connsiteX57" fmla="*/ 194087 w 5949395"/>
              <a:gd name="connsiteY57" fmla="*/ 1921803 h 5950684"/>
              <a:gd name="connsiteX58" fmla="*/ 199825 w 5949395"/>
              <a:gd name="connsiteY58" fmla="*/ 1935189 h 5950684"/>
              <a:gd name="connsiteX59" fmla="*/ 46834 w 5949395"/>
              <a:gd name="connsiteY59" fmla="*/ 2765102 h 5950684"/>
              <a:gd name="connsiteX60" fmla="*/ 54484 w 5949395"/>
              <a:gd name="connsiteY60" fmla="*/ 3206830 h 5950684"/>
              <a:gd name="connsiteX61" fmla="*/ 56396 w 5949395"/>
              <a:gd name="connsiteY61" fmla="*/ 3260373 h 5950684"/>
              <a:gd name="connsiteX62" fmla="*/ 67870 w 5949395"/>
              <a:gd name="connsiteY62" fmla="*/ 3283320 h 5950684"/>
              <a:gd name="connsiteX63" fmla="*/ 83169 w 5949395"/>
              <a:gd name="connsiteY63" fmla="*/ 3258461 h 5950684"/>
              <a:gd name="connsiteX64" fmla="*/ 67870 w 5949395"/>
              <a:gd name="connsiteY64" fmla="*/ 3050026 h 5950684"/>
              <a:gd name="connsiteX65" fmla="*/ 505805 w 5949395"/>
              <a:gd name="connsiteY65" fmla="*/ 1455216 h 5950684"/>
              <a:gd name="connsiteX66" fmla="*/ 513455 w 5949395"/>
              <a:gd name="connsiteY66" fmla="*/ 1443743 h 5950684"/>
              <a:gd name="connsiteX67" fmla="*/ 526842 w 5949395"/>
              <a:gd name="connsiteY67" fmla="*/ 1439918 h 5950684"/>
              <a:gd name="connsiteX68" fmla="*/ 477120 w 5949395"/>
              <a:gd name="connsiteY68" fmla="*/ 1541267 h 5950684"/>
              <a:gd name="connsiteX69" fmla="*/ 169226 w 5949395"/>
              <a:gd name="connsiteY69" fmla="*/ 2319550 h 5950684"/>
              <a:gd name="connsiteX70" fmla="*/ 155840 w 5949395"/>
              <a:gd name="connsiteY70" fmla="*/ 2413250 h 5950684"/>
              <a:gd name="connsiteX71" fmla="*/ 163490 w 5949395"/>
              <a:gd name="connsiteY71" fmla="*/ 2434284 h 5950684"/>
              <a:gd name="connsiteX72" fmla="*/ 184526 w 5949395"/>
              <a:gd name="connsiteY72" fmla="*/ 2420899 h 5950684"/>
              <a:gd name="connsiteX73" fmla="*/ 205562 w 5949395"/>
              <a:gd name="connsiteY73" fmla="*/ 2392215 h 5950684"/>
              <a:gd name="connsiteX74" fmla="*/ 171139 w 5949395"/>
              <a:gd name="connsiteY74" fmla="*/ 3046202 h 5950684"/>
              <a:gd name="connsiteX75" fmla="*/ 182613 w 5949395"/>
              <a:gd name="connsiteY75" fmla="*/ 3149463 h 5950684"/>
              <a:gd name="connsiteX76" fmla="*/ 178789 w 5949395"/>
              <a:gd name="connsiteY76" fmla="*/ 3046202 h 5950684"/>
              <a:gd name="connsiteX77" fmla="*/ 215124 w 5949395"/>
              <a:gd name="connsiteY77" fmla="*/ 2503125 h 5950684"/>
              <a:gd name="connsiteX78" fmla="*/ 561264 w 5949395"/>
              <a:gd name="connsiteY78" fmla="*/ 1552741 h 5950684"/>
              <a:gd name="connsiteX79" fmla="*/ 576563 w 5949395"/>
              <a:gd name="connsiteY79" fmla="*/ 1541267 h 5950684"/>
              <a:gd name="connsiteX80" fmla="*/ 234248 w 5949395"/>
              <a:gd name="connsiteY80" fmla="*/ 2860714 h 5950684"/>
              <a:gd name="connsiteX81" fmla="*/ 251459 w 5949395"/>
              <a:gd name="connsiteY81" fmla="*/ 2682876 h 5950684"/>
              <a:gd name="connsiteX82" fmla="*/ 341341 w 5949395"/>
              <a:gd name="connsiteY82" fmla="*/ 2227762 h 5950684"/>
              <a:gd name="connsiteX83" fmla="*/ 381501 w 5949395"/>
              <a:gd name="connsiteY83" fmla="*/ 2065222 h 5950684"/>
              <a:gd name="connsiteX84" fmla="*/ 412099 w 5949395"/>
              <a:gd name="connsiteY84" fmla="*/ 2049924 h 5950684"/>
              <a:gd name="connsiteX85" fmla="*/ 429310 w 5949395"/>
              <a:gd name="connsiteY85" fmla="*/ 2036538 h 5950684"/>
              <a:gd name="connsiteX86" fmla="*/ 624373 w 5949395"/>
              <a:gd name="connsiteY86" fmla="*/ 1615845 h 5950684"/>
              <a:gd name="connsiteX87" fmla="*/ 651146 w 5949395"/>
              <a:gd name="connsiteY87" fmla="*/ 1594810 h 5950684"/>
              <a:gd name="connsiteX88" fmla="*/ 654971 w 5949395"/>
              <a:gd name="connsiteY88" fmla="*/ 1631143 h 5950684"/>
              <a:gd name="connsiteX89" fmla="*/ 578476 w 5949395"/>
              <a:gd name="connsiteY89" fmla="*/ 1780298 h 5950684"/>
              <a:gd name="connsiteX90" fmla="*/ 576563 w 5949395"/>
              <a:gd name="connsiteY90" fmla="*/ 1791771 h 5950684"/>
              <a:gd name="connsiteX91" fmla="*/ 584213 w 5949395"/>
              <a:gd name="connsiteY91" fmla="*/ 1786034 h 5950684"/>
              <a:gd name="connsiteX92" fmla="*/ 651146 w 5949395"/>
              <a:gd name="connsiteY92" fmla="*/ 1721018 h 5950684"/>
              <a:gd name="connsiteX93" fmla="*/ 1001112 w 5949395"/>
              <a:gd name="connsiteY93" fmla="*/ 1221923 h 5950684"/>
              <a:gd name="connsiteX94" fmla="*/ 1314742 w 5949395"/>
              <a:gd name="connsiteY94" fmla="*/ 948472 h 5950684"/>
              <a:gd name="connsiteX95" fmla="*/ 1333866 w 5949395"/>
              <a:gd name="connsiteY95" fmla="*/ 936999 h 5950684"/>
              <a:gd name="connsiteX96" fmla="*/ 1349165 w 5949395"/>
              <a:gd name="connsiteY96" fmla="*/ 936999 h 5950684"/>
              <a:gd name="connsiteX97" fmla="*/ 1274582 w 5949395"/>
              <a:gd name="connsiteY97" fmla="*/ 1023050 h 5950684"/>
              <a:gd name="connsiteX98" fmla="*/ 551703 w 5949395"/>
              <a:gd name="connsiteY98" fmla="*/ 2082432 h 5950684"/>
              <a:gd name="connsiteX99" fmla="*/ 540228 w 5949395"/>
              <a:gd name="connsiteY99" fmla="*/ 2120677 h 5950684"/>
              <a:gd name="connsiteX100" fmla="*/ 479032 w 5949395"/>
              <a:gd name="connsiteY100" fmla="*/ 2474441 h 5950684"/>
              <a:gd name="connsiteX101" fmla="*/ 442697 w 5949395"/>
              <a:gd name="connsiteY101" fmla="*/ 2799522 h 5950684"/>
              <a:gd name="connsiteX102" fmla="*/ 475207 w 5949395"/>
              <a:gd name="connsiteY102" fmla="*/ 2723033 h 5950684"/>
              <a:gd name="connsiteX103" fmla="*/ 515367 w 5949395"/>
              <a:gd name="connsiteY103" fmla="*/ 2432372 h 5950684"/>
              <a:gd name="connsiteX104" fmla="*/ 1022148 w 5949395"/>
              <a:gd name="connsiteY104" fmla="*/ 1359604 h 5950684"/>
              <a:gd name="connsiteX105" fmla="*/ 1157927 w 5949395"/>
              <a:gd name="connsiteY105" fmla="*/ 1248694 h 5950684"/>
              <a:gd name="connsiteX106" fmla="*/ 1186613 w 5949395"/>
              <a:gd name="connsiteY106" fmla="*/ 1198976 h 5950684"/>
              <a:gd name="connsiteX107" fmla="*/ 1236335 w 5949395"/>
              <a:gd name="connsiteY107" fmla="*/ 1141609 h 5950684"/>
              <a:gd name="connsiteX108" fmla="*/ 1291794 w 5949395"/>
              <a:gd name="connsiteY108" fmla="*/ 1133960 h 5950684"/>
              <a:gd name="connsiteX109" fmla="*/ 1219123 w 5949395"/>
              <a:gd name="connsiteY109" fmla="*/ 1216186 h 5950684"/>
              <a:gd name="connsiteX110" fmla="*/ 997287 w 5949395"/>
              <a:gd name="connsiteY110" fmla="*/ 1487725 h 5950684"/>
              <a:gd name="connsiteX111" fmla="*/ 960952 w 5949395"/>
              <a:gd name="connsiteY111" fmla="*/ 1568039 h 5950684"/>
              <a:gd name="connsiteX112" fmla="*/ 934179 w 5949395"/>
              <a:gd name="connsiteY112" fmla="*/ 1627318 h 5950684"/>
              <a:gd name="connsiteX113" fmla="*/ 762064 w 5949395"/>
              <a:gd name="connsiteY113" fmla="*/ 1935189 h 5950684"/>
              <a:gd name="connsiteX114" fmla="*/ 760152 w 5949395"/>
              <a:gd name="connsiteY114" fmla="*/ 1958136 h 5950684"/>
              <a:gd name="connsiteX115" fmla="*/ 781188 w 5949395"/>
              <a:gd name="connsiteY115" fmla="*/ 1939014 h 5950684"/>
              <a:gd name="connsiteX116" fmla="*/ 1062308 w 5949395"/>
              <a:gd name="connsiteY116" fmla="*/ 1481988 h 5950684"/>
              <a:gd name="connsiteX117" fmla="*/ 1073782 w 5949395"/>
              <a:gd name="connsiteY117" fmla="*/ 1464778 h 5950684"/>
              <a:gd name="connsiteX118" fmla="*/ 1094819 w 5949395"/>
              <a:gd name="connsiteY118" fmla="*/ 1462865 h 5950684"/>
              <a:gd name="connsiteX119" fmla="*/ 1094819 w 5949395"/>
              <a:gd name="connsiteY119" fmla="*/ 1483900 h 5950684"/>
              <a:gd name="connsiteX120" fmla="*/ 865333 w 5949395"/>
              <a:gd name="connsiteY120" fmla="*/ 1843402 h 5950684"/>
              <a:gd name="connsiteX121" fmla="*/ 853859 w 5949395"/>
              <a:gd name="connsiteY121" fmla="*/ 1864436 h 5950684"/>
              <a:gd name="connsiteX122" fmla="*/ 735291 w 5949395"/>
              <a:gd name="connsiteY122" fmla="*/ 2183781 h 5950684"/>
              <a:gd name="connsiteX123" fmla="*/ 630110 w 5949395"/>
              <a:gd name="connsiteY123" fmla="*/ 2895135 h 5950684"/>
              <a:gd name="connsiteX124" fmla="*/ 630110 w 5949395"/>
              <a:gd name="connsiteY124" fmla="*/ 2916170 h 5950684"/>
              <a:gd name="connsiteX125" fmla="*/ 647322 w 5949395"/>
              <a:gd name="connsiteY125" fmla="*/ 2874100 h 5950684"/>
              <a:gd name="connsiteX126" fmla="*/ 1175139 w 5949395"/>
              <a:gd name="connsiteY126" fmla="*/ 1468602 h 5950684"/>
              <a:gd name="connsiteX127" fmla="*/ 1486856 w 5949395"/>
              <a:gd name="connsiteY127" fmla="*/ 1170292 h 5950684"/>
              <a:gd name="connsiteX128" fmla="*/ 1519367 w 5949395"/>
              <a:gd name="connsiteY128" fmla="*/ 1147345 h 5950684"/>
              <a:gd name="connsiteX129" fmla="*/ 1498331 w 5949395"/>
              <a:gd name="connsiteY129" fmla="*/ 1206625 h 5950684"/>
              <a:gd name="connsiteX130" fmla="*/ 1454346 w 5949395"/>
              <a:gd name="connsiteY130" fmla="*/ 1288851 h 5950684"/>
              <a:gd name="connsiteX131" fmla="*/ 1433310 w 5949395"/>
              <a:gd name="connsiteY131" fmla="*/ 1315623 h 5950684"/>
              <a:gd name="connsiteX132" fmla="*/ 1261196 w 5949395"/>
              <a:gd name="connsiteY132" fmla="*/ 1497286 h 5950684"/>
              <a:gd name="connsiteX133" fmla="*/ 1263108 w 5949395"/>
              <a:gd name="connsiteY133" fmla="*/ 1524057 h 5950684"/>
              <a:gd name="connsiteX134" fmla="*/ 1255458 w 5949395"/>
              <a:gd name="connsiteY134" fmla="*/ 1548916 h 5950684"/>
              <a:gd name="connsiteX135" fmla="*/ 960952 w 5949395"/>
              <a:gd name="connsiteY135" fmla="*/ 2025065 h 5950684"/>
              <a:gd name="connsiteX136" fmla="*/ 783101 w 5949395"/>
              <a:gd name="connsiteY136" fmla="*/ 2732594 h 5950684"/>
              <a:gd name="connsiteX137" fmla="*/ 786925 w 5949395"/>
              <a:gd name="connsiteY137" fmla="*/ 2747892 h 5950684"/>
              <a:gd name="connsiteX138" fmla="*/ 867245 w 5949395"/>
              <a:gd name="connsiteY138" fmla="*/ 2438109 h 5950684"/>
              <a:gd name="connsiteX139" fmla="*/ 840472 w 5949395"/>
              <a:gd name="connsiteY139" fmla="*/ 2671402 h 5950684"/>
              <a:gd name="connsiteX140" fmla="*/ 836647 w 5949395"/>
              <a:gd name="connsiteY140" fmla="*/ 2728770 h 5950684"/>
              <a:gd name="connsiteX141" fmla="*/ 844297 w 5949395"/>
              <a:gd name="connsiteY141" fmla="*/ 2797610 h 5950684"/>
              <a:gd name="connsiteX142" fmla="*/ 884457 w 5949395"/>
              <a:gd name="connsiteY142" fmla="*/ 3321565 h 5950684"/>
              <a:gd name="connsiteX143" fmla="*/ 884457 w 5949395"/>
              <a:gd name="connsiteY143" fmla="*/ 3396142 h 5950684"/>
              <a:gd name="connsiteX144" fmla="*/ 892106 w 5949395"/>
              <a:gd name="connsiteY144" fmla="*/ 3432475 h 5950684"/>
              <a:gd name="connsiteX145" fmla="*/ 951390 w 5949395"/>
              <a:gd name="connsiteY145" fmla="*/ 3606489 h 5950684"/>
              <a:gd name="connsiteX146" fmla="*/ 980076 w 5949395"/>
              <a:gd name="connsiteY146" fmla="*/ 3679154 h 5950684"/>
              <a:gd name="connsiteX147" fmla="*/ 987725 w 5949395"/>
              <a:gd name="connsiteY147" fmla="*/ 3704013 h 5950684"/>
              <a:gd name="connsiteX148" fmla="*/ 1003024 w 5949395"/>
              <a:gd name="connsiteY148" fmla="*/ 3753731 h 5950684"/>
              <a:gd name="connsiteX149" fmla="*/ 1131154 w 5949395"/>
              <a:gd name="connsiteY149" fmla="*/ 3965990 h 5950684"/>
              <a:gd name="connsiteX150" fmla="*/ 2123679 w 5949395"/>
              <a:gd name="connsiteY150" fmla="*/ 4813114 h 5950684"/>
              <a:gd name="connsiteX151" fmla="*/ 2488944 w 5949395"/>
              <a:gd name="connsiteY151" fmla="*/ 4943146 h 5950684"/>
              <a:gd name="connsiteX152" fmla="*/ 2984250 w 5949395"/>
              <a:gd name="connsiteY152" fmla="*/ 4989040 h 5950684"/>
              <a:gd name="connsiteX153" fmla="*/ 3093256 w 5949395"/>
              <a:gd name="connsiteY153" fmla="*/ 4977566 h 5950684"/>
              <a:gd name="connsiteX154" fmla="*/ 3123854 w 5949395"/>
              <a:gd name="connsiteY154" fmla="*/ 4973742 h 5950684"/>
              <a:gd name="connsiteX155" fmla="*/ 3292143 w 5949395"/>
              <a:gd name="connsiteY155" fmla="*/ 4958444 h 5950684"/>
              <a:gd name="connsiteX156" fmla="*/ 3684181 w 5949395"/>
              <a:gd name="connsiteY156" fmla="*/ 4843709 h 5950684"/>
              <a:gd name="connsiteX157" fmla="*/ 4883244 w 5949395"/>
              <a:gd name="connsiteY157" fmla="*/ 3623699 h 5950684"/>
              <a:gd name="connsiteX158" fmla="*/ 4957827 w 5949395"/>
              <a:gd name="connsiteY158" fmla="*/ 3076798 h 5950684"/>
              <a:gd name="connsiteX159" fmla="*/ 4653758 w 5949395"/>
              <a:gd name="connsiteY159" fmla="*/ 1900769 h 5950684"/>
              <a:gd name="connsiteX160" fmla="*/ 4380288 w 5949395"/>
              <a:gd name="connsiteY160" fmla="*/ 1525969 h 5950684"/>
              <a:gd name="connsiteX161" fmla="*/ 4227297 w 5949395"/>
              <a:gd name="connsiteY161" fmla="*/ 1340482 h 5950684"/>
              <a:gd name="connsiteX162" fmla="*/ 4011198 w 5949395"/>
              <a:gd name="connsiteY162" fmla="*/ 1149258 h 5950684"/>
              <a:gd name="connsiteX163" fmla="*/ 2810223 w 5949395"/>
              <a:gd name="connsiteY163" fmla="*/ 866246 h 5950684"/>
              <a:gd name="connsiteX164" fmla="*/ 2634284 w 5949395"/>
              <a:gd name="connsiteY164" fmla="*/ 871983 h 5950684"/>
              <a:gd name="connsiteX165" fmla="*/ 2980425 w 5949395"/>
              <a:gd name="connsiteY165" fmla="*/ 833738 h 5950684"/>
              <a:gd name="connsiteX166" fmla="*/ 2814048 w 5949395"/>
              <a:gd name="connsiteY166" fmla="*/ 818440 h 5950684"/>
              <a:gd name="connsiteX167" fmla="*/ 2638109 w 5949395"/>
              <a:gd name="connsiteY167" fmla="*/ 829913 h 5950684"/>
              <a:gd name="connsiteX168" fmla="*/ 2467907 w 5949395"/>
              <a:gd name="connsiteY168" fmla="*/ 852860 h 5950684"/>
              <a:gd name="connsiteX169" fmla="*/ 2299618 w 5949395"/>
              <a:gd name="connsiteY169" fmla="*/ 891105 h 5950684"/>
              <a:gd name="connsiteX170" fmla="*/ 2316829 w 5949395"/>
              <a:gd name="connsiteY170" fmla="*/ 870070 h 5950684"/>
              <a:gd name="connsiteX171" fmla="*/ 2311092 w 5949395"/>
              <a:gd name="connsiteY171" fmla="*/ 866246 h 5950684"/>
              <a:gd name="connsiteX172" fmla="*/ 2202087 w 5949395"/>
              <a:gd name="connsiteY172" fmla="*/ 887280 h 5950684"/>
              <a:gd name="connsiteX173" fmla="*/ 1884632 w 5949395"/>
              <a:gd name="connsiteY173" fmla="*/ 1017313 h 5950684"/>
              <a:gd name="connsiteX174" fmla="*/ 1811961 w 5949395"/>
              <a:gd name="connsiteY174" fmla="*/ 1030699 h 5950684"/>
              <a:gd name="connsiteX175" fmla="*/ 1745028 w 5949395"/>
              <a:gd name="connsiteY175" fmla="*/ 1055558 h 5950684"/>
              <a:gd name="connsiteX176" fmla="*/ 1628373 w 5949395"/>
              <a:gd name="connsiteY176" fmla="*/ 1072768 h 5950684"/>
              <a:gd name="connsiteX177" fmla="*/ 2674444 w 5949395"/>
              <a:gd name="connsiteY177" fmla="*/ 680758 h 5950684"/>
              <a:gd name="connsiteX178" fmla="*/ 1832997 w 5949395"/>
              <a:gd name="connsiteY178" fmla="*/ 898754 h 5950684"/>
              <a:gd name="connsiteX179" fmla="*/ 2561614 w 5949395"/>
              <a:gd name="connsiteY179" fmla="*/ 642513 h 5950684"/>
              <a:gd name="connsiteX180" fmla="*/ 3341865 w 5949395"/>
              <a:gd name="connsiteY180" fmla="*/ 655899 h 5950684"/>
              <a:gd name="connsiteX181" fmla="*/ 3292143 w 5949395"/>
              <a:gd name="connsiteY181" fmla="*/ 632952 h 5950684"/>
              <a:gd name="connsiteX182" fmla="*/ 2739465 w 5949395"/>
              <a:gd name="connsiteY182" fmla="*/ 602356 h 5950684"/>
              <a:gd name="connsiteX183" fmla="*/ 2674444 w 5949395"/>
              <a:gd name="connsiteY183" fmla="*/ 592795 h 5950684"/>
              <a:gd name="connsiteX184" fmla="*/ 2649584 w 5949395"/>
              <a:gd name="connsiteY184" fmla="*/ 590883 h 5950684"/>
              <a:gd name="connsiteX185" fmla="*/ 2385675 w 5949395"/>
              <a:gd name="connsiteY185" fmla="*/ 650162 h 5950684"/>
              <a:gd name="connsiteX186" fmla="*/ 1871245 w 5949395"/>
              <a:gd name="connsiteY186" fmla="*/ 810791 h 5950684"/>
              <a:gd name="connsiteX187" fmla="*/ 1823435 w 5949395"/>
              <a:gd name="connsiteY187" fmla="*/ 820352 h 5950684"/>
              <a:gd name="connsiteX188" fmla="*/ 2232685 w 5949395"/>
              <a:gd name="connsiteY188" fmla="*/ 646338 h 5950684"/>
              <a:gd name="connsiteX189" fmla="*/ 1959214 w 5949395"/>
              <a:gd name="connsiteY189" fmla="*/ 701793 h 5950684"/>
              <a:gd name="connsiteX190" fmla="*/ 2033797 w 5949395"/>
              <a:gd name="connsiteY190" fmla="*/ 659724 h 5950684"/>
              <a:gd name="connsiteX191" fmla="*/ 2217386 w 5949395"/>
              <a:gd name="connsiteY191" fmla="*/ 611918 h 5950684"/>
              <a:gd name="connsiteX192" fmla="*/ 2358902 w 5949395"/>
              <a:gd name="connsiteY192" fmla="*/ 592795 h 5950684"/>
              <a:gd name="connsiteX193" fmla="*/ 2416273 w 5949395"/>
              <a:gd name="connsiteY193" fmla="*/ 562199 h 5950684"/>
              <a:gd name="connsiteX194" fmla="*/ 2456433 w 5949395"/>
              <a:gd name="connsiteY194" fmla="*/ 543077 h 5950684"/>
              <a:gd name="connsiteX195" fmla="*/ 3569438 w 5949395"/>
              <a:gd name="connsiteY195" fmla="*/ 602356 h 5950684"/>
              <a:gd name="connsiteX196" fmla="*/ 3850558 w 5949395"/>
              <a:gd name="connsiteY196" fmla="*/ 692232 h 5950684"/>
              <a:gd name="connsiteX197" fmla="*/ 3919404 w 5949395"/>
              <a:gd name="connsiteY197" fmla="*/ 736213 h 5950684"/>
              <a:gd name="connsiteX198" fmla="*/ 4036059 w 5949395"/>
              <a:gd name="connsiteY198" fmla="*/ 789756 h 5950684"/>
              <a:gd name="connsiteX199" fmla="*/ 4200524 w 5949395"/>
              <a:gd name="connsiteY199" fmla="*/ 891105 h 5950684"/>
              <a:gd name="connsiteX200" fmla="*/ 4221560 w 5949395"/>
              <a:gd name="connsiteY200" fmla="*/ 915964 h 5950684"/>
              <a:gd name="connsiteX201" fmla="*/ 4487381 w 5949395"/>
              <a:gd name="connsiteY201" fmla="*/ 1132047 h 5950684"/>
              <a:gd name="connsiteX202" fmla="*/ 4548577 w 5949395"/>
              <a:gd name="connsiteY202" fmla="*/ 1162643 h 5950684"/>
              <a:gd name="connsiteX203" fmla="*/ 4498855 w 5949395"/>
              <a:gd name="connsiteY203" fmla="*/ 1097627 h 5950684"/>
              <a:gd name="connsiteX204" fmla="*/ 4361164 w 5949395"/>
              <a:gd name="connsiteY204" fmla="*/ 992454 h 5950684"/>
              <a:gd name="connsiteX205" fmla="*/ 4332478 w 5949395"/>
              <a:gd name="connsiteY205" fmla="*/ 959946 h 5950684"/>
              <a:gd name="connsiteX206" fmla="*/ 4319092 w 5949395"/>
              <a:gd name="connsiteY206" fmla="*/ 933174 h 5950684"/>
              <a:gd name="connsiteX207" fmla="*/ 4122116 w 5949395"/>
              <a:gd name="connsiteY207" fmla="*/ 766809 h 5950684"/>
              <a:gd name="connsiteX208" fmla="*/ 3951914 w 5949395"/>
              <a:gd name="connsiteY208" fmla="*/ 678846 h 5950684"/>
              <a:gd name="connsiteX209" fmla="*/ 3546490 w 5949395"/>
              <a:gd name="connsiteY209" fmla="*/ 556463 h 5950684"/>
              <a:gd name="connsiteX210" fmla="*/ 2402886 w 5949395"/>
              <a:gd name="connsiteY210" fmla="*/ 508656 h 5950684"/>
              <a:gd name="connsiteX211" fmla="*/ 2140890 w 5949395"/>
              <a:gd name="connsiteY211" fmla="*/ 583234 h 5950684"/>
              <a:gd name="connsiteX212" fmla="*/ 1733553 w 5949395"/>
              <a:gd name="connsiteY212" fmla="*/ 745774 h 5950684"/>
              <a:gd name="connsiteX213" fmla="*/ 1691481 w 5949395"/>
              <a:gd name="connsiteY213" fmla="*/ 745774 h 5950684"/>
              <a:gd name="connsiteX214" fmla="*/ 1702955 w 5949395"/>
              <a:gd name="connsiteY214" fmla="*/ 701793 h 5950684"/>
              <a:gd name="connsiteX215" fmla="*/ 1743115 w 5949395"/>
              <a:gd name="connsiteY215" fmla="*/ 673109 h 5950684"/>
              <a:gd name="connsiteX216" fmla="*/ 2291968 w 5949395"/>
              <a:gd name="connsiteY216" fmla="*/ 474236 h 5950684"/>
              <a:gd name="connsiteX217" fmla="*/ 3326566 w 5949395"/>
              <a:gd name="connsiteY217" fmla="*/ 445552 h 5950684"/>
              <a:gd name="connsiteX218" fmla="*/ 3410711 w 5949395"/>
              <a:gd name="connsiteY218" fmla="*/ 422606 h 5950684"/>
              <a:gd name="connsiteX219" fmla="*/ 3162101 w 5949395"/>
              <a:gd name="connsiteY219" fmla="*/ 376712 h 5950684"/>
              <a:gd name="connsiteX220" fmla="*/ 1922879 w 5949395"/>
              <a:gd name="connsiteY220" fmla="*/ 548814 h 5950684"/>
              <a:gd name="connsiteX221" fmla="*/ 1783275 w 5949395"/>
              <a:gd name="connsiteY221" fmla="*/ 600444 h 5950684"/>
              <a:gd name="connsiteX222" fmla="*/ 1760327 w 5949395"/>
              <a:gd name="connsiteY222" fmla="*/ 602356 h 5950684"/>
              <a:gd name="connsiteX223" fmla="*/ 1764152 w 5949395"/>
              <a:gd name="connsiteY223" fmla="*/ 575585 h 5950684"/>
              <a:gd name="connsiteX224" fmla="*/ 1823435 w 5949395"/>
              <a:gd name="connsiteY224" fmla="*/ 541165 h 5950684"/>
              <a:gd name="connsiteX225" fmla="*/ 2200174 w 5949395"/>
              <a:gd name="connsiteY225" fmla="*/ 426430 h 5950684"/>
              <a:gd name="connsiteX226" fmla="*/ 2156189 w 5949395"/>
              <a:gd name="connsiteY226" fmla="*/ 401571 h 5950684"/>
              <a:gd name="connsiteX227" fmla="*/ 2286231 w 5949395"/>
              <a:gd name="connsiteY227" fmla="*/ 363326 h 5950684"/>
              <a:gd name="connsiteX228" fmla="*/ 3202261 w 5949395"/>
              <a:gd name="connsiteY228" fmla="*/ 315520 h 5950684"/>
              <a:gd name="connsiteX229" fmla="*/ 3829522 w 5949395"/>
              <a:gd name="connsiteY229" fmla="*/ 476148 h 5950684"/>
              <a:gd name="connsiteX230" fmla="*/ 4009286 w 5949395"/>
              <a:gd name="connsiteY230" fmla="*/ 550726 h 5950684"/>
              <a:gd name="connsiteX231" fmla="*/ 4053271 w 5949395"/>
              <a:gd name="connsiteY231" fmla="*/ 535428 h 5950684"/>
              <a:gd name="connsiteX232" fmla="*/ 4020760 w 5949395"/>
              <a:gd name="connsiteY232" fmla="*/ 504832 h 5950684"/>
              <a:gd name="connsiteX233" fmla="*/ 3965301 w 5949395"/>
              <a:gd name="connsiteY233" fmla="*/ 468499 h 5950684"/>
              <a:gd name="connsiteX234" fmla="*/ 4290406 w 5949395"/>
              <a:gd name="connsiteY234" fmla="*/ 585146 h 5950684"/>
              <a:gd name="connsiteX235" fmla="*/ 4468257 w 5949395"/>
              <a:gd name="connsiteY235" fmla="*/ 688407 h 5950684"/>
              <a:gd name="connsiteX236" fmla="*/ 4299968 w 5949395"/>
              <a:gd name="connsiteY236" fmla="*/ 577497 h 5950684"/>
              <a:gd name="connsiteX237" fmla="*/ 4041796 w 5949395"/>
              <a:gd name="connsiteY237" fmla="*/ 455114 h 5950684"/>
              <a:gd name="connsiteX238" fmla="*/ 3286406 w 5949395"/>
              <a:gd name="connsiteY238" fmla="*/ 242855 h 5950684"/>
              <a:gd name="connsiteX239" fmla="*/ 3185050 w 5949395"/>
              <a:gd name="connsiteY239" fmla="*/ 235206 h 5950684"/>
              <a:gd name="connsiteX240" fmla="*/ 3213736 w 5949395"/>
              <a:gd name="connsiteY240" fmla="*/ 254328 h 5950684"/>
              <a:gd name="connsiteX241" fmla="*/ 3860120 w 5949395"/>
              <a:gd name="connsiteY241" fmla="*/ 414957 h 5950684"/>
              <a:gd name="connsiteX242" fmla="*/ 3888806 w 5949395"/>
              <a:gd name="connsiteY242" fmla="*/ 435991 h 5950684"/>
              <a:gd name="connsiteX243" fmla="*/ 3848646 w 5949395"/>
              <a:gd name="connsiteY243" fmla="*/ 443640 h 5950684"/>
              <a:gd name="connsiteX244" fmla="*/ 3645934 w 5949395"/>
              <a:gd name="connsiteY244" fmla="*/ 372887 h 5950684"/>
              <a:gd name="connsiteX245" fmla="*/ 2716517 w 5949395"/>
              <a:gd name="connsiteY245" fmla="*/ 271538 h 5950684"/>
              <a:gd name="connsiteX246" fmla="*/ 1999374 w 5949395"/>
              <a:gd name="connsiteY246" fmla="*/ 420693 h 5950684"/>
              <a:gd name="connsiteX247" fmla="*/ 1852121 w 5949395"/>
              <a:gd name="connsiteY247" fmla="*/ 458938 h 5950684"/>
              <a:gd name="connsiteX248" fmla="*/ 2976601 w 5949395"/>
              <a:gd name="connsiteY248" fmla="*/ 227557 h 5950684"/>
              <a:gd name="connsiteX249" fmla="*/ 2915404 w 5949395"/>
              <a:gd name="connsiteY249" fmla="*/ 198873 h 5950684"/>
              <a:gd name="connsiteX250" fmla="*/ 3100905 w 5949395"/>
              <a:gd name="connsiteY250" fmla="*/ 204610 h 5950684"/>
              <a:gd name="connsiteX251" fmla="*/ 3360989 w 5949395"/>
              <a:gd name="connsiteY251" fmla="*/ 233294 h 5950684"/>
              <a:gd name="connsiteX252" fmla="*/ 3382025 w 5949395"/>
              <a:gd name="connsiteY252" fmla="*/ 229469 h 5950684"/>
              <a:gd name="connsiteX253" fmla="*/ 3364814 w 5949395"/>
              <a:gd name="connsiteY253" fmla="*/ 216083 h 5950684"/>
              <a:gd name="connsiteX254" fmla="*/ 3043534 w 5949395"/>
              <a:gd name="connsiteY254" fmla="*/ 175926 h 5950684"/>
              <a:gd name="connsiteX255" fmla="*/ 2965126 w 5949395"/>
              <a:gd name="connsiteY255" fmla="*/ 162541 h 5950684"/>
              <a:gd name="connsiteX256" fmla="*/ 2634284 w 5949395"/>
              <a:gd name="connsiteY256" fmla="*/ 177839 h 5950684"/>
              <a:gd name="connsiteX257" fmla="*/ 1911405 w 5949395"/>
              <a:gd name="connsiteY257" fmla="*/ 332730 h 5950684"/>
              <a:gd name="connsiteX258" fmla="*/ 1488769 w 5949395"/>
              <a:gd name="connsiteY258" fmla="*/ 520130 h 5950684"/>
              <a:gd name="connsiteX259" fmla="*/ 1446696 w 5949395"/>
              <a:gd name="connsiteY259" fmla="*/ 537340 h 5950684"/>
              <a:gd name="connsiteX260" fmla="*/ 1498331 w 5949395"/>
              <a:gd name="connsiteY260" fmla="*/ 476148 h 5950684"/>
              <a:gd name="connsiteX261" fmla="*/ 1846384 w 5949395"/>
              <a:gd name="connsiteY261" fmla="*/ 321257 h 5950684"/>
              <a:gd name="connsiteX262" fmla="*/ 3026322 w 5949395"/>
              <a:gd name="connsiteY262" fmla="*/ 133857 h 5950684"/>
              <a:gd name="connsiteX263" fmla="*/ 3519717 w 5949395"/>
              <a:gd name="connsiteY263" fmla="*/ 216083 h 5950684"/>
              <a:gd name="connsiteX264" fmla="*/ 4116379 w 5949395"/>
              <a:gd name="connsiteY264" fmla="*/ 418781 h 5950684"/>
              <a:gd name="connsiteX265" fmla="*/ 4150802 w 5949395"/>
              <a:gd name="connsiteY265" fmla="*/ 458938 h 5950684"/>
              <a:gd name="connsiteX266" fmla="*/ 4164189 w 5949395"/>
              <a:gd name="connsiteY266" fmla="*/ 474236 h 5950684"/>
              <a:gd name="connsiteX267" fmla="*/ 4500768 w 5949395"/>
              <a:gd name="connsiteY267" fmla="*/ 663548 h 5950684"/>
              <a:gd name="connsiteX268" fmla="*/ 4512242 w 5949395"/>
              <a:gd name="connsiteY268" fmla="*/ 665460 h 5950684"/>
              <a:gd name="connsiteX269" fmla="*/ 4491206 w 5949395"/>
              <a:gd name="connsiteY269" fmla="*/ 610005 h 5950684"/>
              <a:gd name="connsiteX270" fmla="*/ 3972951 w 5949395"/>
              <a:gd name="connsiteY270" fmla="*/ 311696 h 5950684"/>
              <a:gd name="connsiteX271" fmla="*/ 3032060 w 5949395"/>
              <a:gd name="connsiteY271" fmla="*/ 103261 h 5950684"/>
              <a:gd name="connsiteX272" fmla="*/ 2483206 w 5949395"/>
              <a:gd name="connsiteY272" fmla="*/ 124296 h 5950684"/>
              <a:gd name="connsiteX273" fmla="*/ 2269020 w 5949395"/>
              <a:gd name="connsiteY273" fmla="*/ 128120 h 5950684"/>
              <a:gd name="connsiteX274" fmla="*/ 2968951 w 5949395"/>
              <a:gd name="connsiteY274" fmla="*/ 61192 h 5950684"/>
              <a:gd name="connsiteX275" fmla="*/ 3666970 w 5949395"/>
              <a:gd name="connsiteY275" fmla="*/ 154892 h 5950684"/>
              <a:gd name="connsiteX276" fmla="*/ 3041621 w 5949395"/>
              <a:gd name="connsiteY276" fmla="*/ 9561 h 5950684"/>
              <a:gd name="connsiteX277" fmla="*/ 3043534 w 5949395"/>
              <a:gd name="connsiteY277" fmla="*/ 0 h 59506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</a:cxnLst>
            <a:rect l="l" t="t" r="r" b="b"/>
            <a:pathLst>
              <a:path w="5949395" h="5950684">
                <a:moveTo>
                  <a:pt x="3043534" y="0"/>
                </a:moveTo>
                <a:cubicBezTo>
                  <a:pt x="3102818" y="5737"/>
                  <a:pt x="3162101" y="11474"/>
                  <a:pt x="3223298" y="19123"/>
                </a:cubicBezTo>
                <a:cubicBezTo>
                  <a:pt x="3716692" y="86051"/>
                  <a:pt x="4173751" y="258153"/>
                  <a:pt x="4594474" y="523954"/>
                </a:cubicBezTo>
                <a:cubicBezTo>
                  <a:pt x="4846908" y="682671"/>
                  <a:pt x="5066832" y="879632"/>
                  <a:pt x="5238946" y="1124398"/>
                </a:cubicBezTo>
                <a:cubicBezTo>
                  <a:pt x="5305880" y="1218098"/>
                  <a:pt x="5388112" y="1298413"/>
                  <a:pt x="5453133" y="1394025"/>
                </a:cubicBezTo>
                <a:cubicBezTo>
                  <a:pt x="5481818" y="1439918"/>
                  <a:pt x="5508592" y="1487725"/>
                  <a:pt x="5527716" y="1539355"/>
                </a:cubicBezTo>
                <a:cubicBezTo>
                  <a:pt x="5564051" y="1636879"/>
                  <a:pt x="5611860" y="1728667"/>
                  <a:pt x="5659670" y="1820455"/>
                </a:cubicBezTo>
                <a:cubicBezTo>
                  <a:pt x="5665407" y="1799420"/>
                  <a:pt x="5650108" y="1722930"/>
                  <a:pt x="5634809" y="1688510"/>
                </a:cubicBezTo>
                <a:cubicBezTo>
                  <a:pt x="5680706" y="1715281"/>
                  <a:pt x="5801186" y="2005942"/>
                  <a:pt x="5808836" y="2107291"/>
                </a:cubicBezTo>
                <a:cubicBezTo>
                  <a:pt x="5785887" y="2097730"/>
                  <a:pt x="5772500" y="2078607"/>
                  <a:pt x="5751464" y="2063309"/>
                </a:cubicBezTo>
                <a:cubicBezTo>
                  <a:pt x="5749552" y="2113028"/>
                  <a:pt x="5770588" y="2153185"/>
                  <a:pt x="5785887" y="2193342"/>
                </a:cubicBezTo>
                <a:cubicBezTo>
                  <a:pt x="5789712" y="2200991"/>
                  <a:pt x="5795449" y="2204815"/>
                  <a:pt x="5803098" y="2199078"/>
                </a:cubicBezTo>
                <a:cubicBezTo>
                  <a:pt x="5835609" y="2176132"/>
                  <a:pt x="5843258" y="2200991"/>
                  <a:pt x="5848996" y="2223938"/>
                </a:cubicBezTo>
                <a:cubicBezTo>
                  <a:pt x="5877681" y="2334848"/>
                  <a:pt x="5904454" y="2445758"/>
                  <a:pt x="5925490" y="2558580"/>
                </a:cubicBezTo>
                <a:cubicBezTo>
                  <a:pt x="5944614" y="2654192"/>
                  <a:pt x="5952264" y="2749804"/>
                  <a:pt x="5948439" y="2847329"/>
                </a:cubicBezTo>
                <a:cubicBezTo>
                  <a:pt x="5946527" y="2854978"/>
                  <a:pt x="5946527" y="2862626"/>
                  <a:pt x="5946527" y="2870275"/>
                </a:cubicBezTo>
                <a:cubicBezTo>
                  <a:pt x="5944614" y="2881749"/>
                  <a:pt x="5942702" y="2891310"/>
                  <a:pt x="5929316" y="2893222"/>
                </a:cubicBezTo>
                <a:cubicBezTo>
                  <a:pt x="5914016" y="2895135"/>
                  <a:pt x="5910192" y="2883661"/>
                  <a:pt x="5908280" y="2872188"/>
                </a:cubicBezTo>
                <a:cubicBezTo>
                  <a:pt x="5904454" y="2845416"/>
                  <a:pt x="5902542" y="2818645"/>
                  <a:pt x="5898718" y="2791874"/>
                </a:cubicBezTo>
                <a:cubicBezTo>
                  <a:pt x="5896805" y="2782313"/>
                  <a:pt x="5892980" y="2772751"/>
                  <a:pt x="5887243" y="2763190"/>
                </a:cubicBezTo>
                <a:cubicBezTo>
                  <a:pt x="5873856" y="2795698"/>
                  <a:pt x="5875769" y="2828206"/>
                  <a:pt x="5881506" y="2860714"/>
                </a:cubicBezTo>
                <a:cubicBezTo>
                  <a:pt x="5908280" y="3019431"/>
                  <a:pt x="5923578" y="3180059"/>
                  <a:pt x="5915929" y="3340687"/>
                </a:cubicBezTo>
                <a:cubicBezTo>
                  <a:pt x="5908280" y="3541472"/>
                  <a:pt x="5850908" y="3730784"/>
                  <a:pt x="5785887" y="3920096"/>
                </a:cubicBezTo>
                <a:cubicBezTo>
                  <a:pt x="5673056" y="4245178"/>
                  <a:pt x="5527716" y="4553049"/>
                  <a:pt x="5313529" y="4824587"/>
                </a:cubicBezTo>
                <a:cubicBezTo>
                  <a:pt x="5064920" y="5136282"/>
                  <a:pt x="4764676" y="5382962"/>
                  <a:pt x="4412798" y="5570361"/>
                </a:cubicBezTo>
                <a:cubicBezTo>
                  <a:pt x="4288493" y="5635378"/>
                  <a:pt x="4169926" y="5713780"/>
                  <a:pt x="4032234" y="5752024"/>
                </a:cubicBezTo>
                <a:cubicBezTo>
                  <a:pt x="3680356" y="5847636"/>
                  <a:pt x="3326566" y="5935600"/>
                  <a:pt x="2959389" y="5948985"/>
                </a:cubicBezTo>
                <a:cubicBezTo>
                  <a:pt x="2766239" y="5956634"/>
                  <a:pt x="2575001" y="5937512"/>
                  <a:pt x="2383763" y="5910740"/>
                </a:cubicBezTo>
                <a:cubicBezTo>
                  <a:pt x="2318742" y="5903091"/>
                  <a:pt x="2253721" y="5889706"/>
                  <a:pt x="2188700" y="5878232"/>
                </a:cubicBezTo>
                <a:cubicBezTo>
                  <a:pt x="2161927" y="5872496"/>
                  <a:pt x="2133241" y="5864847"/>
                  <a:pt x="2108380" y="5851461"/>
                </a:cubicBezTo>
                <a:cubicBezTo>
                  <a:pt x="2073957" y="5832339"/>
                  <a:pt x="2035710" y="5824690"/>
                  <a:pt x="1995550" y="5830426"/>
                </a:cubicBezTo>
                <a:cubicBezTo>
                  <a:pt x="1972601" y="5834251"/>
                  <a:pt x="1955390" y="5828514"/>
                  <a:pt x="1945828" y="5805567"/>
                </a:cubicBezTo>
                <a:cubicBezTo>
                  <a:pt x="1934353" y="5778796"/>
                  <a:pt x="1913317" y="5767322"/>
                  <a:pt x="1884632" y="5767322"/>
                </a:cubicBezTo>
                <a:cubicBezTo>
                  <a:pt x="1840647" y="5767322"/>
                  <a:pt x="1800487" y="5752024"/>
                  <a:pt x="1762239" y="5730990"/>
                </a:cubicBezTo>
                <a:cubicBezTo>
                  <a:pt x="1695306" y="5694657"/>
                  <a:pt x="1628373" y="5656412"/>
                  <a:pt x="1559527" y="5623904"/>
                </a:cubicBezTo>
                <a:cubicBezTo>
                  <a:pt x="1358727" y="5530204"/>
                  <a:pt x="1194262" y="5384874"/>
                  <a:pt x="1027885" y="5243368"/>
                </a:cubicBezTo>
                <a:cubicBezTo>
                  <a:pt x="922704" y="5153493"/>
                  <a:pt x="817523" y="5065529"/>
                  <a:pt x="725729" y="4960356"/>
                </a:cubicBezTo>
                <a:cubicBezTo>
                  <a:pt x="719992" y="4952707"/>
                  <a:pt x="712343" y="4945058"/>
                  <a:pt x="706605" y="4937409"/>
                </a:cubicBezTo>
                <a:cubicBezTo>
                  <a:pt x="695131" y="4924024"/>
                  <a:pt x="700868" y="4910638"/>
                  <a:pt x="712343" y="4901077"/>
                </a:cubicBezTo>
                <a:cubicBezTo>
                  <a:pt x="725729" y="4891515"/>
                  <a:pt x="731466" y="4902989"/>
                  <a:pt x="739116" y="4912550"/>
                </a:cubicBezTo>
                <a:cubicBezTo>
                  <a:pt x="785013" y="4968005"/>
                  <a:pt x="834735" y="5021548"/>
                  <a:pt x="892106" y="5067442"/>
                </a:cubicBezTo>
                <a:cubicBezTo>
                  <a:pt x="901668" y="5075091"/>
                  <a:pt x="911230" y="5084652"/>
                  <a:pt x="924617" y="5086564"/>
                </a:cubicBezTo>
                <a:cubicBezTo>
                  <a:pt x="926529" y="5086564"/>
                  <a:pt x="932266" y="5088476"/>
                  <a:pt x="932266" y="5086564"/>
                </a:cubicBezTo>
                <a:cubicBezTo>
                  <a:pt x="936091" y="5082740"/>
                  <a:pt x="932266" y="5080827"/>
                  <a:pt x="928441" y="5080827"/>
                </a:cubicBezTo>
                <a:cubicBezTo>
                  <a:pt x="838560" y="4979479"/>
                  <a:pt x="742941" y="4883866"/>
                  <a:pt x="656884" y="4780605"/>
                </a:cubicBezTo>
                <a:cubicBezTo>
                  <a:pt x="630110" y="4748097"/>
                  <a:pt x="605249" y="4715589"/>
                  <a:pt x="576563" y="4683081"/>
                </a:cubicBezTo>
                <a:cubicBezTo>
                  <a:pt x="570826" y="4675432"/>
                  <a:pt x="567002" y="4663959"/>
                  <a:pt x="547878" y="4663959"/>
                </a:cubicBezTo>
                <a:cubicBezTo>
                  <a:pt x="582301" y="4727063"/>
                  <a:pt x="645409" y="4771044"/>
                  <a:pt x="635847" y="4851358"/>
                </a:cubicBezTo>
                <a:cubicBezTo>
                  <a:pt x="440785" y="4629538"/>
                  <a:pt x="293531" y="4382859"/>
                  <a:pt x="190263" y="4105584"/>
                </a:cubicBezTo>
                <a:cubicBezTo>
                  <a:pt x="217036" y="4111321"/>
                  <a:pt x="222773" y="4134267"/>
                  <a:pt x="232335" y="4153390"/>
                </a:cubicBezTo>
                <a:cubicBezTo>
                  <a:pt x="241897" y="4174425"/>
                  <a:pt x="251459" y="4193547"/>
                  <a:pt x="266758" y="4210757"/>
                </a:cubicBezTo>
                <a:cubicBezTo>
                  <a:pt x="289707" y="4266212"/>
                  <a:pt x="316480" y="4319755"/>
                  <a:pt x="350903" y="4365649"/>
                </a:cubicBezTo>
                <a:cubicBezTo>
                  <a:pt x="354727" y="4363737"/>
                  <a:pt x="358552" y="4361824"/>
                  <a:pt x="362377" y="4359912"/>
                </a:cubicBezTo>
                <a:cubicBezTo>
                  <a:pt x="333691" y="4308282"/>
                  <a:pt x="305006" y="4256651"/>
                  <a:pt x="274408" y="4205021"/>
                </a:cubicBezTo>
                <a:cubicBezTo>
                  <a:pt x="192175" y="3994674"/>
                  <a:pt x="109943" y="3784327"/>
                  <a:pt x="62133" y="3562507"/>
                </a:cubicBezTo>
                <a:cubicBezTo>
                  <a:pt x="-33486" y="3101657"/>
                  <a:pt x="-18187" y="2646543"/>
                  <a:pt x="104206" y="2193342"/>
                </a:cubicBezTo>
                <a:cubicBezTo>
                  <a:pt x="127154" y="2107291"/>
                  <a:pt x="140541" y="2021240"/>
                  <a:pt x="178789" y="1940926"/>
                </a:cubicBezTo>
                <a:cubicBezTo>
                  <a:pt x="182613" y="1933277"/>
                  <a:pt x="182613" y="1923716"/>
                  <a:pt x="194087" y="1921803"/>
                </a:cubicBezTo>
                <a:cubicBezTo>
                  <a:pt x="203650" y="1923716"/>
                  <a:pt x="201737" y="1931365"/>
                  <a:pt x="199825" y="1935189"/>
                </a:cubicBezTo>
                <a:cubicBezTo>
                  <a:pt x="108031" y="2204815"/>
                  <a:pt x="73608" y="2484003"/>
                  <a:pt x="46834" y="2765102"/>
                </a:cubicBezTo>
                <a:cubicBezTo>
                  <a:pt x="31535" y="2912345"/>
                  <a:pt x="46834" y="3059587"/>
                  <a:pt x="54484" y="3206830"/>
                </a:cubicBezTo>
                <a:cubicBezTo>
                  <a:pt x="56396" y="3224040"/>
                  <a:pt x="56396" y="3243163"/>
                  <a:pt x="56396" y="3260373"/>
                </a:cubicBezTo>
                <a:cubicBezTo>
                  <a:pt x="58309" y="3269934"/>
                  <a:pt x="50659" y="3283320"/>
                  <a:pt x="67870" y="3283320"/>
                </a:cubicBezTo>
                <a:cubicBezTo>
                  <a:pt x="85082" y="3283320"/>
                  <a:pt x="83169" y="3271846"/>
                  <a:pt x="83169" y="3258461"/>
                </a:cubicBezTo>
                <a:cubicBezTo>
                  <a:pt x="75520" y="3189620"/>
                  <a:pt x="69783" y="3118867"/>
                  <a:pt x="67870" y="3050026"/>
                </a:cubicBezTo>
                <a:cubicBezTo>
                  <a:pt x="56396" y="2474441"/>
                  <a:pt x="182613" y="1937101"/>
                  <a:pt x="505805" y="1455216"/>
                </a:cubicBezTo>
                <a:cubicBezTo>
                  <a:pt x="507718" y="1451392"/>
                  <a:pt x="509630" y="1445655"/>
                  <a:pt x="513455" y="1443743"/>
                </a:cubicBezTo>
                <a:cubicBezTo>
                  <a:pt x="515367" y="1441831"/>
                  <a:pt x="519192" y="1441831"/>
                  <a:pt x="526842" y="1439918"/>
                </a:cubicBezTo>
                <a:cubicBezTo>
                  <a:pt x="509630" y="1476251"/>
                  <a:pt x="496244" y="1508759"/>
                  <a:pt x="477120" y="1541267"/>
                </a:cubicBezTo>
                <a:cubicBezTo>
                  <a:pt x="335604" y="1784122"/>
                  <a:pt x="253371" y="2051836"/>
                  <a:pt x="169226" y="2319550"/>
                </a:cubicBezTo>
                <a:cubicBezTo>
                  <a:pt x="159665" y="2350146"/>
                  <a:pt x="159665" y="2382654"/>
                  <a:pt x="155840" y="2413250"/>
                </a:cubicBezTo>
                <a:cubicBezTo>
                  <a:pt x="155840" y="2420899"/>
                  <a:pt x="150103" y="2432372"/>
                  <a:pt x="163490" y="2434284"/>
                </a:cubicBezTo>
                <a:cubicBezTo>
                  <a:pt x="173051" y="2436197"/>
                  <a:pt x="178789" y="2428548"/>
                  <a:pt x="184526" y="2420899"/>
                </a:cubicBezTo>
                <a:cubicBezTo>
                  <a:pt x="190263" y="2411338"/>
                  <a:pt x="197912" y="2399864"/>
                  <a:pt x="205562" y="2392215"/>
                </a:cubicBezTo>
                <a:cubicBezTo>
                  <a:pt x="178789" y="2610211"/>
                  <a:pt x="153927" y="2826294"/>
                  <a:pt x="171139" y="3046202"/>
                </a:cubicBezTo>
                <a:cubicBezTo>
                  <a:pt x="169226" y="3080622"/>
                  <a:pt x="173051" y="3115042"/>
                  <a:pt x="182613" y="3149463"/>
                </a:cubicBezTo>
                <a:cubicBezTo>
                  <a:pt x="182613" y="3115042"/>
                  <a:pt x="188350" y="3080622"/>
                  <a:pt x="178789" y="3046202"/>
                </a:cubicBezTo>
                <a:cubicBezTo>
                  <a:pt x="176876" y="2864539"/>
                  <a:pt x="186438" y="2682876"/>
                  <a:pt x="215124" y="2503125"/>
                </a:cubicBezTo>
                <a:cubicBezTo>
                  <a:pt x="268670" y="2162746"/>
                  <a:pt x="385326" y="1847226"/>
                  <a:pt x="561264" y="1552741"/>
                </a:cubicBezTo>
                <a:cubicBezTo>
                  <a:pt x="565089" y="1547004"/>
                  <a:pt x="568914" y="1545092"/>
                  <a:pt x="576563" y="1541267"/>
                </a:cubicBezTo>
                <a:cubicBezTo>
                  <a:pt x="364289" y="1956224"/>
                  <a:pt x="218949" y="2388390"/>
                  <a:pt x="234248" y="2860714"/>
                </a:cubicBezTo>
                <a:cubicBezTo>
                  <a:pt x="249546" y="2801435"/>
                  <a:pt x="247634" y="2742155"/>
                  <a:pt x="251459" y="2682876"/>
                </a:cubicBezTo>
                <a:cubicBezTo>
                  <a:pt x="264845" y="2527984"/>
                  <a:pt x="291619" y="2375005"/>
                  <a:pt x="341341" y="2227762"/>
                </a:cubicBezTo>
                <a:cubicBezTo>
                  <a:pt x="358552" y="2174219"/>
                  <a:pt x="362377" y="2116852"/>
                  <a:pt x="381501" y="2065222"/>
                </a:cubicBezTo>
                <a:cubicBezTo>
                  <a:pt x="385326" y="2053748"/>
                  <a:pt x="385326" y="2025065"/>
                  <a:pt x="412099" y="2049924"/>
                </a:cubicBezTo>
                <a:cubicBezTo>
                  <a:pt x="423573" y="2059485"/>
                  <a:pt x="425486" y="2044187"/>
                  <a:pt x="429310" y="2036538"/>
                </a:cubicBezTo>
                <a:cubicBezTo>
                  <a:pt x="479032" y="1889295"/>
                  <a:pt x="553615" y="1753526"/>
                  <a:pt x="624373" y="1615845"/>
                </a:cubicBezTo>
                <a:cubicBezTo>
                  <a:pt x="630110" y="1604371"/>
                  <a:pt x="630110" y="1585249"/>
                  <a:pt x="651146" y="1594810"/>
                </a:cubicBezTo>
                <a:cubicBezTo>
                  <a:pt x="670270" y="1604371"/>
                  <a:pt x="660708" y="1619669"/>
                  <a:pt x="654971" y="1631143"/>
                </a:cubicBezTo>
                <a:cubicBezTo>
                  <a:pt x="628198" y="1680861"/>
                  <a:pt x="597600" y="1726755"/>
                  <a:pt x="578476" y="1780298"/>
                </a:cubicBezTo>
                <a:cubicBezTo>
                  <a:pt x="576563" y="1784122"/>
                  <a:pt x="570826" y="1787947"/>
                  <a:pt x="576563" y="1791771"/>
                </a:cubicBezTo>
                <a:cubicBezTo>
                  <a:pt x="582301" y="1797508"/>
                  <a:pt x="582301" y="1789859"/>
                  <a:pt x="584213" y="1786034"/>
                </a:cubicBezTo>
                <a:cubicBezTo>
                  <a:pt x="616723" y="1774561"/>
                  <a:pt x="633935" y="1747789"/>
                  <a:pt x="651146" y="1721018"/>
                </a:cubicBezTo>
                <a:cubicBezTo>
                  <a:pt x="750590" y="1543180"/>
                  <a:pt x="863421" y="1372990"/>
                  <a:pt x="1001112" y="1221923"/>
                </a:cubicBezTo>
                <a:cubicBezTo>
                  <a:pt x="1096731" y="1120574"/>
                  <a:pt x="1199999" y="1026874"/>
                  <a:pt x="1314742" y="948472"/>
                </a:cubicBezTo>
                <a:cubicBezTo>
                  <a:pt x="1320479" y="944648"/>
                  <a:pt x="1328129" y="940823"/>
                  <a:pt x="1333866" y="936999"/>
                </a:cubicBezTo>
                <a:cubicBezTo>
                  <a:pt x="1337691" y="936999"/>
                  <a:pt x="1341516" y="936999"/>
                  <a:pt x="1349165" y="936999"/>
                </a:cubicBezTo>
                <a:cubicBezTo>
                  <a:pt x="1328129" y="973331"/>
                  <a:pt x="1301356" y="998191"/>
                  <a:pt x="1274582" y="1023050"/>
                </a:cubicBezTo>
                <a:cubicBezTo>
                  <a:pt x="945653" y="1315623"/>
                  <a:pt x="702781" y="1667475"/>
                  <a:pt x="551703" y="2082432"/>
                </a:cubicBezTo>
                <a:cubicBezTo>
                  <a:pt x="547878" y="2093905"/>
                  <a:pt x="538316" y="2109203"/>
                  <a:pt x="540228" y="2120677"/>
                </a:cubicBezTo>
                <a:cubicBezTo>
                  <a:pt x="545966" y="2243060"/>
                  <a:pt x="496244" y="2355882"/>
                  <a:pt x="479032" y="2474441"/>
                </a:cubicBezTo>
                <a:cubicBezTo>
                  <a:pt x="463733" y="2581527"/>
                  <a:pt x="442697" y="2686700"/>
                  <a:pt x="442697" y="2799522"/>
                </a:cubicBezTo>
                <a:cubicBezTo>
                  <a:pt x="473295" y="2778488"/>
                  <a:pt x="473295" y="2749804"/>
                  <a:pt x="475207" y="2723033"/>
                </a:cubicBezTo>
                <a:cubicBezTo>
                  <a:pt x="484769" y="2625508"/>
                  <a:pt x="496244" y="2527984"/>
                  <a:pt x="515367" y="2432372"/>
                </a:cubicBezTo>
                <a:cubicBezTo>
                  <a:pt x="593775" y="2032713"/>
                  <a:pt x="765889" y="1677036"/>
                  <a:pt x="1022148" y="1359604"/>
                </a:cubicBezTo>
                <a:cubicBezTo>
                  <a:pt x="1058483" y="1313710"/>
                  <a:pt x="1110118" y="1283115"/>
                  <a:pt x="1157927" y="1248694"/>
                </a:cubicBezTo>
                <a:cubicBezTo>
                  <a:pt x="1175139" y="1237221"/>
                  <a:pt x="1190438" y="1227660"/>
                  <a:pt x="1186613" y="1198976"/>
                </a:cubicBezTo>
                <a:cubicBezTo>
                  <a:pt x="1184700" y="1168380"/>
                  <a:pt x="1213386" y="1154994"/>
                  <a:pt x="1236335" y="1141609"/>
                </a:cubicBezTo>
                <a:cubicBezTo>
                  <a:pt x="1251634" y="1133960"/>
                  <a:pt x="1270757" y="1132047"/>
                  <a:pt x="1291794" y="1133960"/>
                </a:cubicBezTo>
                <a:cubicBezTo>
                  <a:pt x="1266933" y="1160731"/>
                  <a:pt x="1243984" y="1189415"/>
                  <a:pt x="1219123" y="1216186"/>
                </a:cubicBezTo>
                <a:cubicBezTo>
                  <a:pt x="1140716" y="1302237"/>
                  <a:pt x="1062308" y="1390200"/>
                  <a:pt x="997287" y="1487725"/>
                </a:cubicBezTo>
                <a:cubicBezTo>
                  <a:pt x="978163" y="1512584"/>
                  <a:pt x="955215" y="1531706"/>
                  <a:pt x="960952" y="1568039"/>
                </a:cubicBezTo>
                <a:cubicBezTo>
                  <a:pt x="964777" y="1589073"/>
                  <a:pt x="945653" y="1608196"/>
                  <a:pt x="934179" y="1627318"/>
                </a:cubicBezTo>
                <a:cubicBezTo>
                  <a:pt x="867245" y="1724843"/>
                  <a:pt x="813699" y="1830016"/>
                  <a:pt x="762064" y="1935189"/>
                </a:cubicBezTo>
                <a:cubicBezTo>
                  <a:pt x="758240" y="1942838"/>
                  <a:pt x="754415" y="1948575"/>
                  <a:pt x="760152" y="1958136"/>
                </a:cubicBezTo>
                <a:cubicBezTo>
                  <a:pt x="775451" y="1961961"/>
                  <a:pt x="777363" y="1946663"/>
                  <a:pt x="781188" y="1939014"/>
                </a:cubicBezTo>
                <a:cubicBezTo>
                  <a:pt x="857683" y="1774561"/>
                  <a:pt x="955215" y="1625406"/>
                  <a:pt x="1062308" y="1481988"/>
                </a:cubicBezTo>
                <a:cubicBezTo>
                  <a:pt x="1066133" y="1476251"/>
                  <a:pt x="1069958" y="1470514"/>
                  <a:pt x="1073782" y="1464778"/>
                </a:cubicBezTo>
                <a:cubicBezTo>
                  <a:pt x="1079520" y="1457129"/>
                  <a:pt x="1087169" y="1453304"/>
                  <a:pt x="1094819" y="1462865"/>
                </a:cubicBezTo>
                <a:cubicBezTo>
                  <a:pt x="1106293" y="1470514"/>
                  <a:pt x="1100556" y="1476251"/>
                  <a:pt x="1094819" y="1483900"/>
                </a:cubicBezTo>
                <a:cubicBezTo>
                  <a:pt x="1003024" y="1592898"/>
                  <a:pt x="938003" y="1721018"/>
                  <a:pt x="865333" y="1843402"/>
                </a:cubicBezTo>
                <a:cubicBezTo>
                  <a:pt x="861508" y="1851050"/>
                  <a:pt x="855771" y="1856787"/>
                  <a:pt x="853859" y="1864436"/>
                </a:cubicBezTo>
                <a:cubicBezTo>
                  <a:pt x="827085" y="1975346"/>
                  <a:pt x="765889" y="2072871"/>
                  <a:pt x="735291" y="2183781"/>
                </a:cubicBezTo>
                <a:cubicBezTo>
                  <a:pt x="672183" y="2418986"/>
                  <a:pt x="637760" y="2654192"/>
                  <a:pt x="630110" y="2895135"/>
                </a:cubicBezTo>
                <a:cubicBezTo>
                  <a:pt x="630110" y="2902784"/>
                  <a:pt x="630110" y="2908520"/>
                  <a:pt x="630110" y="2916170"/>
                </a:cubicBezTo>
                <a:cubicBezTo>
                  <a:pt x="651146" y="2906608"/>
                  <a:pt x="647322" y="2889398"/>
                  <a:pt x="647322" y="2874100"/>
                </a:cubicBezTo>
                <a:cubicBezTo>
                  <a:pt x="658796" y="2342497"/>
                  <a:pt x="838560" y="1875910"/>
                  <a:pt x="1175139" y="1468602"/>
                </a:cubicBezTo>
                <a:cubicBezTo>
                  <a:pt x="1266933" y="1357692"/>
                  <a:pt x="1374026" y="1260168"/>
                  <a:pt x="1486856" y="1170292"/>
                </a:cubicBezTo>
                <a:cubicBezTo>
                  <a:pt x="1496418" y="1162643"/>
                  <a:pt x="1505980" y="1154994"/>
                  <a:pt x="1519367" y="1147345"/>
                </a:cubicBezTo>
                <a:cubicBezTo>
                  <a:pt x="1527016" y="1176029"/>
                  <a:pt x="1511717" y="1189415"/>
                  <a:pt x="1498331" y="1206625"/>
                </a:cubicBezTo>
                <a:cubicBezTo>
                  <a:pt x="1477295" y="1229572"/>
                  <a:pt x="1452434" y="1252519"/>
                  <a:pt x="1454346" y="1288851"/>
                </a:cubicBezTo>
                <a:cubicBezTo>
                  <a:pt x="1454346" y="1300325"/>
                  <a:pt x="1442872" y="1307974"/>
                  <a:pt x="1433310" y="1315623"/>
                </a:cubicBezTo>
                <a:cubicBezTo>
                  <a:pt x="1370201" y="1371078"/>
                  <a:pt x="1314742" y="1432269"/>
                  <a:pt x="1261196" y="1497286"/>
                </a:cubicBezTo>
                <a:cubicBezTo>
                  <a:pt x="1255458" y="1504935"/>
                  <a:pt x="1232510" y="1514496"/>
                  <a:pt x="1263108" y="1524057"/>
                </a:cubicBezTo>
                <a:cubicBezTo>
                  <a:pt x="1280319" y="1529794"/>
                  <a:pt x="1261196" y="1543180"/>
                  <a:pt x="1255458" y="1548916"/>
                </a:cubicBezTo>
                <a:cubicBezTo>
                  <a:pt x="1134979" y="1694247"/>
                  <a:pt x="1037447" y="1852963"/>
                  <a:pt x="960952" y="2025065"/>
                </a:cubicBezTo>
                <a:cubicBezTo>
                  <a:pt x="861508" y="2250709"/>
                  <a:pt x="807962" y="2487827"/>
                  <a:pt x="783101" y="2732594"/>
                </a:cubicBezTo>
                <a:cubicBezTo>
                  <a:pt x="783101" y="2734506"/>
                  <a:pt x="783101" y="2738331"/>
                  <a:pt x="786925" y="2747892"/>
                </a:cubicBezTo>
                <a:cubicBezTo>
                  <a:pt x="836647" y="2646543"/>
                  <a:pt x="817523" y="2533721"/>
                  <a:pt x="867245" y="2438109"/>
                </a:cubicBezTo>
                <a:cubicBezTo>
                  <a:pt x="850034" y="2514599"/>
                  <a:pt x="872982" y="2596825"/>
                  <a:pt x="840472" y="2671402"/>
                </a:cubicBezTo>
                <a:cubicBezTo>
                  <a:pt x="830910" y="2690525"/>
                  <a:pt x="827085" y="2707735"/>
                  <a:pt x="836647" y="2728770"/>
                </a:cubicBezTo>
                <a:cubicBezTo>
                  <a:pt x="848122" y="2749804"/>
                  <a:pt x="848122" y="2774663"/>
                  <a:pt x="844297" y="2797610"/>
                </a:cubicBezTo>
                <a:cubicBezTo>
                  <a:pt x="821348" y="2973537"/>
                  <a:pt x="855771" y="3147551"/>
                  <a:pt x="884457" y="3321565"/>
                </a:cubicBezTo>
                <a:cubicBezTo>
                  <a:pt x="888281" y="3346424"/>
                  <a:pt x="894019" y="3371283"/>
                  <a:pt x="884457" y="3396142"/>
                </a:cubicBezTo>
                <a:cubicBezTo>
                  <a:pt x="880632" y="3409528"/>
                  <a:pt x="884457" y="3422913"/>
                  <a:pt x="892106" y="3432475"/>
                </a:cubicBezTo>
                <a:cubicBezTo>
                  <a:pt x="936091" y="3482193"/>
                  <a:pt x="941828" y="3545297"/>
                  <a:pt x="951390" y="3606489"/>
                </a:cubicBezTo>
                <a:cubicBezTo>
                  <a:pt x="955215" y="3633260"/>
                  <a:pt x="957127" y="3660031"/>
                  <a:pt x="980076" y="3679154"/>
                </a:cubicBezTo>
                <a:cubicBezTo>
                  <a:pt x="987725" y="3686803"/>
                  <a:pt x="985813" y="3694452"/>
                  <a:pt x="987725" y="3704013"/>
                </a:cubicBezTo>
                <a:cubicBezTo>
                  <a:pt x="987725" y="3723135"/>
                  <a:pt x="991550" y="3740346"/>
                  <a:pt x="1003024" y="3753731"/>
                </a:cubicBezTo>
                <a:cubicBezTo>
                  <a:pt x="1060396" y="3814923"/>
                  <a:pt x="1089081" y="3893325"/>
                  <a:pt x="1131154" y="3965990"/>
                </a:cubicBezTo>
                <a:cubicBezTo>
                  <a:pt x="1362552" y="4365649"/>
                  <a:pt x="1706780" y="4631451"/>
                  <a:pt x="2123679" y="4813114"/>
                </a:cubicBezTo>
                <a:cubicBezTo>
                  <a:pt x="2242247" y="4864744"/>
                  <a:pt x="2360814" y="4924024"/>
                  <a:pt x="2488944" y="4943146"/>
                </a:cubicBezTo>
                <a:cubicBezTo>
                  <a:pt x="2653408" y="4966093"/>
                  <a:pt x="2819785" y="4975654"/>
                  <a:pt x="2984250" y="4989040"/>
                </a:cubicBezTo>
                <a:cubicBezTo>
                  <a:pt x="3020585" y="4992864"/>
                  <a:pt x="3058833" y="4987128"/>
                  <a:pt x="3093256" y="4977566"/>
                </a:cubicBezTo>
                <a:cubicBezTo>
                  <a:pt x="3102818" y="4973742"/>
                  <a:pt x="3114292" y="4971830"/>
                  <a:pt x="3123854" y="4973742"/>
                </a:cubicBezTo>
                <a:cubicBezTo>
                  <a:pt x="3183138" y="4990952"/>
                  <a:pt x="3236684" y="4971830"/>
                  <a:pt x="3292143" y="4958444"/>
                </a:cubicBezTo>
                <a:cubicBezTo>
                  <a:pt x="3424098" y="4924024"/>
                  <a:pt x="3557964" y="4895340"/>
                  <a:pt x="3684181" y="4843709"/>
                </a:cubicBezTo>
                <a:cubicBezTo>
                  <a:pt x="4254071" y="4604679"/>
                  <a:pt x="4669057" y="4212669"/>
                  <a:pt x="4883244" y="3623699"/>
                </a:cubicBezTo>
                <a:cubicBezTo>
                  <a:pt x="4948265" y="3447773"/>
                  <a:pt x="4957827" y="3262285"/>
                  <a:pt x="4957827" y="3076798"/>
                </a:cubicBezTo>
                <a:cubicBezTo>
                  <a:pt x="4957827" y="2659929"/>
                  <a:pt x="4866032" y="2266007"/>
                  <a:pt x="4653758" y="1900769"/>
                </a:cubicBezTo>
                <a:cubicBezTo>
                  <a:pt x="4575351" y="1766912"/>
                  <a:pt x="4483556" y="1640704"/>
                  <a:pt x="4380288" y="1525969"/>
                </a:cubicBezTo>
                <a:cubicBezTo>
                  <a:pt x="4326741" y="1466690"/>
                  <a:pt x="4271282" y="1407410"/>
                  <a:pt x="4227297" y="1340482"/>
                </a:cubicBezTo>
                <a:cubicBezTo>
                  <a:pt x="4171838" y="1256343"/>
                  <a:pt x="4097255" y="1197064"/>
                  <a:pt x="4011198" y="1149258"/>
                </a:cubicBezTo>
                <a:cubicBezTo>
                  <a:pt x="3638284" y="942735"/>
                  <a:pt x="3234772" y="856685"/>
                  <a:pt x="2810223" y="866246"/>
                </a:cubicBezTo>
                <a:cubicBezTo>
                  <a:pt x="2752852" y="866246"/>
                  <a:pt x="2693568" y="868158"/>
                  <a:pt x="2634284" y="871983"/>
                </a:cubicBezTo>
                <a:cubicBezTo>
                  <a:pt x="2747115" y="828001"/>
                  <a:pt x="2865682" y="856685"/>
                  <a:pt x="2980425" y="833738"/>
                </a:cubicBezTo>
                <a:cubicBezTo>
                  <a:pt x="2924966" y="818440"/>
                  <a:pt x="2869507" y="816528"/>
                  <a:pt x="2814048" y="818440"/>
                </a:cubicBezTo>
                <a:cubicBezTo>
                  <a:pt x="2754764" y="822264"/>
                  <a:pt x="2695481" y="824176"/>
                  <a:pt x="2638109" y="829913"/>
                </a:cubicBezTo>
                <a:cubicBezTo>
                  <a:pt x="2580738" y="833738"/>
                  <a:pt x="2523366" y="841387"/>
                  <a:pt x="2467907" y="852860"/>
                </a:cubicBezTo>
                <a:cubicBezTo>
                  <a:pt x="2410536" y="862421"/>
                  <a:pt x="2356989" y="877719"/>
                  <a:pt x="2299618" y="891105"/>
                </a:cubicBezTo>
                <a:cubicBezTo>
                  <a:pt x="2297706" y="875807"/>
                  <a:pt x="2314917" y="879632"/>
                  <a:pt x="2316829" y="870070"/>
                </a:cubicBezTo>
                <a:cubicBezTo>
                  <a:pt x="2314917" y="868158"/>
                  <a:pt x="2313005" y="866246"/>
                  <a:pt x="2311092" y="866246"/>
                </a:cubicBezTo>
                <a:cubicBezTo>
                  <a:pt x="2272845" y="866246"/>
                  <a:pt x="2238422" y="875807"/>
                  <a:pt x="2202087" y="887280"/>
                </a:cubicBezTo>
                <a:cubicBezTo>
                  <a:pt x="2093081" y="923613"/>
                  <a:pt x="1987900" y="965682"/>
                  <a:pt x="1884632" y="1017313"/>
                </a:cubicBezTo>
                <a:cubicBezTo>
                  <a:pt x="1861683" y="1028786"/>
                  <a:pt x="1838734" y="1036435"/>
                  <a:pt x="1811961" y="1030699"/>
                </a:cubicBezTo>
                <a:cubicBezTo>
                  <a:pt x="1787100" y="1026874"/>
                  <a:pt x="1766064" y="1044084"/>
                  <a:pt x="1745028" y="1055558"/>
                </a:cubicBezTo>
                <a:cubicBezTo>
                  <a:pt x="1708693" y="1074680"/>
                  <a:pt x="1672357" y="1084241"/>
                  <a:pt x="1628373" y="1072768"/>
                </a:cubicBezTo>
                <a:cubicBezTo>
                  <a:pt x="1955390" y="871983"/>
                  <a:pt x="2299618" y="736213"/>
                  <a:pt x="2674444" y="680758"/>
                </a:cubicBezTo>
                <a:cubicBezTo>
                  <a:pt x="2383763" y="715179"/>
                  <a:pt x="2094993" y="757248"/>
                  <a:pt x="1832997" y="898754"/>
                </a:cubicBezTo>
                <a:cubicBezTo>
                  <a:pt x="2052921" y="747687"/>
                  <a:pt x="2305355" y="688407"/>
                  <a:pt x="2561614" y="642513"/>
                </a:cubicBezTo>
                <a:cubicBezTo>
                  <a:pt x="2819785" y="596620"/>
                  <a:pt x="3077957" y="617654"/>
                  <a:pt x="3341865" y="655899"/>
                </a:cubicBezTo>
                <a:cubicBezTo>
                  <a:pt x="3326566" y="634865"/>
                  <a:pt x="3307442" y="634865"/>
                  <a:pt x="3292143" y="632952"/>
                </a:cubicBezTo>
                <a:cubicBezTo>
                  <a:pt x="3108555" y="606181"/>
                  <a:pt x="2924966" y="588971"/>
                  <a:pt x="2739465" y="602356"/>
                </a:cubicBezTo>
                <a:cubicBezTo>
                  <a:pt x="2716517" y="604269"/>
                  <a:pt x="2693568" y="606181"/>
                  <a:pt x="2674444" y="592795"/>
                </a:cubicBezTo>
                <a:cubicBezTo>
                  <a:pt x="2664883" y="587058"/>
                  <a:pt x="2657233" y="587058"/>
                  <a:pt x="2649584" y="590883"/>
                </a:cubicBezTo>
                <a:cubicBezTo>
                  <a:pt x="2565439" y="627216"/>
                  <a:pt x="2473645" y="632952"/>
                  <a:pt x="2385675" y="650162"/>
                </a:cubicBezTo>
                <a:cubicBezTo>
                  <a:pt x="2207824" y="684583"/>
                  <a:pt x="2037622" y="740038"/>
                  <a:pt x="1871245" y="810791"/>
                </a:cubicBezTo>
                <a:cubicBezTo>
                  <a:pt x="1857858" y="816528"/>
                  <a:pt x="1844472" y="826089"/>
                  <a:pt x="1823435" y="820352"/>
                </a:cubicBezTo>
                <a:cubicBezTo>
                  <a:pt x="1953477" y="740038"/>
                  <a:pt x="2096906" y="701793"/>
                  <a:pt x="2232685" y="646338"/>
                </a:cubicBezTo>
                <a:cubicBezTo>
                  <a:pt x="2140890" y="655899"/>
                  <a:pt x="2058658" y="707530"/>
                  <a:pt x="1959214" y="701793"/>
                </a:cubicBezTo>
                <a:cubicBezTo>
                  <a:pt x="1982163" y="675022"/>
                  <a:pt x="2007024" y="665460"/>
                  <a:pt x="2033797" y="659724"/>
                </a:cubicBezTo>
                <a:cubicBezTo>
                  <a:pt x="2096906" y="648250"/>
                  <a:pt x="2158102" y="634865"/>
                  <a:pt x="2217386" y="611918"/>
                </a:cubicBezTo>
                <a:cubicBezTo>
                  <a:pt x="2263283" y="592795"/>
                  <a:pt x="2311092" y="602356"/>
                  <a:pt x="2358902" y="592795"/>
                </a:cubicBezTo>
                <a:cubicBezTo>
                  <a:pt x="2381850" y="588971"/>
                  <a:pt x="2402886" y="585146"/>
                  <a:pt x="2416273" y="562199"/>
                </a:cubicBezTo>
                <a:cubicBezTo>
                  <a:pt x="2425835" y="548814"/>
                  <a:pt x="2441134" y="546901"/>
                  <a:pt x="2456433" y="543077"/>
                </a:cubicBezTo>
                <a:cubicBezTo>
                  <a:pt x="2831260" y="478061"/>
                  <a:pt x="3202261" y="504832"/>
                  <a:pt x="3569438" y="602356"/>
                </a:cubicBezTo>
                <a:cubicBezTo>
                  <a:pt x="3665057" y="629128"/>
                  <a:pt x="3756852" y="661636"/>
                  <a:pt x="3850558" y="692232"/>
                </a:cubicBezTo>
                <a:cubicBezTo>
                  <a:pt x="3877332" y="699881"/>
                  <a:pt x="3900280" y="715179"/>
                  <a:pt x="3919404" y="736213"/>
                </a:cubicBezTo>
                <a:cubicBezTo>
                  <a:pt x="3951914" y="768721"/>
                  <a:pt x="3990162" y="785932"/>
                  <a:pt x="4036059" y="789756"/>
                </a:cubicBezTo>
                <a:cubicBezTo>
                  <a:pt x="4106817" y="795493"/>
                  <a:pt x="4164189" y="824176"/>
                  <a:pt x="4200524" y="891105"/>
                </a:cubicBezTo>
                <a:cubicBezTo>
                  <a:pt x="4204349" y="900666"/>
                  <a:pt x="4211998" y="910227"/>
                  <a:pt x="4221560" y="915964"/>
                </a:cubicBezTo>
                <a:cubicBezTo>
                  <a:pt x="4317179" y="980980"/>
                  <a:pt x="4395587" y="1065119"/>
                  <a:pt x="4487381" y="1132047"/>
                </a:cubicBezTo>
                <a:cubicBezTo>
                  <a:pt x="4506505" y="1145433"/>
                  <a:pt x="4521804" y="1158819"/>
                  <a:pt x="4548577" y="1162643"/>
                </a:cubicBezTo>
                <a:cubicBezTo>
                  <a:pt x="4539015" y="1133960"/>
                  <a:pt x="4517979" y="1116750"/>
                  <a:pt x="4498855" y="1097627"/>
                </a:cubicBezTo>
                <a:cubicBezTo>
                  <a:pt x="4452958" y="1057470"/>
                  <a:pt x="4412798" y="1024962"/>
                  <a:pt x="4361164" y="992454"/>
                </a:cubicBezTo>
                <a:cubicBezTo>
                  <a:pt x="4349690" y="984805"/>
                  <a:pt x="4353514" y="988629"/>
                  <a:pt x="4332478" y="959946"/>
                </a:cubicBezTo>
                <a:cubicBezTo>
                  <a:pt x="4340128" y="950384"/>
                  <a:pt x="4326741" y="940823"/>
                  <a:pt x="4319092" y="933174"/>
                </a:cubicBezTo>
                <a:cubicBezTo>
                  <a:pt x="4254071" y="877719"/>
                  <a:pt x="4189050" y="822264"/>
                  <a:pt x="4122116" y="766809"/>
                </a:cubicBezTo>
                <a:cubicBezTo>
                  <a:pt x="4072394" y="724740"/>
                  <a:pt x="4015023" y="697969"/>
                  <a:pt x="3951914" y="678846"/>
                </a:cubicBezTo>
                <a:cubicBezTo>
                  <a:pt x="3814223" y="642513"/>
                  <a:pt x="3684181" y="587058"/>
                  <a:pt x="3546490" y="556463"/>
                </a:cubicBezTo>
                <a:cubicBezTo>
                  <a:pt x="3167839" y="476148"/>
                  <a:pt x="2787275" y="453202"/>
                  <a:pt x="2402886" y="508656"/>
                </a:cubicBezTo>
                <a:cubicBezTo>
                  <a:pt x="2311092" y="522042"/>
                  <a:pt x="2223123" y="539252"/>
                  <a:pt x="2140890" y="583234"/>
                </a:cubicBezTo>
                <a:cubicBezTo>
                  <a:pt x="2010849" y="650162"/>
                  <a:pt x="1865508" y="684583"/>
                  <a:pt x="1733553" y="745774"/>
                </a:cubicBezTo>
                <a:cubicBezTo>
                  <a:pt x="1720167" y="751511"/>
                  <a:pt x="1701043" y="759160"/>
                  <a:pt x="1691481" y="745774"/>
                </a:cubicBezTo>
                <a:cubicBezTo>
                  <a:pt x="1681919" y="732389"/>
                  <a:pt x="1693394" y="715179"/>
                  <a:pt x="1702955" y="701793"/>
                </a:cubicBezTo>
                <a:cubicBezTo>
                  <a:pt x="1712517" y="688407"/>
                  <a:pt x="1727816" y="678846"/>
                  <a:pt x="1743115" y="673109"/>
                </a:cubicBezTo>
                <a:cubicBezTo>
                  <a:pt x="1924792" y="606181"/>
                  <a:pt x="2102643" y="522042"/>
                  <a:pt x="2291968" y="474236"/>
                </a:cubicBezTo>
                <a:cubicBezTo>
                  <a:pt x="2634284" y="388185"/>
                  <a:pt x="2978513" y="372887"/>
                  <a:pt x="3326566" y="445552"/>
                </a:cubicBezTo>
                <a:cubicBezTo>
                  <a:pt x="3372463" y="455114"/>
                  <a:pt x="3376288" y="453202"/>
                  <a:pt x="3410711" y="422606"/>
                </a:cubicBezTo>
                <a:cubicBezTo>
                  <a:pt x="3328479" y="399659"/>
                  <a:pt x="3244334" y="388185"/>
                  <a:pt x="3162101" y="376712"/>
                </a:cubicBezTo>
                <a:cubicBezTo>
                  <a:pt x="2731816" y="317432"/>
                  <a:pt x="2322567" y="397747"/>
                  <a:pt x="1922879" y="548814"/>
                </a:cubicBezTo>
                <a:cubicBezTo>
                  <a:pt x="1876982" y="567936"/>
                  <a:pt x="1829172" y="583234"/>
                  <a:pt x="1783275" y="600444"/>
                </a:cubicBezTo>
                <a:cubicBezTo>
                  <a:pt x="1775626" y="604269"/>
                  <a:pt x="1767976" y="613830"/>
                  <a:pt x="1760327" y="602356"/>
                </a:cubicBezTo>
                <a:cubicBezTo>
                  <a:pt x="1752677" y="592795"/>
                  <a:pt x="1756502" y="583234"/>
                  <a:pt x="1764152" y="575585"/>
                </a:cubicBezTo>
                <a:cubicBezTo>
                  <a:pt x="1781363" y="558375"/>
                  <a:pt x="1802399" y="546901"/>
                  <a:pt x="1823435" y="541165"/>
                </a:cubicBezTo>
                <a:cubicBezTo>
                  <a:pt x="1945828" y="499095"/>
                  <a:pt x="2066308" y="441728"/>
                  <a:pt x="2200174" y="426430"/>
                </a:cubicBezTo>
                <a:cubicBezTo>
                  <a:pt x="2190612" y="407308"/>
                  <a:pt x="2169576" y="414957"/>
                  <a:pt x="2156189" y="401571"/>
                </a:cubicBezTo>
                <a:cubicBezTo>
                  <a:pt x="2198262" y="380536"/>
                  <a:pt x="2242247" y="370975"/>
                  <a:pt x="2286231" y="363326"/>
                </a:cubicBezTo>
                <a:cubicBezTo>
                  <a:pt x="2590300" y="305959"/>
                  <a:pt x="2894368" y="277275"/>
                  <a:pt x="3202261" y="315520"/>
                </a:cubicBezTo>
                <a:cubicBezTo>
                  <a:pt x="3418360" y="344204"/>
                  <a:pt x="3628722" y="393922"/>
                  <a:pt x="3829522" y="476148"/>
                </a:cubicBezTo>
                <a:cubicBezTo>
                  <a:pt x="3890718" y="501008"/>
                  <a:pt x="3942353" y="541165"/>
                  <a:pt x="4009286" y="550726"/>
                </a:cubicBezTo>
                <a:cubicBezTo>
                  <a:pt x="4026497" y="552638"/>
                  <a:pt x="4047533" y="562199"/>
                  <a:pt x="4053271" y="535428"/>
                </a:cubicBezTo>
                <a:cubicBezTo>
                  <a:pt x="4060920" y="508656"/>
                  <a:pt x="4036059" y="512481"/>
                  <a:pt x="4020760" y="504832"/>
                </a:cubicBezTo>
                <a:cubicBezTo>
                  <a:pt x="4001636" y="499095"/>
                  <a:pt x="3976775" y="495271"/>
                  <a:pt x="3965301" y="468499"/>
                </a:cubicBezTo>
                <a:cubicBezTo>
                  <a:pt x="4085781" y="481885"/>
                  <a:pt x="4187137" y="539252"/>
                  <a:pt x="4290406" y="585146"/>
                </a:cubicBezTo>
                <a:cubicBezTo>
                  <a:pt x="4351602" y="617654"/>
                  <a:pt x="4403236" y="663548"/>
                  <a:pt x="4468257" y="688407"/>
                </a:cubicBezTo>
                <a:cubicBezTo>
                  <a:pt x="4418535" y="640601"/>
                  <a:pt x="4359252" y="611918"/>
                  <a:pt x="4299968" y="577497"/>
                </a:cubicBezTo>
                <a:cubicBezTo>
                  <a:pt x="4221560" y="523954"/>
                  <a:pt x="4131678" y="489534"/>
                  <a:pt x="4041796" y="455114"/>
                </a:cubicBezTo>
                <a:cubicBezTo>
                  <a:pt x="3797012" y="361414"/>
                  <a:pt x="3546490" y="284924"/>
                  <a:pt x="3286406" y="242855"/>
                </a:cubicBezTo>
                <a:cubicBezTo>
                  <a:pt x="3253896" y="239030"/>
                  <a:pt x="3219473" y="229469"/>
                  <a:pt x="3185050" y="235206"/>
                </a:cubicBezTo>
                <a:cubicBezTo>
                  <a:pt x="3185050" y="256241"/>
                  <a:pt x="3202261" y="252416"/>
                  <a:pt x="3213736" y="254328"/>
                </a:cubicBezTo>
                <a:cubicBezTo>
                  <a:pt x="3433659" y="284924"/>
                  <a:pt x="3649758" y="336555"/>
                  <a:pt x="3860120" y="414957"/>
                </a:cubicBezTo>
                <a:cubicBezTo>
                  <a:pt x="3871594" y="418781"/>
                  <a:pt x="3894543" y="416869"/>
                  <a:pt x="3888806" y="435991"/>
                </a:cubicBezTo>
                <a:cubicBezTo>
                  <a:pt x="3883069" y="455114"/>
                  <a:pt x="3862033" y="449377"/>
                  <a:pt x="3848646" y="443640"/>
                </a:cubicBezTo>
                <a:cubicBezTo>
                  <a:pt x="3781713" y="420693"/>
                  <a:pt x="3716692" y="390098"/>
                  <a:pt x="3645934" y="372887"/>
                </a:cubicBezTo>
                <a:cubicBezTo>
                  <a:pt x="3339953" y="300222"/>
                  <a:pt x="3032060" y="246679"/>
                  <a:pt x="2716517" y="271538"/>
                </a:cubicBezTo>
                <a:cubicBezTo>
                  <a:pt x="2471732" y="290661"/>
                  <a:pt x="2232685" y="346116"/>
                  <a:pt x="1999374" y="420693"/>
                </a:cubicBezTo>
                <a:cubicBezTo>
                  <a:pt x="1951565" y="435991"/>
                  <a:pt x="1901843" y="451289"/>
                  <a:pt x="1852121" y="458938"/>
                </a:cubicBezTo>
                <a:cubicBezTo>
                  <a:pt x="2207824" y="304047"/>
                  <a:pt x="2582650" y="225645"/>
                  <a:pt x="2976601" y="227557"/>
                </a:cubicBezTo>
                <a:cubicBezTo>
                  <a:pt x="2963214" y="204610"/>
                  <a:pt x="2940265" y="214171"/>
                  <a:pt x="2915404" y="198873"/>
                </a:cubicBezTo>
                <a:cubicBezTo>
                  <a:pt x="2984250" y="198873"/>
                  <a:pt x="3043534" y="198873"/>
                  <a:pt x="3100905" y="204610"/>
                </a:cubicBezTo>
                <a:cubicBezTo>
                  <a:pt x="3186962" y="214171"/>
                  <a:pt x="3273019" y="225645"/>
                  <a:pt x="3360989" y="233294"/>
                </a:cubicBezTo>
                <a:cubicBezTo>
                  <a:pt x="3366726" y="235206"/>
                  <a:pt x="3380113" y="242855"/>
                  <a:pt x="3382025" y="229469"/>
                </a:cubicBezTo>
                <a:cubicBezTo>
                  <a:pt x="3385850" y="217996"/>
                  <a:pt x="3372463" y="217996"/>
                  <a:pt x="3364814" y="216083"/>
                </a:cubicBezTo>
                <a:cubicBezTo>
                  <a:pt x="3257720" y="195049"/>
                  <a:pt x="3154452" y="166365"/>
                  <a:pt x="3043534" y="175926"/>
                </a:cubicBezTo>
                <a:cubicBezTo>
                  <a:pt x="3018673" y="179751"/>
                  <a:pt x="2991900" y="166365"/>
                  <a:pt x="2965126" y="162541"/>
                </a:cubicBezTo>
                <a:cubicBezTo>
                  <a:pt x="2854208" y="143418"/>
                  <a:pt x="2745203" y="166365"/>
                  <a:pt x="2634284" y="177839"/>
                </a:cubicBezTo>
                <a:cubicBezTo>
                  <a:pt x="2387587" y="206522"/>
                  <a:pt x="2146628" y="256241"/>
                  <a:pt x="1911405" y="332730"/>
                </a:cubicBezTo>
                <a:cubicBezTo>
                  <a:pt x="1764152" y="378624"/>
                  <a:pt x="1630285" y="457026"/>
                  <a:pt x="1488769" y="520130"/>
                </a:cubicBezTo>
                <a:cubicBezTo>
                  <a:pt x="1477295" y="523954"/>
                  <a:pt x="1463908" y="529691"/>
                  <a:pt x="1446696" y="537340"/>
                </a:cubicBezTo>
                <a:cubicBezTo>
                  <a:pt x="1454346" y="504832"/>
                  <a:pt x="1473470" y="483797"/>
                  <a:pt x="1498331" y="476148"/>
                </a:cubicBezTo>
                <a:cubicBezTo>
                  <a:pt x="1620723" y="439816"/>
                  <a:pt x="1727816" y="367151"/>
                  <a:pt x="1846384" y="321257"/>
                </a:cubicBezTo>
                <a:cubicBezTo>
                  <a:pt x="2226948" y="177839"/>
                  <a:pt x="2618985" y="112822"/>
                  <a:pt x="3026322" y="133857"/>
                </a:cubicBezTo>
                <a:cubicBezTo>
                  <a:pt x="3194612" y="143418"/>
                  <a:pt x="3355252" y="185488"/>
                  <a:pt x="3519717" y="216083"/>
                </a:cubicBezTo>
                <a:cubicBezTo>
                  <a:pt x="3730078" y="252416"/>
                  <a:pt x="3930878" y="315520"/>
                  <a:pt x="4116379" y="418781"/>
                </a:cubicBezTo>
                <a:cubicBezTo>
                  <a:pt x="4133591" y="428342"/>
                  <a:pt x="4152714" y="432167"/>
                  <a:pt x="4150802" y="458938"/>
                </a:cubicBezTo>
                <a:cubicBezTo>
                  <a:pt x="4148890" y="466587"/>
                  <a:pt x="4156539" y="472324"/>
                  <a:pt x="4164189" y="474236"/>
                </a:cubicBezTo>
                <a:cubicBezTo>
                  <a:pt x="4280844" y="527779"/>
                  <a:pt x="4391762" y="592795"/>
                  <a:pt x="4500768" y="663548"/>
                </a:cubicBezTo>
                <a:cubicBezTo>
                  <a:pt x="4502680" y="665460"/>
                  <a:pt x="4506505" y="665460"/>
                  <a:pt x="4512242" y="665460"/>
                </a:cubicBezTo>
                <a:cubicBezTo>
                  <a:pt x="4521804" y="640601"/>
                  <a:pt x="4516067" y="625303"/>
                  <a:pt x="4491206" y="610005"/>
                </a:cubicBezTo>
                <a:cubicBezTo>
                  <a:pt x="4322916" y="502920"/>
                  <a:pt x="4156539" y="392010"/>
                  <a:pt x="3972951" y="311696"/>
                </a:cubicBezTo>
                <a:cubicBezTo>
                  <a:pt x="3672707" y="181663"/>
                  <a:pt x="3359077" y="110910"/>
                  <a:pt x="3032060" y="103261"/>
                </a:cubicBezTo>
                <a:cubicBezTo>
                  <a:pt x="2848471" y="99437"/>
                  <a:pt x="2664883" y="95612"/>
                  <a:pt x="2483206" y="124296"/>
                </a:cubicBezTo>
                <a:cubicBezTo>
                  <a:pt x="2412448" y="137682"/>
                  <a:pt x="2339778" y="128120"/>
                  <a:pt x="2269020" y="128120"/>
                </a:cubicBezTo>
                <a:cubicBezTo>
                  <a:pt x="2500418" y="86051"/>
                  <a:pt x="2733728" y="61192"/>
                  <a:pt x="2968951" y="61192"/>
                </a:cubicBezTo>
                <a:cubicBezTo>
                  <a:pt x="3206086" y="63104"/>
                  <a:pt x="3437484" y="91788"/>
                  <a:pt x="3666970" y="154892"/>
                </a:cubicBezTo>
                <a:cubicBezTo>
                  <a:pt x="3464257" y="84139"/>
                  <a:pt x="3250071" y="53543"/>
                  <a:pt x="3041621" y="9561"/>
                </a:cubicBezTo>
                <a:cubicBezTo>
                  <a:pt x="3041621" y="5737"/>
                  <a:pt x="3043534" y="1912"/>
                  <a:pt x="304353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 baseline="0"/>
            </a:lvl1pPr>
          </a:lstStyle>
          <a:p>
            <a:r>
              <a:rPr lang="en-US" dirty="0"/>
              <a:t>Insert Your Picture</a:t>
            </a:r>
          </a:p>
        </p:txBody>
      </p:sp>
    </p:spTree>
    <p:extLst>
      <p:ext uri="{BB962C8B-B14F-4D97-AF65-F5344CB8AC3E}">
        <p14:creationId xmlns:p14="http://schemas.microsoft.com/office/powerpoint/2010/main" val="8443120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LAYOUT</a:t>
            </a:r>
          </a:p>
        </p:txBody>
      </p:sp>
    </p:spTree>
    <p:extLst>
      <p:ext uri="{BB962C8B-B14F-4D97-AF65-F5344CB8AC3E}">
        <p14:creationId xmlns:p14="http://schemas.microsoft.com/office/powerpoint/2010/main" val="140921888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09" y="1131590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6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/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3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2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3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8986015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solidFill>
          <a:srgbClr val="00B050"/>
        </a:solidFill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8"/>
          <p:cNvSpPr txBox="1">
            <a:spLocks noGrp="1"/>
          </p:cNvSpPr>
          <p:nvPr>
            <p:ph type="title"/>
          </p:nvPr>
        </p:nvSpPr>
        <p:spPr>
          <a:xfrm>
            <a:off x="1666867" y="2028333"/>
            <a:ext cx="8858400" cy="326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13333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pic>
        <p:nvPicPr>
          <p:cNvPr id="10242" name="Picture 2" descr="brócoli verde bajo el cielo azul durante el día">
            <a:extLst>
              <a:ext uri="{FF2B5EF4-FFF2-40B4-BE49-F238E27FC236}">
                <a16:creationId xmlns:a16="http://schemas.microsoft.com/office/drawing/2014/main" id="{3F70DE6E-87B7-4475-8CB1-5D671D9710E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67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11719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Fotos gratis de Verduras">
            <a:extLst>
              <a:ext uri="{FF2B5EF4-FFF2-40B4-BE49-F238E27FC236}">
                <a16:creationId xmlns:a16="http://schemas.microsoft.com/office/drawing/2014/main" id="{B22B9B23-66E7-4BDF-9EAC-1F74F992268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5"/>
          <a:stretch/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9" name="Google Shape;89;p10"/>
          <p:cNvSpPr txBox="1">
            <a:spLocks noGrp="1"/>
          </p:cNvSpPr>
          <p:nvPr>
            <p:ph type="title"/>
          </p:nvPr>
        </p:nvSpPr>
        <p:spPr>
          <a:xfrm>
            <a:off x="7444533" y="840000"/>
            <a:ext cx="3787600" cy="294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7" name="Diagrama de flujo: retraso 6">
            <a:extLst>
              <a:ext uri="{FF2B5EF4-FFF2-40B4-BE49-F238E27FC236}">
                <a16:creationId xmlns:a16="http://schemas.microsoft.com/office/drawing/2014/main" id="{1D6CD97C-D992-4F88-8E4F-D633B8570A2B}"/>
              </a:ext>
            </a:extLst>
          </p:cNvPr>
          <p:cNvSpPr/>
          <p:nvPr userDrawn="1"/>
        </p:nvSpPr>
        <p:spPr>
          <a:xfrm>
            <a:off x="0" y="5423878"/>
            <a:ext cx="1797539" cy="1434121"/>
          </a:xfrm>
          <a:prstGeom prst="flowChartDelay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</p:spTree>
    <p:extLst>
      <p:ext uri="{BB962C8B-B14F-4D97-AF65-F5344CB8AC3E}">
        <p14:creationId xmlns:p14="http://schemas.microsoft.com/office/powerpoint/2010/main" val="355371551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25"/>
          <p:cNvSpPr txBox="1">
            <a:spLocks noGrp="1"/>
          </p:cNvSpPr>
          <p:nvPr>
            <p:ph type="subTitle" idx="1"/>
          </p:nvPr>
        </p:nvSpPr>
        <p:spPr>
          <a:xfrm>
            <a:off x="2713800" y="1790233"/>
            <a:ext cx="2998400" cy="104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Alata"/>
              <a:buNone/>
              <a:defRPr sz="2933" b="1">
                <a:solidFill>
                  <a:schemeClr val="lt2"/>
                </a:solidFill>
                <a:latin typeface="Alata"/>
                <a:ea typeface="Alata"/>
                <a:cs typeface="Alata"/>
                <a:sym typeface="Alat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Alata"/>
              <a:buNone/>
              <a:defRPr sz="2933" b="1">
                <a:solidFill>
                  <a:schemeClr val="lt2"/>
                </a:solidFill>
                <a:latin typeface="Alata"/>
                <a:ea typeface="Alata"/>
                <a:cs typeface="Alata"/>
                <a:sym typeface="Alata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Clr>
                <a:schemeClr val="lt2"/>
              </a:buClr>
              <a:buSzPts val="2200"/>
              <a:buFont typeface="Alata"/>
              <a:buNone/>
              <a:defRPr sz="2933" b="1">
                <a:solidFill>
                  <a:schemeClr val="lt2"/>
                </a:solidFill>
                <a:latin typeface="Alata"/>
                <a:ea typeface="Alata"/>
                <a:cs typeface="Alata"/>
                <a:sym typeface="Alata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Clr>
                <a:schemeClr val="lt2"/>
              </a:buClr>
              <a:buSzPts val="2200"/>
              <a:buFont typeface="Alata"/>
              <a:buNone/>
              <a:defRPr sz="2933" b="1">
                <a:solidFill>
                  <a:schemeClr val="lt2"/>
                </a:solidFill>
                <a:latin typeface="Alata"/>
                <a:ea typeface="Alata"/>
                <a:cs typeface="Alata"/>
                <a:sym typeface="Alata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Clr>
                <a:schemeClr val="lt2"/>
              </a:buClr>
              <a:buSzPts val="2200"/>
              <a:buFont typeface="Alata"/>
              <a:buNone/>
              <a:defRPr sz="2933" b="1">
                <a:solidFill>
                  <a:schemeClr val="lt2"/>
                </a:solidFill>
                <a:latin typeface="Alata"/>
                <a:ea typeface="Alata"/>
                <a:cs typeface="Alata"/>
                <a:sym typeface="Alata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Clr>
                <a:schemeClr val="lt2"/>
              </a:buClr>
              <a:buSzPts val="2200"/>
              <a:buFont typeface="Alata"/>
              <a:buNone/>
              <a:defRPr sz="2933" b="1">
                <a:solidFill>
                  <a:schemeClr val="lt2"/>
                </a:solidFill>
                <a:latin typeface="Alata"/>
                <a:ea typeface="Alata"/>
                <a:cs typeface="Alata"/>
                <a:sym typeface="Alata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Clr>
                <a:schemeClr val="lt2"/>
              </a:buClr>
              <a:buSzPts val="2200"/>
              <a:buFont typeface="Alata"/>
              <a:buNone/>
              <a:defRPr sz="2933" b="1">
                <a:solidFill>
                  <a:schemeClr val="lt2"/>
                </a:solidFill>
                <a:latin typeface="Alata"/>
                <a:ea typeface="Alata"/>
                <a:cs typeface="Alata"/>
                <a:sym typeface="Alata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Clr>
                <a:schemeClr val="lt2"/>
              </a:buClr>
              <a:buSzPts val="2200"/>
              <a:buFont typeface="Alata"/>
              <a:buNone/>
              <a:defRPr sz="2933" b="1">
                <a:solidFill>
                  <a:schemeClr val="lt2"/>
                </a:solidFill>
                <a:latin typeface="Alata"/>
                <a:ea typeface="Alata"/>
                <a:cs typeface="Alata"/>
                <a:sym typeface="Alata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Clr>
                <a:schemeClr val="lt2"/>
              </a:buClr>
              <a:buSzPts val="2200"/>
              <a:buFont typeface="Alata"/>
              <a:buNone/>
              <a:defRPr sz="2933" b="1">
                <a:solidFill>
                  <a:schemeClr val="lt2"/>
                </a:solidFill>
                <a:latin typeface="Alata"/>
                <a:ea typeface="Alata"/>
                <a:cs typeface="Alata"/>
                <a:sym typeface="Alata"/>
              </a:defRPr>
            </a:lvl9pPr>
          </a:lstStyle>
          <a:p>
            <a:endParaRPr/>
          </a:p>
        </p:txBody>
      </p:sp>
      <p:sp>
        <p:nvSpPr>
          <p:cNvPr id="241" name="Google Shape;241;p25"/>
          <p:cNvSpPr txBox="1">
            <a:spLocks noGrp="1"/>
          </p:cNvSpPr>
          <p:nvPr>
            <p:ph type="subTitle" idx="2"/>
          </p:nvPr>
        </p:nvSpPr>
        <p:spPr>
          <a:xfrm>
            <a:off x="2713800" y="3686367"/>
            <a:ext cx="2998400" cy="104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Alata"/>
              <a:buNone/>
              <a:defRPr sz="2933" b="1">
                <a:solidFill>
                  <a:schemeClr val="lt2"/>
                </a:solidFill>
                <a:latin typeface="Alata"/>
                <a:ea typeface="Alata"/>
                <a:cs typeface="Alata"/>
                <a:sym typeface="Alat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Alata"/>
              <a:buNone/>
              <a:defRPr sz="2933" b="1">
                <a:solidFill>
                  <a:schemeClr val="lt2"/>
                </a:solidFill>
                <a:latin typeface="Alata"/>
                <a:ea typeface="Alata"/>
                <a:cs typeface="Alata"/>
                <a:sym typeface="Alata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Clr>
                <a:schemeClr val="lt2"/>
              </a:buClr>
              <a:buSzPts val="2200"/>
              <a:buFont typeface="Alata"/>
              <a:buNone/>
              <a:defRPr sz="2933" b="1">
                <a:solidFill>
                  <a:schemeClr val="lt2"/>
                </a:solidFill>
                <a:latin typeface="Alata"/>
                <a:ea typeface="Alata"/>
                <a:cs typeface="Alata"/>
                <a:sym typeface="Alata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Clr>
                <a:schemeClr val="lt2"/>
              </a:buClr>
              <a:buSzPts val="2200"/>
              <a:buFont typeface="Alata"/>
              <a:buNone/>
              <a:defRPr sz="2933" b="1">
                <a:solidFill>
                  <a:schemeClr val="lt2"/>
                </a:solidFill>
                <a:latin typeface="Alata"/>
                <a:ea typeface="Alata"/>
                <a:cs typeface="Alata"/>
                <a:sym typeface="Alata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Clr>
                <a:schemeClr val="lt2"/>
              </a:buClr>
              <a:buSzPts val="2200"/>
              <a:buFont typeface="Alata"/>
              <a:buNone/>
              <a:defRPr sz="2933" b="1">
                <a:solidFill>
                  <a:schemeClr val="lt2"/>
                </a:solidFill>
                <a:latin typeface="Alata"/>
                <a:ea typeface="Alata"/>
                <a:cs typeface="Alata"/>
                <a:sym typeface="Alata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Clr>
                <a:schemeClr val="lt2"/>
              </a:buClr>
              <a:buSzPts val="2200"/>
              <a:buFont typeface="Alata"/>
              <a:buNone/>
              <a:defRPr sz="2933" b="1">
                <a:solidFill>
                  <a:schemeClr val="lt2"/>
                </a:solidFill>
                <a:latin typeface="Alata"/>
                <a:ea typeface="Alata"/>
                <a:cs typeface="Alata"/>
                <a:sym typeface="Alata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Clr>
                <a:schemeClr val="lt2"/>
              </a:buClr>
              <a:buSzPts val="2200"/>
              <a:buFont typeface="Alata"/>
              <a:buNone/>
              <a:defRPr sz="2933" b="1">
                <a:solidFill>
                  <a:schemeClr val="lt2"/>
                </a:solidFill>
                <a:latin typeface="Alata"/>
                <a:ea typeface="Alata"/>
                <a:cs typeface="Alata"/>
                <a:sym typeface="Alata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Clr>
                <a:schemeClr val="lt2"/>
              </a:buClr>
              <a:buSzPts val="2200"/>
              <a:buFont typeface="Alata"/>
              <a:buNone/>
              <a:defRPr sz="2933" b="1">
                <a:solidFill>
                  <a:schemeClr val="lt2"/>
                </a:solidFill>
                <a:latin typeface="Alata"/>
                <a:ea typeface="Alata"/>
                <a:cs typeface="Alata"/>
                <a:sym typeface="Alata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Clr>
                <a:schemeClr val="lt2"/>
              </a:buClr>
              <a:buSzPts val="2200"/>
              <a:buFont typeface="Alata"/>
              <a:buNone/>
              <a:defRPr sz="2933" b="1">
                <a:solidFill>
                  <a:schemeClr val="lt2"/>
                </a:solidFill>
                <a:latin typeface="Alata"/>
                <a:ea typeface="Alata"/>
                <a:cs typeface="Alata"/>
                <a:sym typeface="Alata"/>
              </a:defRPr>
            </a:lvl9pPr>
          </a:lstStyle>
          <a:p>
            <a:endParaRPr/>
          </a:p>
        </p:txBody>
      </p:sp>
      <p:sp>
        <p:nvSpPr>
          <p:cNvPr id="242" name="Google Shape;242;p25"/>
          <p:cNvSpPr txBox="1">
            <a:spLocks noGrp="1"/>
          </p:cNvSpPr>
          <p:nvPr>
            <p:ph type="subTitle" idx="3"/>
          </p:nvPr>
        </p:nvSpPr>
        <p:spPr>
          <a:xfrm>
            <a:off x="6479800" y="1790233"/>
            <a:ext cx="2998400" cy="104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Alata"/>
              <a:buNone/>
              <a:defRPr sz="2933" b="1">
                <a:solidFill>
                  <a:schemeClr val="lt2"/>
                </a:solidFill>
                <a:latin typeface="Alata"/>
                <a:ea typeface="Alata"/>
                <a:cs typeface="Alata"/>
                <a:sym typeface="Alata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Alata"/>
              <a:buNone/>
              <a:defRPr sz="2933" b="1">
                <a:solidFill>
                  <a:schemeClr val="lt2"/>
                </a:solidFill>
                <a:latin typeface="Alata"/>
                <a:ea typeface="Alata"/>
                <a:cs typeface="Alata"/>
                <a:sym typeface="Alata"/>
              </a:defRPr>
            </a:lvl2pPr>
            <a:lvl3pPr lvl="2" algn="r" rtl="0">
              <a:spcBef>
                <a:spcPts val="2133"/>
              </a:spcBef>
              <a:spcAft>
                <a:spcPts val="0"/>
              </a:spcAft>
              <a:buClr>
                <a:schemeClr val="lt2"/>
              </a:buClr>
              <a:buSzPts val="2200"/>
              <a:buFont typeface="Alata"/>
              <a:buNone/>
              <a:defRPr sz="2933" b="1">
                <a:solidFill>
                  <a:schemeClr val="lt2"/>
                </a:solidFill>
                <a:latin typeface="Alata"/>
                <a:ea typeface="Alata"/>
                <a:cs typeface="Alata"/>
                <a:sym typeface="Alata"/>
              </a:defRPr>
            </a:lvl3pPr>
            <a:lvl4pPr lvl="3" algn="r" rtl="0">
              <a:spcBef>
                <a:spcPts val="2133"/>
              </a:spcBef>
              <a:spcAft>
                <a:spcPts val="0"/>
              </a:spcAft>
              <a:buClr>
                <a:schemeClr val="lt2"/>
              </a:buClr>
              <a:buSzPts val="2200"/>
              <a:buFont typeface="Alata"/>
              <a:buNone/>
              <a:defRPr sz="2933" b="1">
                <a:solidFill>
                  <a:schemeClr val="lt2"/>
                </a:solidFill>
                <a:latin typeface="Alata"/>
                <a:ea typeface="Alata"/>
                <a:cs typeface="Alata"/>
                <a:sym typeface="Alata"/>
              </a:defRPr>
            </a:lvl4pPr>
            <a:lvl5pPr lvl="4" algn="r" rtl="0">
              <a:spcBef>
                <a:spcPts val="2133"/>
              </a:spcBef>
              <a:spcAft>
                <a:spcPts val="0"/>
              </a:spcAft>
              <a:buClr>
                <a:schemeClr val="lt2"/>
              </a:buClr>
              <a:buSzPts val="2200"/>
              <a:buFont typeface="Alata"/>
              <a:buNone/>
              <a:defRPr sz="2933" b="1">
                <a:solidFill>
                  <a:schemeClr val="lt2"/>
                </a:solidFill>
                <a:latin typeface="Alata"/>
                <a:ea typeface="Alata"/>
                <a:cs typeface="Alata"/>
                <a:sym typeface="Alata"/>
              </a:defRPr>
            </a:lvl5pPr>
            <a:lvl6pPr lvl="5" algn="r" rtl="0">
              <a:spcBef>
                <a:spcPts val="2133"/>
              </a:spcBef>
              <a:spcAft>
                <a:spcPts val="0"/>
              </a:spcAft>
              <a:buClr>
                <a:schemeClr val="lt2"/>
              </a:buClr>
              <a:buSzPts val="2200"/>
              <a:buFont typeface="Alata"/>
              <a:buNone/>
              <a:defRPr sz="2933" b="1">
                <a:solidFill>
                  <a:schemeClr val="lt2"/>
                </a:solidFill>
                <a:latin typeface="Alata"/>
                <a:ea typeface="Alata"/>
                <a:cs typeface="Alata"/>
                <a:sym typeface="Alata"/>
              </a:defRPr>
            </a:lvl6pPr>
            <a:lvl7pPr lvl="6" algn="r" rtl="0">
              <a:spcBef>
                <a:spcPts val="2133"/>
              </a:spcBef>
              <a:spcAft>
                <a:spcPts val="0"/>
              </a:spcAft>
              <a:buClr>
                <a:schemeClr val="lt2"/>
              </a:buClr>
              <a:buSzPts val="2200"/>
              <a:buFont typeface="Alata"/>
              <a:buNone/>
              <a:defRPr sz="2933" b="1">
                <a:solidFill>
                  <a:schemeClr val="lt2"/>
                </a:solidFill>
                <a:latin typeface="Alata"/>
                <a:ea typeface="Alata"/>
                <a:cs typeface="Alata"/>
                <a:sym typeface="Alata"/>
              </a:defRPr>
            </a:lvl7pPr>
            <a:lvl8pPr lvl="7" algn="r" rtl="0">
              <a:spcBef>
                <a:spcPts val="2133"/>
              </a:spcBef>
              <a:spcAft>
                <a:spcPts val="0"/>
              </a:spcAft>
              <a:buClr>
                <a:schemeClr val="lt2"/>
              </a:buClr>
              <a:buSzPts val="2200"/>
              <a:buFont typeface="Alata"/>
              <a:buNone/>
              <a:defRPr sz="2933" b="1">
                <a:solidFill>
                  <a:schemeClr val="lt2"/>
                </a:solidFill>
                <a:latin typeface="Alata"/>
                <a:ea typeface="Alata"/>
                <a:cs typeface="Alata"/>
                <a:sym typeface="Alata"/>
              </a:defRPr>
            </a:lvl8pPr>
            <a:lvl9pPr lvl="8" algn="r" rtl="0">
              <a:spcBef>
                <a:spcPts val="2133"/>
              </a:spcBef>
              <a:spcAft>
                <a:spcPts val="2133"/>
              </a:spcAft>
              <a:buClr>
                <a:schemeClr val="lt2"/>
              </a:buClr>
              <a:buSzPts val="2200"/>
              <a:buFont typeface="Alata"/>
              <a:buNone/>
              <a:defRPr sz="2933" b="1">
                <a:solidFill>
                  <a:schemeClr val="lt2"/>
                </a:solidFill>
                <a:latin typeface="Alata"/>
                <a:ea typeface="Alata"/>
                <a:cs typeface="Alata"/>
                <a:sym typeface="Alata"/>
              </a:defRPr>
            </a:lvl9pPr>
          </a:lstStyle>
          <a:p>
            <a:endParaRPr/>
          </a:p>
        </p:txBody>
      </p:sp>
      <p:sp>
        <p:nvSpPr>
          <p:cNvPr id="243" name="Google Shape;243;p25"/>
          <p:cNvSpPr txBox="1">
            <a:spLocks noGrp="1"/>
          </p:cNvSpPr>
          <p:nvPr>
            <p:ph type="subTitle" idx="4"/>
          </p:nvPr>
        </p:nvSpPr>
        <p:spPr>
          <a:xfrm>
            <a:off x="6479800" y="3686367"/>
            <a:ext cx="2998400" cy="104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Alata"/>
              <a:buNone/>
              <a:defRPr sz="2933" b="1">
                <a:solidFill>
                  <a:schemeClr val="lt2"/>
                </a:solidFill>
                <a:latin typeface="Alata"/>
                <a:ea typeface="Alata"/>
                <a:cs typeface="Alata"/>
                <a:sym typeface="Alata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Alata"/>
              <a:buNone/>
              <a:defRPr sz="2933" b="1">
                <a:solidFill>
                  <a:schemeClr val="lt2"/>
                </a:solidFill>
                <a:latin typeface="Alata"/>
                <a:ea typeface="Alata"/>
                <a:cs typeface="Alata"/>
                <a:sym typeface="Alata"/>
              </a:defRPr>
            </a:lvl2pPr>
            <a:lvl3pPr lvl="2" algn="r" rtl="0">
              <a:spcBef>
                <a:spcPts val="2133"/>
              </a:spcBef>
              <a:spcAft>
                <a:spcPts val="0"/>
              </a:spcAft>
              <a:buClr>
                <a:schemeClr val="lt2"/>
              </a:buClr>
              <a:buSzPts val="2200"/>
              <a:buFont typeface="Alata"/>
              <a:buNone/>
              <a:defRPr sz="2933" b="1">
                <a:solidFill>
                  <a:schemeClr val="lt2"/>
                </a:solidFill>
                <a:latin typeface="Alata"/>
                <a:ea typeface="Alata"/>
                <a:cs typeface="Alata"/>
                <a:sym typeface="Alata"/>
              </a:defRPr>
            </a:lvl3pPr>
            <a:lvl4pPr lvl="3" algn="r" rtl="0">
              <a:spcBef>
                <a:spcPts val="2133"/>
              </a:spcBef>
              <a:spcAft>
                <a:spcPts val="0"/>
              </a:spcAft>
              <a:buClr>
                <a:schemeClr val="lt2"/>
              </a:buClr>
              <a:buSzPts val="2200"/>
              <a:buFont typeface="Alata"/>
              <a:buNone/>
              <a:defRPr sz="2933" b="1">
                <a:solidFill>
                  <a:schemeClr val="lt2"/>
                </a:solidFill>
                <a:latin typeface="Alata"/>
                <a:ea typeface="Alata"/>
                <a:cs typeface="Alata"/>
                <a:sym typeface="Alata"/>
              </a:defRPr>
            </a:lvl4pPr>
            <a:lvl5pPr lvl="4" algn="r" rtl="0">
              <a:spcBef>
                <a:spcPts val="2133"/>
              </a:spcBef>
              <a:spcAft>
                <a:spcPts val="0"/>
              </a:spcAft>
              <a:buClr>
                <a:schemeClr val="lt2"/>
              </a:buClr>
              <a:buSzPts val="2200"/>
              <a:buFont typeface="Alata"/>
              <a:buNone/>
              <a:defRPr sz="2933" b="1">
                <a:solidFill>
                  <a:schemeClr val="lt2"/>
                </a:solidFill>
                <a:latin typeface="Alata"/>
                <a:ea typeface="Alata"/>
                <a:cs typeface="Alata"/>
                <a:sym typeface="Alata"/>
              </a:defRPr>
            </a:lvl5pPr>
            <a:lvl6pPr lvl="5" algn="r" rtl="0">
              <a:spcBef>
                <a:spcPts val="2133"/>
              </a:spcBef>
              <a:spcAft>
                <a:spcPts val="0"/>
              </a:spcAft>
              <a:buClr>
                <a:schemeClr val="lt2"/>
              </a:buClr>
              <a:buSzPts val="2200"/>
              <a:buFont typeface="Alata"/>
              <a:buNone/>
              <a:defRPr sz="2933" b="1">
                <a:solidFill>
                  <a:schemeClr val="lt2"/>
                </a:solidFill>
                <a:latin typeface="Alata"/>
                <a:ea typeface="Alata"/>
                <a:cs typeface="Alata"/>
                <a:sym typeface="Alata"/>
              </a:defRPr>
            </a:lvl6pPr>
            <a:lvl7pPr lvl="6" algn="r" rtl="0">
              <a:spcBef>
                <a:spcPts val="2133"/>
              </a:spcBef>
              <a:spcAft>
                <a:spcPts val="0"/>
              </a:spcAft>
              <a:buClr>
                <a:schemeClr val="lt2"/>
              </a:buClr>
              <a:buSzPts val="2200"/>
              <a:buFont typeface="Alata"/>
              <a:buNone/>
              <a:defRPr sz="2933" b="1">
                <a:solidFill>
                  <a:schemeClr val="lt2"/>
                </a:solidFill>
                <a:latin typeface="Alata"/>
                <a:ea typeface="Alata"/>
                <a:cs typeface="Alata"/>
                <a:sym typeface="Alata"/>
              </a:defRPr>
            </a:lvl7pPr>
            <a:lvl8pPr lvl="7" algn="r" rtl="0">
              <a:spcBef>
                <a:spcPts val="2133"/>
              </a:spcBef>
              <a:spcAft>
                <a:spcPts val="0"/>
              </a:spcAft>
              <a:buClr>
                <a:schemeClr val="lt2"/>
              </a:buClr>
              <a:buSzPts val="2200"/>
              <a:buFont typeface="Alata"/>
              <a:buNone/>
              <a:defRPr sz="2933" b="1">
                <a:solidFill>
                  <a:schemeClr val="lt2"/>
                </a:solidFill>
                <a:latin typeface="Alata"/>
                <a:ea typeface="Alata"/>
                <a:cs typeface="Alata"/>
                <a:sym typeface="Alata"/>
              </a:defRPr>
            </a:lvl8pPr>
            <a:lvl9pPr lvl="8" algn="r" rtl="0">
              <a:spcBef>
                <a:spcPts val="2133"/>
              </a:spcBef>
              <a:spcAft>
                <a:spcPts val="2133"/>
              </a:spcAft>
              <a:buClr>
                <a:schemeClr val="lt2"/>
              </a:buClr>
              <a:buSzPts val="2200"/>
              <a:buFont typeface="Alata"/>
              <a:buNone/>
              <a:defRPr sz="2933" b="1">
                <a:solidFill>
                  <a:schemeClr val="lt2"/>
                </a:solidFill>
                <a:latin typeface="Alata"/>
                <a:ea typeface="Alata"/>
                <a:cs typeface="Alata"/>
                <a:sym typeface="Alata"/>
              </a:defRPr>
            </a:lvl9pPr>
          </a:lstStyle>
          <a:p>
            <a:endParaRPr/>
          </a:p>
        </p:txBody>
      </p:sp>
      <p:sp>
        <p:nvSpPr>
          <p:cNvPr id="244" name="Google Shape;244;p25"/>
          <p:cNvSpPr txBox="1">
            <a:spLocks noGrp="1"/>
          </p:cNvSpPr>
          <p:nvPr>
            <p:ph type="title"/>
          </p:nvPr>
        </p:nvSpPr>
        <p:spPr>
          <a:xfrm>
            <a:off x="960000" y="609241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245" name="Google Shape;245;p25"/>
          <p:cNvSpPr txBox="1">
            <a:spLocks noGrp="1"/>
          </p:cNvSpPr>
          <p:nvPr>
            <p:ph type="subTitle" idx="5"/>
          </p:nvPr>
        </p:nvSpPr>
        <p:spPr>
          <a:xfrm>
            <a:off x="2713800" y="2787761"/>
            <a:ext cx="2998400" cy="71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6" name="Google Shape;246;p25"/>
          <p:cNvSpPr txBox="1">
            <a:spLocks noGrp="1"/>
          </p:cNvSpPr>
          <p:nvPr>
            <p:ph type="subTitle" idx="6"/>
          </p:nvPr>
        </p:nvSpPr>
        <p:spPr>
          <a:xfrm>
            <a:off x="6479799" y="2787761"/>
            <a:ext cx="2998400" cy="71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7" name="Google Shape;247;p25"/>
          <p:cNvSpPr txBox="1">
            <a:spLocks noGrp="1"/>
          </p:cNvSpPr>
          <p:nvPr>
            <p:ph type="subTitle" idx="7"/>
          </p:nvPr>
        </p:nvSpPr>
        <p:spPr>
          <a:xfrm>
            <a:off x="2713800" y="4683919"/>
            <a:ext cx="2998400" cy="71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8" name="Google Shape;248;p25"/>
          <p:cNvSpPr txBox="1">
            <a:spLocks noGrp="1"/>
          </p:cNvSpPr>
          <p:nvPr>
            <p:ph type="subTitle" idx="8"/>
          </p:nvPr>
        </p:nvSpPr>
        <p:spPr>
          <a:xfrm>
            <a:off x="6479799" y="4683919"/>
            <a:ext cx="2998400" cy="71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Diagrama de flujo: retraso 16">
            <a:extLst>
              <a:ext uri="{FF2B5EF4-FFF2-40B4-BE49-F238E27FC236}">
                <a16:creationId xmlns:a16="http://schemas.microsoft.com/office/drawing/2014/main" id="{29FD0677-CFBE-4E01-95A2-65E2A15457B2}"/>
              </a:ext>
            </a:extLst>
          </p:cNvPr>
          <p:cNvSpPr/>
          <p:nvPr userDrawn="1"/>
        </p:nvSpPr>
        <p:spPr>
          <a:xfrm rot="16200000">
            <a:off x="11108337" y="5767959"/>
            <a:ext cx="1092508" cy="1074819"/>
          </a:xfrm>
          <a:prstGeom prst="flowChartDelay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sp>
        <p:nvSpPr>
          <p:cNvPr id="18" name="Diagrama de flujo: retraso 17">
            <a:extLst>
              <a:ext uri="{FF2B5EF4-FFF2-40B4-BE49-F238E27FC236}">
                <a16:creationId xmlns:a16="http://schemas.microsoft.com/office/drawing/2014/main" id="{3527946B-F7D8-4257-9E30-4E7788F85B78}"/>
              </a:ext>
            </a:extLst>
          </p:cNvPr>
          <p:cNvSpPr/>
          <p:nvPr userDrawn="1"/>
        </p:nvSpPr>
        <p:spPr>
          <a:xfrm rot="5400000">
            <a:off x="-8843" y="8843"/>
            <a:ext cx="1092508" cy="1074819"/>
          </a:xfrm>
          <a:prstGeom prst="flowChartDelay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</p:spTree>
    <p:extLst>
      <p:ext uri="{BB962C8B-B14F-4D97-AF65-F5344CB8AC3E}">
        <p14:creationId xmlns:p14="http://schemas.microsoft.com/office/powerpoint/2010/main" val="354840849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835789" y="4018161"/>
            <a:ext cx="6496050" cy="6774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835789" y="4695577"/>
            <a:ext cx="649605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your subtitle here</a:t>
            </a:r>
          </a:p>
        </p:txBody>
      </p:sp>
      <p:sp>
        <p:nvSpPr>
          <p:cNvPr id="6" name="Isosceles Triangle 5"/>
          <p:cNvSpPr/>
          <p:nvPr userDrawn="1"/>
        </p:nvSpPr>
        <p:spPr>
          <a:xfrm flipV="1">
            <a:off x="4683860" y="5709153"/>
            <a:ext cx="2824280" cy="992604"/>
          </a:xfrm>
          <a:prstGeom prst="triangle">
            <a:avLst/>
          </a:prstGeom>
          <a:solidFill>
            <a:schemeClr val="bg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0155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userDrawn="1">
  <p:cSld name="Title onl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9792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123483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rgbClr val="000000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4" y="1131596"/>
            <a:ext cx="3560767" cy="5402561"/>
          </a:xfrm>
          <a:prstGeom prst="roundRect">
            <a:avLst>
              <a:gd name="adj" fmla="val 3968"/>
            </a:avLst>
          </a:prstGeom>
          <a:solidFill>
            <a:srgbClr val="7FB3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 dirty="0">
              <a:solidFill>
                <a:srgbClr val="5E4028"/>
              </a:solidFill>
            </a:endParaRPr>
          </a:p>
        </p:txBody>
      </p:sp>
      <p:sp>
        <p:nvSpPr>
          <p:cNvPr id="4" name="Rounded Rectangle 3"/>
          <p:cNvSpPr/>
          <p:nvPr userDrawn="1"/>
        </p:nvSpPr>
        <p:spPr>
          <a:xfrm>
            <a:off x="456477" y="1296675"/>
            <a:ext cx="130875" cy="4265764"/>
          </a:xfrm>
          <a:prstGeom prst="roundRect">
            <a:avLst>
              <a:gd name="adj" fmla="val 50000"/>
            </a:avLst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grpSp>
        <p:nvGrpSpPr>
          <p:cNvPr id="6" name="Grupo 5"/>
          <p:cNvGrpSpPr/>
          <p:nvPr userDrawn="1"/>
        </p:nvGrpSpPr>
        <p:grpSpPr>
          <a:xfrm>
            <a:off x="1396049" y="1837564"/>
            <a:ext cx="2232248" cy="1861364"/>
            <a:chOff x="1476865" y="1876875"/>
            <a:chExt cx="2232248" cy="1316119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5644E8BB-F13A-4AE0-889E-633DE4143787}"/>
                </a:ext>
              </a:extLst>
            </p:cNvPr>
            <p:cNvSpPr txBox="1"/>
            <p:nvPr userDrawn="1"/>
          </p:nvSpPr>
          <p:spPr>
            <a:xfrm>
              <a:off x="1476865" y="1876875"/>
              <a:ext cx="2232248" cy="71814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You can Resize without losing quality</a:t>
              </a:r>
              <a:endParaRPr lang="ko-KR" altLang="en-US" sz="20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F2CE2B8B-ED32-491A-95B2-D28904BC432C}"/>
                </a:ext>
              </a:extLst>
            </p:cNvPr>
            <p:cNvSpPr txBox="1"/>
            <p:nvPr userDrawn="1"/>
          </p:nvSpPr>
          <p:spPr>
            <a:xfrm>
              <a:off x="1476865" y="2474847"/>
              <a:ext cx="2232248" cy="71814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You can Change Fill Color &amp;</a:t>
              </a:r>
            </a:p>
            <a:p>
              <a:pPr algn="r"/>
              <a:r>
                <a:rPr lang="en-US" altLang="ko-KR" sz="2000" b="1" dirty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Line Color</a:t>
              </a:r>
              <a:endParaRPr lang="ko-KR" altLang="en-US" sz="20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911001" y="4221968"/>
            <a:ext cx="2717296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400" b="1" dirty="0">
                <a:solidFill>
                  <a:srgbClr val="FFFFFF"/>
                </a:solidFill>
                <a:latin typeface="+mn-lt"/>
                <a:ea typeface="+mn-ea"/>
                <a:cs typeface="Arial" pitchFamily="34" charset="0"/>
              </a:rPr>
              <a:t>GOOGLE </a:t>
            </a:r>
            <a:r>
              <a:rPr lang="en-US" altLang="ko-KR" sz="2400" b="1" baseline="0" dirty="0">
                <a:solidFill>
                  <a:srgbClr val="FFFFFF"/>
                </a:solidFill>
                <a:latin typeface="+mn-lt"/>
                <a:ea typeface="+mn-ea"/>
                <a:cs typeface="Arial" pitchFamily="34" charset="0"/>
              </a:rPr>
              <a:t>SLIDES AND </a:t>
            </a:r>
            <a:r>
              <a:rPr lang="en-US" altLang="ko-KR" sz="2400" b="1" dirty="0">
                <a:solidFill>
                  <a:srgbClr val="FFFFFF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2400" b="1" dirty="0">
                <a:solidFill>
                  <a:srgbClr val="FFFFFF"/>
                </a:solidFill>
                <a:latin typeface="+mn-lt"/>
                <a:ea typeface="+mn-ea"/>
                <a:cs typeface="Arial" pitchFamily="34" charset="0"/>
              </a:rPr>
              <a:t>PPT </a:t>
            </a:r>
          </a:p>
          <a:p>
            <a:pPr algn="r"/>
            <a:r>
              <a:rPr lang="en-US" altLang="ko-KR" sz="2400" b="1" dirty="0">
                <a:solidFill>
                  <a:srgbClr val="FFFFFF"/>
                </a:solidFill>
                <a:latin typeface="+mn-lt"/>
                <a:ea typeface="+mn-ea"/>
                <a:cs typeface="Arial" pitchFamily="34" charset="0"/>
              </a:rPr>
              <a:t>TEMPLATES  </a:t>
            </a:r>
          </a:p>
        </p:txBody>
      </p:sp>
      <p:sp>
        <p:nvSpPr>
          <p:cNvPr id="25" name="Rounded Rectangle 3"/>
          <p:cNvSpPr/>
          <p:nvPr userDrawn="1"/>
        </p:nvSpPr>
        <p:spPr>
          <a:xfrm rot="5400000">
            <a:off x="2598577" y="5216748"/>
            <a:ext cx="101647" cy="2224625"/>
          </a:xfrm>
          <a:prstGeom prst="roundRect">
            <a:avLst>
              <a:gd name="adj" fmla="val 50000"/>
            </a:avLst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7EDC76E3-3725-C0E3-A193-518C5F245457}"/>
              </a:ext>
            </a:extLst>
          </p:cNvPr>
          <p:cNvGrpSpPr/>
          <p:nvPr userDrawn="1"/>
        </p:nvGrpSpPr>
        <p:grpSpPr>
          <a:xfrm>
            <a:off x="2855937" y="1296677"/>
            <a:ext cx="905777" cy="910369"/>
            <a:chOff x="2844390" y="1337313"/>
            <a:chExt cx="905777" cy="910369"/>
          </a:xfrm>
          <a:solidFill>
            <a:schemeClr val="bg1">
              <a:alpha val="78000"/>
            </a:schemeClr>
          </a:solidFill>
        </p:grpSpPr>
        <p:sp>
          <p:nvSpPr>
            <p:cNvPr id="34" name="Rounded Rectangle 3"/>
            <p:cNvSpPr/>
            <p:nvPr userDrawn="1"/>
          </p:nvSpPr>
          <p:spPr>
            <a:xfrm rot="10800000">
              <a:off x="3620828" y="1341905"/>
              <a:ext cx="129339" cy="905777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1">
                <a:solidFill>
                  <a:schemeClr val="bg1"/>
                </a:solidFill>
              </a:endParaRPr>
            </a:p>
          </p:txBody>
        </p:sp>
        <p:sp>
          <p:nvSpPr>
            <p:cNvPr id="35" name="Rounded Rectangle 3"/>
            <p:cNvSpPr/>
            <p:nvPr userDrawn="1"/>
          </p:nvSpPr>
          <p:spPr>
            <a:xfrm rot="5400000">
              <a:off x="3232609" y="949094"/>
              <a:ext cx="129339" cy="905777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59147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Images &amp; Content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그림 개체 틀 2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1556792"/>
            <a:ext cx="12192000" cy="324036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2C1A9DB4-E9DE-48C1-9A4A-B80CF44184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376414"/>
            <a:ext cx="12192000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13353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37677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 userDrawn="1"/>
        </p:nvSpPr>
        <p:spPr>
          <a:xfrm>
            <a:off x="0" y="228598"/>
            <a:ext cx="8422106" cy="1022686"/>
          </a:xfrm>
          <a:custGeom>
            <a:avLst/>
            <a:gdLst>
              <a:gd name="connsiteX0" fmla="*/ 0 w 8422106"/>
              <a:gd name="connsiteY0" fmla="*/ 0 h 1022686"/>
              <a:gd name="connsiteX1" fmla="*/ 7910763 w 8422106"/>
              <a:gd name="connsiteY1" fmla="*/ 0 h 1022686"/>
              <a:gd name="connsiteX2" fmla="*/ 8422106 w 8422106"/>
              <a:gd name="connsiteY2" fmla="*/ 511343 h 1022686"/>
              <a:gd name="connsiteX3" fmla="*/ 8422105 w 8422106"/>
              <a:gd name="connsiteY3" fmla="*/ 511343 h 1022686"/>
              <a:gd name="connsiteX4" fmla="*/ 7910762 w 8422106"/>
              <a:gd name="connsiteY4" fmla="*/ 1022686 h 1022686"/>
              <a:gd name="connsiteX5" fmla="*/ 0 w 8422106"/>
              <a:gd name="connsiteY5" fmla="*/ 1022685 h 1022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422106" h="1022686">
                <a:moveTo>
                  <a:pt x="0" y="0"/>
                </a:moveTo>
                <a:lnTo>
                  <a:pt x="7910763" y="0"/>
                </a:lnTo>
                <a:cubicBezTo>
                  <a:pt x="8193170" y="0"/>
                  <a:pt x="8422106" y="228936"/>
                  <a:pt x="8422106" y="511343"/>
                </a:cubicBezTo>
                <a:lnTo>
                  <a:pt x="8422105" y="511343"/>
                </a:lnTo>
                <a:cubicBezTo>
                  <a:pt x="8422105" y="793750"/>
                  <a:pt x="8193169" y="1022686"/>
                  <a:pt x="7910762" y="1022686"/>
                </a:cubicBezTo>
                <a:lnTo>
                  <a:pt x="0" y="1022685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625642" y="400203"/>
            <a:ext cx="6072041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9" name="Freeform 8"/>
          <p:cNvSpPr/>
          <p:nvPr userDrawn="1"/>
        </p:nvSpPr>
        <p:spPr>
          <a:xfrm>
            <a:off x="11446714" y="228599"/>
            <a:ext cx="745286" cy="1022685"/>
          </a:xfrm>
          <a:custGeom>
            <a:avLst/>
            <a:gdLst>
              <a:gd name="connsiteX0" fmla="*/ 0 w 745286"/>
              <a:gd name="connsiteY0" fmla="*/ 511342 h 1022685"/>
              <a:gd name="connsiteX1" fmla="*/ 0 w 745286"/>
              <a:gd name="connsiteY1" fmla="*/ 511343 h 1022685"/>
              <a:gd name="connsiteX2" fmla="*/ 0 w 745286"/>
              <a:gd name="connsiteY2" fmla="*/ 511343 h 1022685"/>
              <a:gd name="connsiteX3" fmla="*/ 511343 w 745286"/>
              <a:gd name="connsiteY3" fmla="*/ 0 h 1022685"/>
              <a:gd name="connsiteX4" fmla="*/ 745286 w 745286"/>
              <a:gd name="connsiteY4" fmla="*/ 0 h 1022685"/>
              <a:gd name="connsiteX5" fmla="*/ 745286 w 745286"/>
              <a:gd name="connsiteY5" fmla="*/ 1022685 h 1022685"/>
              <a:gd name="connsiteX6" fmla="*/ 511343 w 745286"/>
              <a:gd name="connsiteY6" fmla="*/ 1022685 h 1022685"/>
              <a:gd name="connsiteX7" fmla="*/ 10389 w 745286"/>
              <a:gd name="connsiteY7" fmla="*/ 614396 h 1022685"/>
              <a:gd name="connsiteX8" fmla="*/ 0 w 745286"/>
              <a:gd name="connsiteY8" fmla="*/ 511343 h 1022685"/>
              <a:gd name="connsiteX9" fmla="*/ 10389 w 745286"/>
              <a:gd name="connsiteY9" fmla="*/ 408290 h 1022685"/>
              <a:gd name="connsiteX10" fmla="*/ 511343 w 745286"/>
              <a:gd name="connsiteY10" fmla="*/ 0 h 10226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45286" h="1022685">
                <a:moveTo>
                  <a:pt x="0" y="511342"/>
                </a:moveTo>
                <a:lnTo>
                  <a:pt x="0" y="511343"/>
                </a:lnTo>
                <a:lnTo>
                  <a:pt x="0" y="511343"/>
                </a:lnTo>
                <a:close/>
                <a:moveTo>
                  <a:pt x="511343" y="0"/>
                </a:moveTo>
                <a:lnTo>
                  <a:pt x="745286" y="0"/>
                </a:lnTo>
                <a:lnTo>
                  <a:pt x="745286" y="1022685"/>
                </a:lnTo>
                <a:lnTo>
                  <a:pt x="511343" y="1022685"/>
                </a:lnTo>
                <a:cubicBezTo>
                  <a:pt x="264237" y="1022685"/>
                  <a:pt x="58070" y="847406"/>
                  <a:pt x="10389" y="614396"/>
                </a:cubicBezTo>
                <a:lnTo>
                  <a:pt x="0" y="511343"/>
                </a:lnTo>
                <a:lnTo>
                  <a:pt x="10389" y="408290"/>
                </a:lnTo>
                <a:cubicBezTo>
                  <a:pt x="58070" y="175279"/>
                  <a:pt x="264237" y="0"/>
                  <a:pt x="511343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B5FCA5D2-094D-45F0-855F-159BE044FACC}"/>
              </a:ext>
            </a:extLst>
          </p:cNvPr>
          <p:cNvSpPr/>
          <p:nvPr userDrawn="1"/>
        </p:nvSpPr>
        <p:spPr>
          <a:xfrm>
            <a:off x="9198139" y="972812"/>
            <a:ext cx="1472542" cy="278472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121" name="Grupo 120">
            <a:extLst>
              <a:ext uri="{FF2B5EF4-FFF2-40B4-BE49-F238E27FC236}">
                <a16:creationId xmlns:a16="http://schemas.microsoft.com/office/drawing/2014/main" id="{00DDAEBB-0E03-B468-65FD-8E599FD2D4B1}"/>
              </a:ext>
            </a:extLst>
          </p:cNvPr>
          <p:cNvGrpSpPr/>
          <p:nvPr userDrawn="1"/>
        </p:nvGrpSpPr>
        <p:grpSpPr>
          <a:xfrm>
            <a:off x="9391650" y="109538"/>
            <a:ext cx="1149350" cy="1098551"/>
            <a:chOff x="9391650" y="109538"/>
            <a:chExt cx="1149350" cy="1098551"/>
          </a:xfrm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50DC9C8D-CF98-2F87-5360-66B2F0F40E8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391650" y="109538"/>
              <a:ext cx="1149350" cy="908050"/>
            </a:xfrm>
            <a:custGeom>
              <a:avLst/>
              <a:gdLst>
                <a:gd name="T0" fmla="*/ 234 w 714"/>
                <a:gd name="T1" fmla="*/ 547 h 565"/>
                <a:gd name="T2" fmla="*/ 125 w 714"/>
                <a:gd name="T3" fmla="*/ 499 h 565"/>
                <a:gd name="T4" fmla="*/ 8 w 714"/>
                <a:gd name="T5" fmla="*/ 412 h 565"/>
                <a:gd name="T6" fmla="*/ 30 w 714"/>
                <a:gd name="T7" fmla="*/ 311 h 565"/>
                <a:gd name="T8" fmla="*/ 92 w 714"/>
                <a:gd name="T9" fmla="*/ 173 h 565"/>
                <a:gd name="T10" fmla="*/ 194 w 714"/>
                <a:gd name="T11" fmla="*/ 88 h 565"/>
                <a:gd name="T12" fmla="*/ 312 w 714"/>
                <a:gd name="T13" fmla="*/ 39 h 565"/>
                <a:gd name="T14" fmla="*/ 445 w 714"/>
                <a:gd name="T15" fmla="*/ 33 h 565"/>
                <a:gd name="T16" fmla="*/ 474 w 714"/>
                <a:gd name="T17" fmla="*/ 67 h 565"/>
                <a:gd name="T18" fmla="*/ 596 w 714"/>
                <a:gd name="T19" fmla="*/ 143 h 565"/>
                <a:gd name="T20" fmla="*/ 680 w 714"/>
                <a:gd name="T21" fmla="*/ 208 h 565"/>
                <a:gd name="T22" fmla="*/ 679 w 714"/>
                <a:gd name="T23" fmla="*/ 392 h 565"/>
                <a:gd name="T24" fmla="*/ 643 w 714"/>
                <a:gd name="T25" fmla="*/ 486 h 565"/>
                <a:gd name="T26" fmla="*/ 613 w 714"/>
                <a:gd name="T27" fmla="*/ 499 h 565"/>
                <a:gd name="T28" fmla="*/ 469 w 714"/>
                <a:gd name="T29" fmla="*/ 553 h 565"/>
                <a:gd name="T30" fmla="*/ 444 w 714"/>
                <a:gd name="T31" fmla="*/ 555 h 565"/>
                <a:gd name="T32" fmla="*/ 439 w 714"/>
                <a:gd name="T33" fmla="*/ 525 h 565"/>
                <a:gd name="T34" fmla="*/ 449 w 714"/>
                <a:gd name="T35" fmla="*/ 459 h 565"/>
                <a:gd name="T36" fmla="*/ 456 w 714"/>
                <a:gd name="T37" fmla="*/ 459 h 565"/>
                <a:gd name="T38" fmla="*/ 581 w 714"/>
                <a:gd name="T39" fmla="*/ 440 h 565"/>
                <a:gd name="T40" fmla="*/ 590 w 714"/>
                <a:gd name="T41" fmla="*/ 407 h 565"/>
                <a:gd name="T42" fmla="*/ 646 w 714"/>
                <a:gd name="T43" fmla="*/ 373 h 565"/>
                <a:gd name="T44" fmla="*/ 623 w 714"/>
                <a:gd name="T45" fmla="*/ 327 h 565"/>
                <a:gd name="T46" fmla="*/ 652 w 714"/>
                <a:gd name="T47" fmla="*/ 278 h 565"/>
                <a:gd name="T48" fmla="*/ 601 w 714"/>
                <a:gd name="T49" fmla="*/ 220 h 565"/>
                <a:gd name="T50" fmla="*/ 594 w 714"/>
                <a:gd name="T51" fmla="*/ 191 h 565"/>
                <a:gd name="T52" fmla="*/ 532 w 714"/>
                <a:gd name="T53" fmla="*/ 166 h 565"/>
                <a:gd name="T54" fmla="*/ 510 w 714"/>
                <a:gd name="T55" fmla="*/ 157 h 565"/>
                <a:gd name="T56" fmla="*/ 427 w 714"/>
                <a:gd name="T57" fmla="*/ 95 h 565"/>
                <a:gd name="T58" fmla="*/ 406 w 714"/>
                <a:gd name="T59" fmla="*/ 99 h 565"/>
                <a:gd name="T60" fmla="*/ 300 w 714"/>
                <a:gd name="T61" fmla="*/ 109 h 565"/>
                <a:gd name="T62" fmla="*/ 274 w 714"/>
                <a:gd name="T63" fmla="*/ 123 h 565"/>
                <a:gd name="T64" fmla="*/ 180 w 714"/>
                <a:gd name="T65" fmla="*/ 138 h 565"/>
                <a:gd name="T66" fmla="*/ 147 w 714"/>
                <a:gd name="T67" fmla="*/ 197 h 565"/>
                <a:gd name="T68" fmla="*/ 151 w 714"/>
                <a:gd name="T69" fmla="*/ 230 h 565"/>
                <a:gd name="T70" fmla="*/ 158 w 714"/>
                <a:gd name="T71" fmla="*/ 245 h 565"/>
                <a:gd name="T72" fmla="*/ 155 w 714"/>
                <a:gd name="T73" fmla="*/ 261 h 565"/>
                <a:gd name="T74" fmla="*/ 134 w 714"/>
                <a:gd name="T75" fmla="*/ 229 h 565"/>
                <a:gd name="T76" fmla="*/ 133 w 714"/>
                <a:gd name="T77" fmla="*/ 187 h 565"/>
                <a:gd name="T78" fmla="*/ 80 w 714"/>
                <a:gd name="T79" fmla="*/ 254 h 565"/>
                <a:gd name="T80" fmla="*/ 71 w 714"/>
                <a:gd name="T81" fmla="*/ 275 h 565"/>
                <a:gd name="T82" fmla="*/ 95 w 714"/>
                <a:gd name="T83" fmla="*/ 402 h 565"/>
                <a:gd name="T84" fmla="*/ 139 w 714"/>
                <a:gd name="T85" fmla="*/ 423 h 565"/>
                <a:gd name="T86" fmla="*/ 133 w 714"/>
                <a:gd name="T87" fmla="*/ 439 h 565"/>
                <a:gd name="T88" fmla="*/ 194 w 714"/>
                <a:gd name="T89" fmla="*/ 500 h 565"/>
                <a:gd name="T90" fmla="*/ 250 w 714"/>
                <a:gd name="T91" fmla="*/ 477 h 565"/>
                <a:gd name="T92" fmla="*/ 256 w 714"/>
                <a:gd name="T93" fmla="*/ 523 h 565"/>
                <a:gd name="T94" fmla="*/ 252 w 714"/>
                <a:gd name="T95" fmla="*/ 543 h 5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714" h="565">
                  <a:moveTo>
                    <a:pt x="252" y="543"/>
                  </a:moveTo>
                  <a:cubicBezTo>
                    <a:pt x="246" y="543"/>
                    <a:pt x="240" y="546"/>
                    <a:pt x="234" y="547"/>
                  </a:cubicBezTo>
                  <a:cubicBezTo>
                    <a:pt x="205" y="553"/>
                    <a:pt x="178" y="550"/>
                    <a:pt x="153" y="533"/>
                  </a:cubicBezTo>
                  <a:cubicBezTo>
                    <a:pt x="140" y="524"/>
                    <a:pt x="131" y="512"/>
                    <a:pt x="125" y="499"/>
                  </a:cubicBezTo>
                  <a:cubicBezTo>
                    <a:pt x="123" y="495"/>
                    <a:pt x="121" y="494"/>
                    <a:pt x="117" y="494"/>
                  </a:cubicBezTo>
                  <a:cubicBezTo>
                    <a:pt x="65" y="497"/>
                    <a:pt x="19" y="463"/>
                    <a:pt x="8" y="412"/>
                  </a:cubicBezTo>
                  <a:cubicBezTo>
                    <a:pt x="0" y="378"/>
                    <a:pt x="7" y="347"/>
                    <a:pt x="29" y="320"/>
                  </a:cubicBezTo>
                  <a:cubicBezTo>
                    <a:pt x="32" y="317"/>
                    <a:pt x="32" y="314"/>
                    <a:pt x="30" y="311"/>
                  </a:cubicBezTo>
                  <a:cubicBezTo>
                    <a:pt x="0" y="262"/>
                    <a:pt x="29" y="194"/>
                    <a:pt x="85" y="182"/>
                  </a:cubicBezTo>
                  <a:cubicBezTo>
                    <a:pt x="90" y="181"/>
                    <a:pt x="92" y="179"/>
                    <a:pt x="92" y="173"/>
                  </a:cubicBezTo>
                  <a:cubicBezTo>
                    <a:pt x="92" y="123"/>
                    <a:pt x="137" y="85"/>
                    <a:pt x="187" y="94"/>
                  </a:cubicBezTo>
                  <a:cubicBezTo>
                    <a:pt x="191" y="94"/>
                    <a:pt x="193" y="94"/>
                    <a:pt x="194" y="88"/>
                  </a:cubicBezTo>
                  <a:cubicBezTo>
                    <a:pt x="199" y="46"/>
                    <a:pt x="240" y="17"/>
                    <a:pt x="283" y="25"/>
                  </a:cubicBezTo>
                  <a:cubicBezTo>
                    <a:pt x="294" y="27"/>
                    <a:pt x="304" y="32"/>
                    <a:pt x="312" y="39"/>
                  </a:cubicBezTo>
                  <a:cubicBezTo>
                    <a:pt x="315" y="41"/>
                    <a:pt x="317" y="41"/>
                    <a:pt x="319" y="38"/>
                  </a:cubicBezTo>
                  <a:cubicBezTo>
                    <a:pt x="354" y="2"/>
                    <a:pt x="407" y="0"/>
                    <a:pt x="445" y="33"/>
                  </a:cubicBezTo>
                  <a:cubicBezTo>
                    <a:pt x="454" y="42"/>
                    <a:pt x="461" y="52"/>
                    <a:pt x="466" y="64"/>
                  </a:cubicBezTo>
                  <a:cubicBezTo>
                    <a:pt x="469" y="71"/>
                    <a:pt x="468" y="71"/>
                    <a:pt x="474" y="67"/>
                  </a:cubicBezTo>
                  <a:cubicBezTo>
                    <a:pt x="499" y="50"/>
                    <a:pt x="532" y="49"/>
                    <a:pt x="559" y="65"/>
                  </a:cubicBezTo>
                  <a:cubicBezTo>
                    <a:pt x="587" y="83"/>
                    <a:pt x="601" y="112"/>
                    <a:pt x="596" y="143"/>
                  </a:cubicBezTo>
                  <a:cubicBezTo>
                    <a:pt x="594" y="151"/>
                    <a:pt x="594" y="151"/>
                    <a:pt x="603" y="152"/>
                  </a:cubicBezTo>
                  <a:cubicBezTo>
                    <a:pt x="639" y="157"/>
                    <a:pt x="663" y="178"/>
                    <a:pt x="680" y="208"/>
                  </a:cubicBezTo>
                  <a:cubicBezTo>
                    <a:pt x="705" y="252"/>
                    <a:pt x="714" y="300"/>
                    <a:pt x="702" y="350"/>
                  </a:cubicBezTo>
                  <a:cubicBezTo>
                    <a:pt x="698" y="366"/>
                    <a:pt x="692" y="380"/>
                    <a:pt x="679" y="392"/>
                  </a:cubicBezTo>
                  <a:cubicBezTo>
                    <a:pt x="677" y="394"/>
                    <a:pt x="677" y="396"/>
                    <a:pt x="678" y="399"/>
                  </a:cubicBezTo>
                  <a:cubicBezTo>
                    <a:pt x="688" y="435"/>
                    <a:pt x="674" y="467"/>
                    <a:pt x="643" y="486"/>
                  </a:cubicBezTo>
                  <a:cubicBezTo>
                    <a:pt x="636" y="490"/>
                    <a:pt x="629" y="492"/>
                    <a:pt x="621" y="493"/>
                  </a:cubicBezTo>
                  <a:cubicBezTo>
                    <a:pt x="617" y="494"/>
                    <a:pt x="615" y="496"/>
                    <a:pt x="613" y="499"/>
                  </a:cubicBezTo>
                  <a:cubicBezTo>
                    <a:pt x="595" y="531"/>
                    <a:pt x="568" y="552"/>
                    <a:pt x="532" y="560"/>
                  </a:cubicBezTo>
                  <a:cubicBezTo>
                    <a:pt x="510" y="565"/>
                    <a:pt x="489" y="563"/>
                    <a:pt x="469" y="553"/>
                  </a:cubicBezTo>
                  <a:cubicBezTo>
                    <a:pt x="464" y="550"/>
                    <a:pt x="460" y="550"/>
                    <a:pt x="455" y="552"/>
                  </a:cubicBezTo>
                  <a:cubicBezTo>
                    <a:pt x="451" y="554"/>
                    <a:pt x="447" y="554"/>
                    <a:pt x="444" y="555"/>
                  </a:cubicBezTo>
                  <a:cubicBezTo>
                    <a:pt x="439" y="555"/>
                    <a:pt x="440" y="552"/>
                    <a:pt x="439" y="549"/>
                  </a:cubicBezTo>
                  <a:cubicBezTo>
                    <a:pt x="439" y="541"/>
                    <a:pt x="439" y="533"/>
                    <a:pt x="439" y="525"/>
                  </a:cubicBezTo>
                  <a:cubicBezTo>
                    <a:pt x="440" y="505"/>
                    <a:pt x="442" y="485"/>
                    <a:pt x="447" y="466"/>
                  </a:cubicBezTo>
                  <a:cubicBezTo>
                    <a:pt x="448" y="463"/>
                    <a:pt x="448" y="461"/>
                    <a:pt x="449" y="459"/>
                  </a:cubicBezTo>
                  <a:cubicBezTo>
                    <a:pt x="449" y="458"/>
                    <a:pt x="450" y="458"/>
                    <a:pt x="450" y="457"/>
                  </a:cubicBezTo>
                  <a:cubicBezTo>
                    <a:pt x="453" y="456"/>
                    <a:pt x="455" y="458"/>
                    <a:pt x="456" y="459"/>
                  </a:cubicBezTo>
                  <a:cubicBezTo>
                    <a:pt x="474" y="477"/>
                    <a:pt x="495" y="484"/>
                    <a:pt x="519" y="483"/>
                  </a:cubicBezTo>
                  <a:cubicBezTo>
                    <a:pt x="547" y="480"/>
                    <a:pt x="570" y="467"/>
                    <a:pt x="581" y="440"/>
                  </a:cubicBezTo>
                  <a:cubicBezTo>
                    <a:pt x="585" y="432"/>
                    <a:pt x="588" y="423"/>
                    <a:pt x="586" y="414"/>
                  </a:cubicBezTo>
                  <a:cubicBezTo>
                    <a:pt x="585" y="410"/>
                    <a:pt x="586" y="408"/>
                    <a:pt x="590" y="407"/>
                  </a:cubicBezTo>
                  <a:cubicBezTo>
                    <a:pt x="597" y="401"/>
                    <a:pt x="606" y="400"/>
                    <a:pt x="615" y="398"/>
                  </a:cubicBezTo>
                  <a:cubicBezTo>
                    <a:pt x="629" y="395"/>
                    <a:pt x="640" y="386"/>
                    <a:pt x="646" y="373"/>
                  </a:cubicBezTo>
                  <a:cubicBezTo>
                    <a:pt x="654" y="357"/>
                    <a:pt x="647" y="336"/>
                    <a:pt x="628" y="330"/>
                  </a:cubicBezTo>
                  <a:cubicBezTo>
                    <a:pt x="626" y="330"/>
                    <a:pt x="623" y="330"/>
                    <a:pt x="623" y="327"/>
                  </a:cubicBezTo>
                  <a:cubicBezTo>
                    <a:pt x="622" y="324"/>
                    <a:pt x="625" y="323"/>
                    <a:pt x="627" y="321"/>
                  </a:cubicBezTo>
                  <a:cubicBezTo>
                    <a:pt x="642" y="311"/>
                    <a:pt x="651" y="297"/>
                    <a:pt x="652" y="278"/>
                  </a:cubicBezTo>
                  <a:cubicBezTo>
                    <a:pt x="653" y="258"/>
                    <a:pt x="643" y="235"/>
                    <a:pt x="621" y="225"/>
                  </a:cubicBezTo>
                  <a:cubicBezTo>
                    <a:pt x="615" y="222"/>
                    <a:pt x="608" y="222"/>
                    <a:pt x="601" y="220"/>
                  </a:cubicBezTo>
                  <a:cubicBezTo>
                    <a:pt x="596" y="219"/>
                    <a:pt x="595" y="218"/>
                    <a:pt x="598" y="212"/>
                  </a:cubicBezTo>
                  <a:cubicBezTo>
                    <a:pt x="601" y="204"/>
                    <a:pt x="600" y="197"/>
                    <a:pt x="594" y="191"/>
                  </a:cubicBezTo>
                  <a:cubicBezTo>
                    <a:pt x="587" y="183"/>
                    <a:pt x="578" y="177"/>
                    <a:pt x="568" y="172"/>
                  </a:cubicBezTo>
                  <a:cubicBezTo>
                    <a:pt x="556" y="166"/>
                    <a:pt x="545" y="165"/>
                    <a:pt x="532" y="166"/>
                  </a:cubicBezTo>
                  <a:cubicBezTo>
                    <a:pt x="530" y="166"/>
                    <a:pt x="527" y="166"/>
                    <a:pt x="526" y="164"/>
                  </a:cubicBezTo>
                  <a:cubicBezTo>
                    <a:pt x="521" y="159"/>
                    <a:pt x="516" y="159"/>
                    <a:pt x="510" y="157"/>
                  </a:cubicBezTo>
                  <a:cubicBezTo>
                    <a:pt x="502" y="156"/>
                    <a:pt x="501" y="154"/>
                    <a:pt x="501" y="147"/>
                  </a:cubicBezTo>
                  <a:cubicBezTo>
                    <a:pt x="501" y="106"/>
                    <a:pt x="461" y="83"/>
                    <a:pt x="427" y="95"/>
                  </a:cubicBezTo>
                  <a:cubicBezTo>
                    <a:pt x="422" y="97"/>
                    <a:pt x="419" y="99"/>
                    <a:pt x="415" y="101"/>
                  </a:cubicBezTo>
                  <a:cubicBezTo>
                    <a:pt x="412" y="103"/>
                    <a:pt x="409" y="103"/>
                    <a:pt x="406" y="99"/>
                  </a:cubicBezTo>
                  <a:cubicBezTo>
                    <a:pt x="392" y="81"/>
                    <a:pt x="374" y="76"/>
                    <a:pt x="352" y="79"/>
                  </a:cubicBezTo>
                  <a:cubicBezTo>
                    <a:pt x="331" y="83"/>
                    <a:pt x="315" y="95"/>
                    <a:pt x="300" y="109"/>
                  </a:cubicBezTo>
                  <a:cubicBezTo>
                    <a:pt x="295" y="114"/>
                    <a:pt x="290" y="119"/>
                    <a:pt x="285" y="125"/>
                  </a:cubicBezTo>
                  <a:cubicBezTo>
                    <a:pt x="280" y="130"/>
                    <a:pt x="278" y="129"/>
                    <a:pt x="274" y="123"/>
                  </a:cubicBezTo>
                  <a:cubicBezTo>
                    <a:pt x="267" y="108"/>
                    <a:pt x="252" y="101"/>
                    <a:pt x="236" y="104"/>
                  </a:cubicBezTo>
                  <a:cubicBezTo>
                    <a:pt x="212" y="108"/>
                    <a:pt x="195" y="121"/>
                    <a:pt x="180" y="138"/>
                  </a:cubicBezTo>
                  <a:cubicBezTo>
                    <a:pt x="167" y="152"/>
                    <a:pt x="158" y="168"/>
                    <a:pt x="151" y="186"/>
                  </a:cubicBezTo>
                  <a:cubicBezTo>
                    <a:pt x="148" y="189"/>
                    <a:pt x="147" y="193"/>
                    <a:pt x="147" y="197"/>
                  </a:cubicBezTo>
                  <a:cubicBezTo>
                    <a:pt x="148" y="206"/>
                    <a:pt x="145" y="215"/>
                    <a:pt x="148" y="225"/>
                  </a:cubicBezTo>
                  <a:cubicBezTo>
                    <a:pt x="149" y="227"/>
                    <a:pt x="149" y="229"/>
                    <a:pt x="151" y="230"/>
                  </a:cubicBezTo>
                  <a:cubicBezTo>
                    <a:pt x="151" y="231"/>
                    <a:pt x="152" y="232"/>
                    <a:pt x="152" y="233"/>
                  </a:cubicBezTo>
                  <a:cubicBezTo>
                    <a:pt x="153" y="237"/>
                    <a:pt x="155" y="241"/>
                    <a:pt x="158" y="245"/>
                  </a:cubicBezTo>
                  <a:cubicBezTo>
                    <a:pt x="159" y="246"/>
                    <a:pt x="160" y="248"/>
                    <a:pt x="159" y="250"/>
                  </a:cubicBezTo>
                  <a:cubicBezTo>
                    <a:pt x="156" y="253"/>
                    <a:pt x="156" y="257"/>
                    <a:pt x="155" y="261"/>
                  </a:cubicBezTo>
                  <a:cubicBezTo>
                    <a:pt x="154" y="264"/>
                    <a:pt x="153" y="263"/>
                    <a:pt x="151" y="261"/>
                  </a:cubicBezTo>
                  <a:cubicBezTo>
                    <a:pt x="140" y="253"/>
                    <a:pt x="135" y="243"/>
                    <a:pt x="134" y="229"/>
                  </a:cubicBezTo>
                  <a:cubicBezTo>
                    <a:pt x="133" y="217"/>
                    <a:pt x="135" y="204"/>
                    <a:pt x="138" y="192"/>
                  </a:cubicBezTo>
                  <a:cubicBezTo>
                    <a:pt x="139" y="187"/>
                    <a:pt x="138" y="186"/>
                    <a:pt x="133" y="187"/>
                  </a:cubicBezTo>
                  <a:cubicBezTo>
                    <a:pt x="121" y="189"/>
                    <a:pt x="112" y="195"/>
                    <a:pt x="103" y="203"/>
                  </a:cubicBezTo>
                  <a:cubicBezTo>
                    <a:pt x="89" y="217"/>
                    <a:pt x="82" y="235"/>
                    <a:pt x="80" y="254"/>
                  </a:cubicBezTo>
                  <a:cubicBezTo>
                    <a:pt x="80" y="255"/>
                    <a:pt x="79" y="256"/>
                    <a:pt x="80" y="257"/>
                  </a:cubicBezTo>
                  <a:cubicBezTo>
                    <a:pt x="82" y="266"/>
                    <a:pt x="78" y="271"/>
                    <a:pt x="71" y="275"/>
                  </a:cubicBezTo>
                  <a:cubicBezTo>
                    <a:pt x="52" y="285"/>
                    <a:pt x="46" y="301"/>
                    <a:pt x="47" y="321"/>
                  </a:cubicBezTo>
                  <a:cubicBezTo>
                    <a:pt x="49" y="356"/>
                    <a:pt x="68" y="382"/>
                    <a:pt x="95" y="402"/>
                  </a:cubicBezTo>
                  <a:cubicBezTo>
                    <a:pt x="107" y="412"/>
                    <a:pt x="121" y="419"/>
                    <a:pt x="136" y="422"/>
                  </a:cubicBezTo>
                  <a:cubicBezTo>
                    <a:pt x="137" y="422"/>
                    <a:pt x="138" y="423"/>
                    <a:pt x="139" y="423"/>
                  </a:cubicBezTo>
                  <a:cubicBezTo>
                    <a:pt x="145" y="426"/>
                    <a:pt x="145" y="428"/>
                    <a:pt x="140" y="432"/>
                  </a:cubicBezTo>
                  <a:cubicBezTo>
                    <a:pt x="137" y="434"/>
                    <a:pt x="135" y="436"/>
                    <a:pt x="133" y="439"/>
                  </a:cubicBezTo>
                  <a:cubicBezTo>
                    <a:pt x="118" y="457"/>
                    <a:pt x="129" y="481"/>
                    <a:pt x="145" y="491"/>
                  </a:cubicBezTo>
                  <a:cubicBezTo>
                    <a:pt x="160" y="500"/>
                    <a:pt x="177" y="502"/>
                    <a:pt x="194" y="500"/>
                  </a:cubicBezTo>
                  <a:cubicBezTo>
                    <a:pt x="212" y="497"/>
                    <a:pt x="229" y="491"/>
                    <a:pt x="244" y="479"/>
                  </a:cubicBezTo>
                  <a:cubicBezTo>
                    <a:pt x="246" y="478"/>
                    <a:pt x="248" y="477"/>
                    <a:pt x="250" y="477"/>
                  </a:cubicBezTo>
                  <a:cubicBezTo>
                    <a:pt x="252" y="479"/>
                    <a:pt x="254" y="481"/>
                    <a:pt x="253" y="484"/>
                  </a:cubicBezTo>
                  <a:cubicBezTo>
                    <a:pt x="254" y="497"/>
                    <a:pt x="256" y="510"/>
                    <a:pt x="256" y="523"/>
                  </a:cubicBezTo>
                  <a:cubicBezTo>
                    <a:pt x="256" y="528"/>
                    <a:pt x="255" y="534"/>
                    <a:pt x="254" y="539"/>
                  </a:cubicBezTo>
                  <a:cubicBezTo>
                    <a:pt x="254" y="540"/>
                    <a:pt x="254" y="542"/>
                    <a:pt x="252" y="543"/>
                  </a:cubicBezTo>
                  <a:close/>
                </a:path>
              </a:pathLst>
            </a:custGeom>
            <a:solidFill>
              <a:srgbClr val="0A71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EE655692-721A-C309-E298-2FDD88C8FBB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659938" y="581026"/>
              <a:ext cx="471488" cy="627063"/>
            </a:xfrm>
            <a:custGeom>
              <a:avLst/>
              <a:gdLst>
                <a:gd name="T0" fmla="*/ 83 w 292"/>
                <a:gd name="T1" fmla="*/ 184 h 390"/>
                <a:gd name="T2" fmla="*/ 75 w 292"/>
                <a:gd name="T3" fmla="*/ 156 h 390"/>
                <a:gd name="T4" fmla="*/ 59 w 292"/>
                <a:gd name="T5" fmla="*/ 121 h 390"/>
                <a:gd name="T6" fmla="*/ 31 w 292"/>
                <a:gd name="T7" fmla="*/ 85 h 390"/>
                <a:gd name="T8" fmla="*/ 10 w 292"/>
                <a:gd name="T9" fmla="*/ 67 h 390"/>
                <a:gd name="T10" fmla="*/ 3 w 292"/>
                <a:gd name="T11" fmla="*/ 44 h 390"/>
                <a:gd name="T12" fmla="*/ 55 w 292"/>
                <a:gd name="T13" fmla="*/ 66 h 390"/>
                <a:gd name="T14" fmla="*/ 77 w 292"/>
                <a:gd name="T15" fmla="*/ 90 h 390"/>
                <a:gd name="T16" fmla="*/ 93 w 292"/>
                <a:gd name="T17" fmla="*/ 103 h 390"/>
                <a:gd name="T18" fmla="*/ 88 w 292"/>
                <a:gd name="T19" fmla="*/ 67 h 390"/>
                <a:gd name="T20" fmla="*/ 85 w 292"/>
                <a:gd name="T21" fmla="*/ 19 h 390"/>
                <a:gd name="T22" fmla="*/ 114 w 292"/>
                <a:gd name="T23" fmla="*/ 6 h 390"/>
                <a:gd name="T24" fmla="*/ 121 w 292"/>
                <a:gd name="T25" fmla="*/ 29 h 390"/>
                <a:gd name="T26" fmla="*/ 143 w 292"/>
                <a:gd name="T27" fmla="*/ 92 h 390"/>
                <a:gd name="T28" fmla="*/ 139 w 292"/>
                <a:gd name="T29" fmla="*/ 99 h 390"/>
                <a:gd name="T30" fmla="*/ 123 w 292"/>
                <a:gd name="T31" fmla="*/ 66 h 390"/>
                <a:gd name="T32" fmla="*/ 115 w 292"/>
                <a:gd name="T33" fmla="*/ 46 h 390"/>
                <a:gd name="T34" fmla="*/ 107 w 292"/>
                <a:gd name="T35" fmla="*/ 24 h 390"/>
                <a:gd name="T36" fmla="*/ 98 w 292"/>
                <a:gd name="T37" fmla="*/ 25 h 390"/>
                <a:gd name="T38" fmla="*/ 110 w 292"/>
                <a:gd name="T39" fmla="*/ 114 h 390"/>
                <a:gd name="T40" fmla="*/ 107 w 292"/>
                <a:gd name="T41" fmla="*/ 135 h 390"/>
                <a:gd name="T42" fmla="*/ 67 w 292"/>
                <a:gd name="T43" fmla="*/ 96 h 390"/>
                <a:gd name="T44" fmla="*/ 48 w 292"/>
                <a:gd name="T45" fmla="*/ 73 h 390"/>
                <a:gd name="T46" fmla="*/ 39 w 292"/>
                <a:gd name="T47" fmla="*/ 68 h 390"/>
                <a:gd name="T48" fmla="*/ 23 w 292"/>
                <a:gd name="T49" fmla="*/ 55 h 390"/>
                <a:gd name="T50" fmla="*/ 20 w 292"/>
                <a:gd name="T51" fmla="*/ 60 h 390"/>
                <a:gd name="T52" fmla="*/ 39 w 292"/>
                <a:gd name="T53" fmla="*/ 83 h 390"/>
                <a:gd name="T54" fmla="*/ 76 w 292"/>
                <a:gd name="T55" fmla="*/ 137 h 390"/>
                <a:gd name="T56" fmla="*/ 97 w 292"/>
                <a:gd name="T57" fmla="*/ 178 h 390"/>
                <a:gd name="T58" fmla="*/ 106 w 292"/>
                <a:gd name="T59" fmla="*/ 297 h 390"/>
                <a:gd name="T60" fmla="*/ 98 w 292"/>
                <a:gd name="T61" fmla="*/ 339 h 390"/>
                <a:gd name="T62" fmla="*/ 95 w 292"/>
                <a:gd name="T63" fmla="*/ 368 h 390"/>
                <a:gd name="T64" fmla="*/ 166 w 292"/>
                <a:gd name="T65" fmla="*/ 376 h 390"/>
                <a:gd name="T66" fmla="*/ 248 w 292"/>
                <a:gd name="T67" fmla="*/ 361 h 390"/>
                <a:gd name="T68" fmla="*/ 259 w 292"/>
                <a:gd name="T69" fmla="*/ 308 h 390"/>
                <a:gd name="T70" fmla="*/ 251 w 292"/>
                <a:gd name="T71" fmla="*/ 198 h 390"/>
                <a:gd name="T72" fmla="*/ 291 w 292"/>
                <a:gd name="T73" fmla="*/ 143 h 390"/>
                <a:gd name="T74" fmla="*/ 287 w 292"/>
                <a:gd name="T75" fmla="*/ 156 h 390"/>
                <a:gd name="T76" fmla="*/ 260 w 292"/>
                <a:gd name="T77" fmla="*/ 234 h 390"/>
                <a:gd name="T78" fmla="*/ 261 w 292"/>
                <a:gd name="T79" fmla="*/ 264 h 390"/>
                <a:gd name="T80" fmla="*/ 273 w 292"/>
                <a:gd name="T81" fmla="*/ 309 h 390"/>
                <a:gd name="T82" fmla="*/ 280 w 292"/>
                <a:gd name="T83" fmla="*/ 326 h 390"/>
                <a:gd name="T84" fmla="*/ 281 w 292"/>
                <a:gd name="T85" fmla="*/ 342 h 390"/>
                <a:gd name="T86" fmla="*/ 250 w 292"/>
                <a:gd name="T87" fmla="*/ 375 h 390"/>
                <a:gd name="T88" fmla="*/ 225 w 292"/>
                <a:gd name="T89" fmla="*/ 384 h 390"/>
                <a:gd name="T90" fmla="*/ 209 w 292"/>
                <a:gd name="T91" fmla="*/ 386 h 390"/>
                <a:gd name="T92" fmla="*/ 206 w 292"/>
                <a:gd name="T93" fmla="*/ 388 h 390"/>
                <a:gd name="T94" fmla="*/ 186 w 292"/>
                <a:gd name="T95" fmla="*/ 387 h 390"/>
                <a:gd name="T96" fmla="*/ 95 w 292"/>
                <a:gd name="T97" fmla="*/ 381 h 390"/>
                <a:gd name="T98" fmla="*/ 94 w 292"/>
                <a:gd name="T99" fmla="*/ 381 h 390"/>
                <a:gd name="T100" fmla="*/ 74 w 292"/>
                <a:gd name="T101" fmla="*/ 378 h 390"/>
                <a:gd name="T102" fmla="*/ 74 w 292"/>
                <a:gd name="T103" fmla="*/ 367 h 390"/>
                <a:gd name="T104" fmla="*/ 90 w 292"/>
                <a:gd name="T105" fmla="*/ 307 h 390"/>
                <a:gd name="T106" fmla="*/ 94 w 292"/>
                <a:gd name="T107" fmla="*/ 276 h 390"/>
                <a:gd name="T108" fmla="*/ 92 w 292"/>
                <a:gd name="T109" fmla="*/ 245 h 390"/>
                <a:gd name="T110" fmla="*/ 92 w 292"/>
                <a:gd name="T111" fmla="*/ 223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92" h="390">
                  <a:moveTo>
                    <a:pt x="86" y="190"/>
                  </a:moveTo>
                  <a:cubicBezTo>
                    <a:pt x="84" y="188"/>
                    <a:pt x="83" y="187"/>
                    <a:pt x="83" y="184"/>
                  </a:cubicBezTo>
                  <a:cubicBezTo>
                    <a:pt x="81" y="182"/>
                    <a:pt x="82" y="178"/>
                    <a:pt x="81" y="175"/>
                  </a:cubicBezTo>
                  <a:cubicBezTo>
                    <a:pt x="81" y="168"/>
                    <a:pt x="81" y="161"/>
                    <a:pt x="75" y="156"/>
                  </a:cubicBezTo>
                  <a:cubicBezTo>
                    <a:pt x="71" y="148"/>
                    <a:pt x="68" y="140"/>
                    <a:pt x="65" y="132"/>
                  </a:cubicBezTo>
                  <a:cubicBezTo>
                    <a:pt x="65" y="127"/>
                    <a:pt x="64" y="123"/>
                    <a:pt x="59" y="121"/>
                  </a:cubicBezTo>
                  <a:cubicBezTo>
                    <a:pt x="53" y="113"/>
                    <a:pt x="46" y="106"/>
                    <a:pt x="41" y="97"/>
                  </a:cubicBezTo>
                  <a:cubicBezTo>
                    <a:pt x="40" y="91"/>
                    <a:pt x="35" y="89"/>
                    <a:pt x="31" y="85"/>
                  </a:cubicBezTo>
                  <a:cubicBezTo>
                    <a:pt x="29" y="84"/>
                    <a:pt x="27" y="83"/>
                    <a:pt x="25" y="81"/>
                  </a:cubicBezTo>
                  <a:cubicBezTo>
                    <a:pt x="20" y="76"/>
                    <a:pt x="14" y="73"/>
                    <a:pt x="10" y="67"/>
                  </a:cubicBezTo>
                  <a:cubicBezTo>
                    <a:pt x="9" y="65"/>
                    <a:pt x="7" y="63"/>
                    <a:pt x="5" y="60"/>
                  </a:cubicBezTo>
                  <a:cubicBezTo>
                    <a:pt x="1" y="55"/>
                    <a:pt x="0" y="49"/>
                    <a:pt x="3" y="44"/>
                  </a:cubicBezTo>
                  <a:cubicBezTo>
                    <a:pt x="6" y="40"/>
                    <a:pt x="11" y="38"/>
                    <a:pt x="18" y="39"/>
                  </a:cubicBezTo>
                  <a:cubicBezTo>
                    <a:pt x="35" y="43"/>
                    <a:pt x="46" y="53"/>
                    <a:pt x="55" y="66"/>
                  </a:cubicBezTo>
                  <a:cubicBezTo>
                    <a:pt x="58" y="70"/>
                    <a:pt x="61" y="71"/>
                    <a:pt x="64" y="74"/>
                  </a:cubicBezTo>
                  <a:cubicBezTo>
                    <a:pt x="68" y="79"/>
                    <a:pt x="73" y="84"/>
                    <a:pt x="77" y="90"/>
                  </a:cubicBezTo>
                  <a:cubicBezTo>
                    <a:pt x="80" y="93"/>
                    <a:pt x="83" y="96"/>
                    <a:pt x="87" y="99"/>
                  </a:cubicBezTo>
                  <a:cubicBezTo>
                    <a:pt x="89" y="100"/>
                    <a:pt x="90" y="103"/>
                    <a:pt x="93" y="103"/>
                  </a:cubicBezTo>
                  <a:cubicBezTo>
                    <a:pt x="94" y="102"/>
                    <a:pt x="94" y="101"/>
                    <a:pt x="94" y="100"/>
                  </a:cubicBezTo>
                  <a:cubicBezTo>
                    <a:pt x="92" y="89"/>
                    <a:pt x="91" y="77"/>
                    <a:pt x="88" y="67"/>
                  </a:cubicBezTo>
                  <a:cubicBezTo>
                    <a:pt x="86" y="60"/>
                    <a:pt x="88" y="54"/>
                    <a:pt x="87" y="48"/>
                  </a:cubicBezTo>
                  <a:cubicBezTo>
                    <a:pt x="86" y="38"/>
                    <a:pt x="85" y="28"/>
                    <a:pt x="85" y="19"/>
                  </a:cubicBezTo>
                  <a:cubicBezTo>
                    <a:pt x="85" y="11"/>
                    <a:pt x="89" y="6"/>
                    <a:pt x="96" y="3"/>
                  </a:cubicBezTo>
                  <a:cubicBezTo>
                    <a:pt x="103" y="0"/>
                    <a:pt x="109" y="2"/>
                    <a:pt x="114" y="6"/>
                  </a:cubicBezTo>
                  <a:cubicBezTo>
                    <a:pt x="118" y="10"/>
                    <a:pt x="119" y="15"/>
                    <a:pt x="119" y="20"/>
                  </a:cubicBezTo>
                  <a:cubicBezTo>
                    <a:pt x="120" y="23"/>
                    <a:pt x="119" y="26"/>
                    <a:pt x="121" y="29"/>
                  </a:cubicBezTo>
                  <a:cubicBezTo>
                    <a:pt x="124" y="36"/>
                    <a:pt x="124" y="44"/>
                    <a:pt x="126" y="52"/>
                  </a:cubicBezTo>
                  <a:cubicBezTo>
                    <a:pt x="130" y="66"/>
                    <a:pt x="135" y="80"/>
                    <a:pt x="143" y="92"/>
                  </a:cubicBezTo>
                  <a:cubicBezTo>
                    <a:pt x="144" y="95"/>
                    <a:pt x="146" y="98"/>
                    <a:pt x="145" y="101"/>
                  </a:cubicBezTo>
                  <a:cubicBezTo>
                    <a:pt x="142" y="103"/>
                    <a:pt x="141" y="101"/>
                    <a:pt x="139" y="99"/>
                  </a:cubicBezTo>
                  <a:cubicBezTo>
                    <a:pt x="137" y="96"/>
                    <a:pt x="135" y="93"/>
                    <a:pt x="133" y="90"/>
                  </a:cubicBezTo>
                  <a:cubicBezTo>
                    <a:pt x="129" y="82"/>
                    <a:pt x="126" y="74"/>
                    <a:pt x="123" y="66"/>
                  </a:cubicBezTo>
                  <a:cubicBezTo>
                    <a:pt x="122" y="62"/>
                    <a:pt x="121" y="59"/>
                    <a:pt x="119" y="56"/>
                  </a:cubicBezTo>
                  <a:cubicBezTo>
                    <a:pt x="116" y="53"/>
                    <a:pt x="116" y="49"/>
                    <a:pt x="115" y="46"/>
                  </a:cubicBezTo>
                  <a:cubicBezTo>
                    <a:pt x="114" y="41"/>
                    <a:pt x="114" y="35"/>
                    <a:pt x="109" y="31"/>
                  </a:cubicBezTo>
                  <a:cubicBezTo>
                    <a:pt x="107" y="30"/>
                    <a:pt x="108" y="26"/>
                    <a:pt x="107" y="24"/>
                  </a:cubicBezTo>
                  <a:cubicBezTo>
                    <a:pt x="106" y="20"/>
                    <a:pt x="105" y="15"/>
                    <a:pt x="101" y="15"/>
                  </a:cubicBezTo>
                  <a:cubicBezTo>
                    <a:pt x="96" y="16"/>
                    <a:pt x="97" y="21"/>
                    <a:pt x="98" y="25"/>
                  </a:cubicBezTo>
                  <a:cubicBezTo>
                    <a:pt x="101" y="43"/>
                    <a:pt x="102" y="62"/>
                    <a:pt x="104" y="80"/>
                  </a:cubicBezTo>
                  <a:cubicBezTo>
                    <a:pt x="105" y="92"/>
                    <a:pt x="110" y="102"/>
                    <a:pt x="110" y="114"/>
                  </a:cubicBezTo>
                  <a:cubicBezTo>
                    <a:pt x="111" y="119"/>
                    <a:pt x="111" y="125"/>
                    <a:pt x="111" y="130"/>
                  </a:cubicBezTo>
                  <a:cubicBezTo>
                    <a:pt x="111" y="132"/>
                    <a:pt x="110" y="134"/>
                    <a:pt x="107" y="135"/>
                  </a:cubicBezTo>
                  <a:cubicBezTo>
                    <a:pt x="105" y="136"/>
                    <a:pt x="103" y="135"/>
                    <a:pt x="102" y="133"/>
                  </a:cubicBezTo>
                  <a:cubicBezTo>
                    <a:pt x="89" y="122"/>
                    <a:pt x="78" y="109"/>
                    <a:pt x="67" y="96"/>
                  </a:cubicBezTo>
                  <a:cubicBezTo>
                    <a:pt x="64" y="92"/>
                    <a:pt x="59" y="88"/>
                    <a:pt x="55" y="84"/>
                  </a:cubicBezTo>
                  <a:cubicBezTo>
                    <a:pt x="52" y="81"/>
                    <a:pt x="49" y="77"/>
                    <a:pt x="48" y="73"/>
                  </a:cubicBezTo>
                  <a:cubicBezTo>
                    <a:pt x="48" y="72"/>
                    <a:pt x="49" y="71"/>
                    <a:pt x="47" y="72"/>
                  </a:cubicBezTo>
                  <a:cubicBezTo>
                    <a:pt x="43" y="74"/>
                    <a:pt x="41" y="70"/>
                    <a:pt x="39" y="68"/>
                  </a:cubicBezTo>
                  <a:cubicBezTo>
                    <a:pt x="35" y="64"/>
                    <a:pt x="32" y="60"/>
                    <a:pt x="27" y="57"/>
                  </a:cubicBezTo>
                  <a:cubicBezTo>
                    <a:pt x="26" y="56"/>
                    <a:pt x="24" y="55"/>
                    <a:pt x="23" y="55"/>
                  </a:cubicBezTo>
                  <a:cubicBezTo>
                    <a:pt x="20" y="54"/>
                    <a:pt x="17" y="53"/>
                    <a:pt x="16" y="56"/>
                  </a:cubicBezTo>
                  <a:cubicBezTo>
                    <a:pt x="15" y="58"/>
                    <a:pt x="19" y="58"/>
                    <a:pt x="20" y="60"/>
                  </a:cubicBezTo>
                  <a:cubicBezTo>
                    <a:pt x="27" y="65"/>
                    <a:pt x="32" y="73"/>
                    <a:pt x="37" y="80"/>
                  </a:cubicBezTo>
                  <a:cubicBezTo>
                    <a:pt x="38" y="81"/>
                    <a:pt x="38" y="82"/>
                    <a:pt x="39" y="83"/>
                  </a:cubicBezTo>
                  <a:cubicBezTo>
                    <a:pt x="51" y="91"/>
                    <a:pt x="55" y="106"/>
                    <a:pt x="65" y="116"/>
                  </a:cubicBezTo>
                  <a:cubicBezTo>
                    <a:pt x="70" y="122"/>
                    <a:pt x="71" y="131"/>
                    <a:pt x="76" y="137"/>
                  </a:cubicBezTo>
                  <a:cubicBezTo>
                    <a:pt x="84" y="149"/>
                    <a:pt x="88" y="164"/>
                    <a:pt x="96" y="175"/>
                  </a:cubicBezTo>
                  <a:cubicBezTo>
                    <a:pt x="96" y="176"/>
                    <a:pt x="97" y="177"/>
                    <a:pt x="97" y="178"/>
                  </a:cubicBezTo>
                  <a:cubicBezTo>
                    <a:pt x="101" y="197"/>
                    <a:pt x="105" y="217"/>
                    <a:pt x="108" y="236"/>
                  </a:cubicBezTo>
                  <a:cubicBezTo>
                    <a:pt x="110" y="257"/>
                    <a:pt x="111" y="277"/>
                    <a:pt x="106" y="297"/>
                  </a:cubicBezTo>
                  <a:cubicBezTo>
                    <a:pt x="105" y="306"/>
                    <a:pt x="103" y="316"/>
                    <a:pt x="102" y="325"/>
                  </a:cubicBezTo>
                  <a:cubicBezTo>
                    <a:pt x="102" y="330"/>
                    <a:pt x="101" y="335"/>
                    <a:pt x="98" y="339"/>
                  </a:cubicBezTo>
                  <a:cubicBezTo>
                    <a:pt x="94" y="346"/>
                    <a:pt x="93" y="353"/>
                    <a:pt x="91" y="360"/>
                  </a:cubicBezTo>
                  <a:cubicBezTo>
                    <a:pt x="90" y="364"/>
                    <a:pt x="91" y="367"/>
                    <a:pt x="95" y="368"/>
                  </a:cubicBezTo>
                  <a:cubicBezTo>
                    <a:pt x="111" y="370"/>
                    <a:pt x="126" y="374"/>
                    <a:pt x="142" y="374"/>
                  </a:cubicBezTo>
                  <a:cubicBezTo>
                    <a:pt x="150" y="375"/>
                    <a:pt x="158" y="376"/>
                    <a:pt x="166" y="376"/>
                  </a:cubicBezTo>
                  <a:cubicBezTo>
                    <a:pt x="185" y="376"/>
                    <a:pt x="204" y="373"/>
                    <a:pt x="222" y="369"/>
                  </a:cubicBezTo>
                  <a:cubicBezTo>
                    <a:pt x="231" y="367"/>
                    <a:pt x="239" y="364"/>
                    <a:pt x="248" y="361"/>
                  </a:cubicBezTo>
                  <a:cubicBezTo>
                    <a:pt x="262" y="357"/>
                    <a:pt x="271" y="345"/>
                    <a:pt x="264" y="329"/>
                  </a:cubicBezTo>
                  <a:cubicBezTo>
                    <a:pt x="261" y="322"/>
                    <a:pt x="259" y="315"/>
                    <a:pt x="259" y="308"/>
                  </a:cubicBezTo>
                  <a:cubicBezTo>
                    <a:pt x="258" y="297"/>
                    <a:pt x="254" y="288"/>
                    <a:pt x="251" y="277"/>
                  </a:cubicBezTo>
                  <a:cubicBezTo>
                    <a:pt x="244" y="251"/>
                    <a:pt x="244" y="224"/>
                    <a:pt x="251" y="198"/>
                  </a:cubicBezTo>
                  <a:cubicBezTo>
                    <a:pt x="255" y="182"/>
                    <a:pt x="262" y="166"/>
                    <a:pt x="275" y="155"/>
                  </a:cubicBezTo>
                  <a:cubicBezTo>
                    <a:pt x="280" y="150"/>
                    <a:pt x="284" y="145"/>
                    <a:pt x="291" y="143"/>
                  </a:cubicBezTo>
                  <a:cubicBezTo>
                    <a:pt x="292" y="144"/>
                    <a:pt x="292" y="145"/>
                    <a:pt x="292" y="146"/>
                  </a:cubicBezTo>
                  <a:cubicBezTo>
                    <a:pt x="291" y="150"/>
                    <a:pt x="289" y="153"/>
                    <a:pt x="287" y="156"/>
                  </a:cubicBezTo>
                  <a:cubicBezTo>
                    <a:pt x="285" y="160"/>
                    <a:pt x="284" y="164"/>
                    <a:pt x="281" y="167"/>
                  </a:cubicBezTo>
                  <a:cubicBezTo>
                    <a:pt x="265" y="187"/>
                    <a:pt x="259" y="209"/>
                    <a:pt x="260" y="234"/>
                  </a:cubicBezTo>
                  <a:cubicBezTo>
                    <a:pt x="260" y="240"/>
                    <a:pt x="259" y="245"/>
                    <a:pt x="261" y="251"/>
                  </a:cubicBezTo>
                  <a:cubicBezTo>
                    <a:pt x="261" y="255"/>
                    <a:pt x="261" y="260"/>
                    <a:pt x="261" y="264"/>
                  </a:cubicBezTo>
                  <a:cubicBezTo>
                    <a:pt x="262" y="271"/>
                    <a:pt x="265" y="276"/>
                    <a:pt x="267" y="283"/>
                  </a:cubicBezTo>
                  <a:cubicBezTo>
                    <a:pt x="269" y="291"/>
                    <a:pt x="269" y="300"/>
                    <a:pt x="273" y="309"/>
                  </a:cubicBezTo>
                  <a:cubicBezTo>
                    <a:pt x="274" y="312"/>
                    <a:pt x="275" y="316"/>
                    <a:pt x="276" y="320"/>
                  </a:cubicBezTo>
                  <a:cubicBezTo>
                    <a:pt x="277" y="322"/>
                    <a:pt x="278" y="324"/>
                    <a:pt x="280" y="326"/>
                  </a:cubicBezTo>
                  <a:cubicBezTo>
                    <a:pt x="282" y="327"/>
                    <a:pt x="282" y="329"/>
                    <a:pt x="282" y="331"/>
                  </a:cubicBezTo>
                  <a:cubicBezTo>
                    <a:pt x="281" y="334"/>
                    <a:pt x="281" y="338"/>
                    <a:pt x="281" y="342"/>
                  </a:cubicBezTo>
                  <a:cubicBezTo>
                    <a:pt x="280" y="357"/>
                    <a:pt x="270" y="366"/>
                    <a:pt x="257" y="372"/>
                  </a:cubicBezTo>
                  <a:cubicBezTo>
                    <a:pt x="255" y="373"/>
                    <a:pt x="252" y="374"/>
                    <a:pt x="250" y="375"/>
                  </a:cubicBezTo>
                  <a:cubicBezTo>
                    <a:pt x="246" y="376"/>
                    <a:pt x="242" y="377"/>
                    <a:pt x="238" y="379"/>
                  </a:cubicBezTo>
                  <a:cubicBezTo>
                    <a:pt x="234" y="380"/>
                    <a:pt x="228" y="380"/>
                    <a:pt x="225" y="384"/>
                  </a:cubicBezTo>
                  <a:cubicBezTo>
                    <a:pt x="225" y="385"/>
                    <a:pt x="224" y="386"/>
                    <a:pt x="223" y="385"/>
                  </a:cubicBezTo>
                  <a:cubicBezTo>
                    <a:pt x="218" y="383"/>
                    <a:pt x="213" y="384"/>
                    <a:pt x="209" y="386"/>
                  </a:cubicBezTo>
                  <a:cubicBezTo>
                    <a:pt x="208" y="387"/>
                    <a:pt x="207" y="387"/>
                    <a:pt x="206" y="387"/>
                  </a:cubicBezTo>
                  <a:cubicBezTo>
                    <a:pt x="206" y="388"/>
                    <a:pt x="206" y="388"/>
                    <a:pt x="206" y="388"/>
                  </a:cubicBezTo>
                  <a:cubicBezTo>
                    <a:pt x="205" y="387"/>
                    <a:pt x="205" y="387"/>
                    <a:pt x="205" y="387"/>
                  </a:cubicBezTo>
                  <a:cubicBezTo>
                    <a:pt x="199" y="390"/>
                    <a:pt x="193" y="386"/>
                    <a:pt x="186" y="387"/>
                  </a:cubicBezTo>
                  <a:cubicBezTo>
                    <a:pt x="166" y="387"/>
                    <a:pt x="146" y="387"/>
                    <a:pt x="126" y="385"/>
                  </a:cubicBezTo>
                  <a:cubicBezTo>
                    <a:pt x="116" y="384"/>
                    <a:pt x="106" y="382"/>
                    <a:pt x="95" y="381"/>
                  </a:cubicBezTo>
                  <a:cubicBezTo>
                    <a:pt x="95" y="381"/>
                    <a:pt x="95" y="381"/>
                    <a:pt x="95" y="381"/>
                  </a:cubicBezTo>
                  <a:cubicBezTo>
                    <a:pt x="94" y="381"/>
                    <a:pt x="94" y="381"/>
                    <a:pt x="94" y="381"/>
                  </a:cubicBezTo>
                  <a:cubicBezTo>
                    <a:pt x="90" y="377"/>
                    <a:pt x="84" y="379"/>
                    <a:pt x="79" y="378"/>
                  </a:cubicBezTo>
                  <a:cubicBezTo>
                    <a:pt x="78" y="378"/>
                    <a:pt x="76" y="378"/>
                    <a:pt x="74" y="378"/>
                  </a:cubicBezTo>
                  <a:cubicBezTo>
                    <a:pt x="73" y="378"/>
                    <a:pt x="71" y="378"/>
                    <a:pt x="69" y="376"/>
                  </a:cubicBezTo>
                  <a:cubicBezTo>
                    <a:pt x="72" y="374"/>
                    <a:pt x="75" y="372"/>
                    <a:pt x="74" y="367"/>
                  </a:cubicBezTo>
                  <a:cubicBezTo>
                    <a:pt x="77" y="358"/>
                    <a:pt x="78" y="350"/>
                    <a:pt x="82" y="341"/>
                  </a:cubicBezTo>
                  <a:cubicBezTo>
                    <a:pt x="87" y="331"/>
                    <a:pt x="89" y="319"/>
                    <a:pt x="90" y="307"/>
                  </a:cubicBezTo>
                  <a:cubicBezTo>
                    <a:pt x="91" y="303"/>
                    <a:pt x="92" y="298"/>
                    <a:pt x="93" y="294"/>
                  </a:cubicBezTo>
                  <a:cubicBezTo>
                    <a:pt x="95" y="288"/>
                    <a:pt x="94" y="282"/>
                    <a:pt x="94" y="276"/>
                  </a:cubicBezTo>
                  <a:cubicBezTo>
                    <a:pt x="92" y="269"/>
                    <a:pt x="94" y="262"/>
                    <a:pt x="94" y="256"/>
                  </a:cubicBezTo>
                  <a:cubicBezTo>
                    <a:pt x="95" y="252"/>
                    <a:pt x="95" y="248"/>
                    <a:pt x="92" y="245"/>
                  </a:cubicBezTo>
                  <a:cubicBezTo>
                    <a:pt x="91" y="243"/>
                    <a:pt x="90" y="241"/>
                    <a:pt x="91" y="238"/>
                  </a:cubicBezTo>
                  <a:cubicBezTo>
                    <a:pt x="95" y="233"/>
                    <a:pt x="94" y="228"/>
                    <a:pt x="92" y="223"/>
                  </a:cubicBezTo>
                  <a:cubicBezTo>
                    <a:pt x="89" y="212"/>
                    <a:pt x="87" y="201"/>
                    <a:pt x="86" y="190"/>
                  </a:cubicBezTo>
                  <a:close/>
                </a:path>
              </a:pathLst>
            </a:custGeom>
            <a:solidFill>
              <a:srgbClr val="91C0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9A53F695-A1AE-F382-5B7A-A25EB302B87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075863" y="846138"/>
              <a:ext cx="41275" cy="246063"/>
            </a:xfrm>
            <a:custGeom>
              <a:avLst/>
              <a:gdLst>
                <a:gd name="T0" fmla="*/ 0 w 26"/>
                <a:gd name="T1" fmla="*/ 68 h 153"/>
                <a:gd name="T2" fmla="*/ 22 w 26"/>
                <a:gd name="T3" fmla="*/ 1 h 153"/>
                <a:gd name="T4" fmla="*/ 26 w 26"/>
                <a:gd name="T5" fmla="*/ 1 h 153"/>
                <a:gd name="T6" fmla="*/ 17 w 26"/>
                <a:gd name="T7" fmla="*/ 53 h 153"/>
                <a:gd name="T8" fmla="*/ 16 w 26"/>
                <a:gd name="T9" fmla="*/ 92 h 153"/>
                <a:gd name="T10" fmla="*/ 19 w 26"/>
                <a:gd name="T11" fmla="*/ 97 h 153"/>
                <a:gd name="T12" fmla="*/ 16 w 26"/>
                <a:gd name="T13" fmla="*/ 105 h 153"/>
                <a:gd name="T14" fmla="*/ 18 w 26"/>
                <a:gd name="T15" fmla="*/ 136 h 153"/>
                <a:gd name="T16" fmla="*/ 20 w 26"/>
                <a:gd name="T17" fmla="*/ 148 h 153"/>
                <a:gd name="T18" fmla="*/ 19 w 26"/>
                <a:gd name="T19" fmla="*/ 152 h 153"/>
                <a:gd name="T20" fmla="*/ 16 w 26"/>
                <a:gd name="T21" fmla="*/ 149 h 153"/>
                <a:gd name="T22" fmla="*/ 14 w 26"/>
                <a:gd name="T23" fmla="*/ 145 h 153"/>
                <a:gd name="T24" fmla="*/ 8 w 26"/>
                <a:gd name="T25" fmla="*/ 118 h 153"/>
                <a:gd name="T26" fmla="*/ 1 w 26"/>
                <a:gd name="T27" fmla="*/ 100 h 153"/>
                <a:gd name="T28" fmla="*/ 1 w 26"/>
                <a:gd name="T29" fmla="*/ 86 h 153"/>
                <a:gd name="T30" fmla="*/ 0 w 26"/>
                <a:gd name="T31" fmla="*/ 68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6" h="153">
                  <a:moveTo>
                    <a:pt x="0" y="68"/>
                  </a:moveTo>
                  <a:cubicBezTo>
                    <a:pt x="0" y="43"/>
                    <a:pt x="6" y="20"/>
                    <a:pt x="22" y="1"/>
                  </a:cubicBezTo>
                  <a:cubicBezTo>
                    <a:pt x="23" y="0"/>
                    <a:pt x="25" y="0"/>
                    <a:pt x="26" y="1"/>
                  </a:cubicBezTo>
                  <a:cubicBezTo>
                    <a:pt x="21" y="18"/>
                    <a:pt x="18" y="35"/>
                    <a:pt x="17" y="53"/>
                  </a:cubicBezTo>
                  <a:cubicBezTo>
                    <a:pt x="16" y="66"/>
                    <a:pt x="16" y="79"/>
                    <a:pt x="16" y="92"/>
                  </a:cubicBezTo>
                  <a:cubicBezTo>
                    <a:pt x="16" y="94"/>
                    <a:pt x="15" y="96"/>
                    <a:pt x="19" y="97"/>
                  </a:cubicBezTo>
                  <a:cubicBezTo>
                    <a:pt x="15" y="99"/>
                    <a:pt x="17" y="102"/>
                    <a:pt x="16" y="105"/>
                  </a:cubicBezTo>
                  <a:cubicBezTo>
                    <a:pt x="16" y="115"/>
                    <a:pt x="17" y="125"/>
                    <a:pt x="18" y="136"/>
                  </a:cubicBezTo>
                  <a:cubicBezTo>
                    <a:pt x="18" y="140"/>
                    <a:pt x="19" y="144"/>
                    <a:pt x="20" y="148"/>
                  </a:cubicBezTo>
                  <a:cubicBezTo>
                    <a:pt x="21" y="149"/>
                    <a:pt x="21" y="152"/>
                    <a:pt x="19" y="152"/>
                  </a:cubicBezTo>
                  <a:cubicBezTo>
                    <a:pt x="17" y="153"/>
                    <a:pt x="17" y="151"/>
                    <a:pt x="16" y="149"/>
                  </a:cubicBezTo>
                  <a:cubicBezTo>
                    <a:pt x="16" y="148"/>
                    <a:pt x="15" y="146"/>
                    <a:pt x="14" y="145"/>
                  </a:cubicBezTo>
                  <a:cubicBezTo>
                    <a:pt x="9" y="136"/>
                    <a:pt x="9" y="127"/>
                    <a:pt x="8" y="118"/>
                  </a:cubicBezTo>
                  <a:cubicBezTo>
                    <a:pt x="6" y="112"/>
                    <a:pt x="5" y="105"/>
                    <a:pt x="1" y="100"/>
                  </a:cubicBezTo>
                  <a:cubicBezTo>
                    <a:pt x="1" y="95"/>
                    <a:pt x="1" y="91"/>
                    <a:pt x="1" y="86"/>
                  </a:cubicBezTo>
                  <a:cubicBezTo>
                    <a:pt x="0" y="80"/>
                    <a:pt x="2" y="74"/>
                    <a:pt x="0" y="68"/>
                  </a:cubicBezTo>
                  <a:close/>
                </a:path>
              </a:pathLst>
            </a:custGeom>
            <a:solidFill>
              <a:srgbClr val="87BD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BFDB8D91-4E82-1DDE-9460-0ED9BC6FE5E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764713" y="885826"/>
              <a:ext cx="52388" cy="300038"/>
            </a:xfrm>
            <a:custGeom>
              <a:avLst/>
              <a:gdLst>
                <a:gd name="T0" fmla="*/ 29 w 32"/>
                <a:gd name="T1" fmla="*/ 105 h 186"/>
                <a:gd name="T2" fmla="*/ 23 w 32"/>
                <a:gd name="T3" fmla="*/ 137 h 186"/>
                <a:gd name="T4" fmla="*/ 19 w 32"/>
                <a:gd name="T5" fmla="*/ 152 h 186"/>
                <a:gd name="T6" fmla="*/ 11 w 32"/>
                <a:gd name="T7" fmla="*/ 178 h 186"/>
                <a:gd name="T8" fmla="*/ 5 w 32"/>
                <a:gd name="T9" fmla="*/ 184 h 186"/>
                <a:gd name="T10" fmla="*/ 1 w 32"/>
                <a:gd name="T11" fmla="*/ 174 h 186"/>
                <a:gd name="T12" fmla="*/ 12 w 32"/>
                <a:gd name="T13" fmla="*/ 123 h 186"/>
                <a:gd name="T14" fmla="*/ 12 w 32"/>
                <a:gd name="T15" fmla="*/ 122 h 186"/>
                <a:gd name="T16" fmla="*/ 19 w 32"/>
                <a:gd name="T17" fmla="*/ 78 h 186"/>
                <a:gd name="T18" fmla="*/ 20 w 32"/>
                <a:gd name="T19" fmla="*/ 73 h 186"/>
                <a:gd name="T20" fmla="*/ 22 w 32"/>
                <a:gd name="T21" fmla="*/ 65 h 186"/>
                <a:gd name="T22" fmla="*/ 20 w 32"/>
                <a:gd name="T23" fmla="*/ 60 h 186"/>
                <a:gd name="T24" fmla="*/ 20 w 32"/>
                <a:gd name="T25" fmla="*/ 60 h 186"/>
                <a:gd name="T26" fmla="*/ 20 w 32"/>
                <a:gd name="T27" fmla="*/ 5 h 186"/>
                <a:gd name="T28" fmla="*/ 21 w 32"/>
                <a:gd name="T29" fmla="*/ 0 h 186"/>
                <a:gd name="T30" fmla="*/ 27 w 32"/>
                <a:gd name="T31" fmla="*/ 28 h 186"/>
                <a:gd name="T32" fmla="*/ 28 w 32"/>
                <a:gd name="T33" fmla="*/ 32 h 186"/>
                <a:gd name="T34" fmla="*/ 28 w 32"/>
                <a:gd name="T35" fmla="*/ 48 h 186"/>
                <a:gd name="T36" fmla="*/ 29 w 32"/>
                <a:gd name="T37" fmla="*/ 55 h 186"/>
                <a:gd name="T38" fmla="*/ 31 w 32"/>
                <a:gd name="T39" fmla="*/ 64 h 186"/>
                <a:gd name="T40" fmla="*/ 31 w 32"/>
                <a:gd name="T41" fmla="*/ 85 h 186"/>
                <a:gd name="T42" fmla="*/ 29 w 32"/>
                <a:gd name="T43" fmla="*/ 105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" h="186">
                  <a:moveTo>
                    <a:pt x="29" y="105"/>
                  </a:moveTo>
                  <a:cubicBezTo>
                    <a:pt x="26" y="115"/>
                    <a:pt x="27" y="127"/>
                    <a:pt x="23" y="137"/>
                  </a:cubicBezTo>
                  <a:cubicBezTo>
                    <a:pt x="22" y="142"/>
                    <a:pt x="21" y="147"/>
                    <a:pt x="19" y="152"/>
                  </a:cubicBezTo>
                  <a:cubicBezTo>
                    <a:pt x="15" y="160"/>
                    <a:pt x="13" y="169"/>
                    <a:pt x="11" y="178"/>
                  </a:cubicBezTo>
                  <a:cubicBezTo>
                    <a:pt x="10" y="180"/>
                    <a:pt x="11" y="186"/>
                    <a:pt x="5" y="184"/>
                  </a:cubicBezTo>
                  <a:cubicBezTo>
                    <a:pt x="1" y="183"/>
                    <a:pt x="0" y="179"/>
                    <a:pt x="1" y="174"/>
                  </a:cubicBezTo>
                  <a:cubicBezTo>
                    <a:pt x="6" y="157"/>
                    <a:pt x="12" y="141"/>
                    <a:pt x="12" y="123"/>
                  </a:cubicBezTo>
                  <a:cubicBezTo>
                    <a:pt x="12" y="123"/>
                    <a:pt x="12" y="123"/>
                    <a:pt x="12" y="122"/>
                  </a:cubicBezTo>
                  <a:cubicBezTo>
                    <a:pt x="14" y="107"/>
                    <a:pt x="17" y="93"/>
                    <a:pt x="19" y="78"/>
                  </a:cubicBezTo>
                  <a:cubicBezTo>
                    <a:pt x="21" y="77"/>
                    <a:pt x="20" y="75"/>
                    <a:pt x="20" y="73"/>
                  </a:cubicBezTo>
                  <a:cubicBezTo>
                    <a:pt x="21" y="70"/>
                    <a:pt x="21" y="68"/>
                    <a:pt x="22" y="65"/>
                  </a:cubicBezTo>
                  <a:cubicBezTo>
                    <a:pt x="23" y="63"/>
                    <a:pt x="23" y="61"/>
                    <a:pt x="20" y="60"/>
                  </a:cubicBezTo>
                  <a:cubicBezTo>
                    <a:pt x="20" y="60"/>
                    <a:pt x="20" y="60"/>
                    <a:pt x="20" y="60"/>
                  </a:cubicBezTo>
                  <a:cubicBezTo>
                    <a:pt x="23" y="41"/>
                    <a:pt x="22" y="23"/>
                    <a:pt x="20" y="5"/>
                  </a:cubicBezTo>
                  <a:cubicBezTo>
                    <a:pt x="20" y="4"/>
                    <a:pt x="19" y="2"/>
                    <a:pt x="21" y="0"/>
                  </a:cubicBezTo>
                  <a:cubicBezTo>
                    <a:pt x="25" y="9"/>
                    <a:pt x="25" y="19"/>
                    <a:pt x="27" y="28"/>
                  </a:cubicBezTo>
                  <a:cubicBezTo>
                    <a:pt x="27" y="29"/>
                    <a:pt x="28" y="31"/>
                    <a:pt x="28" y="32"/>
                  </a:cubicBezTo>
                  <a:cubicBezTo>
                    <a:pt x="29" y="38"/>
                    <a:pt x="31" y="43"/>
                    <a:pt x="28" y="48"/>
                  </a:cubicBezTo>
                  <a:cubicBezTo>
                    <a:pt x="26" y="51"/>
                    <a:pt x="27" y="53"/>
                    <a:pt x="29" y="55"/>
                  </a:cubicBezTo>
                  <a:cubicBezTo>
                    <a:pt x="32" y="57"/>
                    <a:pt x="32" y="61"/>
                    <a:pt x="31" y="64"/>
                  </a:cubicBezTo>
                  <a:cubicBezTo>
                    <a:pt x="31" y="71"/>
                    <a:pt x="28" y="78"/>
                    <a:pt x="31" y="85"/>
                  </a:cubicBezTo>
                  <a:cubicBezTo>
                    <a:pt x="29" y="92"/>
                    <a:pt x="31" y="98"/>
                    <a:pt x="29" y="105"/>
                  </a:cubicBezTo>
                  <a:close/>
                </a:path>
              </a:pathLst>
            </a:custGeom>
            <a:solidFill>
              <a:srgbClr val="86BC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9">
              <a:extLst>
                <a:ext uri="{FF2B5EF4-FFF2-40B4-BE49-F238E27FC236}">
                  <a16:creationId xmlns:a16="http://schemas.microsoft.com/office/drawing/2014/main" id="{364809B9-63D9-F030-E047-0E6C8D11DBE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813925" y="1190626"/>
              <a:ext cx="176213" cy="17463"/>
            </a:xfrm>
            <a:custGeom>
              <a:avLst/>
              <a:gdLst>
                <a:gd name="T0" fmla="*/ 0 w 110"/>
                <a:gd name="T1" fmla="*/ 2 h 11"/>
                <a:gd name="T2" fmla="*/ 30 w 110"/>
                <a:gd name="T3" fmla="*/ 5 h 11"/>
                <a:gd name="T4" fmla="*/ 35 w 110"/>
                <a:gd name="T5" fmla="*/ 6 h 11"/>
                <a:gd name="T6" fmla="*/ 82 w 110"/>
                <a:gd name="T7" fmla="*/ 6 h 11"/>
                <a:gd name="T8" fmla="*/ 110 w 110"/>
                <a:gd name="T9" fmla="*/ 8 h 11"/>
                <a:gd name="T10" fmla="*/ 68 w 110"/>
                <a:gd name="T11" fmla="*/ 10 h 11"/>
                <a:gd name="T12" fmla="*/ 3 w 110"/>
                <a:gd name="T13" fmla="*/ 3 h 11"/>
                <a:gd name="T14" fmla="*/ 0 w 110"/>
                <a:gd name="T15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0" h="11">
                  <a:moveTo>
                    <a:pt x="0" y="2"/>
                  </a:moveTo>
                  <a:cubicBezTo>
                    <a:pt x="10" y="3"/>
                    <a:pt x="20" y="0"/>
                    <a:pt x="30" y="5"/>
                  </a:cubicBezTo>
                  <a:cubicBezTo>
                    <a:pt x="31" y="6"/>
                    <a:pt x="33" y="6"/>
                    <a:pt x="35" y="6"/>
                  </a:cubicBezTo>
                  <a:cubicBezTo>
                    <a:pt x="51" y="6"/>
                    <a:pt x="67" y="6"/>
                    <a:pt x="82" y="6"/>
                  </a:cubicBezTo>
                  <a:cubicBezTo>
                    <a:pt x="92" y="5"/>
                    <a:pt x="101" y="9"/>
                    <a:pt x="110" y="8"/>
                  </a:cubicBezTo>
                  <a:cubicBezTo>
                    <a:pt x="96" y="11"/>
                    <a:pt x="82" y="10"/>
                    <a:pt x="68" y="10"/>
                  </a:cubicBezTo>
                  <a:cubicBezTo>
                    <a:pt x="46" y="9"/>
                    <a:pt x="25" y="6"/>
                    <a:pt x="3" y="3"/>
                  </a:cubicBezTo>
                  <a:cubicBezTo>
                    <a:pt x="2" y="3"/>
                    <a:pt x="1" y="3"/>
                    <a:pt x="0" y="2"/>
                  </a:cubicBezTo>
                  <a:close/>
                </a:path>
              </a:pathLst>
            </a:custGeom>
            <a:solidFill>
              <a:srgbClr val="AAC9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0">
              <a:extLst>
                <a:ext uri="{FF2B5EF4-FFF2-40B4-BE49-F238E27FC236}">
                  <a16:creationId xmlns:a16="http://schemas.microsoft.com/office/drawing/2014/main" id="{44735113-E050-E367-FCE0-F347FE67436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759950" y="1082676"/>
              <a:ext cx="30163" cy="103188"/>
            </a:xfrm>
            <a:custGeom>
              <a:avLst/>
              <a:gdLst>
                <a:gd name="T0" fmla="*/ 15 w 18"/>
                <a:gd name="T1" fmla="*/ 0 h 64"/>
                <a:gd name="T2" fmla="*/ 10 w 18"/>
                <a:gd name="T3" fmla="*/ 34 h 64"/>
                <a:gd name="T4" fmla="*/ 9 w 18"/>
                <a:gd name="T5" fmla="*/ 37 h 64"/>
                <a:gd name="T6" fmla="*/ 5 w 18"/>
                <a:gd name="T7" fmla="*/ 52 h 64"/>
                <a:gd name="T8" fmla="*/ 7 w 18"/>
                <a:gd name="T9" fmla="*/ 60 h 64"/>
                <a:gd name="T10" fmla="*/ 14 w 18"/>
                <a:gd name="T11" fmla="*/ 56 h 64"/>
                <a:gd name="T12" fmla="*/ 7 w 18"/>
                <a:gd name="T13" fmla="*/ 64 h 64"/>
                <a:gd name="T14" fmla="*/ 2 w 18"/>
                <a:gd name="T15" fmla="*/ 57 h 64"/>
                <a:gd name="T16" fmla="*/ 14 w 18"/>
                <a:gd name="T17" fmla="*/ 2 h 64"/>
                <a:gd name="T18" fmla="*/ 15 w 18"/>
                <a:gd name="T19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" h="64">
                  <a:moveTo>
                    <a:pt x="15" y="0"/>
                  </a:moveTo>
                  <a:cubicBezTo>
                    <a:pt x="18" y="12"/>
                    <a:pt x="15" y="23"/>
                    <a:pt x="10" y="34"/>
                  </a:cubicBezTo>
                  <a:cubicBezTo>
                    <a:pt x="9" y="35"/>
                    <a:pt x="9" y="36"/>
                    <a:pt x="9" y="37"/>
                  </a:cubicBezTo>
                  <a:cubicBezTo>
                    <a:pt x="13" y="43"/>
                    <a:pt x="8" y="48"/>
                    <a:pt x="5" y="52"/>
                  </a:cubicBezTo>
                  <a:cubicBezTo>
                    <a:pt x="4" y="56"/>
                    <a:pt x="5" y="58"/>
                    <a:pt x="7" y="60"/>
                  </a:cubicBezTo>
                  <a:cubicBezTo>
                    <a:pt x="13" y="64"/>
                    <a:pt x="12" y="58"/>
                    <a:pt x="14" y="56"/>
                  </a:cubicBezTo>
                  <a:cubicBezTo>
                    <a:pt x="15" y="61"/>
                    <a:pt x="13" y="64"/>
                    <a:pt x="7" y="64"/>
                  </a:cubicBezTo>
                  <a:cubicBezTo>
                    <a:pt x="0" y="64"/>
                    <a:pt x="0" y="64"/>
                    <a:pt x="2" y="57"/>
                  </a:cubicBezTo>
                  <a:cubicBezTo>
                    <a:pt x="6" y="38"/>
                    <a:pt x="10" y="20"/>
                    <a:pt x="14" y="2"/>
                  </a:cubicBezTo>
                  <a:cubicBezTo>
                    <a:pt x="14" y="1"/>
                    <a:pt x="15" y="1"/>
                    <a:pt x="15" y="0"/>
                  </a:cubicBezTo>
                  <a:close/>
                </a:path>
              </a:pathLst>
            </a:custGeom>
            <a:solidFill>
              <a:srgbClr val="8BBE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1">
              <a:extLst>
                <a:ext uri="{FF2B5EF4-FFF2-40B4-BE49-F238E27FC236}">
                  <a16:creationId xmlns:a16="http://schemas.microsoft.com/office/drawing/2014/main" id="{AB4E81C9-1D51-C1D2-F7F8-E585005C2E0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058400" y="1127126"/>
              <a:ext cx="74613" cy="66675"/>
            </a:xfrm>
            <a:custGeom>
              <a:avLst/>
              <a:gdLst>
                <a:gd name="T0" fmla="*/ 3 w 46"/>
                <a:gd name="T1" fmla="*/ 34 h 41"/>
                <a:gd name="T2" fmla="*/ 10 w 46"/>
                <a:gd name="T3" fmla="*/ 31 h 41"/>
                <a:gd name="T4" fmla="*/ 16 w 46"/>
                <a:gd name="T5" fmla="*/ 32 h 41"/>
                <a:gd name="T6" fmla="*/ 35 w 46"/>
                <a:gd name="T7" fmla="*/ 25 h 41"/>
                <a:gd name="T8" fmla="*/ 38 w 46"/>
                <a:gd name="T9" fmla="*/ 18 h 41"/>
                <a:gd name="T10" fmla="*/ 36 w 46"/>
                <a:gd name="T11" fmla="*/ 1 h 41"/>
                <a:gd name="T12" fmla="*/ 37 w 46"/>
                <a:gd name="T13" fmla="*/ 0 h 41"/>
                <a:gd name="T14" fmla="*/ 45 w 46"/>
                <a:gd name="T15" fmla="*/ 22 h 41"/>
                <a:gd name="T16" fmla="*/ 42 w 46"/>
                <a:gd name="T17" fmla="*/ 27 h 41"/>
                <a:gd name="T18" fmla="*/ 11 w 46"/>
                <a:gd name="T19" fmla="*/ 38 h 41"/>
                <a:gd name="T20" fmla="*/ 0 w 46"/>
                <a:gd name="T21" fmla="*/ 40 h 41"/>
                <a:gd name="T22" fmla="*/ 7 w 46"/>
                <a:gd name="T23" fmla="*/ 34 h 41"/>
                <a:gd name="T24" fmla="*/ 3 w 46"/>
                <a:gd name="T25" fmla="*/ 3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6" h="41">
                  <a:moveTo>
                    <a:pt x="3" y="34"/>
                  </a:moveTo>
                  <a:cubicBezTo>
                    <a:pt x="5" y="32"/>
                    <a:pt x="7" y="31"/>
                    <a:pt x="10" y="31"/>
                  </a:cubicBezTo>
                  <a:cubicBezTo>
                    <a:pt x="12" y="32"/>
                    <a:pt x="14" y="33"/>
                    <a:pt x="16" y="32"/>
                  </a:cubicBezTo>
                  <a:cubicBezTo>
                    <a:pt x="22" y="29"/>
                    <a:pt x="29" y="28"/>
                    <a:pt x="35" y="25"/>
                  </a:cubicBezTo>
                  <a:cubicBezTo>
                    <a:pt x="38" y="23"/>
                    <a:pt x="38" y="22"/>
                    <a:pt x="38" y="18"/>
                  </a:cubicBezTo>
                  <a:cubicBezTo>
                    <a:pt x="36" y="13"/>
                    <a:pt x="36" y="7"/>
                    <a:pt x="36" y="1"/>
                  </a:cubicBezTo>
                  <a:cubicBezTo>
                    <a:pt x="37" y="1"/>
                    <a:pt x="37" y="1"/>
                    <a:pt x="37" y="0"/>
                  </a:cubicBezTo>
                  <a:cubicBezTo>
                    <a:pt x="40" y="8"/>
                    <a:pt x="42" y="15"/>
                    <a:pt x="45" y="22"/>
                  </a:cubicBezTo>
                  <a:cubicBezTo>
                    <a:pt x="46" y="25"/>
                    <a:pt x="45" y="26"/>
                    <a:pt x="42" y="27"/>
                  </a:cubicBezTo>
                  <a:cubicBezTo>
                    <a:pt x="32" y="31"/>
                    <a:pt x="22" y="36"/>
                    <a:pt x="11" y="38"/>
                  </a:cubicBezTo>
                  <a:cubicBezTo>
                    <a:pt x="7" y="38"/>
                    <a:pt x="4" y="41"/>
                    <a:pt x="0" y="40"/>
                  </a:cubicBezTo>
                  <a:cubicBezTo>
                    <a:pt x="0" y="35"/>
                    <a:pt x="5" y="37"/>
                    <a:pt x="7" y="34"/>
                  </a:cubicBezTo>
                  <a:cubicBezTo>
                    <a:pt x="5" y="35"/>
                    <a:pt x="4" y="35"/>
                    <a:pt x="3" y="34"/>
                  </a:cubicBezTo>
                  <a:close/>
                </a:path>
              </a:pathLst>
            </a:custGeom>
            <a:solidFill>
              <a:srgbClr val="8BBE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12">
              <a:extLst>
                <a:ext uri="{FF2B5EF4-FFF2-40B4-BE49-F238E27FC236}">
                  <a16:creationId xmlns:a16="http://schemas.microsoft.com/office/drawing/2014/main" id="{77897C53-DCD1-B50F-6FF2-129F303F497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098088" y="1014413"/>
              <a:ext cx="12700" cy="92075"/>
            </a:xfrm>
            <a:custGeom>
              <a:avLst/>
              <a:gdLst>
                <a:gd name="T0" fmla="*/ 0 w 8"/>
                <a:gd name="T1" fmla="*/ 40 h 57"/>
                <a:gd name="T2" fmla="*/ 5 w 8"/>
                <a:gd name="T3" fmla="*/ 47 h 57"/>
                <a:gd name="T4" fmla="*/ 3 w 8"/>
                <a:gd name="T5" fmla="*/ 34 h 57"/>
                <a:gd name="T6" fmla="*/ 3 w 8"/>
                <a:gd name="T7" fmla="*/ 29 h 57"/>
                <a:gd name="T8" fmla="*/ 2 w 8"/>
                <a:gd name="T9" fmla="*/ 22 h 57"/>
                <a:gd name="T10" fmla="*/ 1 w 8"/>
                <a:gd name="T11" fmla="*/ 20 h 57"/>
                <a:gd name="T12" fmla="*/ 2 w 8"/>
                <a:gd name="T13" fmla="*/ 0 h 57"/>
                <a:gd name="T14" fmla="*/ 6 w 8"/>
                <a:gd name="T15" fmla="*/ 36 h 57"/>
                <a:gd name="T16" fmla="*/ 8 w 8"/>
                <a:gd name="T17" fmla="*/ 56 h 57"/>
                <a:gd name="T18" fmla="*/ 3 w 8"/>
                <a:gd name="T19" fmla="*/ 50 h 57"/>
                <a:gd name="T20" fmla="*/ 0 w 8"/>
                <a:gd name="T21" fmla="*/ 4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" h="57">
                  <a:moveTo>
                    <a:pt x="0" y="40"/>
                  </a:moveTo>
                  <a:cubicBezTo>
                    <a:pt x="3" y="41"/>
                    <a:pt x="3" y="44"/>
                    <a:pt x="5" y="47"/>
                  </a:cubicBezTo>
                  <a:cubicBezTo>
                    <a:pt x="6" y="42"/>
                    <a:pt x="5" y="38"/>
                    <a:pt x="3" y="34"/>
                  </a:cubicBezTo>
                  <a:cubicBezTo>
                    <a:pt x="2" y="32"/>
                    <a:pt x="2" y="31"/>
                    <a:pt x="3" y="29"/>
                  </a:cubicBezTo>
                  <a:cubicBezTo>
                    <a:pt x="4" y="26"/>
                    <a:pt x="4" y="24"/>
                    <a:pt x="2" y="22"/>
                  </a:cubicBezTo>
                  <a:cubicBezTo>
                    <a:pt x="1" y="22"/>
                    <a:pt x="1" y="21"/>
                    <a:pt x="1" y="20"/>
                  </a:cubicBezTo>
                  <a:cubicBezTo>
                    <a:pt x="3" y="14"/>
                    <a:pt x="0" y="7"/>
                    <a:pt x="2" y="0"/>
                  </a:cubicBezTo>
                  <a:cubicBezTo>
                    <a:pt x="3" y="12"/>
                    <a:pt x="5" y="24"/>
                    <a:pt x="6" y="36"/>
                  </a:cubicBezTo>
                  <a:cubicBezTo>
                    <a:pt x="7" y="42"/>
                    <a:pt x="8" y="49"/>
                    <a:pt x="8" y="56"/>
                  </a:cubicBezTo>
                  <a:cubicBezTo>
                    <a:pt x="4" y="57"/>
                    <a:pt x="3" y="53"/>
                    <a:pt x="3" y="50"/>
                  </a:cubicBezTo>
                  <a:cubicBezTo>
                    <a:pt x="2" y="46"/>
                    <a:pt x="0" y="43"/>
                    <a:pt x="0" y="40"/>
                  </a:cubicBezTo>
                  <a:close/>
                </a:path>
              </a:pathLst>
            </a:custGeom>
            <a:solidFill>
              <a:srgbClr val="8BBE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13">
              <a:extLst>
                <a:ext uri="{FF2B5EF4-FFF2-40B4-BE49-F238E27FC236}">
                  <a16:creationId xmlns:a16="http://schemas.microsoft.com/office/drawing/2014/main" id="{DBDEC5CA-DDA8-7D7A-CF71-095C745AA4D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034588" y="1181101"/>
              <a:ext cx="36513" cy="17463"/>
            </a:xfrm>
            <a:custGeom>
              <a:avLst/>
              <a:gdLst>
                <a:gd name="T0" fmla="*/ 18 w 23"/>
                <a:gd name="T1" fmla="*/ 1 h 11"/>
                <a:gd name="T2" fmla="*/ 23 w 23"/>
                <a:gd name="T3" fmla="*/ 1 h 11"/>
                <a:gd name="T4" fmla="*/ 15 w 23"/>
                <a:gd name="T5" fmla="*/ 7 h 11"/>
                <a:gd name="T6" fmla="*/ 3 w 23"/>
                <a:gd name="T7" fmla="*/ 10 h 11"/>
                <a:gd name="T8" fmla="*/ 2 w 23"/>
                <a:gd name="T9" fmla="*/ 7 h 11"/>
                <a:gd name="T10" fmla="*/ 5 w 23"/>
                <a:gd name="T11" fmla="*/ 4 h 11"/>
                <a:gd name="T12" fmla="*/ 18 w 23"/>
                <a:gd name="T13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" h="11">
                  <a:moveTo>
                    <a:pt x="18" y="1"/>
                  </a:moveTo>
                  <a:cubicBezTo>
                    <a:pt x="19" y="1"/>
                    <a:pt x="21" y="0"/>
                    <a:pt x="23" y="1"/>
                  </a:cubicBezTo>
                  <a:cubicBezTo>
                    <a:pt x="22" y="6"/>
                    <a:pt x="16" y="4"/>
                    <a:pt x="15" y="7"/>
                  </a:cubicBezTo>
                  <a:cubicBezTo>
                    <a:pt x="12" y="11"/>
                    <a:pt x="7" y="9"/>
                    <a:pt x="3" y="10"/>
                  </a:cubicBezTo>
                  <a:cubicBezTo>
                    <a:pt x="0" y="10"/>
                    <a:pt x="1" y="8"/>
                    <a:pt x="2" y="7"/>
                  </a:cubicBezTo>
                  <a:cubicBezTo>
                    <a:pt x="2" y="5"/>
                    <a:pt x="4" y="5"/>
                    <a:pt x="5" y="4"/>
                  </a:cubicBezTo>
                  <a:cubicBezTo>
                    <a:pt x="9" y="2"/>
                    <a:pt x="13" y="1"/>
                    <a:pt x="18" y="1"/>
                  </a:cubicBezTo>
                  <a:close/>
                </a:path>
              </a:pathLst>
            </a:custGeom>
            <a:solidFill>
              <a:srgbClr val="87BD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14">
              <a:extLst>
                <a:ext uri="{FF2B5EF4-FFF2-40B4-BE49-F238E27FC236}">
                  <a16:creationId xmlns:a16="http://schemas.microsoft.com/office/drawing/2014/main" id="{E267F3B2-8132-0048-045E-E2D75DC5649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779000" y="1185863"/>
              <a:ext cx="33338" cy="7938"/>
            </a:xfrm>
            <a:custGeom>
              <a:avLst/>
              <a:gdLst>
                <a:gd name="T0" fmla="*/ 0 w 20"/>
                <a:gd name="T1" fmla="*/ 2 h 5"/>
                <a:gd name="T2" fmla="*/ 12 w 20"/>
                <a:gd name="T3" fmla="*/ 0 h 5"/>
                <a:gd name="T4" fmla="*/ 20 w 20"/>
                <a:gd name="T5" fmla="*/ 5 h 5"/>
                <a:gd name="T6" fmla="*/ 0 w 20"/>
                <a:gd name="T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5">
                  <a:moveTo>
                    <a:pt x="0" y="2"/>
                  </a:moveTo>
                  <a:cubicBezTo>
                    <a:pt x="4" y="1"/>
                    <a:pt x="8" y="1"/>
                    <a:pt x="12" y="0"/>
                  </a:cubicBezTo>
                  <a:cubicBezTo>
                    <a:pt x="16" y="0"/>
                    <a:pt x="20" y="0"/>
                    <a:pt x="20" y="5"/>
                  </a:cubicBezTo>
                  <a:cubicBezTo>
                    <a:pt x="14" y="4"/>
                    <a:pt x="7" y="4"/>
                    <a:pt x="0" y="2"/>
                  </a:cubicBezTo>
                  <a:close/>
                </a:path>
              </a:pathLst>
            </a:custGeom>
            <a:solidFill>
              <a:srgbClr val="AAC9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15">
              <a:extLst>
                <a:ext uri="{FF2B5EF4-FFF2-40B4-BE49-F238E27FC236}">
                  <a16:creationId xmlns:a16="http://schemas.microsoft.com/office/drawing/2014/main" id="{EF70280C-7E5A-BC06-FED5-9515FB47F0B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020300" y="1187451"/>
              <a:ext cx="22225" cy="12700"/>
            </a:xfrm>
            <a:custGeom>
              <a:avLst/>
              <a:gdLst>
                <a:gd name="T0" fmla="*/ 14 w 14"/>
                <a:gd name="T1" fmla="*/ 0 h 8"/>
                <a:gd name="T2" fmla="*/ 12 w 14"/>
                <a:gd name="T3" fmla="*/ 6 h 8"/>
                <a:gd name="T4" fmla="*/ 11 w 14"/>
                <a:gd name="T5" fmla="*/ 7 h 8"/>
                <a:gd name="T6" fmla="*/ 2 w 14"/>
                <a:gd name="T7" fmla="*/ 7 h 8"/>
                <a:gd name="T8" fmla="*/ 3 w 14"/>
                <a:gd name="T9" fmla="*/ 4 h 8"/>
                <a:gd name="T10" fmla="*/ 14 w 14"/>
                <a:gd name="T1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8">
                  <a:moveTo>
                    <a:pt x="14" y="0"/>
                  </a:moveTo>
                  <a:cubicBezTo>
                    <a:pt x="14" y="2"/>
                    <a:pt x="9" y="2"/>
                    <a:pt x="12" y="6"/>
                  </a:cubicBezTo>
                  <a:cubicBezTo>
                    <a:pt x="12" y="6"/>
                    <a:pt x="11" y="6"/>
                    <a:pt x="11" y="7"/>
                  </a:cubicBezTo>
                  <a:cubicBezTo>
                    <a:pt x="8" y="7"/>
                    <a:pt x="5" y="8"/>
                    <a:pt x="2" y="7"/>
                  </a:cubicBezTo>
                  <a:cubicBezTo>
                    <a:pt x="0" y="5"/>
                    <a:pt x="2" y="4"/>
                    <a:pt x="3" y="4"/>
                  </a:cubicBezTo>
                  <a:cubicBezTo>
                    <a:pt x="7" y="2"/>
                    <a:pt x="10" y="1"/>
                    <a:pt x="14" y="0"/>
                  </a:cubicBezTo>
                  <a:close/>
                </a:path>
              </a:pathLst>
            </a:custGeom>
            <a:solidFill>
              <a:srgbClr val="8BBE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16">
              <a:extLst>
                <a:ext uri="{FF2B5EF4-FFF2-40B4-BE49-F238E27FC236}">
                  <a16:creationId xmlns:a16="http://schemas.microsoft.com/office/drawing/2014/main" id="{1D07E158-69CF-CED1-B8EF-5135292B069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994900" y="1192213"/>
              <a:ext cx="23813" cy="11113"/>
            </a:xfrm>
            <a:custGeom>
              <a:avLst/>
              <a:gdLst>
                <a:gd name="T0" fmla="*/ 0 w 14"/>
                <a:gd name="T1" fmla="*/ 6 h 7"/>
                <a:gd name="T2" fmla="*/ 14 w 14"/>
                <a:gd name="T3" fmla="*/ 5 h 7"/>
                <a:gd name="T4" fmla="*/ 12 w 14"/>
                <a:gd name="T5" fmla="*/ 6 h 7"/>
                <a:gd name="T6" fmla="*/ 12 w 14"/>
                <a:gd name="T7" fmla="*/ 6 h 7"/>
                <a:gd name="T8" fmla="*/ 11 w 14"/>
                <a:gd name="T9" fmla="*/ 6 h 7"/>
                <a:gd name="T10" fmla="*/ 0 w 14"/>
                <a:gd name="T11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7">
                  <a:moveTo>
                    <a:pt x="0" y="6"/>
                  </a:moveTo>
                  <a:cubicBezTo>
                    <a:pt x="4" y="2"/>
                    <a:pt x="9" y="0"/>
                    <a:pt x="14" y="5"/>
                  </a:cubicBezTo>
                  <a:cubicBezTo>
                    <a:pt x="14" y="6"/>
                    <a:pt x="13" y="5"/>
                    <a:pt x="12" y="6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1" y="6"/>
                    <a:pt x="11" y="6"/>
                    <a:pt x="11" y="6"/>
                  </a:cubicBezTo>
                  <a:cubicBezTo>
                    <a:pt x="7" y="7"/>
                    <a:pt x="3" y="7"/>
                    <a:pt x="0" y="6"/>
                  </a:cubicBezTo>
                  <a:close/>
                </a:path>
              </a:pathLst>
            </a:custGeom>
            <a:solidFill>
              <a:srgbClr val="8BBE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17">
              <a:extLst>
                <a:ext uri="{FF2B5EF4-FFF2-40B4-BE49-F238E27FC236}">
                  <a16:creationId xmlns:a16="http://schemas.microsoft.com/office/drawing/2014/main" id="{FAE1466A-63CA-59B6-075F-B1B1708C87A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109200" y="1112838"/>
              <a:ext cx="7938" cy="19050"/>
            </a:xfrm>
            <a:custGeom>
              <a:avLst/>
              <a:gdLst>
                <a:gd name="T0" fmla="*/ 0 w 5"/>
                <a:gd name="T1" fmla="*/ 11 h 12"/>
                <a:gd name="T2" fmla="*/ 3 w 5"/>
                <a:gd name="T3" fmla="*/ 0 h 12"/>
                <a:gd name="T4" fmla="*/ 5 w 5"/>
                <a:gd name="T5" fmla="*/ 9 h 12"/>
                <a:gd name="T6" fmla="*/ 5 w 5"/>
                <a:gd name="T7" fmla="*/ 10 h 12"/>
                <a:gd name="T8" fmla="*/ 0 w 5"/>
                <a:gd name="T9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2">
                  <a:moveTo>
                    <a:pt x="0" y="11"/>
                  </a:moveTo>
                  <a:cubicBezTo>
                    <a:pt x="0" y="7"/>
                    <a:pt x="0" y="3"/>
                    <a:pt x="3" y="0"/>
                  </a:cubicBezTo>
                  <a:cubicBezTo>
                    <a:pt x="3" y="3"/>
                    <a:pt x="4" y="6"/>
                    <a:pt x="5" y="9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3" y="11"/>
                    <a:pt x="2" y="12"/>
                    <a:pt x="0" y="11"/>
                  </a:cubicBezTo>
                  <a:close/>
                </a:path>
              </a:pathLst>
            </a:custGeom>
            <a:solidFill>
              <a:srgbClr val="8BBE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18">
              <a:extLst>
                <a:ext uri="{FF2B5EF4-FFF2-40B4-BE49-F238E27FC236}">
                  <a16:creationId xmlns:a16="http://schemas.microsoft.com/office/drawing/2014/main" id="{9417D364-D722-A21E-7D47-3AB9A31E035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798050" y="979488"/>
              <a:ext cx="7938" cy="23813"/>
            </a:xfrm>
            <a:custGeom>
              <a:avLst/>
              <a:gdLst>
                <a:gd name="T0" fmla="*/ 0 w 5"/>
                <a:gd name="T1" fmla="*/ 2 h 15"/>
                <a:gd name="T2" fmla="*/ 4 w 5"/>
                <a:gd name="T3" fmla="*/ 4 h 15"/>
                <a:gd name="T4" fmla="*/ 1 w 5"/>
                <a:gd name="T5" fmla="*/ 15 h 15"/>
                <a:gd name="T6" fmla="*/ 1 w 5"/>
                <a:gd name="T7" fmla="*/ 5 h 15"/>
                <a:gd name="T8" fmla="*/ 0 w 5"/>
                <a:gd name="T9" fmla="*/ 2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5">
                  <a:moveTo>
                    <a:pt x="0" y="2"/>
                  </a:moveTo>
                  <a:cubicBezTo>
                    <a:pt x="4" y="0"/>
                    <a:pt x="5" y="2"/>
                    <a:pt x="4" y="4"/>
                  </a:cubicBezTo>
                  <a:cubicBezTo>
                    <a:pt x="3" y="8"/>
                    <a:pt x="3" y="12"/>
                    <a:pt x="1" y="15"/>
                  </a:cubicBezTo>
                  <a:cubicBezTo>
                    <a:pt x="0" y="12"/>
                    <a:pt x="0" y="8"/>
                    <a:pt x="1" y="5"/>
                  </a:cubicBezTo>
                  <a:cubicBezTo>
                    <a:pt x="1" y="4"/>
                    <a:pt x="1" y="3"/>
                    <a:pt x="0" y="2"/>
                  </a:cubicBezTo>
                  <a:close/>
                </a:path>
              </a:pathLst>
            </a:custGeom>
            <a:solidFill>
              <a:srgbClr val="8BBE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19">
              <a:extLst>
                <a:ext uri="{FF2B5EF4-FFF2-40B4-BE49-F238E27FC236}">
                  <a16:creationId xmlns:a16="http://schemas.microsoft.com/office/drawing/2014/main" id="{DC7F96FA-F780-6B38-5215-859355BCD0C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796463" y="987426"/>
              <a:ext cx="4763" cy="23813"/>
            </a:xfrm>
            <a:custGeom>
              <a:avLst/>
              <a:gdLst>
                <a:gd name="T0" fmla="*/ 2 w 3"/>
                <a:gd name="T1" fmla="*/ 0 h 15"/>
                <a:gd name="T2" fmla="*/ 2 w 3"/>
                <a:gd name="T3" fmla="*/ 10 h 15"/>
                <a:gd name="T4" fmla="*/ 0 w 3"/>
                <a:gd name="T5" fmla="*/ 15 h 15"/>
                <a:gd name="T6" fmla="*/ 2 w 3"/>
                <a:gd name="T7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15">
                  <a:moveTo>
                    <a:pt x="2" y="0"/>
                  </a:moveTo>
                  <a:cubicBezTo>
                    <a:pt x="2" y="3"/>
                    <a:pt x="2" y="7"/>
                    <a:pt x="2" y="10"/>
                  </a:cubicBezTo>
                  <a:cubicBezTo>
                    <a:pt x="1" y="12"/>
                    <a:pt x="3" y="14"/>
                    <a:pt x="0" y="15"/>
                  </a:cubicBezTo>
                  <a:cubicBezTo>
                    <a:pt x="1" y="10"/>
                    <a:pt x="0" y="5"/>
                    <a:pt x="2" y="0"/>
                  </a:cubicBezTo>
                  <a:close/>
                </a:path>
              </a:pathLst>
            </a:custGeom>
            <a:solidFill>
              <a:srgbClr val="AAC9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20">
              <a:extLst>
                <a:ext uri="{FF2B5EF4-FFF2-40B4-BE49-F238E27FC236}">
                  <a16:creationId xmlns:a16="http://schemas.microsoft.com/office/drawing/2014/main" id="{6C8EBBCD-9D88-F8F3-D400-9C9357F89ED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015538" y="1198563"/>
              <a:ext cx="22225" cy="3175"/>
            </a:xfrm>
            <a:custGeom>
              <a:avLst/>
              <a:gdLst>
                <a:gd name="T0" fmla="*/ 0 w 14"/>
                <a:gd name="T1" fmla="*/ 2 h 2"/>
                <a:gd name="T2" fmla="*/ 2 w 14"/>
                <a:gd name="T3" fmla="*/ 1 h 2"/>
                <a:gd name="T4" fmla="*/ 5 w 14"/>
                <a:gd name="T5" fmla="*/ 0 h 2"/>
                <a:gd name="T6" fmla="*/ 14 w 14"/>
                <a:gd name="T7" fmla="*/ 0 h 2"/>
                <a:gd name="T8" fmla="*/ 0 w 14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2">
                  <a:moveTo>
                    <a:pt x="0" y="2"/>
                  </a:moveTo>
                  <a:cubicBezTo>
                    <a:pt x="1" y="2"/>
                    <a:pt x="2" y="1"/>
                    <a:pt x="2" y="1"/>
                  </a:cubicBezTo>
                  <a:cubicBezTo>
                    <a:pt x="3" y="1"/>
                    <a:pt x="4" y="1"/>
                    <a:pt x="5" y="0"/>
                  </a:cubicBezTo>
                  <a:cubicBezTo>
                    <a:pt x="8" y="0"/>
                    <a:pt x="11" y="0"/>
                    <a:pt x="14" y="0"/>
                  </a:cubicBezTo>
                  <a:cubicBezTo>
                    <a:pt x="9" y="1"/>
                    <a:pt x="5" y="2"/>
                    <a:pt x="0" y="2"/>
                  </a:cubicBezTo>
                  <a:close/>
                </a:path>
              </a:pathLst>
            </a:custGeom>
            <a:solidFill>
              <a:srgbClr val="AAC9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21">
              <a:extLst>
                <a:ext uri="{FF2B5EF4-FFF2-40B4-BE49-F238E27FC236}">
                  <a16:creationId xmlns:a16="http://schemas.microsoft.com/office/drawing/2014/main" id="{2D39B654-93F4-9159-CD11-AE9B3AB457D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991725" y="1201738"/>
              <a:ext cx="20638" cy="3175"/>
            </a:xfrm>
            <a:custGeom>
              <a:avLst/>
              <a:gdLst>
                <a:gd name="T0" fmla="*/ 2 w 13"/>
                <a:gd name="T1" fmla="*/ 0 h 2"/>
                <a:gd name="T2" fmla="*/ 13 w 13"/>
                <a:gd name="T3" fmla="*/ 0 h 2"/>
                <a:gd name="T4" fmla="*/ 0 w 13"/>
                <a:gd name="T5" fmla="*/ 1 h 2"/>
                <a:gd name="T6" fmla="*/ 2 w 1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">
                  <a:moveTo>
                    <a:pt x="2" y="0"/>
                  </a:moveTo>
                  <a:cubicBezTo>
                    <a:pt x="5" y="0"/>
                    <a:pt x="9" y="0"/>
                    <a:pt x="13" y="0"/>
                  </a:cubicBezTo>
                  <a:cubicBezTo>
                    <a:pt x="9" y="2"/>
                    <a:pt x="5" y="2"/>
                    <a:pt x="0" y="1"/>
                  </a:cubicBezTo>
                  <a:cubicBezTo>
                    <a:pt x="1" y="1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AAC9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22">
              <a:extLst>
                <a:ext uri="{FF2B5EF4-FFF2-40B4-BE49-F238E27FC236}">
                  <a16:creationId xmlns:a16="http://schemas.microsoft.com/office/drawing/2014/main" id="{DA54E9F9-EB6F-669E-6BDE-039BE778FFA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626600" y="227013"/>
              <a:ext cx="611188" cy="541338"/>
            </a:xfrm>
            <a:custGeom>
              <a:avLst/>
              <a:gdLst>
                <a:gd name="T0" fmla="*/ 142 w 380"/>
                <a:gd name="T1" fmla="*/ 253 h 337"/>
                <a:gd name="T2" fmla="*/ 141 w 380"/>
                <a:gd name="T3" fmla="*/ 212 h 337"/>
                <a:gd name="T4" fmla="*/ 132 w 380"/>
                <a:gd name="T5" fmla="*/ 212 h 337"/>
                <a:gd name="T6" fmla="*/ 123 w 380"/>
                <a:gd name="T7" fmla="*/ 213 h 337"/>
                <a:gd name="T8" fmla="*/ 121 w 380"/>
                <a:gd name="T9" fmla="*/ 212 h 337"/>
                <a:gd name="T10" fmla="*/ 101 w 380"/>
                <a:gd name="T11" fmla="*/ 194 h 337"/>
                <a:gd name="T12" fmla="*/ 90 w 380"/>
                <a:gd name="T13" fmla="*/ 191 h 337"/>
                <a:gd name="T14" fmla="*/ 102 w 380"/>
                <a:gd name="T15" fmla="*/ 213 h 337"/>
                <a:gd name="T16" fmla="*/ 96 w 380"/>
                <a:gd name="T17" fmla="*/ 223 h 337"/>
                <a:gd name="T18" fmla="*/ 113 w 380"/>
                <a:gd name="T19" fmla="*/ 313 h 337"/>
                <a:gd name="T20" fmla="*/ 99 w 380"/>
                <a:gd name="T21" fmla="*/ 303 h 337"/>
                <a:gd name="T22" fmla="*/ 37 w 380"/>
                <a:gd name="T23" fmla="*/ 195 h 337"/>
                <a:gd name="T24" fmla="*/ 16 w 380"/>
                <a:gd name="T25" fmla="*/ 177 h 337"/>
                <a:gd name="T26" fmla="*/ 0 w 380"/>
                <a:gd name="T27" fmla="*/ 142 h 337"/>
                <a:gd name="T28" fmla="*/ 21 w 380"/>
                <a:gd name="T29" fmla="*/ 78 h 337"/>
                <a:gd name="T30" fmla="*/ 130 w 380"/>
                <a:gd name="T31" fmla="*/ 50 h 337"/>
                <a:gd name="T32" fmla="*/ 233 w 380"/>
                <a:gd name="T33" fmla="*/ 5 h 337"/>
                <a:gd name="T34" fmla="*/ 317 w 380"/>
                <a:gd name="T35" fmla="*/ 20 h 337"/>
                <a:gd name="T36" fmla="*/ 363 w 380"/>
                <a:gd name="T37" fmla="*/ 83 h 337"/>
                <a:gd name="T38" fmla="*/ 340 w 380"/>
                <a:gd name="T39" fmla="*/ 98 h 337"/>
                <a:gd name="T40" fmla="*/ 317 w 380"/>
                <a:gd name="T41" fmla="*/ 99 h 337"/>
                <a:gd name="T42" fmla="*/ 308 w 380"/>
                <a:gd name="T43" fmla="*/ 125 h 337"/>
                <a:gd name="T44" fmla="*/ 292 w 380"/>
                <a:gd name="T45" fmla="*/ 127 h 337"/>
                <a:gd name="T46" fmla="*/ 305 w 380"/>
                <a:gd name="T47" fmla="*/ 97 h 337"/>
                <a:gd name="T48" fmla="*/ 286 w 380"/>
                <a:gd name="T49" fmla="*/ 100 h 337"/>
                <a:gd name="T50" fmla="*/ 273 w 380"/>
                <a:gd name="T51" fmla="*/ 104 h 337"/>
                <a:gd name="T52" fmla="*/ 273 w 380"/>
                <a:gd name="T53" fmla="*/ 112 h 337"/>
                <a:gd name="T54" fmla="*/ 274 w 380"/>
                <a:gd name="T55" fmla="*/ 132 h 337"/>
                <a:gd name="T56" fmla="*/ 260 w 380"/>
                <a:gd name="T57" fmla="*/ 133 h 337"/>
                <a:gd name="T58" fmla="*/ 259 w 380"/>
                <a:gd name="T59" fmla="*/ 102 h 337"/>
                <a:gd name="T60" fmla="*/ 259 w 380"/>
                <a:gd name="T61" fmla="*/ 124 h 337"/>
                <a:gd name="T62" fmla="*/ 247 w 380"/>
                <a:gd name="T63" fmla="*/ 159 h 337"/>
                <a:gd name="T64" fmla="*/ 238 w 380"/>
                <a:gd name="T65" fmla="*/ 119 h 337"/>
                <a:gd name="T66" fmla="*/ 227 w 380"/>
                <a:gd name="T67" fmla="*/ 114 h 337"/>
                <a:gd name="T68" fmla="*/ 229 w 380"/>
                <a:gd name="T69" fmla="*/ 145 h 337"/>
                <a:gd name="T70" fmla="*/ 232 w 380"/>
                <a:gd name="T71" fmla="*/ 160 h 337"/>
                <a:gd name="T72" fmla="*/ 217 w 380"/>
                <a:gd name="T73" fmla="*/ 155 h 337"/>
                <a:gd name="T74" fmla="*/ 210 w 380"/>
                <a:gd name="T75" fmla="*/ 131 h 337"/>
                <a:gd name="T76" fmla="*/ 215 w 380"/>
                <a:gd name="T77" fmla="*/ 149 h 337"/>
                <a:gd name="T78" fmla="*/ 211 w 380"/>
                <a:gd name="T79" fmla="*/ 175 h 337"/>
                <a:gd name="T80" fmla="*/ 194 w 380"/>
                <a:gd name="T81" fmla="*/ 136 h 337"/>
                <a:gd name="T82" fmla="*/ 197 w 380"/>
                <a:gd name="T83" fmla="*/ 104 h 337"/>
                <a:gd name="T84" fmla="*/ 187 w 380"/>
                <a:gd name="T85" fmla="*/ 110 h 337"/>
                <a:gd name="T86" fmla="*/ 203 w 380"/>
                <a:gd name="T87" fmla="*/ 171 h 337"/>
                <a:gd name="T88" fmla="*/ 194 w 380"/>
                <a:gd name="T89" fmla="*/ 167 h 337"/>
                <a:gd name="T90" fmla="*/ 192 w 380"/>
                <a:gd name="T91" fmla="*/ 178 h 337"/>
                <a:gd name="T92" fmla="*/ 187 w 380"/>
                <a:gd name="T93" fmla="*/ 176 h 337"/>
                <a:gd name="T94" fmla="*/ 183 w 380"/>
                <a:gd name="T95" fmla="*/ 175 h 337"/>
                <a:gd name="T96" fmla="*/ 179 w 380"/>
                <a:gd name="T97" fmla="*/ 180 h 337"/>
                <a:gd name="T98" fmla="*/ 152 w 380"/>
                <a:gd name="T99" fmla="*/ 154 h 337"/>
                <a:gd name="T100" fmla="*/ 194 w 380"/>
                <a:gd name="T101" fmla="*/ 284 h 337"/>
                <a:gd name="T102" fmla="*/ 174 w 380"/>
                <a:gd name="T103" fmla="*/ 334 h 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80" h="337">
                  <a:moveTo>
                    <a:pt x="166" y="322"/>
                  </a:moveTo>
                  <a:cubicBezTo>
                    <a:pt x="164" y="313"/>
                    <a:pt x="158" y="307"/>
                    <a:pt x="155" y="300"/>
                  </a:cubicBezTo>
                  <a:cubicBezTo>
                    <a:pt x="149" y="285"/>
                    <a:pt x="143" y="270"/>
                    <a:pt x="142" y="253"/>
                  </a:cubicBezTo>
                  <a:cubicBezTo>
                    <a:pt x="142" y="252"/>
                    <a:pt x="142" y="250"/>
                    <a:pt x="141" y="249"/>
                  </a:cubicBezTo>
                  <a:cubicBezTo>
                    <a:pt x="139" y="238"/>
                    <a:pt x="139" y="228"/>
                    <a:pt x="141" y="217"/>
                  </a:cubicBezTo>
                  <a:cubicBezTo>
                    <a:pt x="141" y="215"/>
                    <a:pt x="141" y="214"/>
                    <a:pt x="141" y="212"/>
                  </a:cubicBezTo>
                  <a:cubicBezTo>
                    <a:pt x="141" y="214"/>
                    <a:pt x="141" y="216"/>
                    <a:pt x="139" y="218"/>
                  </a:cubicBezTo>
                  <a:cubicBezTo>
                    <a:pt x="138" y="220"/>
                    <a:pt x="136" y="220"/>
                    <a:pt x="135" y="218"/>
                  </a:cubicBezTo>
                  <a:cubicBezTo>
                    <a:pt x="133" y="216"/>
                    <a:pt x="133" y="214"/>
                    <a:pt x="132" y="212"/>
                  </a:cubicBezTo>
                  <a:cubicBezTo>
                    <a:pt x="130" y="202"/>
                    <a:pt x="126" y="193"/>
                    <a:pt x="123" y="184"/>
                  </a:cubicBezTo>
                  <a:cubicBezTo>
                    <a:pt x="124" y="191"/>
                    <a:pt x="126" y="200"/>
                    <a:pt x="125" y="209"/>
                  </a:cubicBezTo>
                  <a:cubicBezTo>
                    <a:pt x="125" y="211"/>
                    <a:pt x="125" y="213"/>
                    <a:pt x="123" y="213"/>
                  </a:cubicBezTo>
                  <a:cubicBezTo>
                    <a:pt x="121" y="213"/>
                    <a:pt x="120" y="211"/>
                    <a:pt x="120" y="210"/>
                  </a:cubicBezTo>
                  <a:cubicBezTo>
                    <a:pt x="118" y="204"/>
                    <a:pt x="115" y="198"/>
                    <a:pt x="111" y="193"/>
                  </a:cubicBezTo>
                  <a:cubicBezTo>
                    <a:pt x="116" y="199"/>
                    <a:pt x="118" y="206"/>
                    <a:pt x="121" y="212"/>
                  </a:cubicBezTo>
                  <a:cubicBezTo>
                    <a:pt x="121" y="213"/>
                    <a:pt x="121" y="215"/>
                    <a:pt x="120" y="215"/>
                  </a:cubicBezTo>
                  <a:cubicBezTo>
                    <a:pt x="119" y="216"/>
                    <a:pt x="118" y="216"/>
                    <a:pt x="118" y="215"/>
                  </a:cubicBezTo>
                  <a:cubicBezTo>
                    <a:pt x="112" y="208"/>
                    <a:pt x="104" y="203"/>
                    <a:pt x="101" y="194"/>
                  </a:cubicBezTo>
                  <a:cubicBezTo>
                    <a:pt x="100" y="192"/>
                    <a:pt x="100" y="189"/>
                    <a:pt x="98" y="188"/>
                  </a:cubicBezTo>
                  <a:cubicBezTo>
                    <a:pt x="96" y="186"/>
                    <a:pt x="95" y="185"/>
                    <a:pt x="92" y="186"/>
                  </a:cubicBezTo>
                  <a:cubicBezTo>
                    <a:pt x="90" y="187"/>
                    <a:pt x="90" y="189"/>
                    <a:pt x="90" y="191"/>
                  </a:cubicBezTo>
                  <a:cubicBezTo>
                    <a:pt x="90" y="197"/>
                    <a:pt x="94" y="199"/>
                    <a:pt x="99" y="201"/>
                  </a:cubicBezTo>
                  <a:cubicBezTo>
                    <a:pt x="100" y="201"/>
                    <a:pt x="99" y="200"/>
                    <a:pt x="100" y="201"/>
                  </a:cubicBezTo>
                  <a:cubicBezTo>
                    <a:pt x="103" y="206"/>
                    <a:pt x="104" y="212"/>
                    <a:pt x="102" y="213"/>
                  </a:cubicBezTo>
                  <a:cubicBezTo>
                    <a:pt x="97" y="215"/>
                    <a:pt x="94" y="211"/>
                    <a:pt x="92" y="208"/>
                  </a:cubicBezTo>
                  <a:cubicBezTo>
                    <a:pt x="90" y="207"/>
                    <a:pt x="89" y="205"/>
                    <a:pt x="88" y="204"/>
                  </a:cubicBezTo>
                  <a:cubicBezTo>
                    <a:pt x="90" y="210"/>
                    <a:pt x="93" y="217"/>
                    <a:pt x="96" y="223"/>
                  </a:cubicBezTo>
                  <a:cubicBezTo>
                    <a:pt x="100" y="233"/>
                    <a:pt x="101" y="243"/>
                    <a:pt x="101" y="254"/>
                  </a:cubicBezTo>
                  <a:cubicBezTo>
                    <a:pt x="101" y="265"/>
                    <a:pt x="104" y="275"/>
                    <a:pt x="107" y="285"/>
                  </a:cubicBezTo>
                  <a:cubicBezTo>
                    <a:pt x="110" y="294"/>
                    <a:pt x="113" y="304"/>
                    <a:pt x="113" y="313"/>
                  </a:cubicBezTo>
                  <a:cubicBezTo>
                    <a:pt x="113" y="315"/>
                    <a:pt x="113" y="317"/>
                    <a:pt x="111" y="318"/>
                  </a:cubicBezTo>
                  <a:cubicBezTo>
                    <a:pt x="111" y="318"/>
                    <a:pt x="110" y="318"/>
                    <a:pt x="110" y="317"/>
                  </a:cubicBezTo>
                  <a:cubicBezTo>
                    <a:pt x="109" y="310"/>
                    <a:pt x="104" y="307"/>
                    <a:pt x="99" y="303"/>
                  </a:cubicBezTo>
                  <a:cubicBezTo>
                    <a:pt x="83" y="288"/>
                    <a:pt x="69" y="270"/>
                    <a:pt x="58" y="250"/>
                  </a:cubicBezTo>
                  <a:cubicBezTo>
                    <a:pt x="50" y="236"/>
                    <a:pt x="44" y="221"/>
                    <a:pt x="39" y="205"/>
                  </a:cubicBezTo>
                  <a:cubicBezTo>
                    <a:pt x="38" y="201"/>
                    <a:pt x="38" y="198"/>
                    <a:pt x="37" y="195"/>
                  </a:cubicBezTo>
                  <a:cubicBezTo>
                    <a:pt x="36" y="189"/>
                    <a:pt x="32" y="185"/>
                    <a:pt x="26" y="184"/>
                  </a:cubicBezTo>
                  <a:cubicBezTo>
                    <a:pt x="25" y="184"/>
                    <a:pt x="24" y="185"/>
                    <a:pt x="23" y="186"/>
                  </a:cubicBezTo>
                  <a:cubicBezTo>
                    <a:pt x="18" y="185"/>
                    <a:pt x="20" y="180"/>
                    <a:pt x="16" y="177"/>
                  </a:cubicBezTo>
                  <a:cubicBezTo>
                    <a:pt x="13" y="172"/>
                    <a:pt x="7" y="167"/>
                    <a:pt x="5" y="160"/>
                  </a:cubicBezTo>
                  <a:cubicBezTo>
                    <a:pt x="4" y="160"/>
                    <a:pt x="4" y="159"/>
                    <a:pt x="4" y="158"/>
                  </a:cubicBezTo>
                  <a:cubicBezTo>
                    <a:pt x="1" y="153"/>
                    <a:pt x="0" y="148"/>
                    <a:pt x="0" y="142"/>
                  </a:cubicBezTo>
                  <a:cubicBezTo>
                    <a:pt x="0" y="135"/>
                    <a:pt x="0" y="127"/>
                    <a:pt x="1" y="119"/>
                  </a:cubicBezTo>
                  <a:cubicBezTo>
                    <a:pt x="1" y="117"/>
                    <a:pt x="3" y="115"/>
                    <a:pt x="4" y="112"/>
                  </a:cubicBezTo>
                  <a:cubicBezTo>
                    <a:pt x="7" y="100"/>
                    <a:pt x="14" y="89"/>
                    <a:pt x="21" y="78"/>
                  </a:cubicBezTo>
                  <a:cubicBezTo>
                    <a:pt x="31" y="64"/>
                    <a:pt x="42" y="51"/>
                    <a:pt x="57" y="42"/>
                  </a:cubicBezTo>
                  <a:cubicBezTo>
                    <a:pt x="72" y="33"/>
                    <a:pt x="87" y="26"/>
                    <a:pt x="105" y="30"/>
                  </a:cubicBezTo>
                  <a:cubicBezTo>
                    <a:pt x="117" y="33"/>
                    <a:pt x="126" y="39"/>
                    <a:pt x="130" y="50"/>
                  </a:cubicBezTo>
                  <a:cubicBezTo>
                    <a:pt x="132" y="55"/>
                    <a:pt x="134" y="55"/>
                    <a:pt x="137" y="52"/>
                  </a:cubicBezTo>
                  <a:cubicBezTo>
                    <a:pt x="146" y="41"/>
                    <a:pt x="156" y="31"/>
                    <a:pt x="168" y="22"/>
                  </a:cubicBezTo>
                  <a:cubicBezTo>
                    <a:pt x="187" y="7"/>
                    <a:pt x="209" y="0"/>
                    <a:pt x="233" y="5"/>
                  </a:cubicBezTo>
                  <a:cubicBezTo>
                    <a:pt x="245" y="8"/>
                    <a:pt x="254" y="15"/>
                    <a:pt x="261" y="25"/>
                  </a:cubicBezTo>
                  <a:cubicBezTo>
                    <a:pt x="263" y="29"/>
                    <a:pt x="265" y="29"/>
                    <a:pt x="269" y="27"/>
                  </a:cubicBezTo>
                  <a:cubicBezTo>
                    <a:pt x="284" y="17"/>
                    <a:pt x="300" y="15"/>
                    <a:pt x="317" y="20"/>
                  </a:cubicBezTo>
                  <a:cubicBezTo>
                    <a:pt x="331" y="25"/>
                    <a:pt x="343" y="33"/>
                    <a:pt x="350" y="48"/>
                  </a:cubicBezTo>
                  <a:cubicBezTo>
                    <a:pt x="355" y="56"/>
                    <a:pt x="357" y="65"/>
                    <a:pt x="357" y="75"/>
                  </a:cubicBezTo>
                  <a:cubicBezTo>
                    <a:pt x="356" y="80"/>
                    <a:pt x="358" y="82"/>
                    <a:pt x="363" y="83"/>
                  </a:cubicBezTo>
                  <a:cubicBezTo>
                    <a:pt x="369" y="84"/>
                    <a:pt x="376" y="84"/>
                    <a:pt x="380" y="90"/>
                  </a:cubicBezTo>
                  <a:cubicBezTo>
                    <a:pt x="378" y="93"/>
                    <a:pt x="375" y="94"/>
                    <a:pt x="372" y="93"/>
                  </a:cubicBezTo>
                  <a:cubicBezTo>
                    <a:pt x="360" y="90"/>
                    <a:pt x="350" y="95"/>
                    <a:pt x="340" y="98"/>
                  </a:cubicBezTo>
                  <a:cubicBezTo>
                    <a:pt x="331" y="101"/>
                    <a:pt x="325" y="109"/>
                    <a:pt x="317" y="111"/>
                  </a:cubicBezTo>
                  <a:cubicBezTo>
                    <a:pt x="314" y="110"/>
                    <a:pt x="316" y="107"/>
                    <a:pt x="316" y="105"/>
                  </a:cubicBezTo>
                  <a:cubicBezTo>
                    <a:pt x="316" y="103"/>
                    <a:pt x="317" y="101"/>
                    <a:pt x="317" y="99"/>
                  </a:cubicBezTo>
                  <a:cubicBezTo>
                    <a:pt x="313" y="104"/>
                    <a:pt x="313" y="107"/>
                    <a:pt x="316" y="111"/>
                  </a:cubicBezTo>
                  <a:cubicBezTo>
                    <a:pt x="317" y="113"/>
                    <a:pt x="317" y="114"/>
                    <a:pt x="316" y="115"/>
                  </a:cubicBezTo>
                  <a:cubicBezTo>
                    <a:pt x="312" y="118"/>
                    <a:pt x="310" y="121"/>
                    <a:pt x="308" y="125"/>
                  </a:cubicBezTo>
                  <a:cubicBezTo>
                    <a:pt x="307" y="127"/>
                    <a:pt x="304" y="129"/>
                    <a:pt x="302" y="129"/>
                  </a:cubicBezTo>
                  <a:cubicBezTo>
                    <a:pt x="298" y="130"/>
                    <a:pt x="294" y="132"/>
                    <a:pt x="291" y="132"/>
                  </a:cubicBezTo>
                  <a:cubicBezTo>
                    <a:pt x="288" y="130"/>
                    <a:pt x="290" y="128"/>
                    <a:pt x="292" y="127"/>
                  </a:cubicBezTo>
                  <a:cubicBezTo>
                    <a:pt x="296" y="125"/>
                    <a:pt x="296" y="122"/>
                    <a:pt x="296" y="119"/>
                  </a:cubicBezTo>
                  <a:cubicBezTo>
                    <a:pt x="297" y="115"/>
                    <a:pt x="300" y="112"/>
                    <a:pt x="302" y="108"/>
                  </a:cubicBezTo>
                  <a:cubicBezTo>
                    <a:pt x="306" y="100"/>
                    <a:pt x="306" y="100"/>
                    <a:pt x="305" y="97"/>
                  </a:cubicBezTo>
                  <a:cubicBezTo>
                    <a:pt x="302" y="97"/>
                    <a:pt x="303" y="100"/>
                    <a:pt x="300" y="101"/>
                  </a:cubicBezTo>
                  <a:cubicBezTo>
                    <a:pt x="297" y="102"/>
                    <a:pt x="293" y="103"/>
                    <a:pt x="290" y="104"/>
                  </a:cubicBezTo>
                  <a:cubicBezTo>
                    <a:pt x="288" y="104"/>
                    <a:pt x="287" y="102"/>
                    <a:pt x="286" y="100"/>
                  </a:cubicBezTo>
                  <a:cubicBezTo>
                    <a:pt x="285" y="98"/>
                    <a:pt x="284" y="97"/>
                    <a:pt x="281" y="97"/>
                  </a:cubicBezTo>
                  <a:cubicBezTo>
                    <a:pt x="279" y="97"/>
                    <a:pt x="279" y="99"/>
                    <a:pt x="278" y="101"/>
                  </a:cubicBezTo>
                  <a:cubicBezTo>
                    <a:pt x="278" y="103"/>
                    <a:pt x="278" y="107"/>
                    <a:pt x="273" y="104"/>
                  </a:cubicBezTo>
                  <a:cubicBezTo>
                    <a:pt x="273" y="104"/>
                    <a:pt x="273" y="104"/>
                    <a:pt x="273" y="104"/>
                  </a:cubicBezTo>
                  <a:cubicBezTo>
                    <a:pt x="273" y="104"/>
                    <a:pt x="273" y="105"/>
                    <a:pt x="273" y="106"/>
                  </a:cubicBezTo>
                  <a:cubicBezTo>
                    <a:pt x="274" y="108"/>
                    <a:pt x="274" y="110"/>
                    <a:pt x="273" y="112"/>
                  </a:cubicBezTo>
                  <a:cubicBezTo>
                    <a:pt x="270" y="116"/>
                    <a:pt x="268" y="120"/>
                    <a:pt x="272" y="124"/>
                  </a:cubicBezTo>
                  <a:cubicBezTo>
                    <a:pt x="273" y="124"/>
                    <a:pt x="273" y="126"/>
                    <a:pt x="272" y="127"/>
                  </a:cubicBezTo>
                  <a:cubicBezTo>
                    <a:pt x="270" y="130"/>
                    <a:pt x="273" y="130"/>
                    <a:pt x="274" y="132"/>
                  </a:cubicBezTo>
                  <a:cubicBezTo>
                    <a:pt x="274" y="136"/>
                    <a:pt x="272" y="139"/>
                    <a:pt x="268" y="140"/>
                  </a:cubicBezTo>
                  <a:cubicBezTo>
                    <a:pt x="267" y="137"/>
                    <a:pt x="265" y="135"/>
                    <a:pt x="262" y="135"/>
                  </a:cubicBezTo>
                  <a:cubicBezTo>
                    <a:pt x="261" y="134"/>
                    <a:pt x="260" y="134"/>
                    <a:pt x="260" y="133"/>
                  </a:cubicBezTo>
                  <a:cubicBezTo>
                    <a:pt x="259" y="128"/>
                    <a:pt x="260" y="123"/>
                    <a:pt x="259" y="119"/>
                  </a:cubicBezTo>
                  <a:cubicBezTo>
                    <a:pt x="261" y="116"/>
                    <a:pt x="263" y="113"/>
                    <a:pt x="264" y="110"/>
                  </a:cubicBezTo>
                  <a:cubicBezTo>
                    <a:pt x="264" y="106"/>
                    <a:pt x="263" y="103"/>
                    <a:pt x="259" y="102"/>
                  </a:cubicBezTo>
                  <a:cubicBezTo>
                    <a:pt x="256" y="101"/>
                    <a:pt x="254" y="104"/>
                    <a:pt x="253" y="107"/>
                  </a:cubicBezTo>
                  <a:cubicBezTo>
                    <a:pt x="251" y="112"/>
                    <a:pt x="255" y="116"/>
                    <a:pt x="258" y="119"/>
                  </a:cubicBezTo>
                  <a:cubicBezTo>
                    <a:pt x="258" y="121"/>
                    <a:pt x="259" y="122"/>
                    <a:pt x="259" y="124"/>
                  </a:cubicBezTo>
                  <a:cubicBezTo>
                    <a:pt x="258" y="128"/>
                    <a:pt x="259" y="132"/>
                    <a:pt x="258" y="135"/>
                  </a:cubicBezTo>
                  <a:cubicBezTo>
                    <a:pt x="258" y="143"/>
                    <a:pt x="256" y="150"/>
                    <a:pt x="251" y="156"/>
                  </a:cubicBezTo>
                  <a:cubicBezTo>
                    <a:pt x="250" y="158"/>
                    <a:pt x="249" y="160"/>
                    <a:pt x="247" y="159"/>
                  </a:cubicBezTo>
                  <a:cubicBezTo>
                    <a:pt x="244" y="159"/>
                    <a:pt x="244" y="157"/>
                    <a:pt x="243" y="155"/>
                  </a:cubicBezTo>
                  <a:cubicBezTo>
                    <a:pt x="242" y="145"/>
                    <a:pt x="240" y="135"/>
                    <a:pt x="237" y="125"/>
                  </a:cubicBezTo>
                  <a:cubicBezTo>
                    <a:pt x="237" y="123"/>
                    <a:pt x="238" y="121"/>
                    <a:pt x="238" y="119"/>
                  </a:cubicBezTo>
                  <a:cubicBezTo>
                    <a:pt x="238" y="115"/>
                    <a:pt x="237" y="112"/>
                    <a:pt x="234" y="110"/>
                  </a:cubicBezTo>
                  <a:cubicBezTo>
                    <a:pt x="233" y="109"/>
                    <a:pt x="231" y="109"/>
                    <a:pt x="229" y="110"/>
                  </a:cubicBezTo>
                  <a:cubicBezTo>
                    <a:pt x="227" y="111"/>
                    <a:pt x="227" y="112"/>
                    <a:pt x="227" y="114"/>
                  </a:cubicBezTo>
                  <a:cubicBezTo>
                    <a:pt x="227" y="116"/>
                    <a:pt x="228" y="118"/>
                    <a:pt x="228" y="120"/>
                  </a:cubicBezTo>
                  <a:cubicBezTo>
                    <a:pt x="228" y="123"/>
                    <a:pt x="227" y="126"/>
                    <a:pt x="225" y="128"/>
                  </a:cubicBezTo>
                  <a:cubicBezTo>
                    <a:pt x="219" y="135"/>
                    <a:pt x="221" y="142"/>
                    <a:pt x="229" y="145"/>
                  </a:cubicBezTo>
                  <a:cubicBezTo>
                    <a:pt x="230" y="146"/>
                    <a:pt x="231" y="146"/>
                    <a:pt x="232" y="147"/>
                  </a:cubicBezTo>
                  <a:cubicBezTo>
                    <a:pt x="232" y="148"/>
                    <a:pt x="233" y="149"/>
                    <a:pt x="233" y="150"/>
                  </a:cubicBezTo>
                  <a:cubicBezTo>
                    <a:pt x="233" y="153"/>
                    <a:pt x="233" y="157"/>
                    <a:pt x="232" y="160"/>
                  </a:cubicBezTo>
                  <a:cubicBezTo>
                    <a:pt x="231" y="165"/>
                    <a:pt x="227" y="165"/>
                    <a:pt x="224" y="166"/>
                  </a:cubicBezTo>
                  <a:cubicBezTo>
                    <a:pt x="223" y="166"/>
                    <a:pt x="222" y="165"/>
                    <a:pt x="222" y="165"/>
                  </a:cubicBezTo>
                  <a:cubicBezTo>
                    <a:pt x="220" y="161"/>
                    <a:pt x="218" y="158"/>
                    <a:pt x="217" y="155"/>
                  </a:cubicBezTo>
                  <a:cubicBezTo>
                    <a:pt x="216" y="151"/>
                    <a:pt x="215" y="148"/>
                    <a:pt x="216" y="144"/>
                  </a:cubicBezTo>
                  <a:cubicBezTo>
                    <a:pt x="217" y="141"/>
                    <a:pt x="217" y="137"/>
                    <a:pt x="215" y="134"/>
                  </a:cubicBezTo>
                  <a:cubicBezTo>
                    <a:pt x="214" y="132"/>
                    <a:pt x="213" y="130"/>
                    <a:pt x="210" y="131"/>
                  </a:cubicBezTo>
                  <a:cubicBezTo>
                    <a:pt x="207" y="131"/>
                    <a:pt x="206" y="133"/>
                    <a:pt x="206" y="136"/>
                  </a:cubicBezTo>
                  <a:cubicBezTo>
                    <a:pt x="205" y="140"/>
                    <a:pt x="207" y="144"/>
                    <a:pt x="211" y="146"/>
                  </a:cubicBezTo>
                  <a:cubicBezTo>
                    <a:pt x="212" y="147"/>
                    <a:pt x="214" y="147"/>
                    <a:pt x="215" y="149"/>
                  </a:cubicBezTo>
                  <a:cubicBezTo>
                    <a:pt x="216" y="151"/>
                    <a:pt x="216" y="153"/>
                    <a:pt x="216" y="155"/>
                  </a:cubicBezTo>
                  <a:cubicBezTo>
                    <a:pt x="217" y="161"/>
                    <a:pt x="216" y="166"/>
                    <a:pt x="215" y="172"/>
                  </a:cubicBezTo>
                  <a:cubicBezTo>
                    <a:pt x="214" y="173"/>
                    <a:pt x="213" y="174"/>
                    <a:pt x="211" y="175"/>
                  </a:cubicBezTo>
                  <a:cubicBezTo>
                    <a:pt x="207" y="175"/>
                    <a:pt x="205" y="171"/>
                    <a:pt x="204" y="168"/>
                  </a:cubicBezTo>
                  <a:cubicBezTo>
                    <a:pt x="201" y="162"/>
                    <a:pt x="198" y="157"/>
                    <a:pt x="198" y="150"/>
                  </a:cubicBezTo>
                  <a:cubicBezTo>
                    <a:pt x="197" y="145"/>
                    <a:pt x="199" y="140"/>
                    <a:pt x="194" y="136"/>
                  </a:cubicBezTo>
                  <a:cubicBezTo>
                    <a:pt x="192" y="130"/>
                    <a:pt x="192" y="125"/>
                    <a:pt x="191" y="119"/>
                  </a:cubicBezTo>
                  <a:cubicBezTo>
                    <a:pt x="192" y="117"/>
                    <a:pt x="192" y="116"/>
                    <a:pt x="193" y="114"/>
                  </a:cubicBezTo>
                  <a:cubicBezTo>
                    <a:pt x="195" y="111"/>
                    <a:pt x="197" y="108"/>
                    <a:pt x="197" y="104"/>
                  </a:cubicBezTo>
                  <a:cubicBezTo>
                    <a:pt x="196" y="101"/>
                    <a:pt x="196" y="99"/>
                    <a:pt x="192" y="98"/>
                  </a:cubicBezTo>
                  <a:cubicBezTo>
                    <a:pt x="188" y="98"/>
                    <a:pt x="188" y="101"/>
                    <a:pt x="187" y="104"/>
                  </a:cubicBezTo>
                  <a:cubicBezTo>
                    <a:pt x="187" y="106"/>
                    <a:pt x="187" y="108"/>
                    <a:pt x="187" y="110"/>
                  </a:cubicBezTo>
                  <a:cubicBezTo>
                    <a:pt x="188" y="117"/>
                    <a:pt x="193" y="123"/>
                    <a:pt x="193" y="130"/>
                  </a:cubicBezTo>
                  <a:cubicBezTo>
                    <a:pt x="196" y="142"/>
                    <a:pt x="198" y="155"/>
                    <a:pt x="202" y="167"/>
                  </a:cubicBezTo>
                  <a:cubicBezTo>
                    <a:pt x="203" y="169"/>
                    <a:pt x="203" y="170"/>
                    <a:pt x="203" y="171"/>
                  </a:cubicBezTo>
                  <a:cubicBezTo>
                    <a:pt x="203" y="172"/>
                    <a:pt x="203" y="174"/>
                    <a:pt x="202" y="174"/>
                  </a:cubicBezTo>
                  <a:cubicBezTo>
                    <a:pt x="201" y="175"/>
                    <a:pt x="200" y="174"/>
                    <a:pt x="199" y="173"/>
                  </a:cubicBezTo>
                  <a:cubicBezTo>
                    <a:pt x="197" y="171"/>
                    <a:pt x="197" y="169"/>
                    <a:pt x="194" y="167"/>
                  </a:cubicBezTo>
                  <a:cubicBezTo>
                    <a:pt x="195" y="171"/>
                    <a:pt x="196" y="174"/>
                    <a:pt x="196" y="177"/>
                  </a:cubicBezTo>
                  <a:cubicBezTo>
                    <a:pt x="196" y="178"/>
                    <a:pt x="196" y="179"/>
                    <a:pt x="195" y="180"/>
                  </a:cubicBezTo>
                  <a:cubicBezTo>
                    <a:pt x="194" y="180"/>
                    <a:pt x="193" y="179"/>
                    <a:pt x="192" y="178"/>
                  </a:cubicBezTo>
                  <a:cubicBezTo>
                    <a:pt x="190" y="175"/>
                    <a:pt x="187" y="171"/>
                    <a:pt x="185" y="168"/>
                  </a:cubicBezTo>
                  <a:cubicBezTo>
                    <a:pt x="185" y="168"/>
                    <a:pt x="185" y="168"/>
                    <a:pt x="186" y="169"/>
                  </a:cubicBezTo>
                  <a:cubicBezTo>
                    <a:pt x="187" y="171"/>
                    <a:pt x="189" y="174"/>
                    <a:pt x="187" y="176"/>
                  </a:cubicBezTo>
                  <a:cubicBezTo>
                    <a:pt x="183" y="178"/>
                    <a:pt x="182" y="173"/>
                    <a:pt x="181" y="171"/>
                  </a:cubicBezTo>
                  <a:cubicBezTo>
                    <a:pt x="177" y="166"/>
                    <a:pt x="173" y="159"/>
                    <a:pt x="169" y="154"/>
                  </a:cubicBezTo>
                  <a:cubicBezTo>
                    <a:pt x="174" y="160"/>
                    <a:pt x="178" y="168"/>
                    <a:pt x="183" y="175"/>
                  </a:cubicBezTo>
                  <a:cubicBezTo>
                    <a:pt x="184" y="176"/>
                    <a:pt x="185" y="178"/>
                    <a:pt x="185" y="180"/>
                  </a:cubicBezTo>
                  <a:cubicBezTo>
                    <a:pt x="185" y="182"/>
                    <a:pt x="184" y="183"/>
                    <a:pt x="182" y="182"/>
                  </a:cubicBezTo>
                  <a:cubicBezTo>
                    <a:pt x="181" y="182"/>
                    <a:pt x="180" y="181"/>
                    <a:pt x="179" y="180"/>
                  </a:cubicBezTo>
                  <a:cubicBezTo>
                    <a:pt x="170" y="171"/>
                    <a:pt x="161" y="162"/>
                    <a:pt x="151" y="153"/>
                  </a:cubicBezTo>
                  <a:cubicBezTo>
                    <a:pt x="151" y="153"/>
                    <a:pt x="151" y="154"/>
                    <a:pt x="151" y="153"/>
                  </a:cubicBezTo>
                  <a:cubicBezTo>
                    <a:pt x="151" y="153"/>
                    <a:pt x="151" y="153"/>
                    <a:pt x="152" y="154"/>
                  </a:cubicBezTo>
                  <a:cubicBezTo>
                    <a:pt x="164" y="170"/>
                    <a:pt x="177" y="186"/>
                    <a:pt x="187" y="205"/>
                  </a:cubicBezTo>
                  <a:cubicBezTo>
                    <a:pt x="190" y="210"/>
                    <a:pt x="191" y="216"/>
                    <a:pt x="192" y="222"/>
                  </a:cubicBezTo>
                  <a:cubicBezTo>
                    <a:pt x="195" y="243"/>
                    <a:pt x="195" y="263"/>
                    <a:pt x="194" y="284"/>
                  </a:cubicBezTo>
                  <a:cubicBezTo>
                    <a:pt x="193" y="299"/>
                    <a:pt x="190" y="314"/>
                    <a:pt x="185" y="328"/>
                  </a:cubicBezTo>
                  <a:cubicBezTo>
                    <a:pt x="184" y="330"/>
                    <a:pt x="184" y="331"/>
                    <a:pt x="183" y="333"/>
                  </a:cubicBezTo>
                  <a:cubicBezTo>
                    <a:pt x="180" y="336"/>
                    <a:pt x="178" y="337"/>
                    <a:pt x="174" y="334"/>
                  </a:cubicBezTo>
                  <a:cubicBezTo>
                    <a:pt x="172" y="332"/>
                    <a:pt x="169" y="329"/>
                    <a:pt x="168" y="327"/>
                  </a:cubicBezTo>
                  <a:cubicBezTo>
                    <a:pt x="167" y="325"/>
                    <a:pt x="165" y="324"/>
                    <a:pt x="166" y="322"/>
                  </a:cubicBezTo>
                  <a:close/>
                </a:path>
              </a:pathLst>
            </a:custGeom>
            <a:solidFill>
              <a:srgbClr val="0D9C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23">
              <a:extLst>
                <a:ext uri="{FF2B5EF4-FFF2-40B4-BE49-F238E27FC236}">
                  <a16:creationId xmlns:a16="http://schemas.microsoft.com/office/drawing/2014/main" id="{18375A36-505E-98D1-84B0-C4FA2BB2C09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036175" y="365126"/>
              <a:ext cx="411163" cy="403225"/>
            </a:xfrm>
            <a:custGeom>
              <a:avLst/>
              <a:gdLst>
                <a:gd name="T0" fmla="*/ 119 w 256"/>
                <a:gd name="T1" fmla="*/ 6 h 251"/>
                <a:gd name="T2" fmla="*/ 168 w 256"/>
                <a:gd name="T3" fmla="*/ 12 h 251"/>
                <a:gd name="T4" fmla="*/ 201 w 256"/>
                <a:gd name="T5" fmla="*/ 60 h 251"/>
                <a:gd name="T6" fmla="*/ 253 w 256"/>
                <a:gd name="T7" fmla="*/ 129 h 251"/>
                <a:gd name="T8" fmla="*/ 228 w 256"/>
                <a:gd name="T9" fmla="*/ 170 h 251"/>
                <a:gd name="T10" fmla="*/ 190 w 256"/>
                <a:gd name="T11" fmla="*/ 249 h 251"/>
                <a:gd name="T12" fmla="*/ 163 w 256"/>
                <a:gd name="T13" fmla="*/ 250 h 251"/>
                <a:gd name="T14" fmla="*/ 139 w 256"/>
                <a:gd name="T15" fmla="*/ 238 h 251"/>
                <a:gd name="T16" fmla="*/ 162 w 256"/>
                <a:gd name="T17" fmla="*/ 234 h 251"/>
                <a:gd name="T18" fmla="*/ 125 w 256"/>
                <a:gd name="T19" fmla="*/ 239 h 251"/>
                <a:gd name="T20" fmla="*/ 150 w 256"/>
                <a:gd name="T21" fmla="*/ 216 h 251"/>
                <a:gd name="T22" fmla="*/ 174 w 256"/>
                <a:gd name="T23" fmla="*/ 210 h 251"/>
                <a:gd name="T24" fmla="*/ 143 w 256"/>
                <a:gd name="T25" fmla="*/ 219 h 251"/>
                <a:gd name="T26" fmla="*/ 70 w 256"/>
                <a:gd name="T27" fmla="*/ 248 h 251"/>
                <a:gd name="T28" fmla="*/ 142 w 256"/>
                <a:gd name="T29" fmla="*/ 172 h 251"/>
                <a:gd name="T30" fmla="*/ 184 w 256"/>
                <a:gd name="T31" fmla="*/ 127 h 251"/>
                <a:gd name="T32" fmla="*/ 179 w 256"/>
                <a:gd name="T33" fmla="*/ 124 h 251"/>
                <a:gd name="T34" fmla="*/ 164 w 256"/>
                <a:gd name="T35" fmla="*/ 132 h 251"/>
                <a:gd name="T36" fmla="*/ 172 w 256"/>
                <a:gd name="T37" fmla="*/ 137 h 251"/>
                <a:gd name="T38" fmla="*/ 162 w 256"/>
                <a:gd name="T39" fmla="*/ 150 h 251"/>
                <a:gd name="T40" fmla="*/ 139 w 256"/>
                <a:gd name="T41" fmla="*/ 165 h 251"/>
                <a:gd name="T42" fmla="*/ 128 w 256"/>
                <a:gd name="T43" fmla="*/ 149 h 251"/>
                <a:gd name="T44" fmla="*/ 141 w 256"/>
                <a:gd name="T45" fmla="*/ 126 h 251"/>
                <a:gd name="T46" fmla="*/ 147 w 256"/>
                <a:gd name="T47" fmla="*/ 111 h 251"/>
                <a:gd name="T48" fmla="*/ 130 w 256"/>
                <a:gd name="T49" fmla="*/ 116 h 251"/>
                <a:gd name="T50" fmla="*/ 118 w 256"/>
                <a:gd name="T51" fmla="*/ 119 h 251"/>
                <a:gd name="T52" fmla="*/ 108 w 256"/>
                <a:gd name="T53" fmla="*/ 129 h 251"/>
                <a:gd name="T54" fmla="*/ 100 w 256"/>
                <a:gd name="T55" fmla="*/ 127 h 251"/>
                <a:gd name="T56" fmla="*/ 127 w 256"/>
                <a:gd name="T57" fmla="*/ 86 h 251"/>
                <a:gd name="T58" fmla="*/ 116 w 256"/>
                <a:gd name="T59" fmla="*/ 102 h 251"/>
                <a:gd name="T60" fmla="*/ 99 w 256"/>
                <a:gd name="T61" fmla="*/ 118 h 251"/>
                <a:gd name="T62" fmla="*/ 122 w 256"/>
                <a:gd name="T63" fmla="*/ 72 h 251"/>
                <a:gd name="T64" fmla="*/ 106 w 256"/>
                <a:gd name="T65" fmla="*/ 91 h 251"/>
                <a:gd name="T66" fmla="*/ 92 w 256"/>
                <a:gd name="T67" fmla="*/ 128 h 251"/>
                <a:gd name="T68" fmla="*/ 83 w 256"/>
                <a:gd name="T69" fmla="*/ 90 h 251"/>
                <a:gd name="T70" fmla="*/ 79 w 256"/>
                <a:gd name="T71" fmla="*/ 66 h 251"/>
                <a:gd name="T72" fmla="*/ 78 w 256"/>
                <a:gd name="T73" fmla="*/ 142 h 251"/>
                <a:gd name="T74" fmla="*/ 47 w 256"/>
                <a:gd name="T75" fmla="*/ 185 h 251"/>
                <a:gd name="T76" fmla="*/ 52 w 256"/>
                <a:gd name="T77" fmla="*/ 158 h 251"/>
                <a:gd name="T78" fmla="*/ 42 w 256"/>
                <a:gd name="T79" fmla="*/ 164 h 251"/>
                <a:gd name="T80" fmla="*/ 29 w 256"/>
                <a:gd name="T81" fmla="*/ 182 h 251"/>
                <a:gd name="T82" fmla="*/ 33 w 256"/>
                <a:gd name="T83" fmla="*/ 161 h 251"/>
                <a:gd name="T84" fmla="*/ 25 w 256"/>
                <a:gd name="T85" fmla="*/ 161 h 251"/>
                <a:gd name="T86" fmla="*/ 26 w 256"/>
                <a:gd name="T87" fmla="*/ 187 h 251"/>
                <a:gd name="T88" fmla="*/ 16 w 256"/>
                <a:gd name="T89" fmla="*/ 204 h 251"/>
                <a:gd name="T90" fmla="*/ 10 w 256"/>
                <a:gd name="T91" fmla="*/ 153 h 251"/>
                <a:gd name="T92" fmla="*/ 10 w 256"/>
                <a:gd name="T93" fmla="*/ 123 h 251"/>
                <a:gd name="T94" fmla="*/ 5 w 256"/>
                <a:gd name="T95" fmla="*/ 99 h 251"/>
                <a:gd name="T96" fmla="*/ 46 w 256"/>
                <a:gd name="T97" fmla="*/ 42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6" h="251">
                  <a:moveTo>
                    <a:pt x="62" y="25"/>
                  </a:moveTo>
                  <a:cubicBezTo>
                    <a:pt x="66" y="21"/>
                    <a:pt x="71" y="17"/>
                    <a:pt x="76" y="15"/>
                  </a:cubicBezTo>
                  <a:cubicBezTo>
                    <a:pt x="89" y="9"/>
                    <a:pt x="103" y="0"/>
                    <a:pt x="119" y="6"/>
                  </a:cubicBezTo>
                  <a:cubicBezTo>
                    <a:pt x="122" y="7"/>
                    <a:pt x="123" y="4"/>
                    <a:pt x="126" y="4"/>
                  </a:cubicBezTo>
                  <a:cubicBezTo>
                    <a:pt x="132" y="8"/>
                    <a:pt x="138" y="4"/>
                    <a:pt x="144" y="5"/>
                  </a:cubicBezTo>
                  <a:cubicBezTo>
                    <a:pt x="152" y="7"/>
                    <a:pt x="160" y="8"/>
                    <a:pt x="168" y="12"/>
                  </a:cubicBezTo>
                  <a:cubicBezTo>
                    <a:pt x="179" y="16"/>
                    <a:pt x="188" y="23"/>
                    <a:pt x="195" y="31"/>
                  </a:cubicBezTo>
                  <a:cubicBezTo>
                    <a:pt x="202" y="38"/>
                    <a:pt x="203" y="47"/>
                    <a:pt x="198" y="55"/>
                  </a:cubicBezTo>
                  <a:cubicBezTo>
                    <a:pt x="196" y="59"/>
                    <a:pt x="198" y="59"/>
                    <a:pt x="201" y="60"/>
                  </a:cubicBezTo>
                  <a:cubicBezTo>
                    <a:pt x="210" y="61"/>
                    <a:pt x="219" y="63"/>
                    <a:pt x="227" y="67"/>
                  </a:cubicBezTo>
                  <a:cubicBezTo>
                    <a:pt x="236" y="72"/>
                    <a:pt x="243" y="80"/>
                    <a:pt x="247" y="89"/>
                  </a:cubicBezTo>
                  <a:cubicBezTo>
                    <a:pt x="254" y="102"/>
                    <a:pt x="256" y="116"/>
                    <a:pt x="253" y="129"/>
                  </a:cubicBezTo>
                  <a:cubicBezTo>
                    <a:pt x="249" y="144"/>
                    <a:pt x="240" y="156"/>
                    <a:pt x="227" y="164"/>
                  </a:cubicBezTo>
                  <a:cubicBezTo>
                    <a:pt x="226" y="165"/>
                    <a:pt x="224" y="165"/>
                    <a:pt x="224" y="167"/>
                  </a:cubicBezTo>
                  <a:cubicBezTo>
                    <a:pt x="224" y="170"/>
                    <a:pt x="227" y="169"/>
                    <a:pt x="228" y="170"/>
                  </a:cubicBezTo>
                  <a:cubicBezTo>
                    <a:pt x="249" y="175"/>
                    <a:pt x="256" y="202"/>
                    <a:pt x="246" y="217"/>
                  </a:cubicBezTo>
                  <a:cubicBezTo>
                    <a:pt x="237" y="232"/>
                    <a:pt x="224" y="240"/>
                    <a:pt x="208" y="243"/>
                  </a:cubicBezTo>
                  <a:cubicBezTo>
                    <a:pt x="201" y="244"/>
                    <a:pt x="196" y="246"/>
                    <a:pt x="190" y="249"/>
                  </a:cubicBezTo>
                  <a:cubicBezTo>
                    <a:pt x="188" y="245"/>
                    <a:pt x="185" y="246"/>
                    <a:pt x="182" y="246"/>
                  </a:cubicBezTo>
                  <a:cubicBezTo>
                    <a:pt x="176" y="246"/>
                    <a:pt x="171" y="245"/>
                    <a:pt x="167" y="249"/>
                  </a:cubicBezTo>
                  <a:cubicBezTo>
                    <a:pt x="166" y="250"/>
                    <a:pt x="164" y="251"/>
                    <a:pt x="163" y="250"/>
                  </a:cubicBezTo>
                  <a:cubicBezTo>
                    <a:pt x="155" y="249"/>
                    <a:pt x="146" y="249"/>
                    <a:pt x="138" y="245"/>
                  </a:cubicBezTo>
                  <a:cubicBezTo>
                    <a:pt x="136" y="244"/>
                    <a:pt x="134" y="243"/>
                    <a:pt x="135" y="241"/>
                  </a:cubicBezTo>
                  <a:cubicBezTo>
                    <a:pt x="135" y="239"/>
                    <a:pt x="137" y="238"/>
                    <a:pt x="139" y="238"/>
                  </a:cubicBezTo>
                  <a:cubicBezTo>
                    <a:pt x="142" y="238"/>
                    <a:pt x="146" y="237"/>
                    <a:pt x="149" y="239"/>
                  </a:cubicBezTo>
                  <a:cubicBezTo>
                    <a:pt x="152" y="241"/>
                    <a:pt x="156" y="241"/>
                    <a:pt x="159" y="239"/>
                  </a:cubicBezTo>
                  <a:cubicBezTo>
                    <a:pt x="161" y="238"/>
                    <a:pt x="162" y="236"/>
                    <a:pt x="162" y="234"/>
                  </a:cubicBezTo>
                  <a:cubicBezTo>
                    <a:pt x="162" y="232"/>
                    <a:pt x="160" y="231"/>
                    <a:pt x="159" y="231"/>
                  </a:cubicBezTo>
                  <a:cubicBezTo>
                    <a:pt x="154" y="229"/>
                    <a:pt x="150" y="230"/>
                    <a:pt x="147" y="234"/>
                  </a:cubicBezTo>
                  <a:cubicBezTo>
                    <a:pt x="144" y="238"/>
                    <a:pt x="129" y="241"/>
                    <a:pt x="125" y="239"/>
                  </a:cubicBezTo>
                  <a:cubicBezTo>
                    <a:pt x="122" y="238"/>
                    <a:pt x="123" y="235"/>
                    <a:pt x="124" y="233"/>
                  </a:cubicBezTo>
                  <a:cubicBezTo>
                    <a:pt x="126" y="229"/>
                    <a:pt x="130" y="226"/>
                    <a:pt x="134" y="224"/>
                  </a:cubicBezTo>
                  <a:cubicBezTo>
                    <a:pt x="139" y="221"/>
                    <a:pt x="145" y="218"/>
                    <a:pt x="150" y="216"/>
                  </a:cubicBezTo>
                  <a:cubicBezTo>
                    <a:pt x="154" y="214"/>
                    <a:pt x="159" y="213"/>
                    <a:pt x="163" y="216"/>
                  </a:cubicBezTo>
                  <a:cubicBezTo>
                    <a:pt x="164" y="217"/>
                    <a:pt x="165" y="217"/>
                    <a:pt x="167" y="216"/>
                  </a:cubicBezTo>
                  <a:cubicBezTo>
                    <a:pt x="170" y="215"/>
                    <a:pt x="173" y="214"/>
                    <a:pt x="174" y="210"/>
                  </a:cubicBezTo>
                  <a:cubicBezTo>
                    <a:pt x="175" y="209"/>
                    <a:pt x="174" y="207"/>
                    <a:pt x="173" y="206"/>
                  </a:cubicBezTo>
                  <a:cubicBezTo>
                    <a:pt x="169" y="205"/>
                    <a:pt x="165" y="205"/>
                    <a:pt x="163" y="207"/>
                  </a:cubicBezTo>
                  <a:cubicBezTo>
                    <a:pt x="158" y="214"/>
                    <a:pt x="150" y="216"/>
                    <a:pt x="143" y="219"/>
                  </a:cubicBezTo>
                  <a:cubicBezTo>
                    <a:pt x="132" y="225"/>
                    <a:pt x="122" y="232"/>
                    <a:pt x="110" y="237"/>
                  </a:cubicBezTo>
                  <a:cubicBezTo>
                    <a:pt x="97" y="239"/>
                    <a:pt x="86" y="245"/>
                    <a:pt x="73" y="248"/>
                  </a:cubicBezTo>
                  <a:cubicBezTo>
                    <a:pt x="72" y="248"/>
                    <a:pt x="71" y="249"/>
                    <a:pt x="70" y="248"/>
                  </a:cubicBezTo>
                  <a:cubicBezTo>
                    <a:pt x="68" y="246"/>
                    <a:pt x="69" y="245"/>
                    <a:pt x="70" y="243"/>
                  </a:cubicBezTo>
                  <a:cubicBezTo>
                    <a:pt x="83" y="226"/>
                    <a:pt x="97" y="211"/>
                    <a:pt x="110" y="195"/>
                  </a:cubicBezTo>
                  <a:cubicBezTo>
                    <a:pt x="118" y="184"/>
                    <a:pt x="129" y="177"/>
                    <a:pt x="142" y="172"/>
                  </a:cubicBezTo>
                  <a:cubicBezTo>
                    <a:pt x="153" y="168"/>
                    <a:pt x="161" y="160"/>
                    <a:pt x="167" y="149"/>
                  </a:cubicBezTo>
                  <a:cubicBezTo>
                    <a:pt x="170" y="145"/>
                    <a:pt x="172" y="140"/>
                    <a:pt x="175" y="136"/>
                  </a:cubicBezTo>
                  <a:cubicBezTo>
                    <a:pt x="177" y="131"/>
                    <a:pt x="178" y="127"/>
                    <a:pt x="184" y="127"/>
                  </a:cubicBezTo>
                  <a:cubicBezTo>
                    <a:pt x="189" y="127"/>
                    <a:pt x="192" y="120"/>
                    <a:pt x="191" y="116"/>
                  </a:cubicBezTo>
                  <a:cubicBezTo>
                    <a:pt x="189" y="112"/>
                    <a:pt x="187" y="111"/>
                    <a:pt x="184" y="113"/>
                  </a:cubicBezTo>
                  <a:cubicBezTo>
                    <a:pt x="180" y="116"/>
                    <a:pt x="178" y="119"/>
                    <a:pt x="179" y="124"/>
                  </a:cubicBezTo>
                  <a:cubicBezTo>
                    <a:pt x="179" y="126"/>
                    <a:pt x="179" y="128"/>
                    <a:pt x="178" y="130"/>
                  </a:cubicBezTo>
                  <a:cubicBezTo>
                    <a:pt x="176" y="132"/>
                    <a:pt x="175" y="133"/>
                    <a:pt x="172" y="130"/>
                  </a:cubicBezTo>
                  <a:cubicBezTo>
                    <a:pt x="169" y="127"/>
                    <a:pt x="166" y="128"/>
                    <a:pt x="164" y="132"/>
                  </a:cubicBezTo>
                  <a:cubicBezTo>
                    <a:pt x="163" y="133"/>
                    <a:pt x="163" y="134"/>
                    <a:pt x="164" y="136"/>
                  </a:cubicBezTo>
                  <a:cubicBezTo>
                    <a:pt x="165" y="137"/>
                    <a:pt x="166" y="137"/>
                    <a:pt x="168" y="137"/>
                  </a:cubicBezTo>
                  <a:cubicBezTo>
                    <a:pt x="169" y="136"/>
                    <a:pt x="171" y="135"/>
                    <a:pt x="172" y="137"/>
                  </a:cubicBezTo>
                  <a:cubicBezTo>
                    <a:pt x="173" y="138"/>
                    <a:pt x="172" y="140"/>
                    <a:pt x="171" y="141"/>
                  </a:cubicBezTo>
                  <a:cubicBezTo>
                    <a:pt x="169" y="144"/>
                    <a:pt x="167" y="146"/>
                    <a:pt x="166" y="148"/>
                  </a:cubicBezTo>
                  <a:cubicBezTo>
                    <a:pt x="165" y="150"/>
                    <a:pt x="164" y="152"/>
                    <a:pt x="162" y="150"/>
                  </a:cubicBezTo>
                  <a:cubicBezTo>
                    <a:pt x="160" y="149"/>
                    <a:pt x="161" y="147"/>
                    <a:pt x="162" y="146"/>
                  </a:cubicBezTo>
                  <a:cubicBezTo>
                    <a:pt x="157" y="153"/>
                    <a:pt x="151" y="159"/>
                    <a:pt x="145" y="164"/>
                  </a:cubicBezTo>
                  <a:cubicBezTo>
                    <a:pt x="143" y="165"/>
                    <a:pt x="141" y="167"/>
                    <a:pt x="139" y="165"/>
                  </a:cubicBezTo>
                  <a:cubicBezTo>
                    <a:pt x="137" y="164"/>
                    <a:pt x="138" y="161"/>
                    <a:pt x="139" y="160"/>
                  </a:cubicBezTo>
                  <a:cubicBezTo>
                    <a:pt x="143" y="150"/>
                    <a:pt x="149" y="141"/>
                    <a:pt x="153" y="134"/>
                  </a:cubicBezTo>
                  <a:cubicBezTo>
                    <a:pt x="147" y="139"/>
                    <a:pt x="138" y="144"/>
                    <a:pt x="128" y="149"/>
                  </a:cubicBezTo>
                  <a:cubicBezTo>
                    <a:pt x="127" y="150"/>
                    <a:pt x="125" y="151"/>
                    <a:pt x="124" y="149"/>
                  </a:cubicBezTo>
                  <a:cubicBezTo>
                    <a:pt x="123" y="148"/>
                    <a:pt x="124" y="146"/>
                    <a:pt x="125" y="145"/>
                  </a:cubicBezTo>
                  <a:cubicBezTo>
                    <a:pt x="131" y="140"/>
                    <a:pt x="135" y="132"/>
                    <a:pt x="141" y="126"/>
                  </a:cubicBezTo>
                  <a:cubicBezTo>
                    <a:pt x="145" y="124"/>
                    <a:pt x="150" y="123"/>
                    <a:pt x="152" y="119"/>
                  </a:cubicBezTo>
                  <a:cubicBezTo>
                    <a:pt x="154" y="116"/>
                    <a:pt x="154" y="114"/>
                    <a:pt x="153" y="112"/>
                  </a:cubicBezTo>
                  <a:cubicBezTo>
                    <a:pt x="152" y="110"/>
                    <a:pt x="149" y="110"/>
                    <a:pt x="147" y="111"/>
                  </a:cubicBezTo>
                  <a:cubicBezTo>
                    <a:pt x="144" y="112"/>
                    <a:pt x="142" y="112"/>
                    <a:pt x="140" y="108"/>
                  </a:cubicBezTo>
                  <a:cubicBezTo>
                    <a:pt x="139" y="105"/>
                    <a:pt x="135" y="106"/>
                    <a:pt x="133" y="109"/>
                  </a:cubicBezTo>
                  <a:cubicBezTo>
                    <a:pt x="131" y="111"/>
                    <a:pt x="132" y="114"/>
                    <a:pt x="130" y="116"/>
                  </a:cubicBezTo>
                  <a:cubicBezTo>
                    <a:pt x="127" y="119"/>
                    <a:pt x="124" y="121"/>
                    <a:pt x="121" y="123"/>
                  </a:cubicBezTo>
                  <a:cubicBezTo>
                    <a:pt x="119" y="123"/>
                    <a:pt x="118" y="124"/>
                    <a:pt x="117" y="123"/>
                  </a:cubicBezTo>
                  <a:cubicBezTo>
                    <a:pt x="115" y="121"/>
                    <a:pt x="117" y="120"/>
                    <a:pt x="118" y="119"/>
                  </a:cubicBezTo>
                  <a:cubicBezTo>
                    <a:pt x="119" y="117"/>
                    <a:pt x="121" y="114"/>
                    <a:pt x="123" y="112"/>
                  </a:cubicBezTo>
                  <a:cubicBezTo>
                    <a:pt x="125" y="110"/>
                    <a:pt x="127" y="108"/>
                    <a:pt x="129" y="107"/>
                  </a:cubicBezTo>
                  <a:cubicBezTo>
                    <a:pt x="121" y="113"/>
                    <a:pt x="116" y="122"/>
                    <a:pt x="108" y="129"/>
                  </a:cubicBezTo>
                  <a:cubicBezTo>
                    <a:pt x="107" y="129"/>
                    <a:pt x="106" y="130"/>
                    <a:pt x="105" y="131"/>
                  </a:cubicBezTo>
                  <a:cubicBezTo>
                    <a:pt x="104" y="132"/>
                    <a:pt x="101" y="135"/>
                    <a:pt x="99" y="133"/>
                  </a:cubicBezTo>
                  <a:cubicBezTo>
                    <a:pt x="97" y="132"/>
                    <a:pt x="99" y="129"/>
                    <a:pt x="100" y="127"/>
                  </a:cubicBezTo>
                  <a:cubicBezTo>
                    <a:pt x="105" y="118"/>
                    <a:pt x="111" y="110"/>
                    <a:pt x="116" y="101"/>
                  </a:cubicBezTo>
                  <a:cubicBezTo>
                    <a:pt x="121" y="99"/>
                    <a:pt x="126" y="99"/>
                    <a:pt x="128" y="94"/>
                  </a:cubicBezTo>
                  <a:cubicBezTo>
                    <a:pt x="129" y="91"/>
                    <a:pt x="130" y="88"/>
                    <a:pt x="127" y="86"/>
                  </a:cubicBezTo>
                  <a:cubicBezTo>
                    <a:pt x="124" y="84"/>
                    <a:pt x="122" y="86"/>
                    <a:pt x="120" y="88"/>
                  </a:cubicBezTo>
                  <a:cubicBezTo>
                    <a:pt x="118" y="91"/>
                    <a:pt x="117" y="94"/>
                    <a:pt x="117" y="97"/>
                  </a:cubicBezTo>
                  <a:cubicBezTo>
                    <a:pt x="117" y="99"/>
                    <a:pt x="117" y="100"/>
                    <a:pt x="116" y="102"/>
                  </a:cubicBezTo>
                  <a:cubicBezTo>
                    <a:pt x="111" y="108"/>
                    <a:pt x="108" y="114"/>
                    <a:pt x="103" y="120"/>
                  </a:cubicBezTo>
                  <a:cubicBezTo>
                    <a:pt x="102" y="121"/>
                    <a:pt x="101" y="123"/>
                    <a:pt x="99" y="122"/>
                  </a:cubicBezTo>
                  <a:cubicBezTo>
                    <a:pt x="98" y="121"/>
                    <a:pt x="98" y="119"/>
                    <a:pt x="99" y="118"/>
                  </a:cubicBezTo>
                  <a:cubicBezTo>
                    <a:pt x="100" y="108"/>
                    <a:pt x="104" y="98"/>
                    <a:pt x="108" y="89"/>
                  </a:cubicBezTo>
                  <a:cubicBezTo>
                    <a:pt x="109" y="85"/>
                    <a:pt x="112" y="83"/>
                    <a:pt x="115" y="82"/>
                  </a:cubicBezTo>
                  <a:cubicBezTo>
                    <a:pt x="120" y="80"/>
                    <a:pt x="122" y="76"/>
                    <a:pt x="122" y="72"/>
                  </a:cubicBezTo>
                  <a:cubicBezTo>
                    <a:pt x="122" y="68"/>
                    <a:pt x="119" y="66"/>
                    <a:pt x="115" y="68"/>
                  </a:cubicBezTo>
                  <a:cubicBezTo>
                    <a:pt x="112" y="70"/>
                    <a:pt x="110" y="73"/>
                    <a:pt x="111" y="76"/>
                  </a:cubicBezTo>
                  <a:cubicBezTo>
                    <a:pt x="112" y="82"/>
                    <a:pt x="109" y="87"/>
                    <a:pt x="106" y="91"/>
                  </a:cubicBezTo>
                  <a:cubicBezTo>
                    <a:pt x="101" y="101"/>
                    <a:pt x="97" y="111"/>
                    <a:pt x="95" y="122"/>
                  </a:cubicBezTo>
                  <a:cubicBezTo>
                    <a:pt x="95" y="123"/>
                    <a:pt x="95" y="124"/>
                    <a:pt x="94" y="125"/>
                  </a:cubicBezTo>
                  <a:cubicBezTo>
                    <a:pt x="94" y="127"/>
                    <a:pt x="94" y="128"/>
                    <a:pt x="92" y="128"/>
                  </a:cubicBezTo>
                  <a:cubicBezTo>
                    <a:pt x="90" y="128"/>
                    <a:pt x="90" y="127"/>
                    <a:pt x="89" y="126"/>
                  </a:cubicBezTo>
                  <a:cubicBezTo>
                    <a:pt x="87" y="122"/>
                    <a:pt x="87" y="118"/>
                    <a:pt x="86" y="114"/>
                  </a:cubicBezTo>
                  <a:cubicBezTo>
                    <a:pt x="84" y="106"/>
                    <a:pt x="83" y="98"/>
                    <a:pt x="83" y="90"/>
                  </a:cubicBezTo>
                  <a:cubicBezTo>
                    <a:pt x="83" y="85"/>
                    <a:pt x="83" y="80"/>
                    <a:pt x="86" y="76"/>
                  </a:cubicBezTo>
                  <a:cubicBezTo>
                    <a:pt x="88" y="72"/>
                    <a:pt x="87" y="69"/>
                    <a:pt x="84" y="66"/>
                  </a:cubicBezTo>
                  <a:cubicBezTo>
                    <a:pt x="83" y="64"/>
                    <a:pt x="81" y="64"/>
                    <a:pt x="79" y="66"/>
                  </a:cubicBezTo>
                  <a:cubicBezTo>
                    <a:pt x="76" y="68"/>
                    <a:pt x="75" y="73"/>
                    <a:pt x="77" y="76"/>
                  </a:cubicBezTo>
                  <a:cubicBezTo>
                    <a:pt x="87" y="85"/>
                    <a:pt x="82" y="96"/>
                    <a:pt x="82" y="106"/>
                  </a:cubicBezTo>
                  <a:cubicBezTo>
                    <a:pt x="82" y="118"/>
                    <a:pt x="80" y="130"/>
                    <a:pt x="78" y="142"/>
                  </a:cubicBezTo>
                  <a:cubicBezTo>
                    <a:pt x="77" y="147"/>
                    <a:pt x="75" y="152"/>
                    <a:pt x="72" y="156"/>
                  </a:cubicBezTo>
                  <a:cubicBezTo>
                    <a:pt x="65" y="164"/>
                    <a:pt x="58" y="173"/>
                    <a:pt x="51" y="182"/>
                  </a:cubicBezTo>
                  <a:cubicBezTo>
                    <a:pt x="50" y="183"/>
                    <a:pt x="49" y="184"/>
                    <a:pt x="47" y="185"/>
                  </a:cubicBezTo>
                  <a:cubicBezTo>
                    <a:pt x="44" y="188"/>
                    <a:pt x="42" y="187"/>
                    <a:pt x="41" y="183"/>
                  </a:cubicBezTo>
                  <a:cubicBezTo>
                    <a:pt x="40" y="177"/>
                    <a:pt x="41" y="172"/>
                    <a:pt x="47" y="169"/>
                  </a:cubicBezTo>
                  <a:cubicBezTo>
                    <a:pt x="51" y="167"/>
                    <a:pt x="52" y="163"/>
                    <a:pt x="52" y="158"/>
                  </a:cubicBezTo>
                  <a:cubicBezTo>
                    <a:pt x="51" y="157"/>
                    <a:pt x="51" y="155"/>
                    <a:pt x="49" y="154"/>
                  </a:cubicBezTo>
                  <a:cubicBezTo>
                    <a:pt x="47" y="154"/>
                    <a:pt x="45" y="155"/>
                    <a:pt x="44" y="156"/>
                  </a:cubicBezTo>
                  <a:cubicBezTo>
                    <a:pt x="42" y="159"/>
                    <a:pt x="41" y="161"/>
                    <a:pt x="42" y="164"/>
                  </a:cubicBezTo>
                  <a:cubicBezTo>
                    <a:pt x="43" y="171"/>
                    <a:pt x="40" y="177"/>
                    <a:pt x="37" y="183"/>
                  </a:cubicBezTo>
                  <a:cubicBezTo>
                    <a:pt x="36" y="185"/>
                    <a:pt x="35" y="188"/>
                    <a:pt x="33" y="188"/>
                  </a:cubicBezTo>
                  <a:cubicBezTo>
                    <a:pt x="30" y="187"/>
                    <a:pt x="30" y="185"/>
                    <a:pt x="29" y="182"/>
                  </a:cubicBezTo>
                  <a:cubicBezTo>
                    <a:pt x="28" y="180"/>
                    <a:pt x="28" y="177"/>
                    <a:pt x="29" y="174"/>
                  </a:cubicBezTo>
                  <a:cubicBezTo>
                    <a:pt x="29" y="171"/>
                    <a:pt x="29" y="169"/>
                    <a:pt x="29" y="166"/>
                  </a:cubicBezTo>
                  <a:cubicBezTo>
                    <a:pt x="29" y="164"/>
                    <a:pt x="32" y="163"/>
                    <a:pt x="33" y="161"/>
                  </a:cubicBezTo>
                  <a:cubicBezTo>
                    <a:pt x="36" y="158"/>
                    <a:pt x="37" y="152"/>
                    <a:pt x="34" y="149"/>
                  </a:cubicBezTo>
                  <a:cubicBezTo>
                    <a:pt x="32" y="147"/>
                    <a:pt x="30" y="147"/>
                    <a:pt x="28" y="149"/>
                  </a:cubicBezTo>
                  <a:cubicBezTo>
                    <a:pt x="25" y="151"/>
                    <a:pt x="23" y="157"/>
                    <a:pt x="25" y="161"/>
                  </a:cubicBezTo>
                  <a:cubicBezTo>
                    <a:pt x="26" y="162"/>
                    <a:pt x="27" y="163"/>
                    <a:pt x="28" y="164"/>
                  </a:cubicBezTo>
                  <a:cubicBezTo>
                    <a:pt x="30" y="169"/>
                    <a:pt x="28" y="173"/>
                    <a:pt x="28" y="178"/>
                  </a:cubicBezTo>
                  <a:cubicBezTo>
                    <a:pt x="28" y="181"/>
                    <a:pt x="27" y="184"/>
                    <a:pt x="26" y="187"/>
                  </a:cubicBezTo>
                  <a:cubicBezTo>
                    <a:pt x="21" y="191"/>
                    <a:pt x="22" y="196"/>
                    <a:pt x="23" y="202"/>
                  </a:cubicBezTo>
                  <a:cubicBezTo>
                    <a:pt x="22" y="204"/>
                    <a:pt x="22" y="206"/>
                    <a:pt x="20" y="207"/>
                  </a:cubicBezTo>
                  <a:cubicBezTo>
                    <a:pt x="18" y="208"/>
                    <a:pt x="17" y="206"/>
                    <a:pt x="16" y="204"/>
                  </a:cubicBezTo>
                  <a:cubicBezTo>
                    <a:pt x="10" y="194"/>
                    <a:pt x="10" y="183"/>
                    <a:pt x="13" y="172"/>
                  </a:cubicBezTo>
                  <a:cubicBezTo>
                    <a:pt x="14" y="166"/>
                    <a:pt x="15" y="161"/>
                    <a:pt x="11" y="156"/>
                  </a:cubicBezTo>
                  <a:cubicBezTo>
                    <a:pt x="10" y="155"/>
                    <a:pt x="9" y="154"/>
                    <a:pt x="10" y="153"/>
                  </a:cubicBezTo>
                  <a:cubicBezTo>
                    <a:pt x="12" y="149"/>
                    <a:pt x="13" y="144"/>
                    <a:pt x="16" y="141"/>
                  </a:cubicBezTo>
                  <a:cubicBezTo>
                    <a:pt x="20" y="138"/>
                    <a:pt x="23" y="134"/>
                    <a:pt x="21" y="129"/>
                  </a:cubicBezTo>
                  <a:cubicBezTo>
                    <a:pt x="19" y="125"/>
                    <a:pt x="14" y="124"/>
                    <a:pt x="10" y="123"/>
                  </a:cubicBezTo>
                  <a:cubicBezTo>
                    <a:pt x="8" y="123"/>
                    <a:pt x="7" y="123"/>
                    <a:pt x="6" y="123"/>
                  </a:cubicBezTo>
                  <a:cubicBezTo>
                    <a:pt x="3" y="123"/>
                    <a:pt x="1" y="122"/>
                    <a:pt x="0" y="119"/>
                  </a:cubicBezTo>
                  <a:cubicBezTo>
                    <a:pt x="0" y="112"/>
                    <a:pt x="3" y="105"/>
                    <a:pt x="5" y="99"/>
                  </a:cubicBezTo>
                  <a:cubicBezTo>
                    <a:pt x="9" y="84"/>
                    <a:pt x="14" y="69"/>
                    <a:pt x="22" y="55"/>
                  </a:cubicBezTo>
                  <a:cubicBezTo>
                    <a:pt x="27" y="52"/>
                    <a:pt x="30" y="46"/>
                    <a:pt x="36" y="46"/>
                  </a:cubicBezTo>
                  <a:cubicBezTo>
                    <a:pt x="39" y="44"/>
                    <a:pt x="42" y="42"/>
                    <a:pt x="46" y="42"/>
                  </a:cubicBezTo>
                  <a:cubicBezTo>
                    <a:pt x="48" y="42"/>
                    <a:pt x="50" y="41"/>
                    <a:pt x="51" y="40"/>
                  </a:cubicBezTo>
                  <a:cubicBezTo>
                    <a:pt x="55" y="35"/>
                    <a:pt x="58" y="30"/>
                    <a:pt x="62" y="25"/>
                  </a:cubicBezTo>
                  <a:close/>
                </a:path>
              </a:pathLst>
            </a:custGeom>
            <a:solidFill>
              <a:srgbClr val="0B88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24">
              <a:extLst>
                <a:ext uri="{FF2B5EF4-FFF2-40B4-BE49-F238E27FC236}">
                  <a16:creationId xmlns:a16="http://schemas.microsoft.com/office/drawing/2014/main" id="{2B9BFCED-988F-454D-1DAB-C825A7397B1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464675" y="404813"/>
              <a:ext cx="331788" cy="515938"/>
            </a:xfrm>
            <a:custGeom>
              <a:avLst/>
              <a:gdLst>
                <a:gd name="T0" fmla="*/ 204 w 206"/>
                <a:gd name="T1" fmla="*/ 283 h 320"/>
                <a:gd name="T2" fmla="*/ 205 w 206"/>
                <a:gd name="T3" fmla="*/ 293 h 320"/>
                <a:gd name="T4" fmla="*/ 168 w 206"/>
                <a:gd name="T5" fmla="*/ 313 h 320"/>
                <a:gd name="T6" fmla="*/ 111 w 206"/>
                <a:gd name="T7" fmla="*/ 314 h 320"/>
                <a:gd name="T8" fmla="*/ 81 w 206"/>
                <a:gd name="T9" fmla="*/ 285 h 320"/>
                <a:gd name="T10" fmla="*/ 94 w 206"/>
                <a:gd name="T11" fmla="*/ 247 h 320"/>
                <a:gd name="T12" fmla="*/ 93 w 206"/>
                <a:gd name="T13" fmla="*/ 241 h 320"/>
                <a:gd name="T14" fmla="*/ 68 w 206"/>
                <a:gd name="T15" fmla="*/ 231 h 320"/>
                <a:gd name="T16" fmla="*/ 19 w 206"/>
                <a:gd name="T17" fmla="*/ 188 h 320"/>
                <a:gd name="T18" fmla="*/ 13 w 206"/>
                <a:gd name="T19" fmla="*/ 180 h 320"/>
                <a:gd name="T20" fmla="*/ 0 w 206"/>
                <a:gd name="T21" fmla="*/ 131 h 320"/>
                <a:gd name="T22" fmla="*/ 2 w 206"/>
                <a:gd name="T23" fmla="*/ 117 h 320"/>
                <a:gd name="T24" fmla="*/ 23 w 206"/>
                <a:gd name="T25" fmla="*/ 91 h 320"/>
                <a:gd name="T26" fmla="*/ 31 w 206"/>
                <a:gd name="T27" fmla="*/ 86 h 320"/>
                <a:gd name="T28" fmla="*/ 34 w 206"/>
                <a:gd name="T29" fmla="*/ 79 h 320"/>
                <a:gd name="T30" fmla="*/ 44 w 206"/>
                <a:gd name="T31" fmla="*/ 35 h 320"/>
                <a:gd name="T32" fmla="*/ 66 w 206"/>
                <a:gd name="T33" fmla="*/ 11 h 320"/>
                <a:gd name="T34" fmla="*/ 90 w 206"/>
                <a:gd name="T35" fmla="*/ 0 h 320"/>
                <a:gd name="T36" fmla="*/ 95 w 206"/>
                <a:gd name="T37" fmla="*/ 7 h 320"/>
                <a:gd name="T38" fmla="*/ 93 w 206"/>
                <a:gd name="T39" fmla="*/ 57 h 320"/>
                <a:gd name="T40" fmla="*/ 109 w 206"/>
                <a:gd name="T41" fmla="*/ 78 h 320"/>
                <a:gd name="T42" fmla="*/ 109 w 206"/>
                <a:gd name="T43" fmla="*/ 76 h 320"/>
                <a:gd name="T44" fmla="*/ 128 w 206"/>
                <a:gd name="T45" fmla="*/ 105 h 320"/>
                <a:gd name="T46" fmla="*/ 124 w 206"/>
                <a:gd name="T47" fmla="*/ 108 h 320"/>
                <a:gd name="T48" fmla="*/ 121 w 206"/>
                <a:gd name="T49" fmla="*/ 106 h 320"/>
                <a:gd name="T50" fmla="*/ 133 w 206"/>
                <a:gd name="T51" fmla="*/ 124 h 320"/>
                <a:gd name="T52" fmla="*/ 137 w 206"/>
                <a:gd name="T53" fmla="*/ 130 h 320"/>
                <a:gd name="T54" fmla="*/ 137 w 206"/>
                <a:gd name="T55" fmla="*/ 136 h 320"/>
                <a:gd name="T56" fmla="*/ 132 w 206"/>
                <a:gd name="T57" fmla="*/ 135 h 320"/>
                <a:gd name="T58" fmla="*/ 120 w 206"/>
                <a:gd name="T59" fmla="*/ 124 h 320"/>
                <a:gd name="T60" fmla="*/ 111 w 206"/>
                <a:gd name="T61" fmla="*/ 118 h 320"/>
                <a:gd name="T62" fmla="*/ 107 w 206"/>
                <a:gd name="T63" fmla="*/ 122 h 320"/>
                <a:gd name="T64" fmla="*/ 114 w 206"/>
                <a:gd name="T65" fmla="*/ 130 h 320"/>
                <a:gd name="T66" fmla="*/ 123 w 206"/>
                <a:gd name="T67" fmla="*/ 137 h 320"/>
                <a:gd name="T68" fmla="*/ 124 w 206"/>
                <a:gd name="T69" fmla="*/ 143 h 320"/>
                <a:gd name="T70" fmla="*/ 118 w 206"/>
                <a:gd name="T71" fmla="*/ 142 h 320"/>
                <a:gd name="T72" fmla="*/ 102 w 206"/>
                <a:gd name="T73" fmla="*/ 132 h 320"/>
                <a:gd name="T74" fmla="*/ 92 w 206"/>
                <a:gd name="T75" fmla="*/ 125 h 320"/>
                <a:gd name="T76" fmla="*/ 90 w 206"/>
                <a:gd name="T77" fmla="*/ 116 h 320"/>
                <a:gd name="T78" fmla="*/ 80 w 206"/>
                <a:gd name="T79" fmla="*/ 111 h 320"/>
                <a:gd name="T80" fmla="*/ 78 w 206"/>
                <a:gd name="T81" fmla="*/ 116 h 320"/>
                <a:gd name="T82" fmla="*/ 86 w 206"/>
                <a:gd name="T83" fmla="*/ 124 h 320"/>
                <a:gd name="T84" fmla="*/ 92 w 206"/>
                <a:gd name="T85" fmla="*/ 124 h 320"/>
                <a:gd name="T86" fmla="*/ 119 w 206"/>
                <a:gd name="T87" fmla="*/ 146 h 320"/>
                <a:gd name="T88" fmla="*/ 120 w 206"/>
                <a:gd name="T89" fmla="*/ 148 h 320"/>
                <a:gd name="T90" fmla="*/ 124 w 206"/>
                <a:gd name="T91" fmla="*/ 153 h 320"/>
                <a:gd name="T92" fmla="*/ 117 w 206"/>
                <a:gd name="T93" fmla="*/ 153 h 320"/>
                <a:gd name="T94" fmla="*/ 89 w 206"/>
                <a:gd name="T95" fmla="*/ 143 h 320"/>
                <a:gd name="T96" fmla="*/ 129 w 206"/>
                <a:gd name="T97" fmla="*/ 171 h 320"/>
                <a:gd name="T98" fmla="*/ 134 w 206"/>
                <a:gd name="T99" fmla="*/ 176 h 320"/>
                <a:gd name="T100" fmla="*/ 147 w 206"/>
                <a:gd name="T101" fmla="*/ 190 h 320"/>
                <a:gd name="T102" fmla="*/ 167 w 206"/>
                <a:gd name="T103" fmla="*/ 216 h 320"/>
                <a:gd name="T104" fmla="*/ 195 w 206"/>
                <a:gd name="T105" fmla="*/ 262 h 320"/>
                <a:gd name="T106" fmla="*/ 200 w 206"/>
                <a:gd name="T107" fmla="*/ 269 h 320"/>
                <a:gd name="T108" fmla="*/ 204 w 206"/>
                <a:gd name="T109" fmla="*/ 283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06" h="320">
                  <a:moveTo>
                    <a:pt x="204" y="283"/>
                  </a:moveTo>
                  <a:cubicBezTo>
                    <a:pt x="206" y="287"/>
                    <a:pt x="205" y="290"/>
                    <a:pt x="205" y="293"/>
                  </a:cubicBezTo>
                  <a:cubicBezTo>
                    <a:pt x="194" y="302"/>
                    <a:pt x="182" y="309"/>
                    <a:pt x="168" y="313"/>
                  </a:cubicBezTo>
                  <a:cubicBezTo>
                    <a:pt x="149" y="319"/>
                    <a:pt x="130" y="320"/>
                    <a:pt x="111" y="314"/>
                  </a:cubicBezTo>
                  <a:cubicBezTo>
                    <a:pt x="97" y="309"/>
                    <a:pt x="86" y="300"/>
                    <a:pt x="81" y="285"/>
                  </a:cubicBezTo>
                  <a:cubicBezTo>
                    <a:pt x="76" y="268"/>
                    <a:pt x="80" y="257"/>
                    <a:pt x="94" y="247"/>
                  </a:cubicBezTo>
                  <a:cubicBezTo>
                    <a:pt x="97" y="245"/>
                    <a:pt x="99" y="243"/>
                    <a:pt x="93" y="241"/>
                  </a:cubicBezTo>
                  <a:cubicBezTo>
                    <a:pt x="85" y="238"/>
                    <a:pt x="77" y="236"/>
                    <a:pt x="68" y="231"/>
                  </a:cubicBezTo>
                  <a:cubicBezTo>
                    <a:pt x="48" y="221"/>
                    <a:pt x="31" y="208"/>
                    <a:pt x="19" y="188"/>
                  </a:cubicBezTo>
                  <a:cubicBezTo>
                    <a:pt x="17" y="185"/>
                    <a:pt x="15" y="183"/>
                    <a:pt x="13" y="180"/>
                  </a:cubicBezTo>
                  <a:cubicBezTo>
                    <a:pt x="4" y="165"/>
                    <a:pt x="1" y="148"/>
                    <a:pt x="0" y="131"/>
                  </a:cubicBezTo>
                  <a:cubicBezTo>
                    <a:pt x="0" y="126"/>
                    <a:pt x="1" y="121"/>
                    <a:pt x="2" y="117"/>
                  </a:cubicBezTo>
                  <a:cubicBezTo>
                    <a:pt x="6" y="106"/>
                    <a:pt x="12" y="96"/>
                    <a:pt x="23" y="91"/>
                  </a:cubicBezTo>
                  <a:cubicBezTo>
                    <a:pt x="26" y="89"/>
                    <a:pt x="28" y="87"/>
                    <a:pt x="31" y="86"/>
                  </a:cubicBezTo>
                  <a:cubicBezTo>
                    <a:pt x="34" y="85"/>
                    <a:pt x="34" y="82"/>
                    <a:pt x="34" y="79"/>
                  </a:cubicBezTo>
                  <a:cubicBezTo>
                    <a:pt x="31" y="63"/>
                    <a:pt x="37" y="49"/>
                    <a:pt x="44" y="35"/>
                  </a:cubicBezTo>
                  <a:cubicBezTo>
                    <a:pt x="49" y="25"/>
                    <a:pt x="57" y="17"/>
                    <a:pt x="66" y="11"/>
                  </a:cubicBezTo>
                  <a:cubicBezTo>
                    <a:pt x="73" y="5"/>
                    <a:pt x="81" y="2"/>
                    <a:pt x="90" y="0"/>
                  </a:cubicBezTo>
                  <a:cubicBezTo>
                    <a:pt x="94" y="0"/>
                    <a:pt x="96" y="3"/>
                    <a:pt x="95" y="7"/>
                  </a:cubicBezTo>
                  <a:cubicBezTo>
                    <a:pt x="90" y="23"/>
                    <a:pt x="89" y="40"/>
                    <a:pt x="93" y="57"/>
                  </a:cubicBezTo>
                  <a:cubicBezTo>
                    <a:pt x="95" y="66"/>
                    <a:pt x="102" y="72"/>
                    <a:pt x="109" y="78"/>
                  </a:cubicBezTo>
                  <a:cubicBezTo>
                    <a:pt x="109" y="77"/>
                    <a:pt x="109" y="77"/>
                    <a:pt x="109" y="76"/>
                  </a:cubicBezTo>
                  <a:cubicBezTo>
                    <a:pt x="119" y="83"/>
                    <a:pt x="125" y="93"/>
                    <a:pt x="128" y="105"/>
                  </a:cubicBezTo>
                  <a:cubicBezTo>
                    <a:pt x="129" y="108"/>
                    <a:pt x="128" y="109"/>
                    <a:pt x="124" y="108"/>
                  </a:cubicBezTo>
                  <a:cubicBezTo>
                    <a:pt x="123" y="108"/>
                    <a:pt x="121" y="107"/>
                    <a:pt x="121" y="106"/>
                  </a:cubicBezTo>
                  <a:cubicBezTo>
                    <a:pt x="125" y="111"/>
                    <a:pt x="129" y="117"/>
                    <a:pt x="133" y="124"/>
                  </a:cubicBezTo>
                  <a:cubicBezTo>
                    <a:pt x="135" y="126"/>
                    <a:pt x="136" y="128"/>
                    <a:pt x="137" y="130"/>
                  </a:cubicBezTo>
                  <a:cubicBezTo>
                    <a:pt x="138" y="132"/>
                    <a:pt x="139" y="134"/>
                    <a:pt x="137" y="136"/>
                  </a:cubicBezTo>
                  <a:cubicBezTo>
                    <a:pt x="136" y="137"/>
                    <a:pt x="134" y="136"/>
                    <a:pt x="132" y="135"/>
                  </a:cubicBezTo>
                  <a:cubicBezTo>
                    <a:pt x="127" y="133"/>
                    <a:pt x="122" y="131"/>
                    <a:pt x="120" y="124"/>
                  </a:cubicBezTo>
                  <a:cubicBezTo>
                    <a:pt x="119" y="120"/>
                    <a:pt x="116" y="118"/>
                    <a:pt x="111" y="118"/>
                  </a:cubicBezTo>
                  <a:cubicBezTo>
                    <a:pt x="109" y="118"/>
                    <a:pt x="107" y="119"/>
                    <a:pt x="107" y="122"/>
                  </a:cubicBezTo>
                  <a:cubicBezTo>
                    <a:pt x="107" y="126"/>
                    <a:pt x="110" y="129"/>
                    <a:pt x="114" y="130"/>
                  </a:cubicBezTo>
                  <a:cubicBezTo>
                    <a:pt x="118" y="132"/>
                    <a:pt x="122" y="132"/>
                    <a:pt x="123" y="137"/>
                  </a:cubicBezTo>
                  <a:cubicBezTo>
                    <a:pt x="124" y="139"/>
                    <a:pt x="126" y="141"/>
                    <a:pt x="124" y="143"/>
                  </a:cubicBezTo>
                  <a:cubicBezTo>
                    <a:pt x="122" y="145"/>
                    <a:pt x="120" y="144"/>
                    <a:pt x="118" y="142"/>
                  </a:cubicBezTo>
                  <a:cubicBezTo>
                    <a:pt x="113" y="139"/>
                    <a:pt x="107" y="136"/>
                    <a:pt x="102" y="132"/>
                  </a:cubicBezTo>
                  <a:cubicBezTo>
                    <a:pt x="99" y="130"/>
                    <a:pt x="95" y="127"/>
                    <a:pt x="92" y="125"/>
                  </a:cubicBezTo>
                  <a:cubicBezTo>
                    <a:pt x="90" y="122"/>
                    <a:pt x="92" y="118"/>
                    <a:pt x="90" y="116"/>
                  </a:cubicBezTo>
                  <a:cubicBezTo>
                    <a:pt x="87" y="113"/>
                    <a:pt x="85" y="110"/>
                    <a:pt x="80" y="111"/>
                  </a:cubicBezTo>
                  <a:cubicBezTo>
                    <a:pt x="78" y="111"/>
                    <a:pt x="78" y="114"/>
                    <a:pt x="78" y="116"/>
                  </a:cubicBezTo>
                  <a:cubicBezTo>
                    <a:pt x="78" y="120"/>
                    <a:pt x="82" y="124"/>
                    <a:pt x="86" y="124"/>
                  </a:cubicBezTo>
                  <a:cubicBezTo>
                    <a:pt x="88" y="124"/>
                    <a:pt x="90" y="123"/>
                    <a:pt x="92" y="124"/>
                  </a:cubicBezTo>
                  <a:cubicBezTo>
                    <a:pt x="101" y="131"/>
                    <a:pt x="110" y="139"/>
                    <a:pt x="119" y="146"/>
                  </a:cubicBezTo>
                  <a:cubicBezTo>
                    <a:pt x="119" y="147"/>
                    <a:pt x="120" y="147"/>
                    <a:pt x="120" y="148"/>
                  </a:cubicBezTo>
                  <a:cubicBezTo>
                    <a:pt x="122" y="149"/>
                    <a:pt x="125" y="151"/>
                    <a:pt x="124" y="153"/>
                  </a:cubicBezTo>
                  <a:cubicBezTo>
                    <a:pt x="122" y="156"/>
                    <a:pt x="119" y="154"/>
                    <a:pt x="117" y="153"/>
                  </a:cubicBezTo>
                  <a:cubicBezTo>
                    <a:pt x="107" y="150"/>
                    <a:pt x="97" y="146"/>
                    <a:pt x="89" y="143"/>
                  </a:cubicBezTo>
                  <a:cubicBezTo>
                    <a:pt x="102" y="151"/>
                    <a:pt x="116" y="160"/>
                    <a:pt x="129" y="171"/>
                  </a:cubicBezTo>
                  <a:cubicBezTo>
                    <a:pt x="130" y="173"/>
                    <a:pt x="133" y="174"/>
                    <a:pt x="134" y="176"/>
                  </a:cubicBezTo>
                  <a:cubicBezTo>
                    <a:pt x="137" y="182"/>
                    <a:pt x="144" y="184"/>
                    <a:pt x="147" y="190"/>
                  </a:cubicBezTo>
                  <a:cubicBezTo>
                    <a:pt x="153" y="199"/>
                    <a:pt x="160" y="207"/>
                    <a:pt x="167" y="216"/>
                  </a:cubicBezTo>
                  <a:cubicBezTo>
                    <a:pt x="178" y="230"/>
                    <a:pt x="187" y="246"/>
                    <a:pt x="195" y="262"/>
                  </a:cubicBezTo>
                  <a:cubicBezTo>
                    <a:pt x="197" y="265"/>
                    <a:pt x="198" y="267"/>
                    <a:pt x="200" y="269"/>
                  </a:cubicBezTo>
                  <a:cubicBezTo>
                    <a:pt x="203" y="274"/>
                    <a:pt x="202" y="279"/>
                    <a:pt x="204" y="283"/>
                  </a:cubicBezTo>
                  <a:close/>
                </a:path>
              </a:pathLst>
            </a:custGeom>
            <a:solidFill>
              <a:srgbClr val="0B88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25">
              <a:extLst>
                <a:ext uri="{FF2B5EF4-FFF2-40B4-BE49-F238E27FC236}">
                  <a16:creationId xmlns:a16="http://schemas.microsoft.com/office/drawing/2014/main" id="{C1315E17-2C5F-E40F-1583-4E780CBC1B2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115550" y="754063"/>
              <a:ext cx="225425" cy="139700"/>
            </a:xfrm>
            <a:custGeom>
              <a:avLst/>
              <a:gdLst>
                <a:gd name="T0" fmla="*/ 133 w 140"/>
                <a:gd name="T1" fmla="*/ 4 h 87"/>
                <a:gd name="T2" fmla="*/ 140 w 140"/>
                <a:gd name="T3" fmla="*/ 7 h 87"/>
                <a:gd name="T4" fmla="*/ 137 w 140"/>
                <a:gd name="T5" fmla="*/ 11 h 87"/>
                <a:gd name="T6" fmla="*/ 125 w 140"/>
                <a:gd name="T7" fmla="*/ 53 h 87"/>
                <a:gd name="T8" fmla="*/ 83 w 140"/>
                <a:gd name="T9" fmla="*/ 81 h 87"/>
                <a:gd name="T10" fmla="*/ 18 w 140"/>
                <a:gd name="T11" fmla="*/ 71 h 87"/>
                <a:gd name="T12" fmla="*/ 1 w 140"/>
                <a:gd name="T13" fmla="*/ 57 h 87"/>
                <a:gd name="T14" fmla="*/ 3 w 140"/>
                <a:gd name="T15" fmla="*/ 48 h 87"/>
                <a:gd name="T16" fmla="*/ 8 w 140"/>
                <a:gd name="T17" fmla="*/ 39 h 87"/>
                <a:gd name="T18" fmla="*/ 22 w 140"/>
                <a:gd name="T19" fmla="*/ 26 h 87"/>
                <a:gd name="T20" fmla="*/ 60 w 140"/>
                <a:gd name="T21" fmla="*/ 10 h 87"/>
                <a:gd name="T22" fmla="*/ 91 w 140"/>
                <a:gd name="T23" fmla="*/ 12 h 87"/>
                <a:gd name="T24" fmla="*/ 96 w 140"/>
                <a:gd name="T25" fmla="*/ 18 h 87"/>
                <a:gd name="T26" fmla="*/ 105 w 140"/>
                <a:gd name="T27" fmla="*/ 26 h 87"/>
                <a:gd name="T28" fmla="*/ 111 w 140"/>
                <a:gd name="T29" fmla="*/ 23 h 87"/>
                <a:gd name="T30" fmla="*/ 108 w 140"/>
                <a:gd name="T31" fmla="*/ 17 h 87"/>
                <a:gd name="T32" fmla="*/ 100 w 140"/>
                <a:gd name="T33" fmla="*/ 15 h 87"/>
                <a:gd name="T34" fmla="*/ 92 w 140"/>
                <a:gd name="T35" fmla="*/ 11 h 87"/>
                <a:gd name="T36" fmla="*/ 100 w 140"/>
                <a:gd name="T37" fmla="*/ 7 h 87"/>
                <a:gd name="T38" fmla="*/ 120 w 140"/>
                <a:gd name="T39" fmla="*/ 12 h 87"/>
                <a:gd name="T40" fmla="*/ 133 w 140"/>
                <a:gd name="T41" fmla="*/ 4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40" h="87">
                  <a:moveTo>
                    <a:pt x="133" y="4"/>
                  </a:moveTo>
                  <a:cubicBezTo>
                    <a:pt x="136" y="2"/>
                    <a:pt x="140" y="0"/>
                    <a:pt x="140" y="7"/>
                  </a:cubicBezTo>
                  <a:cubicBezTo>
                    <a:pt x="138" y="7"/>
                    <a:pt x="136" y="9"/>
                    <a:pt x="137" y="11"/>
                  </a:cubicBezTo>
                  <a:cubicBezTo>
                    <a:pt x="140" y="27"/>
                    <a:pt x="134" y="41"/>
                    <a:pt x="125" y="53"/>
                  </a:cubicBezTo>
                  <a:cubicBezTo>
                    <a:pt x="115" y="68"/>
                    <a:pt x="100" y="77"/>
                    <a:pt x="83" y="81"/>
                  </a:cubicBezTo>
                  <a:cubicBezTo>
                    <a:pt x="60" y="87"/>
                    <a:pt x="38" y="82"/>
                    <a:pt x="18" y="71"/>
                  </a:cubicBezTo>
                  <a:cubicBezTo>
                    <a:pt x="12" y="67"/>
                    <a:pt x="7" y="61"/>
                    <a:pt x="1" y="57"/>
                  </a:cubicBezTo>
                  <a:cubicBezTo>
                    <a:pt x="0" y="53"/>
                    <a:pt x="2" y="51"/>
                    <a:pt x="3" y="48"/>
                  </a:cubicBezTo>
                  <a:cubicBezTo>
                    <a:pt x="4" y="44"/>
                    <a:pt x="6" y="42"/>
                    <a:pt x="8" y="39"/>
                  </a:cubicBezTo>
                  <a:cubicBezTo>
                    <a:pt x="10" y="31"/>
                    <a:pt x="16" y="28"/>
                    <a:pt x="22" y="26"/>
                  </a:cubicBezTo>
                  <a:cubicBezTo>
                    <a:pt x="35" y="20"/>
                    <a:pt x="47" y="15"/>
                    <a:pt x="60" y="10"/>
                  </a:cubicBezTo>
                  <a:cubicBezTo>
                    <a:pt x="71" y="6"/>
                    <a:pt x="81" y="8"/>
                    <a:pt x="91" y="12"/>
                  </a:cubicBezTo>
                  <a:cubicBezTo>
                    <a:pt x="94" y="13"/>
                    <a:pt x="96" y="15"/>
                    <a:pt x="96" y="18"/>
                  </a:cubicBezTo>
                  <a:cubicBezTo>
                    <a:pt x="97" y="23"/>
                    <a:pt x="101" y="25"/>
                    <a:pt x="105" y="26"/>
                  </a:cubicBezTo>
                  <a:cubicBezTo>
                    <a:pt x="107" y="26"/>
                    <a:pt x="110" y="26"/>
                    <a:pt x="111" y="23"/>
                  </a:cubicBezTo>
                  <a:cubicBezTo>
                    <a:pt x="112" y="21"/>
                    <a:pt x="110" y="18"/>
                    <a:pt x="108" y="17"/>
                  </a:cubicBezTo>
                  <a:cubicBezTo>
                    <a:pt x="106" y="15"/>
                    <a:pt x="103" y="15"/>
                    <a:pt x="100" y="15"/>
                  </a:cubicBezTo>
                  <a:cubicBezTo>
                    <a:pt x="97" y="15"/>
                    <a:pt x="92" y="14"/>
                    <a:pt x="92" y="11"/>
                  </a:cubicBezTo>
                  <a:cubicBezTo>
                    <a:pt x="92" y="7"/>
                    <a:pt x="97" y="7"/>
                    <a:pt x="100" y="7"/>
                  </a:cubicBezTo>
                  <a:cubicBezTo>
                    <a:pt x="107" y="7"/>
                    <a:pt x="114" y="7"/>
                    <a:pt x="120" y="12"/>
                  </a:cubicBezTo>
                  <a:cubicBezTo>
                    <a:pt x="125" y="17"/>
                    <a:pt x="131" y="13"/>
                    <a:pt x="133" y="4"/>
                  </a:cubicBezTo>
                  <a:close/>
                </a:path>
              </a:pathLst>
            </a:custGeom>
            <a:solidFill>
              <a:srgbClr val="0D92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26">
              <a:extLst>
                <a:ext uri="{FF2B5EF4-FFF2-40B4-BE49-F238E27FC236}">
                  <a16:creationId xmlns:a16="http://schemas.microsoft.com/office/drawing/2014/main" id="{80F8E712-2BBE-344E-50B4-039C92B21A6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599613" y="508001"/>
              <a:ext cx="165100" cy="193675"/>
            </a:xfrm>
            <a:custGeom>
              <a:avLst/>
              <a:gdLst>
                <a:gd name="T0" fmla="*/ 50 w 103"/>
                <a:gd name="T1" fmla="*/ 112 h 120"/>
                <a:gd name="T2" fmla="*/ 0 w 103"/>
                <a:gd name="T3" fmla="*/ 76 h 120"/>
                <a:gd name="T4" fmla="*/ 39 w 103"/>
                <a:gd name="T5" fmla="*/ 90 h 120"/>
                <a:gd name="T6" fmla="*/ 39 w 103"/>
                <a:gd name="T7" fmla="*/ 89 h 120"/>
                <a:gd name="T8" fmla="*/ 20 w 103"/>
                <a:gd name="T9" fmla="*/ 71 h 120"/>
                <a:gd name="T10" fmla="*/ 8 w 103"/>
                <a:gd name="T11" fmla="*/ 60 h 120"/>
                <a:gd name="T12" fmla="*/ 8 w 103"/>
                <a:gd name="T13" fmla="*/ 60 h 120"/>
                <a:gd name="T14" fmla="*/ 32 w 103"/>
                <a:gd name="T15" fmla="*/ 76 h 120"/>
                <a:gd name="T16" fmla="*/ 36 w 103"/>
                <a:gd name="T17" fmla="*/ 78 h 120"/>
                <a:gd name="T18" fmla="*/ 39 w 103"/>
                <a:gd name="T19" fmla="*/ 78 h 120"/>
                <a:gd name="T20" fmla="*/ 39 w 103"/>
                <a:gd name="T21" fmla="*/ 75 h 120"/>
                <a:gd name="T22" fmla="*/ 31 w 103"/>
                <a:gd name="T23" fmla="*/ 69 h 120"/>
                <a:gd name="T24" fmla="*/ 28 w 103"/>
                <a:gd name="T25" fmla="*/ 68 h 120"/>
                <a:gd name="T26" fmla="*/ 22 w 103"/>
                <a:gd name="T27" fmla="*/ 56 h 120"/>
                <a:gd name="T28" fmla="*/ 26 w 103"/>
                <a:gd name="T29" fmla="*/ 52 h 120"/>
                <a:gd name="T30" fmla="*/ 38 w 103"/>
                <a:gd name="T31" fmla="*/ 59 h 120"/>
                <a:gd name="T32" fmla="*/ 53 w 103"/>
                <a:gd name="T33" fmla="*/ 71 h 120"/>
                <a:gd name="T34" fmla="*/ 34 w 103"/>
                <a:gd name="T35" fmla="*/ 41 h 120"/>
                <a:gd name="T36" fmla="*/ 43 w 103"/>
                <a:gd name="T37" fmla="*/ 44 h 120"/>
                <a:gd name="T38" fmla="*/ 36 w 103"/>
                <a:gd name="T39" fmla="*/ 23 h 120"/>
                <a:gd name="T40" fmla="*/ 34 w 103"/>
                <a:gd name="T41" fmla="*/ 21 h 120"/>
                <a:gd name="T42" fmla="*/ 25 w 103"/>
                <a:gd name="T43" fmla="*/ 12 h 120"/>
                <a:gd name="T44" fmla="*/ 30 w 103"/>
                <a:gd name="T45" fmla="*/ 1 h 120"/>
                <a:gd name="T46" fmla="*/ 34 w 103"/>
                <a:gd name="T47" fmla="*/ 1 h 120"/>
                <a:gd name="T48" fmla="*/ 40 w 103"/>
                <a:gd name="T49" fmla="*/ 11 h 120"/>
                <a:gd name="T50" fmla="*/ 41 w 103"/>
                <a:gd name="T51" fmla="*/ 15 h 120"/>
                <a:gd name="T52" fmla="*/ 41 w 103"/>
                <a:gd name="T53" fmla="*/ 28 h 120"/>
                <a:gd name="T54" fmla="*/ 49 w 103"/>
                <a:gd name="T55" fmla="*/ 20 h 120"/>
                <a:gd name="T56" fmla="*/ 56 w 103"/>
                <a:gd name="T57" fmla="*/ 27 h 120"/>
                <a:gd name="T58" fmla="*/ 57 w 103"/>
                <a:gd name="T59" fmla="*/ 31 h 120"/>
                <a:gd name="T60" fmla="*/ 57 w 103"/>
                <a:gd name="T61" fmla="*/ 38 h 120"/>
                <a:gd name="T62" fmla="*/ 58 w 103"/>
                <a:gd name="T63" fmla="*/ 47 h 120"/>
                <a:gd name="T64" fmla="*/ 98 w 103"/>
                <a:gd name="T65" fmla="*/ 111 h 120"/>
                <a:gd name="T66" fmla="*/ 101 w 103"/>
                <a:gd name="T67" fmla="*/ 120 h 120"/>
                <a:gd name="T68" fmla="*/ 85 w 103"/>
                <a:gd name="T69" fmla="*/ 102 h 120"/>
                <a:gd name="T70" fmla="*/ 52 w 103"/>
                <a:gd name="T71" fmla="*/ 85 h 120"/>
                <a:gd name="T72" fmla="*/ 42 w 103"/>
                <a:gd name="T73" fmla="*/ 91 h 120"/>
                <a:gd name="T74" fmla="*/ 44 w 103"/>
                <a:gd name="T75" fmla="*/ 104 h 120"/>
                <a:gd name="T76" fmla="*/ 50 w 103"/>
                <a:gd name="T77" fmla="*/ 112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03" h="120">
                  <a:moveTo>
                    <a:pt x="50" y="112"/>
                  </a:moveTo>
                  <a:cubicBezTo>
                    <a:pt x="34" y="100"/>
                    <a:pt x="17" y="88"/>
                    <a:pt x="0" y="76"/>
                  </a:cubicBezTo>
                  <a:cubicBezTo>
                    <a:pt x="13" y="81"/>
                    <a:pt x="26" y="85"/>
                    <a:pt x="39" y="90"/>
                  </a:cubicBezTo>
                  <a:cubicBezTo>
                    <a:pt x="39" y="89"/>
                    <a:pt x="39" y="89"/>
                    <a:pt x="39" y="89"/>
                  </a:cubicBezTo>
                  <a:cubicBezTo>
                    <a:pt x="33" y="83"/>
                    <a:pt x="26" y="77"/>
                    <a:pt x="20" y="71"/>
                  </a:cubicBezTo>
                  <a:cubicBezTo>
                    <a:pt x="16" y="68"/>
                    <a:pt x="11" y="66"/>
                    <a:pt x="8" y="60"/>
                  </a:cubicBezTo>
                  <a:cubicBezTo>
                    <a:pt x="8" y="60"/>
                    <a:pt x="8" y="60"/>
                    <a:pt x="8" y="60"/>
                  </a:cubicBezTo>
                  <a:cubicBezTo>
                    <a:pt x="17" y="64"/>
                    <a:pt x="24" y="71"/>
                    <a:pt x="32" y="76"/>
                  </a:cubicBezTo>
                  <a:cubicBezTo>
                    <a:pt x="34" y="76"/>
                    <a:pt x="35" y="77"/>
                    <a:pt x="36" y="78"/>
                  </a:cubicBezTo>
                  <a:cubicBezTo>
                    <a:pt x="37" y="79"/>
                    <a:pt x="38" y="79"/>
                    <a:pt x="39" y="78"/>
                  </a:cubicBezTo>
                  <a:cubicBezTo>
                    <a:pt x="40" y="77"/>
                    <a:pt x="39" y="76"/>
                    <a:pt x="39" y="75"/>
                  </a:cubicBezTo>
                  <a:cubicBezTo>
                    <a:pt x="37" y="72"/>
                    <a:pt x="36" y="68"/>
                    <a:pt x="31" y="69"/>
                  </a:cubicBezTo>
                  <a:cubicBezTo>
                    <a:pt x="30" y="69"/>
                    <a:pt x="29" y="68"/>
                    <a:pt x="28" y="68"/>
                  </a:cubicBezTo>
                  <a:cubicBezTo>
                    <a:pt x="24" y="65"/>
                    <a:pt x="21" y="62"/>
                    <a:pt x="22" y="56"/>
                  </a:cubicBezTo>
                  <a:cubicBezTo>
                    <a:pt x="22" y="54"/>
                    <a:pt x="23" y="52"/>
                    <a:pt x="26" y="52"/>
                  </a:cubicBezTo>
                  <a:cubicBezTo>
                    <a:pt x="32" y="51"/>
                    <a:pt x="37" y="54"/>
                    <a:pt x="38" y="59"/>
                  </a:cubicBezTo>
                  <a:cubicBezTo>
                    <a:pt x="39" y="68"/>
                    <a:pt x="47" y="68"/>
                    <a:pt x="53" y="71"/>
                  </a:cubicBezTo>
                  <a:cubicBezTo>
                    <a:pt x="49" y="59"/>
                    <a:pt x="41" y="51"/>
                    <a:pt x="34" y="41"/>
                  </a:cubicBezTo>
                  <a:cubicBezTo>
                    <a:pt x="38" y="40"/>
                    <a:pt x="40" y="44"/>
                    <a:pt x="43" y="44"/>
                  </a:cubicBezTo>
                  <a:cubicBezTo>
                    <a:pt x="41" y="37"/>
                    <a:pt x="39" y="30"/>
                    <a:pt x="36" y="23"/>
                  </a:cubicBezTo>
                  <a:cubicBezTo>
                    <a:pt x="36" y="23"/>
                    <a:pt x="35" y="21"/>
                    <a:pt x="34" y="21"/>
                  </a:cubicBezTo>
                  <a:cubicBezTo>
                    <a:pt x="28" y="21"/>
                    <a:pt x="28" y="16"/>
                    <a:pt x="25" y="12"/>
                  </a:cubicBezTo>
                  <a:cubicBezTo>
                    <a:pt x="26" y="8"/>
                    <a:pt x="24" y="3"/>
                    <a:pt x="30" y="1"/>
                  </a:cubicBezTo>
                  <a:cubicBezTo>
                    <a:pt x="31" y="0"/>
                    <a:pt x="33" y="0"/>
                    <a:pt x="34" y="1"/>
                  </a:cubicBezTo>
                  <a:cubicBezTo>
                    <a:pt x="38" y="3"/>
                    <a:pt x="38" y="8"/>
                    <a:pt x="40" y="11"/>
                  </a:cubicBezTo>
                  <a:cubicBezTo>
                    <a:pt x="41" y="12"/>
                    <a:pt x="41" y="14"/>
                    <a:pt x="41" y="15"/>
                  </a:cubicBezTo>
                  <a:cubicBezTo>
                    <a:pt x="39" y="20"/>
                    <a:pt x="40" y="24"/>
                    <a:pt x="41" y="28"/>
                  </a:cubicBezTo>
                  <a:cubicBezTo>
                    <a:pt x="41" y="23"/>
                    <a:pt x="44" y="20"/>
                    <a:pt x="49" y="20"/>
                  </a:cubicBezTo>
                  <a:cubicBezTo>
                    <a:pt x="53" y="20"/>
                    <a:pt x="55" y="23"/>
                    <a:pt x="56" y="27"/>
                  </a:cubicBezTo>
                  <a:cubicBezTo>
                    <a:pt x="56" y="28"/>
                    <a:pt x="56" y="29"/>
                    <a:pt x="57" y="31"/>
                  </a:cubicBezTo>
                  <a:cubicBezTo>
                    <a:pt x="58" y="33"/>
                    <a:pt x="59" y="36"/>
                    <a:pt x="57" y="38"/>
                  </a:cubicBezTo>
                  <a:cubicBezTo>
                    <a:pt x="55" y="41"/>
                    <a:pt x="56" y="44"/>
                    <a:pt x="58" y="47"/>
                  </a:cubicBezTo>
                  <a:cubicBezTo>
                    <a:pt x="71" y="69"/>
                    <a:pt x="84" y="91"/>
                    <a:pt x="98" y="111"/>
                  </a:cubicBezTo>
                  <a:cubicBezTo>
                    <a:pt x="100" y="114"/>
                    <a:pt x="103" y="116"/>
                    <a:pt x="101" y="120"/>
                  </a:cubicBezTo>
                  <a:cubicBezTo>
                    <a:pt x="92" y="118"/>
                    <a:pt x="90" y="108"/>
                    <a:pt x="85" y="102"/>
                  </a:cubicBezTo>
                  <a:cubicBezTo>
                    <a:pt x="75" y="94"/>
                    <a:pt x="65" y="87"/>
                    <a:pt x="52" y="85"/>
                  </a:cubicBezTo>
                  <a:cubicBezTo>
                    <a:pt x="48" y="85"/>
                    <a:pt x="43" y="87"/>
                    <a:pt x="42" y="91"/>
                  </a:cubicBezTo>
                  <a:cubicBezTo>
                    <a:pt x="41" y="95"/>
                    <a:pt x="37" y="100"/>
                    <a:pt x="44" y="104"/>
                  </a:cubicBezTo>
                  <a:cubicBezTo>
                    <a:pt x="46" y="105"/>
                    <a:pt x="49" y="109"/>
                    <a:pt x="50" y="112"/>
                  </a:cubicBezTo>
                  <a:close/>
                </a:path>
              </a:pathLst>
            </a:custGeom>
            <a:solidFill>
              <a:srgbClr val="8BBE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27">
              <a:extLst>
                <a:ext uri="{FF2B5EF4-FFF2-40B4-BE49-F238E27FC236}">
                  <a16:creationId xmlns:a16="http://schemas.microsoft.com/office/drawing/2014/main" id="{31819855-665A-625A-97FE-1F2EC05E42F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955213" y="149226"/>
              <a:ext cx="144463" cy="63500"/>
            </a:xfrm>
            <a:custGeom>
              <a:avLst/>
              <a:gdLst>
                <a:gd name="T0" fmla="*/ 28 w 90"/>
                <a:gd name="T1" fmla="*/ 0 h 39"/>
                <a:gd name="T2" fmla="*/ 87 w 90"/>
                <a:gd name="T3" fmla="*/ 28 h 39"/>
                <a:gd name="T4" fmla="*/ 89 w 90"/>
                <a:gd name="T5" fmla="*/ 31 h 39"/>
                <a:gd name="T6" fmla="*/ 87 w 90"/>
                <a:gd name="T7" fmla="*/ 38 h 39"/>
                <a:gd name="T8" fmla="*/ 82 w 90"/>
                <a:gd name="T9" fmla="*/ 37 h 39"/>
                <a:gd name="T10" fmla="*/ 68 w 90"/>
                <a:gd name="T11" fmla="*/ 22 h 39"/>
                <a:gd name="T12" fmla="*/ 52 w 90"/>
                <a:gd name="T13" fmla="*/ 15 h 39"/>
                <a:gd name="T14" fmla="*/ 27 w 90"/>
                <a:gd name="T15" fmla="*/ 20 h 39"/>
                <a:gd name="T16" fmla="*/ 13 w 90"/>
                <a:gd name="T17" fmla="*/ 24 h 39"/>
                <a:gd name="T18" fmla="*/ 1 w 90"/>
                <a:gd name="T19" fmla="*/ 15 h 39"/>
                <a:gd name="T20" fmla="*/ 8 w 90"/>
                <a:gd name="T21" fmla="*/ 4 h 39"/>
                <a:gd name="T22" fmla="*/ 28 w 90"/>
                <a:gd name="T23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0" h="39">
                  <a:moveTo>
                    <a:pt x="28" y="0"/>
                  </a:moveTo>
                  <a:cubicBezTo>
                    <a:pt x="53" y="0"/>
                    <a:pt x="72" y="10"/>
                    <a:pt x="87" y="28"/>
                  </a:cubicBezTo>
                  <a:cubicBezTo>
                    <a:pt x="88" y="29"/>
                    <a:pt x="88" y="30"/>
                    <a:pt x="89" y="31"/>
                  </a:cubicBezTo>
                  <a:cubicBezTo>
                    <a:pt x="90" y="33"/>
                    <a:pt x="89" y="36"/>
                    <a:pt x="87" y="38"/>
                  </a:cubicBezTo>
                  <a:cubicBezTo>
                    <a:pt x="85" y="39"/>
                    <a:pt x="83" y="38"/>
                    <a:pt x="82" y="37"/>
                  </a:cubicBezTo>
                  <a:cubicBezTo>
                    <a:pt x="76" y="33"/>
                    <a:pt x="73" y="27"/>
                    <a:pt x="68" y="22"/>
                  </a:cubicBezTo>
                  <a:cubicBezTo>
                    <a:pt x="64" y="18"/>
                    <a:pt x="58" y="16"/>
                    <a:pt x="52" y="15"/>
                  </a:cubicBezTo>
                  <a:cubicBezTo>
                    <a:pt x="43" y="14"/>
                    <a:pt x="35" y="16"/>
                    <a:pt x="27" y="20"/>
                  </a:cubicBezTo>
                  <a:cubicBezTo>
                    <a:pt x="23" y="23"/>
                    <a:pt x="18" y="23"/>
                    <a:pt x="13" y="24"/>
                  </a:cubicBezTo>
                  <a:cubicBezTo>
                    <a:pt x="8" y="24"/>
                    <a:pt x="3" y="20"/>
                    <a:pt x="1" y="15"/>
                  </a:cubicBezTo>
                  <a:cubicBezTo>
                    <a:pt x="0" y="9"/>
                    <a:pt x="4" y="7"/>
                    <a:pt x="8" y="4"/>
                  </a:cubicBezTo>
                  <a:cubicBezTo>
                    <a:pt x="15" y="0"/>
                    <a:pt x="22" y="0"/>
                    <a:pt x="28" y="0"/>
                  </a:cubicBezTo>
                  <a:close/>
                </a:path>
              </a:pathLst>
            </a:custGeom>
            <a:solidFill>
              <a:srgbClr val="0B88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28">
              <a:extLst>
                <a:ext uri="{FF2B5EF4-FFF2-40B4-BE49-F238E27FC236}">
                  <a16:creationId xmlns:a16="http://schemas.microsoft.com/office/drawing/2014/main" id="{68B4748E-00F2-44B3-FA1D-2C0659702A1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431338" y="712788"/>
              <a:ext cx="82550" cy="134938"/>
            </a:xfrm>
            <a:custGeom>
              <a:avLst/>
              <a:gdLst>
                <a:gd name="T0" fmla="*/ 6 w 51"/>
                <a:gd name="T1" fmla="*/ 0 h 84"/>
                <a:gd name="T2" fmla="*/ 9 w 51"/>
                <a:gd name="T3" fmla="*/ 2 h 84"/>
                <a:gd name="T4" fmla="*/ 17 w 51"/>
                <a:gd name="T5" fmla="*/ 21 h 84"/>
                <a:gd name="T6" fmla="*/ 28 w 51"/>
                <a:gd name="T7" fmla="*/ 57 h 84"/>
                <a:gd name="T8" fmla="*/ 48 w 51"/>
                <a:gd name="T9" fmla="*/ 79 h 84"/>
                <a:gd name="T10" fmla="*/ 50 w 51"/>
                <a:gd name="T11" fmla="*/ 83 h 84"/>
                <a:gd name="T12" fmla="*/ 44 w 51"/>
                <a:gd name="T13" fmla="*/ 83 h 84"/>
                <a:gd name="T14" fmla="*/ 14 w 51"/>
                <a:gd name="T15" fmla="*/ 62 h 84"/>
                <a:gd name="T16" fmla="*/ 1 w 51"/>
                <a:gd name="T17" fmla="*/ 8 h 84"/>
                <a:gd name="T18" fmla="*/ 6 w 51"/>
                <a:gd name="T19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" h="84">
                  <a:moveTo>
                    <a:pt x="6" y="0"/>
                  </a:moveTo>
                  <a:cubicBezTo>
                    <a:pt x="7" y="1"/>
                    <a:pt x="8" y="1"/>
                    <a:pt x="9" y="2"/>
                  </a:cubicBezTo>
                  <a:cubicBezTo>
                    <a:pt x="14" y="8"/>
                    <a:pt x="17" y="14"/>
                    <a:pt x="17" y="21"/>
                  </a:cubicBezTo>
                  <a:cubicBezTo>
                    <a:pt x="17" y="34"/>
                    <a:pt x="20" y="46"/>
                    <a:pt x="28" y="57"/>
                  </a:cubicBezTo>
                  <a:cubicBezTo>
                    <a:pt x="34" y="64"/>
                    <a:pt x="41" y="72"/>
                    <a:pt x="48" y="79"/>
                  </a:cubicBezTo>
                  <a:cubicBezTo>
                    <a:pt x="49" y="80"/>
                    <a:pt x="51" y="81"/>
                    <a:pt x="50" y="83"/>
                  </a:cubicBezTo>
                  <a:cubicBezTo>
                    <a:pt x="48" y="84"/>
                    <a:pt x="46" y="84"/>
                    <a:pt x="44" y="83"/>
                  </a:cubicBezTo>
                  <a:cubicBezTo>
                    <a:pt x="32" y="79"/>
                    <a:pt x="23" y="71"/>
                    <a:pt x="14" y="62"/>
                  </a:cubicBezTo>
                  <a:cubicBezTo>
                    <a:pt x="1" y="46"/>
                    <a:pt x="0" y="27"/>
                    <a:pt x="1" y="8"/>
                  </a:cubicBezTo>
                  <a:cubicBezTo>
                    <a:pt x="2" y="4"/>
                    <a:pt x="4" y="0"/>
                    <a:pt x="6" y="0"/>
                  </a:cubicBezTo>
                  <a:close/>
                </a:path>
              </a:pathLst>
            </a:custGeom>
            <a:solidFill>
              <a:srgbClr val="0A8A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29">
              <a:extLst>
                <a:ext uri="{FF2B5EF4-FFF2-40B4-BE49-F238E27FC236}">
                  <a16:creationId xmlns:a16="http://schemas.microsoft.com/office/drawing/2014/main" id="{BCF206D2-AB54-3F99-8D24-27283D4B18D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591675" y="276226"/>
              <a:ext cx="96838" cy="79375"/>
            </a:xfrm>
            <a:custGeom>
              <a:avLst/>
              <a:gdLst>
                <a:gd name="T0" fmla="*/ 45 w 60"/>
                <a:gd name="T1" fmla="*/ 0 h 49"/>
                <a:gd name="T2" fmla="*/ 46 w 60"/>
                <a:gd name="T3" fmla="*/ 0 h 49"/>
                <a:gd name="T4" fmla="*/ 59 w 60"/>
                <a:gd name="T5" fmla="*/ 8 h 49"/>
                <a:gd name="T6" fmla="*/ 48 w 60"/>
                <a:gd name="T7" fmla="*/ 16 h 49"/>
                <a:gd name="T8" fmla="*/ 11 w 60"/>
                <a:gd name="T9" fmla="*/ 43 h 49"/>
                <a:gd name="T10" fmla="*/ 4 w 60"/>
                <a:gd name="T11" fmla="*/ 47 h 49"/>
                <a:gd name="T12" fmla="*/ 2 w 60"/>
                <a:gd name="T13" fmla="*/ 39 h 49"/>
                <a:gd name="T14" fmla="*/ 33 w 60"/>
                <a:gd name="T15" fmla="*/ 4 h 49"/>
                <a:gd name="T16" fmla="*/ 45 w 60"/>
                <a:gd name="T17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0" h="49">
                  <a:moveTo>
                    <a:pt x="45" y="0"/>
                  </a:moveTo>
                  <a:cubicBezTo>
                    <a:pt x="45" y="0"/>
                    <a:pt x="45" y="0"/>
                    <a:pt x="46" y="0"/>
                  </a:cubicBezTo>
                  <a:cubicBezTo>
                    <a:pt x="51" y="2"/>
                    <a:pt x="58" y="1"/>
                    <a:pt x="59" y="8"/>
                  </a:cubicBezTo>
                  <a:cubicBezTo>
                    <a:pt x="60" y="14"/>
                    <a:pt x="52" y="14"/>
                    <a:pt x="48" y="16"/>
                  </a:cubicBezTo>
                  <a:cubicBezTo>
                    <a:pt x="32" y="20"/>
                    <a:pt x="21" y="30"/>
                    <a:pt x="11" y="43"/>
                  </a:cubicBezTo>
                  <a:cubicBezTo>
                    <a:pt x="9" y="46"/>
                    <a:pt x="7" y="49"/>
                    <a:pt x="4" y="47"/>
                  </a:cubicBezTo>
                  <a:cubicBezTo>
                    <a:pt x="0" y="46"/>
                    <a:pt x="1" y="42"/>
                    <a:pt x="2" y="39"/>
                  </a:cubicBezTo>
                  <a:cubicBezTo>
                    <a:pt x="5" y="21"/>
                    <a:pt x="16" y="9"/>
                    <a:pt x="33" y="4"/>
                  </a:cubicBezTo>
                  <a:cubicBezTo>
                    <a:pt x="37" y="2"/>
                    <a:pt x="41" y="1"/>
                    <a:pt x="45" y="0"/>
                  </a:cubicBezTo>
                  <a:close/>
                </a:path>
              </a:pathLst>
            </a:custGeom>
            <a:solidFill>
              <a:srgbClr val="0A8A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30">
              <a:extLst>
                <a:ext uri="{FF2B5EF4-FFF2-40B4-BE49-F238E27FC236}">
                  <a16:creationId xmlns:a16="http://schemas.microsoft.com/office/drawing/2014/main" id="{5D4597BF-2B34-C20C-494D-B6374EB2419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621838" y="406401"/>
              <a:ext cx="11113" cy="74613"/>
            </a:xfrm>
            <a:custGeom>
              <a:avLst/>
              <a:gdLst>
                <a:gd name="T0" fmla="*/ 7 w 7"/>
                <a:gd name="T1" fmla="*/ 0 h 46"/>
                <a:gd name="T2" fmla="*/ 4 w 7"/>
                <a:gd name="T3" fmla="*/ 19 h 46"/>
                <a:gd name="T4" fmla="*/ 7 w 7"/>
                <a:gd name="T5" fmla="*/ 46 h 46"/>
                <a:gd name="T6" fmla="*/ 4 w 7"/>
                <a:gd name="T7" fmla="*/ 41 h 46"/>
                <a:gd name="T8" fmla="*/ 3 w 7"/>
                <a:gd name="T9" fmla="*/ 7 h 46"/>
                <a:gd name="T10" fmla="*/ 7 w 7"/>
                <a:gd name="T11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46">
                  <a:moveTo>
                    <a:pt x="7" y="0"/>
                  </a:moveTo>
                  <a:cubicBezTo>
                    <a:pt x="7" y="6"/>
                    <a:pt x="4" y="12"/>
                    <a:pt x="4" y="19"/>
                  </a:cubicBezTo>
                  <a:cubicBezTo>
                    <a:pt x="3" y="28"/>
                    <a:pt x="4" y="37"/>
                    <a:pt x="7" y="46"/>
                  </a:cubicBezTo>
                  <a:cubicBezTo>
                    <a:pt x="5" y="46"/>
                    <a:pt x="4" y="44"/>
                    <a:pt x="4" y="41"/>
                  </a:cubicBezTo>
                  <a:cubicBezTo>
                    <a:pt x="0" y="30"/>
                    <a:pt x="3" y="18"/>
                    <a:pt x="3" y="7"/>
                  </a:cubicBezTo>
                  <a:cubicBezTo>
                    <a:pt x="2" y="4"/>
                    <a:pt x="5" y="2"/>
                    <a:pt x="7" y="0"/>
                  </a:cubicBezTo>
                  <a:close/>
                </a:path>
              </a:pathLst>
            </a:custGeom>
            <a:solidFill>
              <a:srgbClr val="0B88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31">
              <a:extLst>
                <a:ext uri="{FF2B5EF4-FFF2-40B4-BE49-F238E27FC236}">
                  <a16:creationId xmlns:a16="http://schemas.microsoft.com/office/drawing/2014/main" id="{AD21A664-E318-7BF4-3DCB-6E4F1873C42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632950" y="484188"/>
              <a:ext cx="20638" cy="25400"/>
            </a:xfrm>
            <a:custGeom>
              <a:avLst/>
              <a:gdLst>
                <a:gd name="T0" fmla="*/ 13 w 13"/>
                <a:gd name="T1" fmla="*/ 16 h 16"/>
                <a:gd name="T2" fmla="*/ 9 w 13"/>
                <a:gd name="T3" fmla="*/ 16 h 16"/>
                <a:gd name="T4" fmla="*/ 2 w 13"/>
                <a:gd name="T5" fmla="*/ 5 h 16"/>
                <a:gd name="T6" fmla="*/ 1 w 13"/>
                <a:gd name="T7" fmla="*/ 0 h 16"/>
                <a:gd name="T8" fmla="*/ 13 w 13"/>
                <a:gd name="T9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6">
                  <a:moveTo>
                    <a:pt x="13" y="16"/>
                  </a:moveTo>
                  <a:cubicBezTo>
                    <a:pt x="11" y="16"/>
                    <a:pt x="10" y="16"/>
                    <a:pt x="9" y="16"/>
                  </a:cubicBezTo>
                  <a:cubicBezTo>
                    <a:pt x="7" y="13"/>
                    <a:pt x="5" y="9"/>
                    <a:pt x="2" y="5"/>
                  </a:cubicBezTo>
                  <a:cubicBezTo>
                    <a:pt x="1" y="4"/>
                    <a:pt x="0" y="2"/>
                    <a:pt x="1" y="0"/>
                  </a:cubicBezTo>
                  <a:cubicBezTo>
                    <a:pt x="4" y="6"/>
                    <a:pt x="10" y="10"/>
                    <a:pt x="13" y="16"/>
                  </a:cubicBezTo>
                  <a:close/>
                </a:path>
              </a:pathLst>
            </a:custGeom>
            <a:solidFill>
              <a:srgbClr val="0B88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32">
              <a:extLst>
                <a:ext uri="{FF2B5EF4-FFF2-40B4-BE49-F238E27FC236}">
                  <a16:creationId xmlns:a16="http://schemas.microsoft.com/office/drawing/2014/main" id="{3DBE9F96-FDBA-B349-D047-51998D990E3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110788" y="831851"/>
              <a:ext cx="9525" cy="15875"/>
            </a:xfrm>
            <a:custGeom>
              <a:avLst/>
              <a:gdLst>
                <a:gd name="T0" fmla="*/ 6 w 6"/>
                <a:gd name="T1" fmla="*/ 0 h 10"/>
                <a:gd name="T2" fmla="*/ 4 w 6"/>
                <a:gd name="T3" fmla="*/ 9 h 10"/>
                <a:gd name="T4" fmla="*/ 4 w 6"/>
                <a:gd name="T5" fmla="*/ 10 h 10"/>
                <a:gd name="T6" fmla="*/ 0 w 6"/>
                <a:gd name="T7" fmla="*/ 10 h 10"/>
                <a:gd name="T8" fmla="*/ 6 w 6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0">
                  <a:moveTo>
                    <a:pt x="6" y="0"/>
                  </a:moveTo>
                  <a:cubicBezTo>
                    <a:pt x="6" y="3"/>
                    <a:pt x="5" y="6"/>
                    <a:pt x="4" y="9"/>
                  </a:cubicBezTo>
                  <a:cubicBezTo>
                    <a:pt x="4" y="9"/>
                    <a:pt x="4" y="9"/>
                    <a:pt x="4" y="10"/>
                  </a:cubicBezTo>
                  <a:cubicBezTo>
                    <a:pt x="3" y="10"/>
                    <a:pt x="1" y="10"/>
                    <a:pt x="0" y="10"/>
                  </a:cubicBezTo>
                  <a:cubicBezTo>
                    <a:pt x="3" y="7"/>
                    <a:pt x="3" y="2"/>
                    <a:pt x="6" y="0"/>
                  </a:cubicBezTo>
                  <a:close/>
                </a:path>
              </a:pathLst>
            </a:custGeom>
            <a:solidFill>
              <a:srgbClr val="8BBE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33">
              <a:extLst>
                <a:ext uri="{FF2B5EF4-FFF2-40B4-BE49-F238E27FC236}">
                  <a16:creationId xmlns:a16="http://schemas.microsoft.com/office/drawing/2014/main" id="{73DB933C-4F31-AC1F-68CA-23E1C029D5A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682163" y="542926"/>
              <a:ext cx="514350" cy="646113"/>
            </a:xfrm>
            <a:custGeom>
              <a:avLst/>
              <a:gdLst>
                <a:gd name="T0" fmla="*/ 245 w 320"/>
                <a:gd name="T1" fmla="*/ 205 h 401"/>
                <a:gd name="T2" fmla="*/ 236 w 320"/>
                <a:gd name="T3" fmla="*/ 280 h 401"/>
                <a:gd name="T4" fmla="*/ 253 w 320"/>
                <a:gd name="T5" fmla="*/ 352 h 401"/>
                <a:gd name="T6" fmla="*/ 238 w 320"/>
                <a:gd name="T7" fmla="*/ 385 h 401"/>
                <a:gd name="T8" fmla="*/ 137 w 320"/>
                <a:gd name="T9" fmla="*/ 400 h 401"/>
                <a:gd name="T10" fmla="*/ 78 w 320"/>
                <a:gd name="T11" fmla="*/ 392 h 401"/>
                <a:gd name="T12" fmla="*/ 83 w 320"/>
                <a:gd name="T13" fmla="*/ 362 h 401"/>
                <a:gd name="T14" fmla="*/ 93 w 320"/>
                <a:gd name="T15" fmla="*/ 314 h 401"/>
                <a:gd name="T16" fmla="*/ 89 w 320"/>
                <a:gd name="T17" fmla="*/ 230 h 401"/>
                <a:gd name="T18" fmla="*/ 83 w 320"/>
                <a:gd name="T19" fmla="*/ 202 h 401"/>
                <a:gd name="T20" fmla="*/ 72 w 320"/>
                <a:gd name="T21" fmla="*/ 182 h 401"/>
                <a:gd name="T22" fmla="*/ 68 w 320"/>
                <a:gd name="T23" fmla="*/ 171 h 401"/>
                <a:gd name="T24" fmla="*/ 45 w 320"/>
                <a:gd name="T25" fmla="*/ 133 h 401"/>
                <a:gd name="T26" fmla="*/ 33 w 320"/>
                <a:gd name="T27" fmla="*/ 114 h 401"/>
                <a:gd name="T28" fmla="*/ 2 w 320"/>
                <a:gd name="T29" fmla="*/ 83 h 401"/>
                <a:gd name="T30" fmla="*/ 3 w 320"/>
                <a:gd name="T31" fmla="*/ 76 h 401"/>
                <a:gd name="T32" fmla="*/ 29 w 320"/>
                <a:gd name="T33" fmla="*/ 91 h 401"/>
                <a:gd name="T34" fmla="*/ 37 w 320"/>
                <a:gd name="T35" fmla="*/ 89 h 401"/>
                <a:gd name="T36" fmla="*/ 42 w 320"/>
                <a:gd name="T37" fmla="*/ 104 h 401"/>
                <a:gd name="T38" fmla="*/ 76 w 320"/>
                <a:gd name="T39" fmla="*/ 142 h 401"/>
                <a:gd name="T40" fmla="*/ 96 w 320"/>
                <a:gd name="T41" fmla="*/ 155 h 401"/>
                <a:gd name="T42" fmla="*/ 90 w 320"/>
                <a:gd name="T43" fmla="*/ 105 h 401"/>
                <a:gd name="T44" fmla="*/ 83 w 320"/>
                <a:gd name="T45" fmla="*/ 50 h 401"/>
                <a:gd name="T46" fmla="*/ 90 w 320"/>
                <a:gd name="T47" fmla="*/ 36 h 401"/>
                <a:gd name="T48" fmla="*/ 101 w 320"/>
                <a:gd name="T49" fmla="*/ 56 h 401"/>
                <a:gd name="T50" fmla="*/ 109 w 320"/>
                <a:gd name="T51" fmla="*/ 81 h 401"/>
                <a:gd name="T52" fmla="*/ 114 w 320"/>
                <a:gd name="T53" fmla="*/ 100 h 401"/>
                <a:gd name="T54" fmla="*/ 123 w 320"/>
                <a:gd name="T55" fmla="*/ 123 h 401"/>
                <a:gd name="T56" fmla="*/ 141 w 320"/>
                <a:gd name="T57" fmla="*/ 155 h 401"/>
                <a:gd name="T58" fmla="*/ 167 w 320"/>
                <a:gd name="T59" fmla="*/ 127 h 401"/>
                <a:gd name="T60" fmla="*/ 174 w 320"/>
                <a:gd name="T61" fmla="*/ 52 h 401"/>
                <a:gd name="T62" fmla="*/ 183 w 320"/>
                <a:gd name="T63" fmla="*/ 0 h 401"/>
                <a:gd name="T64" fmla="*/ 194 w 320"/>
                <a:gd name="T65" fmla="*/ 47 h 401"/>
                <a:gd name="T66" fmla="*/ 188 w 320"/>
                <a:gd name="T67" fmla="*/ 145 h 401"/>
                <a:gd name="T68" fmla="*/ 200 w 320"/>
                <a:gd name="T69" fmla="*/ 167 h 401"/>
                <a:gd name="T70" fmla="*/ 233 w 320"/>
                <a:gd name="T71" fmla="*/ 137 h 401"/>
                <a:gd name="T72" fmla="*/ 301 w 320"/>
                <a:gd name="T73" fmla="*/ 54 h 401"/>
                <a:gd name="T74" fmla="*/ 318 w 320"/>
                <a:gd name="T75" fmla="*/ 57 h 401"/>
                <a:gd name="T76" fmla="*/ 308 w 320"/>
                <a:gd name="T77" fmla="*/ 85 h 401"/>
                <a:gd name="T78" fmla="*/ 288 w 320"/>
                <a:gd name="T79" fmla="*/ 106 h 401"/>
                <a:gd name="T80" fmla="*/ 259 w 320"/>
                <a:gd name="T81" fmla="*/ 142 h 401"/>
                <a:gd name="T82" fmla="*/ 256 w 320"/>
                <a:gd name="T83" fmla="*/ 155 h 401"/>
                <a:gd name="T84" fmla="*/ 287 w 320"/>
                <a:gd name="T85" fmla="*/ 151 h 401"/>
                <a:gd name="T86" fmla="*/ 294 w 320"/>
                <a:gd name="T87" fmla="*/ 146 h 401"/>
                <a:gd name="T88" fmla="*/ 297 w 320"/>
                <a:gd name="T89" fmla="*/ 155 h 401"/>
                <a:gd name="T90" fmla="*/ 278 w 320"/>
                <a:gd name="T91" fmla="*/ 166 h 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20" h="401">
                  <a:moveTo>
                    <a:pt x="278" y="166"/>
                  </a:moveTo>
                  <a:cubicBezTo>
                    <a:pt x="265" y="177"/>
                    <a:pt x="251" y="188"/>
                    <a:pt x="245" y="205"/>
                  </a:cubicBezTo>
                  <a:cubicBezTo>
                    <a:pt x="242" y="215"/>
                    <a:pt x="237" y="225"/>
                    <a:pt x="236" y="236"/>
                  </a:cubicBezTo>
                  <a:cubicBezTo>
                    <a:pt x="236" y="250"/>
                    <a:pt x="233" y="265"/>
                    <a:pt x="236" y="280"/>
                  </a:cubicBezTo>
                  <a:cubicBezTo>
                    <a:pt x="238" y="293"/>
                    <a:pt x="242" y="307"/>
                    <a:pt x="246" y="320"/>
                  </a:cubicBezTo>
                  <a:cubicBezTo>
                    <a:pt x="248" y="330"/>
                    <a:pt x="248" y="342"/>
                    <a:pt x="253" y="352"/>
                  </a:cubicBezTo>
                  <a:cubicBezTo>
                    <a:pt x="254" y="355"/>
                    <a:pt x="255" y="358"/>
                    <a:pt x="255" y="361"/>
                  </a:cubicBezTo>
                  <a:cubicBezTo>
                    <a:pt x="255" y="373"/>
                    <a:pt x="249" y="381"/>
                    <a:pt x="238" y="385"/>
                  </a:cubicBezTo>
                  <a:cubicBezTo>
                    <a:pt x="220" y="392"/>
                    <a:pt x="202" y="396"/>
                    <a:pt x="183" y="399"/>
                  </a:cubicBezTo>
                  <a:cubicBezTo>
                    <a:pt x="168" y="401"/>
                    <a:pt x="153" y="400"/>
                    <a:pt x="137" y="400"/>
                  </a:cubicBezTo>
                  <a:cubicBezTo>
                    <a:pt x="121" y="399"/>
                    <a:pt x="106" y="395"/>
                    <a:pt x="91" y="394"/>
                  </a:cubicBezTo>
                  <a:cubicBezTo>
                    <a:pt x="86" y="394"/>
                    <a:pt x="82" y="393"/>
                    <a:pt x="78" y="392"/>
                  </a:cubicBezTo>
                  <a:cubicBezTo>
                    <a:pt x="75" y="391"/>
                    <a:pt x="75" y="388"/>
                    <a:pt x="75" y="386"/>
                  </a:cubicBezTo>
                  <a:cubicBezTo>
                    <a:pt x="78" y="378"/>
                    <a:pt x="79" y="369"/>
                    <a:pt x="83" y="362"/>
                  </a:cubicBezTo>
                  <a:cubicBezTo>
                    <a:pt x="86" y="358"/>
                    <a:pt x="87" y="353"/>
                    <a:pt x="88" y="348"/>
                  </a:cubicBezTo>
                  <a:cubicBezTo>
                    <a:pt x="89" y="336"/>
                    <a:pt x="92" y="325"/>
                    <a:pt x="93" y="314"/>
                  </a:cubicBezTo>
                  <a:cubicBezTo>
                    <a:pt x="95" y="301"/>
                    <a:pt x="95" y="287"/>
                    <a:pt x="94" y="274"/>
                  </a:cubicBezTo>
                  <a:cubicBezTo>
                    <a:pt x="93" y="259"/>
                    <a:pt x="89" y="245"/>
                    <a:pt x="89" y="230"/>
                  </a:cubicBezTo>
                  <a:cubicBezTo>
                    <a:pt x="88" y="226"/>
                    <a:pt x="87" y="221"/>
                    <a:pt x="86" y="218"/>
                  </a:cubicBezTo>
                  <a:cubicBezTo>
                    <a:pt x="83" y="213"/>
                    <a:pt x="82" y="208"/>
                    <a:pt x="83" y="202"/>
                  </a:cubicBezTo>
                  <a:cubicBezTo>
                    <a:pt x="83" y="201"/>
                    <a:pt x="83" y="200"/>
                    <a:pt x="82" y="200"/>
                  </a:cubicBezTo>
                  <a:cubicBezTo>
                    <a:pt x="76" y="196"/>
                    <a:pt x="77" y="187"/>
                    <a:pt x="72" y="182"/>
                  </a:cubicBezTo>
                  <a:cubicBezTo>
                    <a:pt x="70" y="179"/>
                    <a:pt x="69" y="177"/>
                    <a:pt x="69" y="173"/>
                  </a:cubicBezTo>
                  <a:cubicBezTo>
                    <a:pt x="69" y="172"/>
                    <a:pt x="69" y="171"/>
                    <a:pt x="68" y="171"/>
                  </a:cubicBezTo>
                  <a:cubicBezTo>
                    <a:pt x="60" y="163"/>
                    <a:pt x="57" y="152"/>
                    <a:pt x="52" y="142"/>
                  </a:cubicBezTo>
                  <a:cubicBezTo>
                    <a:pt x="51" y="139"/>
                    <a:pt x="47" y="136"/>
                    <a:pt x="45" y="133"/>
                  </a:cubicBezTo>
                  <a:cubicBezTo>
                    <a:pt x="40" y="127"/>
                    <a:pt x="37" y="121"/>
                    <a:pt x="33" y="115"/>
                  </a:cubicBezTo>
                  <a:cubicBezTo>
                    <a:pt x="33" y="115"/>
                    <a:pt x="33" y="114"/>
                    <a:pt x="33" y="114"/>
                  </a:cubicBezTo>
                  <a:cubicBezTo>
                    <a:pt x="23" y="110"/>
                    <a:pt x="21" y="99"/>
                    <a:pt x="15" y="93"/>
                  </a:cubicBezTo>
                  <a:cubicBezTo>
                    <a:pt x="11" y="89"/>
                    <a:pt x="8" y="84"/>
                    <a:pt x="2" y="83"/>
                  </a:cubicBezTo>
                  <a:cubicBezTo>
                    <a:pt x="0" y="82"/>
                    <a:pt x="0" y="81"/>
                    <a:pt x="0" y="79"/>
                  </a:cubicBezTo>
                  <a:cubicBezTo>
                    <a:pt x="0" y="77"/>
                    <a:pt x="1" y="76"/>
                    <a:pt x="3" y="76"/>
                  </a:cubicBezTo>
                  <a:cubicBezTo>
                    <a:pt x="7" y="75"/>
                    <a:pt x="11" y="75"/>
                    <a:pt x="14" y="78"/>
                  </a:cubicBezTo>
                  <a:cubicBezTo>
                    <a:pt x="19" y="82"/>
                    <a:pt x="24" y="86"/>
                    <a:pt x="29" y="91"/>
                  </a:cubicBezTo>
                  <a:cubicBezTo>
                    <a:pt x="31" y="94"/>
                    <a:pt x="33" y="97"/>
                    <a:pt x="35" y="91"/>
                  </a:cubicBezTo>
                  <a:cubicBezTo>
                    <a:pt x="35" y="90"/>
                    <a:pt x="36" y="89"/>
                    <a:pt x="37" y="89"/>
                  </a:cubicBezTo>
                  <a:cubicBezTo>
                    <a:pt x="38" y="90"/>
                    <a:pt x="38" y="91"/>
                    <a:pt x="38" y="91"/>
                  </a:cubicBezTo>
                  <a:cubicBezTo>
                    <a:pt x="34" y="98"/>
                    <a:pt x="39" y="101"/>
                    <a:pt x="42" y="104"/>
                  </a:cubicBezTo>
                  <a:cubicBezTo>
                    <a:pt x="46" y="109"/>
                    <a:pt x="51" y="112"/>
                    <a:pt x="55" y="117"/>
                  </a:cubicBezTo>
                  <a:cubicBezTo>
                    <a:pt x="62" y="125"/>
                    <a:pt x="69" y="133"/>
                    <a:pt x="76" y="142"/>
                  </a:cubicBezTo>
                  <a:cubicBezTo>
                    <a:pt x="81" y="147"/>
                    <a:pt x="87" y="150"/>
                    <a:pt x="91" y="157"/>
                  </a:cubicBezTo>
                  <a:cubicBezTo>
                    <a:pt x="93" y="159"/>
                    <a:pt x="95" y="158"/>
                    <a:pt x="96" y="155"/>
                  </a:cubicBezTo>
                  <a:cubicBezTo>
                    <a:pt x="96" y="154"/>
                    <a:pt x="96" y="153"/>
                    <a:pt x="96" y="151"/>
                  </a:cubicBezTo>
                  <a:cubicBezTo>
                    <a:pt x="97" y="135"/>
                    <a:pt x="93" y="120"/>
                    <a:pt x="90" y="105"/>
                  </a:cubicBezTo>
                  <a:cubicBezTo>
                    <a:pt x="88" y="99"/>
                    <a:pt x="88" y="94"/>
                    <a:pt x="88" y="88"/>
                  </a:cubicBezTo>
                  <a:cubicBezTo>
                    <a:pt x="88" y="75"/>
                    <a:pt x="85" y="63"/>
                    <a:pt x="83" y="50"/>
                  </a:cubicBezTo>
                  <a:cubicBezTo>
                    <a:pt x="82" y="45"/>
                    <a:pt x="82" y="40"/>
                    <a:pt x="86" y="36"/>
                  </a:cubicBezTo>
                  <a:cubicBezTo>
                    <a:pt x="88" y="34"/>
                    <a:pt x="89" y="34"/>
                    <a:pt x="90" y="36"/>
                  </a:cubicBezTo>
                  <a:cubicBezTo>
                    <a:pt x="93" y="40"/>
                    <a:pt x="97" y="44"/>
                    <a:pt x="96" y="50"/>
                  </a:cubicBezTo>
                  <a:cubicBezTo>
                    <a:pt x="96" y="53"/>
                    <a:pt x="97" y="55"/>
                    <a:pt x="101" y="56"/>
                  </a:cubicBezTo>
                  <a:cubicBezTo>
                    <a:pt x="102" y="56"/>
                    <a:pt x="103" y="57"/>
                    <a:pt x="103" y="59"/>
                  </a:cubicBezTo>
                  <a:cubicBezTo>
                    <a:pt x="102" y="67"/>
                    <a:pt x="104" y="75"/>
                    <a:pt x="109" y="81"/>
                  </a:cubicBezTo>
                  <a:cubicBezTo>
                    <a:pt x="112" y="83"/>
                    <a:pt x="111" y="86"/>
                    <a:pt x="111" y="89"/>
                  </a:cubicBezTo>
                  <a:cubicBezTo>
                    <a:pt x="112" y="92"/>
                    <a:pt x="115" y="96"/>
                    <a:pt x="114" y="100"/>
                  </a:cubicBezTo>
                  <a:cubicBezTo>
                    <a:pt x="114" y="101"/>
                    <a:pt x="114" y="101"/>
                    <a:pt x="114" y="102"/>
                  </a:cubicBezTo>
                  <a:cubicBezTo>
                    <a:pt x="122" y="107"/>
                    <a:pt x="120" y="116"/>
                    <a:pt x="123" y="123"/>
                  </a:cubicBezTo>
                  <a:cubicBezTo>
                    <a:pt x="125" y="131"/>
                    <a:pt x="128" y="138"/>
                    <a:pt x="131" y="145"/>
                  </a:cubicBezTo>
                  <a:cubicBezTo>
                    <a:pt x="133" y="150"/>
                    <a:pt x="137" y="153"/>
                    <a:pt x="141" y="155"/>
                  </a:cubicBezTo>
                  <a:cubicBezTo>
                    <a:pt x="147" y="158"/>
                    <a:pt x="152" y="156"/>
                    <a:pt x="157" y="152"/>
                  </a:cubicBezTo>
                  <a:cubicBezTo>
                    <a:pt x="164" y="145"/>
                    <a:pt x="166" y="137"/>
                    <a:pt x="167" y="127"/>
                  </a:cubicBezTo>
                  <a:cubicBezTo>
                    <a:pt x="168" y="114"/>
                    <a:pt x="170" y="102"/>
                    <a:pt x="171" y="89"/>
                  </a:cubicBezTo>
                  <a:cubicBezTo>
                    <a:pt x="172" y="76"/>
                    <a:pt x="173" y="64"/>
                    <a:pt x="174" y="52"/>
                  </a:cubicBezTo>
                  <a:cubicBezTo>
                    <a:pt x="176" y="37"/>
                    <a:pt x="178" y="23"/>
                    <a:pt x="179" y="8"/>
                  </a:cubicBezTo>
                  <a:cubicBezTo>
                    <a:pt x="179" y="5"/>
                    <a:pt x="179" y="0"/>
                    <a:pt x="183" y="0"/>
                  </a:cubicBezTo>
                  <a:cubicBezTo>
                    <a:pt x="187" y="0"/>
                    <a:pt x="188" y="5"/>
                    <a:pt x="188" y="8"/>
                  </a:cubicBezTo>
                  <a:cubicBezTo>
                    <a:pt x="191" y="21"/>
                    <a:pt x="194" y="34"/>
                    <a:pt x="194" y="47"/>
                  </a:cubicBezTo>
                  <a:cubicBezTo>
                    <a:pt x="193" y="59"/>
                    <a:pt x="192" y="70"/>
                    <a:pt x="190" y="82"/>
                  </a:cubicBezTo>
                  <a:cubicBezTo>
                    <a:pt x="186" y="103"/>
                    <a:pt x="184" y="124"/>
                    <a:pt x="188" y="145"/>
                  </a:cubicBezTo>
                  <a:cubicBezTo>
                    <a:pt x="188" y="147"/>
                    <a:pt x="189" y="150"/>
                    <a:pt x="189" y="153"/>
                  </a:cubicBezTo>
                  <a:cubicBezTo>
                    <a:pt x="190" y="160"/>
                    <a:pt x="193" y="165"/>
                    <a:pt x="200" y="167"/>
                  </a:cubicBezTo>
                  <a:cubicBezTo>
                    <a:pt x="206" y="168"/>
                    <a:pt x="212" y="166"/>
                    <a:pt x="216" y="160"/>
                  </a:cubicBezTo>
                  <a:cubicBezTo>
                    <a:pt x="221" y="152"/>
                    <a:pt x="227" y="144"/>
                    <a:pt x="233" y="137"/>
                  </a:cubicBezTo>
                  <a:cubicBezTo>
                    <a:pt x="243" y="126"/>
                    <a:pt x="252" y="115"/>
                    <a:pt x="261" y="103"/>
                  </a:cubicBezTo>
                  <a:cubicBezTo>
                    <a:pt x="274" y="86"/>
                    <a:pt x="288" y="71"/>
                    <a:pt x="301" y="54"/>
                  </a:cubicBezTo>
                  <a:cubicBezTo>
                    <a:pt x="303" y="51"/>
                    <a:pt x="305" y="49"/>
                    <a:pt x="309" y="50"/>
                  </a:cubicBezTo>
                  <a:cubicBezTo>
                    <a:pt x="314" y="50"/>
                    <a:pt x="317" y="53"/>
                    <a:pt x="318" y="57"/>
                  </a:cubicBezTo>
                  <a:cubicBezTo>
                    <a:pt x="320" y="62"/>
                    <a:pt x="318" y="68"/>
                    <a:pt x="315" y="72"/>
                  </a:cubicBezTo>
                  <a:cubicBezTo>
                    <a:pt x="312" y="76"/>
                    <a:pt x="309" y="80"/>
                    <a:pt x="308" y="85"/>
                  </a:cubicBezTo>
                  <a:cubicBezTo>
                    <a:pt x="308" y="86"/>
                    <a:pt x="307" y="87"/>
                    <a:pt x="306" y="88"/>
                  </a:cubicBezTo>
                  <a:cubicBezTo>
                    <a:pt x="297" y="92"/>
                    <a:pt x="292" y="98"/>
                    <a:pt x="288" y="106"/>
                  </a:cubicBezTo>
                  <a:cubicBezTo>
                    <a:pt x="285" y="112"/>
                    <a:pt x="280" y="117"/>
                    <a:pt x="275" y="122"/>
                  </a:cubicBezTo>
                  <a:cubicBezTo>
                    <a:pt x="270" y="129"/>
                    <a:pt x="266" y="137"/>
                    <a:pt x="259" y="142"/>
                  </a:cubicBezTo>
                  <a:cubicBezTo>
                    <a:pt x="258" y="143"/>
                    <a:pt x="257" y="144"/>
                    <a:pt x="257" y="146"/>
                  </a:cubicBezTo>
                  <a:cubicBezTo>
                    <a:pt x="256" y="149"/>
                    <a:pt x="254" y="152"/>
                    <a:pt x="256" y="155"/>
                  </a:cubicBezTo>
                  <a:cubicBezTo>
                    <a:pt x="258" y="158"/>
                    <a:pt x="262" y="157"/>
                    <a:pt x="265" y="156"/>
                  </a:cubicBezTo>
                  <a:cubicBezTo>
                    <a:pt x="272" y="155"/>
                    <a:pt x="279" y="150"/>
                    <a:pt x="287" y="151"/>
                  </a:cubicBezTo>
                  <a:cubicBezTo>
                    <a:pt x="288" y="151"/>
                    <a:pt x="288" y="150"/>
                    <a:pt x="289" y="149"/>
                  </a:cubicBezTo>
                  <a:cubicBezTo>
                    <a:pt x="290" y="147"/>
                    <a:pt x="292" y="146"/>
                    <a:pt x="294" y="146"/>
                  </a:cubicBezTo>
                  <a:cubicBezTo>
                    <a:pt x="296" y="145"/>
                    <a:pt x="300" y="144"/>
                    <a:pt x="301" y="148"/>
                  </a:cubicBezTo>
                  <a:cubicBezTo>
                    <a:pt x="302" y="151"/>
                    <a:pt x="300" y="153"/>
                    <a:pt x="297" y="155"/>
                  </a:cubicBezTo>
                  <a:cubicBezTo>
                    <a:pt x="295" y="156"/>
                    <a:pt x="293" y="156"/>
                    <a:pt x="291" y="158"/>
                  </a:cubicBezTo>
                  <a:cubicBezTo>
                    <a:pt x="285" y="158"/>
                    <a:pt x="283" y="163"/>
                    <a:pt x="278" y="166"/>
                  </a:cubicBezTo>
                  <a:close/>
                </a:path>
              </a:pathLst>
            </a:custGeom>
            <a:solidFill>
              <a:srgbClr val="AAC9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34">
              <a:extLst>
                <a:ext uri="{FF2B5EF4-FFF2-40B4-BE49-F238E27FC236}">
                  <a16:creationId xmlns:a16="http://schemas.microsoft.com/office/drawing/2014/main" id="{341CC736-720A-F8CE-E454-0E74125220A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859963" y="520701"/>
              <a:ext cx="473075" cy="296863"/>
            </a:xfrm>
            <a:custGeom>
              <a:avLst/>
              <a:gdLst>
                <a:gd name="T0" fmla="*/ 188 w 294"/>
                <a:gd name="T1" fmla="*/ 166 h 184"/>
                <a:gd name="T2" fmla="*/ 186 w 294"/>
                <a:gd name="T3" fmla="*/ 161 h 184"/>
                <a:gd name="T4" fmla="*/ 176 w 294"/>
                <a:gd name="T5" fmla="*/ 168 h 184"/>
                <a:gd name="T6" fmla="*/ 149 w 294"/>
                <a:gd name="T7" fmla="*/ 173 h 184"/>
                <a:gd name="T8" fmla="*/ 166 w 294"/>
                <a:gd name="T9" fmla="*/ 131 h 184"/>
                <a:gd name="T10" fmla="*/ 195 w 294"/>
                <a:gd name="T11" fmla="*/ 100 h 184"/>
                <a:gd name="T12" fmla="*/ 202 w 294"/>
                <a:gd name="T13" fmla="*/ 86 h 184"/>
                <a:gd name="T14" fmla="*/ 198 w 294"/>
                <a:gd name="T15" fmla="*/ 65 h 184"/>
                <a:gd name="T16" fmla="*/ 160 w 294"/>
                <a:gd name="T17" fmla="*/ 107 h 184"/>
                <a:gd name="T18" fmla="*/ 112 w 294"/>
                <a:gd name="T19" fmla="*/ 166 h 184"/>
                <a:gd name="T20" fmla="*/ 88 w 294"/>
                <a:gd name="T21" fmla="*/ 182 h 184"/>
                <a:gd name="T22" fmla="*/ 74 w 294"/>
                <a:gd name="T23" fmla="*/ 128 h 184"/>
                <a:gd name="T24" fmla="*/ 81 w 294"/>
                <a:gd name="T25" fmla="*/ 52 h 184"/>
                <a:gd name="T26" fmla="*/ 72 w 294"/>
                <a:gd name="T27" fmla="*/ 15 h 184"/>
                <a:gd name="T28" fmla="*/ 68 w 294"/>
                <a:gd name="T29" fmla="*/ 35 h 184"/>
                <a:gd name="T30" fmla="*/ 59 w 294"/>
                <a:gd name="T31" fmla="*/ 122 h 184"/>
                <a:gd name="T32" fmla="*/ 44 w 294"/>
                <a:gd name="T33" fmla="*/ 170 h 184"/>
                <a:gd name="T34" fmla="*/ 17 w 294"/>
                <a:gd name="T35" fmla="*/ 156 h 184"/>
                <a:gd name="T36" fmla="*/ 2 w 294"/>
                <a:gd name="T37" fmla="*/ 116 h 184"/>
                <a:gd name="T38" fmla="*/ 4 w 294"/>
                <a:gd name="T39" fmla="*/ 112 h 184"/>
                <a:gd name="T40" fmla="*/ 23 w 294"/>
                <a:gd name="T41" fmla="*/ 142 h 184"/>
                <a:gd name="T42" fmla="*/ 37 w 294"/>
                <a:gd name="T43" fmla="*/ 162 h 184"/>
                <a:gd name="T44" fmla="*/ 45 w 294"/>
                <a:gd name="T45" fmla="*/ 148 h 184"/>
                <a:gd name="T46" fmla="*/ 52 w 294"/>
                <a:gd name="T47" fmla="*/ 125 h 184"/>
                <a:gd name="T48" fmla="*/ 53 w 294"/>
                <a:gd name="T49" fmla="*/ 64 h 184"/>
                <a:gd name="T50" fmla="*/ 60 w 294"/>
                <a:gd name="T51" fmla="*/ 17 h 184"/>
                <a:gd name="T52" fmla="*/ 79 w 294"/>
                <a:gd name="T53" fmla="*/ 4 h 184"/>
                <a:gd name="T54" fmla="*/ 90 w 294"/>
                <a:gd name="T55" fmla="*/ 41 h 184"/>
                <a:gd name="T56" fmla="*/ 93 w 294"/>
                <a:gd name="T57" fmla="*/ 55 h 184"/>
                <a:gd name="T58" fmla="*/ 85 w 294"/>
                <a:gd name="T59" fmla="*/ 103 h 184"/>
                <a:gd name="T60" fmla="*/ 87 w 294"/>
                <a:gd name="T61" fmla="*/ 168 h 184"/>
                <a:gd name="T62" fmla="*/ 119 w 294"/>
                <a:gd name="T63" fmla="*/ 140 h 184"/>
                <a:gd name="T64" fmla="*/ 157 w 294"/>
                <a:gd name="T65" fmla="*/ 91 h 184"/>
                <a:gd name="T66" fmla="*/ 205 w 294"/>
                <a:gd name="T67" fmla="*/ 55 h 184"/>
                <a:gd name="T68" fmla="*/ 213 w 294"/>
                <a:gd name="T69" fmla="*/ 91 h 184"/>
                <a:gd name="T70" fmla="*/ 205 w 294"/>
                <a:gd name="T71" fmla="*/ 101 h 184"/>
                <a:gd name="T72" fmla="*/ 191 w 294"/>
                <a:gd name="T73" fmla="*/ 119 h 184"/>
                <a:gd name="T74" fmla="*/ 163 w 294"/>
                <a:gd name="T75" fmla="*/ 155 h 184"/>
                <a:gd name="T76" fmla="*/ 184 w 294"/>
                <a:gd name="T77" fmla="*/ 156 h 184"/>
                <a:gd name="T78" fmla="*/ 219 w 294"/>
                <a:gd name="T79" fmla="*/ 139 h 184"/>
                <a:gd name="T80" fmla="*/ 268 w 294"/>
                <a:gd name="T81" fmla="*/ 112 h 184"/>
                <a:gd name="T82" fmla="*/ 285 w 294"/>
                <a:gd name="T83" fmla="*/ 114 h 184"/>
                <a:gd name="T84" fmla="*/ 261 w 294"/>
                <a:gd name="T85" fmla="*/ 120 h 184"/>
                <a:gd name="T86" fmla="*/ 235 w 294"/>
                <a:gd name="T87" fmla="*/ 136 h 184"/>
                <a:gd name="T88" fmla="*/ 237 w 294"/>
                <a:gd name="T89" fmla="*/ 141 h 184"/>
                <a:gd name="T90" fmla="*/ 254 w 294"/>
                <a:gd name="T91" fmla="*/ 137 h 184"/>
                <a:gd name="T92" fmla="*/ 271 w 294"/>
                <a:gd name="T93" fmla="*/ 142 h 184"/>
                <a:gd name="T94" fmla="*/ 244 w 294"/>
                <a:gd name="T95" fmla="*/ 144 h 184"/>
                <a:gd name="T96" fmla="*/ 266 w 294"/>
                <a:gd name="T97" fmla="*/ 151 h 184"/>
                <a:gd name="T98" fmla="*/ 292 w 294"/>
                <a:gd name="T99" fmla="*/ 149 h 184"/>
                <a:gd name="T100" fmla="*/ 276 w 294"/>
                <a:gd name="T101" fmla="*/ 158 h 184"/>
                <a:gd name="T102" fmla="*/ 252 w 294"/>
                <a:gd name="T103" fmla="*/ 155 h 184"/>
                <a:gd name="T104" fmla="*/ 270 w 294"/>
                <a:gd name="T105" fmla="*/ 162 h 184"/>
                <a:gd name="T106" fmla="*/ 266 w 294"/>
                <a:gd name="T107" fmla="*/ 173 h 184"/>
                <a:gd name="T108" fmla="*/ 251 w 294"/>
                <a:gd name="T109" fmla="*/ 159 h 184"/>
                <a:gd name="T110" fmla="*/ 181 w 294"/>
                <a:gd name="T111" fmla="*/ 172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94" h="184">
                  <a:moveTo>
                    <a:pt x="180" y="172"/>
                  </a:moveTo>
                  <a:cubicBezTo>
                    <a:pt x="181" y="169"/>
                    <a:pt x="186" y="169"/>
                    <a:pt x="188" y="166"/>
                  </a:cubicBezTo>
                  <a:cubicBezTo>
                    <a:pt x="189" y="164"/>
                    <a:pt x="190" y="163"/>
                    <a:pt x="189" y="162"/>
                  </a:cubicBezTo>
                  <a:cubicBezTo>
                    <a:pt x="188" y="161"/>
                    <a:pt x="187" y="161"/>
                    <a:pt x="186" y="161"/>
                  </a:cubicBezTo>
                  <a:cubicBezTo>
                    <a:pt x="183" y="162"/>
                    <a:pt x="178" y="160"/>
                    <a:pt x="179" y="166"/>
                  </a:cubicBezTo>
                  <a:cubicBezTo>
                    <a:pt x="179" y="167"/>
                    <a:pt x="177" y="169"/>
                    <a:pt x="176" y="168"/>
                  </a:cubicBezTo>
                  <a:cubicBezTo>
                    <a:pt x="170" y="164"/>
                    <a:pt x="165" y="170"/>
                    <a:pt x="160" y="171"/>
                  </a:cubicBezTo>
                  <a:cubicBezTo>
                    <a:pt x="156" y="171"/>
                    <a:pt x="153" y="173"/>
                    <a:pt x="149" y="173"/>
                  </a:cubicBezTo>
                  <a:cubicBezTo>
                    <a:pt x="141" y="172"/>
                    <a:pt x="139" y="163"/>
                    <a:pt x="146" y="157"/>
                  </a:cubicBezTo>
                  <a:cubicBezTo>
                    <a:pt x="153" y="149"/>
                    <a:pt x="158" y="139"/>
                    <a:pt x="166" y="131"/>
                  </a:cubicBezTo>
                  <a:cubicBezTo>
                    <a:pt x="175" y="122"/>
                    <a:pt x="178" y="110"/>
                    <a:pt x="189" y="103"/>
                  </a:cubicBezTo>
                  <a:cubicBezTo>
                    <a:pt x="190" y="102"/>
                    <a:pt x="191" y="99"/>
                    <a:pt x="195" y="100"/>
                  </a:cubicBezTo>
                  <a:cubicBezTo>
                    <a:pt x="196" y="101"/>
                    <a:pt x="196" y="99"/>
                    <a:pt x="196" y="98"/>
                  </a:cubicBezTo>
                  <a:cubicBezTo>
                    <a:pt x="196" y="93"/>
                    <a:pt x="199" y="89"/>
                    <a:pt x="202" y="86"/>
                  </a:cubicBezTo>
                  <a:cubicBezTo>
                    <a:pt x="206" y="81"/>
                    <a:pt x="207" y="76"/>
                    <a:pt x="205" y="71"/>
                  </a:cubicBezTo>
                  <a:cubicBezTo>
                    <a:pt x="204" y="67"/>
                    <a:pt x="201" y="66"/>
                    <a:pt x="198" y="65"/>
                  </a:cubicBezTo>
                  <a:cubicBezTo>
                    <a:pt x="194" y="64"/>
                    <a:pt x="192" y="66"/>
                    <a:pt x="191" y="69"/>
                  </a:cubicBezTo>
                  <a:cubicBezTo>
                    <a:pt x="182" y="83"/>
                    <a:pt x="169" y="94"/>
                    <a:pt x="160" y="107"/>
                  </a:cubicBezTo>
                  <a:cubicBezTo>
                    <a:pt x="153" y="117"/>
                    <a:pt x="144" y="125"/>
                    <a:pt x="138" y="135"/>
                  </a:cubicBezTo>
                  <a:cubicBezTo>
                    <a:pt x="130" y="146"/>
                    <a:pt x="120" y="155"/>
                    <a:pt x="112" y="166"/>
                  </a:cubicBezTo>
                  <a:cubicBezTo>
                    <a:pt x="109" y="170"/>
                    <a:pt x="107" y="175"/>
                    <a:pt x="103" y="179"/>
                  </a:cubicBezTo>
                  <a:cubicBezTo>
                    <a:pt x="99" y="183"/>
                    <a:pt x="93" y="184"/>
                    <a:pt x="88" y="182"/>
                  </a:cubicBezTo>
                  <a:cubicBezTo>
                    <a:pt x="81" y="181"/>
                    <a:pt x="77" y="176"/>
                    <a:pt x="76" y="170"/>
                  </a:cubicBezTo>
                  <a:cubicBezTo>
                    <a:pt x="75" y="156"/>
                    <a:pt x="73" y="142"/>
                    <a:pt x="74" y="128"/>
                  </a:cubicBezTo>
                  <a:cubicBezTo>
                    <a:pt x="75" y="114"/>
                    <a:pt x="77" y="101"/>
                    <a:pt x="79" y="88"/>
                  </a:cubicBezTo>
                  <a:cubicBezTo>
                    <a:pt x="81" y="76"/>
                    <a:pt x="82" y="64"/>
                    <a:pt x="81" y="52"/>
                  </a:cubicBezTo>
                  <a:cubicBezTo>
                    <a:pt x="80" y="41"/>
                    <a:pt x="78" y="31"/>
                    <a:pt x="75" y="20"/>
                  </a:cubicBezTo>
                  <a:cubicBezTo>
                    <a:pt x="75" y="18"/>
                    <a:pt x="74" y="15"/>
                    <a:pt x="72" y="15"/>
                  </a:cubicBezTo>
                  <a:cubicBezTo>
                    <a:pt x="69" y="15"/>
                    <a:pt x="70" y="18"/>
                    <a:pt x="70" y="20"/>
                  </a:cubicBezTo>
                  <a:cubicBezTo>
                    <a:pt x="68" y="25"/>
                    <a:pt x="68" y="30"/>
                    <a:pt x="68" y="35"/>
                  </a:cubicBezTo>
                  <a:cubicBezTo>
                    <a:pt x="68" y="45"/>
                    <a:pt x="66" y="56"/>
                    <a:pt x="65" y="66"/>
                  </a:cubicBezTo>
                  <a:cubicBezTo>
                    <a:pt x="63" y="84"/>
                    <a:pt x="63" y="103"/>
                    <a:pt x="59" y="122"/>
                  </a:cubicBezTo>
                  <a:cubicBezTo>
                    <a:pt x="58" y="131"/>
                    <a:pt x="57" y="140"/>
                    <a:pt x="57" y="148"/>
                  </a:cubicBezTo>
                  <a:cubicBezTo>
                    <a:pt x="56" y="158"/>
                    <a:pt x="51" y="165"/>
                    <a:pt x="44" y="170"/>
                  </a:cubicBezTo>
                  <a:cubicBezTo>
                    <a:pt x="39" y="174"/>
                    <a:pt x="34" y="173"/>
                    <a:pt x="29" y="170"/>
                  </a:cubicBezTo>
                  <a:cubicBezTo>
                    <a:pt x="23" y="167"/>
                    <a:pt x="20" y="162"/>
                    <a:pt x="17" y="156"/>
                  </a:cubicBezTo>
                  <a:cubicBezTo>
                    <a:pt x="13" y="148"/>
                    <a:pt x="11" y="140"/>
                    <a:pt x="8" y="132"/>
                  </a:cubicBezTo>
                  <a:cubicBezTo>
                    <a:pt x="7" y="127"/>
                    <a:pt x="7" y="121"/>
                    <a:pt x="2" y="116"/>
                  </a:cubicBezTo>
                  <a:cubicBezTo>
                    <a:pt x="1" y="114"/>
                    <a:pt x="0" y="107"/>
                    <a:pt x="0" y="103"/>
                  </a:cubicBezTo>
                  <a:cubicBezTo>
                    <a:pt x="3" y="105"/>
                    <a:pt x="2" y="109"/>
                    <a:pt x="4" y="112"/>
                  </a:cubicBezTo>
                  <a:cubicBezTo>
                    <a:pt x="9" y="121"/>
                    <a:pt x="11" y="133"/>
                    <a:pt x="21" y="139"/>
                  </a:cubicBezTo>
                  <a:cubicBezTo>
                    <a:pt x="22" y="140"/>
                    <a:pt x="23" y="141"/>
                    <a:pt x="23" y="142"/>
                  </a:cubicBezTo>
                  <a:cubicBezTo>
                    <a:pt x="24" y="147"/>
                    <a:pt x="29" y="149"/>
                    <a:pt x="28" y="154"/>
                  </a:cubicBezTo>
                  <a:cubicBezTo>
                    <a:pt x="28" y="158"/>
                    <a:pt x="32" y="162"/>
                    <a:pt x="37" y="162"/>
                  </a:cubicBezTo>
                  <a:cubicBezTo>
                    <a:pt x="42" y="162"/>
                    <a:pt x="44" y="159"/>
                    <a:pt x="45" y="155"/>
                  </a:cubicBezTo>
                  <a:cubicBezTo>
                    <a:pt x="45" y="153"/>
                    <a:pt x="45" y="150"/>
                    <a:pt x="45" y="148"/>
                  </a:cubicBezTo>
                  <a:cubicBezTo>
                    <a:pt x="45" y="143"/>
                    <a:pt x="45" y="138"/>
                    <a:pt x="50" y="134"/>
                  </a:cubicBezTo>
                  <a:cubicBezTo>
                    <a:pt x="53" y="132"/>
                    <a:pt x="53" y="128"/>
                    <a:pt x="52" y="125"/>
                  </a:cubicBezTo>
                  <a:cubicBezTo>
                    <a:pt x="51" y="113"/>
                    <a:pt x="52" y="101"/>
                    <a:pt x="51" y="89"/>
                  </a:cubicBezTo>
                  <a:cubicBezTo>
                    <a:pt x="51" y="80"/>
                    <a:pt x="52" y="72"/>
                    <a:pt x="53" y="64"/>
                  </a:cubicBezTo>
                  <a:cubicBezTo>
                    <a:pt x="57" y="56"/>
                    <a:pt x="56" y="48"/>
                    <a:pt x="57" y="40"/>
                  </a:cubicBezTo>
                  <a:cubicBezTo>
                    <a:pt x="58" y="32"/>
                    <a:pt x="60" y="24"/>
                    <a:pt x="60" y="17"/>
                  </a:cubicBezTo>
                  <a:cubicBezTo>
                    <a:pt x="60" y="12"/>
                    <a:pt x="63" y="7"/>
                    <a:pt x="67" y="4"/>
                  </a:cubicBezTo>
                  <a:cubicBezTo>
                    <a:pt x="71" y="0"/>
                    <a:pt x="75" y="0"/>
                    <a:pt x="79" y="4"/>
                  </a:cubicBezTo>
                  <a:cubicBezTo>
                    <a:pt x="81" y="6"/>
                    <a:pt x="82" y="8"/>
                    <a:pt x="83" y="10"/>
                  </a:cubicBezTo>
                  <a:cubicBezTo>
                    <a:pt x="86" y="20"/>
                    <a:pt x="89" y="30"/>
                    <a:pt x="90" y="41"/>
                  </a:cubicBezTo>
                  <a:cubicBezTo>
                    <a:pt x="91" y="43"/>
                    <a:pt x="91" y="46"/>
                    <a:pt x="92" y="48"/>
                  </a:cubicBezTo>
                  <a:cubicBezTo>
                    <a:pt x="92" y="51"/>
                    <a:pt x="93" y="53"/>
                    <a:pt x="93" y="55"/>
                  </a:cubicBezTo>
                  <a:cubicBezTo>
                    <a:pt x="90" y="67"/>
                    <a:pt x="90" y="81"/>
                    <a:pt x="87" y="94"/>
                  </a:cubicBezTo>
                  <a:cubicBezTo>
                    <a:pt x="86" y="97"/>
                    <a:pt x="85" y="100"/>
                    <a:pt x="85" y="103"/>
                  </a:cubicBezTo>
                  <a:cubicBezTo>
                    <a:pt x="85" y="118"/>
                    <a:pt x="85" y="133"/>
                    <a:pt x="83" y="147"/>
                  </a:cubicBezTo>
                  <a:cubicBezTo>
                    <a:pt x="82" y="154"/>
                    <a:pt x="84" y="161"/>
                    <a:pt x="87" y="168"/>
                  </a:cubicBezTo>
                  <a:cubicBezTo>
                    <a:pt x="88" y="172"/>
                    <a:pt x="94" y="174"/>
                    <a:pt x="97" y="170"/>
                  </a:cubicBezTo>
                  <a:cubicBezTo>
                    <a:pt x="104" y="160"/>
                    <a:pt x="114" y="152"/>
                    <a:pt x="119" y="140"/>
                  </a:cubicBezTo>
                  <a:cubicBezTo>
                    <a:pt x="123" y="132"/>
                    <a:pt x="129" y="126"/>
                    <a:pt x="135" y="119"/>
                  </a:cubicBezTo>
                  <a:cubicBezTo>
                    <a:pt x="142" y="110"/>
                    <a:pt x="150" y="100"/>
                    <a:pt x="157" y="91"/>
                  </a:cubicBezTo>
                  <a:cubicBezTo>
                    <a:pt x="166" y="79"/>
                    <a:pt x="175" y="67"/>
                    <a:pt x="186" y="58"/>
                  </a:cubicBezTo>
                  <a:cubicBezTo>
                    <a:pt x="192" y="53"/>
                    <a:pt x="198" y="52"/>
                    <a:pt x="205" y="55"/>
                  </a:cubicBezTo>
                  <a:cubicBezTo>
                    <a:pt x="212" y="58"/>
                    <a:pt x="218" y="64"/>
                    <a:pt x="218" y="72"/>
                  </a:cubicBezTo>
                  <a:cubicBezTo>
                    <a:pt x="219" y="78"/>
                    <a:pt x="216" y="85"/>
                    <a:pt x="213" y="91"/>
                  </a:cubicBezTo>
                  <a:cubicBezTo>
                    <a:pt x="213" y="93"/>
                    <a:pt x="211" y="95"/>
                    <a:pt x="211" y="97"/>
                  </a:cubicBezTo>
                  <a:cubicBezTo>
                    <a:pt x="210" y="100"/>
                    <a:pt x="209" y="102"/>
                    <a:pt x="205" y="101"/>
                  </a:cubicBezTo>
                  <a:cubicBezTo>
                    <a:pt x="204" y="101"/>
                    <a:pt x="202" y="102"/>
                    <a:pt x="202" y="103"/>
                  </a:cubicBezTo>
                  <a:cubicBezTo>
                    <a:pt x="201" y="111"/>
                    <a:pt x="195" y="114"/>
                    <a:pt x="191" y="119"/>
                  </a:cubicBezTo>
                  <a:cubicBezTo>
                    <a:pt x="185" y="129"/>
                    <a:pt x="178" y="137"/>
                    <a:pt x="170" y="145"/>
                  </a:cubicBezTo>
                  <a:cubicBezTo>
                    <a:pt x="167" y="148"/>
                    <a:pt x="165" y="151"/>
                    <a:pt x="163" y="155"/>
                  </a:cubicBezTo>
                  <a:cubicBezTo>
                    <a:pt x="168" y="154"/>
                    <a:pt x="172" y="154"/>
                    <a:pt x="175" y="156"/>
                  </a:cubicBezTo>
                  <a:cubicBezTo>
                    <a:pt x="178" y="159"/>
                    <a:pt x="181" y="158"/>
                    <a:pt x="184" y="156"/>
                  </a:cubicBezTo>
                  <a:cubicBezTo>
                    <a:pt x="189" y="154"/>
                    <a:pt x="195" y="151"/>
                    <a:pt x="200" y="148"/>
                  </a:cubicBezTo>
                  <a:cubicBezTo>
                    <a:pt x="206" y="144"/>
                    <a:pt x="212" y="141"/>
                    <a:pt x="219" y="139"/>
                  </a:cubicBezTo>
                  <a:cubicBezTo>
                    <a:pt x="234" y="131"/>
                    <a:pt x="248" y="121"/>
                    <a:pt x="264" y="116"/>
                  </a:cubicBezTo>
                  <a:cubicBezTo>
                    <a:pt x="266" y="116"/>
                    <a:pt x="267" y="114"/>
                    <a:pt x="268" y="112"/>
                  </a:cubicBezTo>
                  <a:cubicBezTo>
                    <a:pt x="270" y="107"/>
                    <a:pt x="275" y="106"/>
                    <a:pt x="281" y="107"/>
                  </a:cubicBezTo>
                  <a:cubicBezTo>
                    <a:pt x="285" y="107"/>
                    <a:pt x="286" y="110"/>
                    <a:pt x="285" y="114"/>
                  </a:cubicBezTo>
                  <a:cubicBezTo>
                    <a:pt x="284" y="119"/>
                    <a:pt x="275" y="124"/>
                    <a:pt x="271" y="120"/>
                  </a:cubicBezTo>
                  <a:cubicBezTo>
                    <a:pt x="267" y="117"/>
                    <a:pt x="264" y="119"/>
                    <a:pt x="261" y="120"/>
                  </a:cubicBezTo>
                  <a:cubicBezTo>
                    <a:pt x="252" y="124"/>
                    <a:pt x="243" y="126"/>
                    <a:pt x="237" y="134"/>
                  </a:cubicBezTo>
                  <a:cubicBezTo>
                    <a:pt x="236" y="134"/>
                    <a:pt x="236" y="135"/>
                    <a:pt x="235" y="136"/>
                  </a:cubicBezTo>
                  <a:cubicBezTo>
                    <a:pt x="234" y="137"/>
                    <a:pt x="233" y="139"/>
                    <a:pt x="233" y="140"/>
                  </a:cubicBezTo>
                  <a:cubicBezTo>
                    <a:pt x="234" y="142"/>
                    <a:pt x="236" y="141"/>
                    <a:pt x="237" y="141"/>
                  </a:cubicBezTo>
                  <a:cubicBezTo>
                    <a:pt x="242" y="141"/>
                    <a:pt x="246" y="140"/>
                    <a:pt x="251" y="140"/>
                  </a:cubicBezTo>
                  <a:cubicBezTo>
                    <a:pt x="253" y="140"/>
                    <a:pt x="253" y="138"/>
                    <a:pt x="254" y="137"/>
                  </a:cubicBezTo>
                  <a:cubicBezTo>
                    <a:pt x="257" y="131"/>
                    <a:pt x="264" y="130"/>
                    <a:pt x="270" y="132"/>
                  </a:cubicBezTo>
                  <a:cubicBezTo>
                    <a:pt x="274" y="135"/>
                    <a:pt x="274" y="139"/>
                    <a:pt x="271" y="142"/>
                  </a:cubicBezTo>
                  <a:cubicBezTo>
                    <a:pt x="267" y="146"/>
                    <a:pt x="261" y="146"/>
                    <a:pt x="257" y="144"/>
                  </a:cubicBezTo>
                  <a:cubicBezTo>
                    <a:pt x="253" y="141"/>
                    <a:pt x="249" y="142"/>
                    <a:pt x="244" y="144"/>
                  </a:cubicBezTo>
                  <a:cubicBezTo>
                    <a:pt x="247" y="148"/>
                    <a:pt x="252" y="148"/>
                    <a:pt x="256" y="149"/>
                  </a:cubicBezTo>
                  <a:cubicBezTo>
                    <a:pt x="259" y="151"/>
                    <a:pt x="262" y="150"/>
                    <a:pt x="266" y="151"/>
                  </a:cubicBezTo>
                  <a:cubicBezTo>
                    <a:pt x="270" y="152"/>
                    <a:pt x="274" y="152"/>
                    <a:pt x="278" y="149"/>
                  </a:cubicBezTo>
                  <a:cubicBezTo>
                    <a:pt x="282" y="146"/>
                    <a:pt x="287" y="146"/>
                    <a:pt x="292" y="149"/>
                  </a:cubicBezTo>
                  <a:cubicBezTo>
                    <a:pt x="294" y="152"/>
                    <a:pt x="294" y="156"/>
                    <a:pt x="291" y="158"/>
                  </a:cubicBezTo>
                  <a:cubicBezTo>
                    <a:pt x="287" y="161"/>
                    <a:pt x="279" y="162"/>
                    <a:pt x="276" y="158"/>
                  </a:cubicBezTo>
                  <a:cubicBezTo>
                    <a:pt x="273" y="153"/>
                    <a:pt x="268" y="153"/>
                    <a:pt x="264" y="154"/>
                  </a:cubicBezTo>
                  <a:cubicBezTo>
                    <a:pt x="260" y="154"/>
                    <a:pt x="256" y="152"/>
                    <a:pt x="252" y="155"/>
                  </a:cubicBezTo>
                  <a:cubicBezTo>
                    <a:pt x="253" y="159"/>
                    <a:pt x="256" y="159"/>
                    <a:pt x="259" y="158"/>
                  </a:cubicBezTo>
                  <a:cubicBezTo>
                    <a:pt x="263" y="158"/>
                    <a:pt x="267" y="159"/>
                    <a:pt x="270" y="162"/>
                  </a:cubicBezTo>
                  <a:cubicBezTo>
                    <a:pt x="272" y="164"/>
                    <a:pt x="273" y="167"/>
                    <a:pt x="272" y="170"/>
                  </a:cubicBezTo>
                  <a:cubicBezTo>
                    <a:pt x="271" y="172"/>
                    <a:pt x="268" y="172"/>
                    <a:pt x="266" y="173"/>
                  </a:cubicBezTo>
                  <a:cubicBezTo>
                    <a:pt x="260" y="174"/>
                    <a:pt x="254" y="169"/>
                    <a:pt x="254" y="163"/>
                  </a:cubicBezTo>
                  <a:cubicBezTo>
                    <a:pt x="253" y="161"/>
                    <a:pt x="253" y="160"/>
                    <a:pt x="251" y="159"/>
                  </a:cubicBezTo>
                  <a:cubicBezTo>
                    <a:pt x="239" y="154"/>
                    <a:pt x="228" y="153"/>
                    <a:pt x="216" y="158"/>
                  </a:cubicBezTo>
                  <a:cubicBezTo>
                    <a:pt x="204" y="163"/>
                    <a:pt x="193" y="167"/>
                    <a:pt x="181" y="172"/>
                  </a:cubicBezTo>
                  <a:cubicBezTo>
                    <a:pt x="181" y="172"/>
                    <a:pt x="180" y="172"/>
                    <a:pt x="180" y="172"/>
                  </a:cubicBezTo>
                  <a:close/>
                </a:path>
              </a:pathLst>
            </a:custGeom>
            <a:solidFill>
              <a:srgbClr val="93C1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" name="Freeform 35">
              <a:extLst>
                <a:ext uri="{FF2B5EF4-FFF2-40B4-BE49-F238E27FC236}">
                  <a16:creationId xmlns:a16="http://schemas.microsoft.com/office/drawing/2014/main" id="{2CFCD112-E7C0-9033-CB51-E8D5AF0AE8D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763125" y="511176"/>
              <a:ext cx="93663" cy="242888"/>
            </a:xfrm>
            <a:custGeom>
              <a:avLst/>
              <a:gdLst>
                <a:gd name="T0" fmla="*/ 17 w 58"/>
                <a:gd name="T1" fmla="*/ 16 h 151"/>
                <a:gd name="T2" fmla="*/ 34 w 58"/>
                <a:gd name="T3" fmla="*/ 38 h 151"/>
                <a:gd name="T4" fmla="*/ 23 w 58"/>
                <a:gd name="T5" fmla="*/ 11 h 151"/>
                <a:gd name="T6" fmla="*/ 38 w 58"/>
                <a:gd name="T7" fmla="*/ 35 h 151"/>
                <a:gd name="T8" fmla="*/ 36 w 58"/>
                <a:gd name="T9" fmla="*/ 0 h 151"/>
                <a:gd name="T10" fmla="*/ 51 w 58"/>
                <a:gd name="T11" fmla="*/ 42 h 151"/>
                <a:gd name="T12" fmla="*/ 58 w 58"/>
                <a:gd name="T13" fmla="*/ 29 h 151"/>
                <a:gd name="T14" fmla="*/ 56 w 58"/>
                <a:gd name="T15" fmla="*/ 72 h 151"/>
                <a:gd name="T16" fmla="*/ 54 w 58"/>
                <a:gd name="T17" fmla="*/ 63 h 151"/>
                <a:gd name="T18" fmla="*/ 36 w 58"/>
                <a:gd name="T19" fmla="*/ 46 h 151"/>
                <a:gd name="T20" fmla="*/ 23 w 58"/>
                <a:gd name="T21" fmla="*/ 62 h 151"/>
                <a:gd name="T22" fmla="*/ 25 w 58"/>
                <a:gd name="T23" fmla="*/ 94 h 151"/>
                <a:gd name="T24" fmla="*/ 29 w 58"/>
                <a:gd name="T25" fmla="*/ 129 h 151"/>
                <a:gd name="T26" fmla="*/ 32 w 58"/>
                <a:gd name="T27" fmla="*/ 147 h 151"/>
                <a:gd name="T28" fmla="*/ 31 w 58"/>
                <a:gd name="T29" fmla="*/ 150 h 151"/>
                <a:gd name="T30" fmla="*/ 28 w 58"/>
                <a:gd name="T31" fmla="*/ 149 h 151"/>
                <a:gd name="T32" fmla="*/ 22 w 58"/>
                <a:gd name="T33" fmla="*/ 142 h 151"/>
                <a:gd name="T34" fmla="*/ 25 w 58"/>
                <a:gd name="T35" fmla="*/ 141 h 151"/>
                <a:gd name="T36" fmla="*/ 26 w 58"/>
                <a:gd name="T37" fmla="*/ 129 h 151"/>
                <a:gd name="T38" fmla="*/ 15 w 58"/>
                <a:gd name="T39" fmla="*/ 85 h 151"/>
                <a:gd name="T40" fmla="*/ 14 w 58"/>
                <a:gd name="T41" fmla="*/ 80 h 151"/>
                <a:gd name="T42" fmla="*/ 3 w 58"/>
                <a:gd name="T43" fmla="*/ 32 h 151"/>
                <a:gd name="T44" fmla="*/ 1 w 58"/>
                <a:gd name="T45" fmla="*/ 28 h 151"/>
                <a:gd name="T46" fmla="*/ 0 w 58"/>
                <a:gd name="T47" fmla="*/ 22 h 151"/>
                <a:gd name="T48" fmla="*/ 10 w 58"/>
                <a:gd name="T49" fmla="*/ 33 h 151"/>
                <a:gd name="T50" fmla="*/ 16 w 58"/>
                <a:gd name="T51" fmla="*/ 36 h 151"/>
                <a:gd name="T52" fmla="*/ 16 w 58"/>
                <a:gd name="T53" fmla="*/ 29 h 151"/>
                <a:gd name="T54" fmla="*/ 13 w 58"/>
                <a:gd name="T55" fmla="*/ 24 h 151"/>
                <a:gd name="T56" fmla="*/ 17 w 58"/>
                <a:gd name="T57" fmla="*/ 16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8" h="151">
                  <a:moveTo>
                    <a:pt x="17" y="16"/>
                  </a:moveTo>
                  <a:cubicBezTo>
                    <a:pt x="20" y="26"/>
                    <a:pt x="29" y="30"/>
                    <a:pt x="34" y="38"/>
                  </a:cubicBezTo>
                  <a:cubicBezTo>
                    <a:pt x="32" y="28"/>
                    <a:pt x="27" y="20"/>
                    <a:pt x="23" y="11"/>
                  </a:cubicBezTo>
                  <a:cubicBezTo>
                    <a:pt x="30" y="18"/>
                    <a:pt x="35" y="26"/>
                    <a:pt x="38" y="35"/>
                  </a:cubicBezTo>
                  <a:cubicBezTo>
                    <a:pt x="39" y="24"/>
                    <a:pt x="38" y="12"/>
                    <a:pt x="36" y="0"/>
                  </a:cubicBezTo>
                  <a:cubicBezTo>
                    <a:pt x="43" y="13"/>
                    <a:pt x="47" y="28"/>
                    <a:pt x="51" y="42"/>
                  </a:cubicBezTo>
                  <a:cubicBezTo>
                    <a:pt x="57" y="39"/>
                    <a:pt x="53" y="33"/>
                    <a:pt x="58" y="29"/>
                  </a:cubicBezTo>
                  <a:cubicBezTo>
                    <a:pt x="56" y="44"/>
                    <a:pt x="56" y="58"/>
                    <a:pt x="56" y="72"/>
                  </a:cubicBezTo>
                  <a:cubicBezTo>
                    <a:pt x="52" y="70"/>
                    <a:pt x="54" y="66"/>
                    <a:pt x="54" y="63"/>
                  </a:cubicBezTo>
                  <a:cubicBezTo>
                    <a:pt x="52" y="51"/>
                    <a:pt x="49" y="46"/>
                    <a:pt x="36" y="46"/>
                  </a:cubicBezTo>
                  <a:cubicBezTo>
                    <a:pt x="29" y="46"/>
                    <a:pt x="22" y="55"/>
                    <a:pt x="23" y="62"/>
                  </a:cubicBezTo>
                  <a:cubicBezTo>
                    <a:pt x="23" y="73"/>
                    <a:pt x="25" y="83"/>
                    <a:pt x="25" y="94"/>
                  </a:cubicBezTo>
                  <a:cubicBezTo>
                    <a:pt x="24" y="106"/>
                    <a:pt x="29" y="117"/>
                    <a:pt x="29" y="129"/>
                  </a:cubicBezTo>
                  <a:cubicBezTo>
                    <a:pt x="29" y="135"/>
                    <a:pt x="32" y="141"/>
                    <a:pt x="32" y="147"/>
                  </a:cubicBezTo>
                  <a:cubicBezTo>
                    <a:pt x="31" y="148"/>
                    <a:pt x="32" y="149"/>
                    <a:pt x="31" y="150"/>
                  </a:cubicBezTo>
                  <a:cubicBezTo>
                    <a:pt x="29" y="151"/>
                    <a:pt x="28" y="149"/>
                    <a:pt x="28" y="149"/>
                  </a:cubicBezTo>
                  <a:cubicBezTo>
                    <a:pt x="26" y="147"/>
                    <a:pt x="24" y="144"/>
                    <a:pt x="22" y="142"/>
                  </a:cubicBezTo>
                  <a:cubicBezTo>
                    <a:pt x="23" y="141"/>
                    <a:pt x="24" y="141"/>
                    <a:pt x="25" y="141"/>
                  </a:cubicBezTo>
                  <a:cubicBezTo>
                    <a:pt x="28" y="137"/>
                    <a:pt x="27" y="133"/>
                    <a:pt x="26" y="129"/>
                  </a:cubicBezTo>
                  <a:cubicBezTo>
                    <a:pt x="23" y="114"/>
                    <a:pt x="17" y="100"/>
                    <a:pt x="15" y="85"/>
                  </a:cubicBezTo>
                  <a:cubicBezTo>
                    <a:pt x="15" y="84"/>
                    <a:pt x="14" y="82"/>
                    <a:pt x="14" y="80"/>
                  </a:cubicBezTo>
                  <a:cubicBezTo>
                    <a:pt x="16" y="63"/>
                    <a:pt x="10" y="47"/>
                    <a:pt x="3" y="32"/>
                  </a:cubicBezTo>
                  <a:cubicBezTo>
                    <a:pt x="2" y="30"/>
                    <a:pt x="1" y="29"/>
                    <a:pt x="1" y="28"/>
                  </a:cubicBezTo>
                  <a:cubicBezTo>
                    <a:pt x="1" y="26"/>
                    <a:pt x="0" y="24"/>
                    <a:pt x="0" y="22"/>
                  </a:cubicBezTo>
                  <a:cubicBezTo>
                    <a:pt x="5" y="25"/>
                    <a:pt x="6" y="30"/>
                    <a:pt x="10" y="33"/>
                  </a:cubicBezTo>
                  <a:cubicBezTo>
                    <a:pt x="12" y="34"/>
                    <a:pt x="14" y="37"/>
                    <a:pt x="16" y="36"/>
                  </a:cubicBezTo>
                  <a:cubicBezTo>
                    <a:pt x="18" y="34"/>
                    <a:pt x="16" y="32"/>
                    <a:pt x="16" y="29"/>
                  </a:cubicBezTo>
                  <a:cubicBezTo>
                    <a:pt x="15" y="27"/>
                    <a:pt x="14" y="26"/>
                    <a:pt x="13" y="24"/>
                  </a:cubicBezTo>
                  <a:cubicBezTo>
                    <a:pt x="15" y="22"/>
                    <a:pt x="15" y="19"/>
                    <a:pt x="17" y="16"/>
                  </a:cubicBezTo>
                  <a:close/>
                </a:path>
              </a:pathLst>
            </a:custGeom>
            <a:solidFill>
              <a:srgbClr val="8BBE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36">
              <a:extLst>
                <a:ext uri="{FF2B5EF4-FFF2-40B4-BE49-F238E27FC236}">
                  <a16:creationId xmlns:a16="http://schemas.microsoft.com/office/drawing/2014/main" id="{162DAF54-42EF-591F-2E46-000B490E4BF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683750" y="557213"/>
              <a:ext cx="122238" cy="182563"/>
            </a:xfrm>
            <a:custGeom>
              <a:avLst/>
              <a:gdLst>
                <a:gd name="T0" fmla="*/ 75 w 76"/>
                <a:gd name="T1" fmla="*/ 113 h 114"/>
                <a:gd name="T2" fmla="*/ 72 w 76"/>
                <a:gd name="T3" fmla="*/ 114 h 114"/>
                <a:gd name="T4" fmla="*/ 49 w 76"/>
                <a:gd name="T5" fmla="*/ 90 h 114"/>
                <a:gd name="T6" fmla="*/ 26 w 76"/>
                <a:gd name="T7" fmla="*/ 53 h 114"/>
                <a:gd name="T8" fmla="*/ 3 w 76"/>
                <a:gd name="T9" fmla="*/ 16 h 114"/>
                <a:gd name="T10" fmla="*/ 3 w 76"/>
                <a:gd name="T11" fmla="*/ 8 h 114"/>
                <a:gd name="T12" fmla="*/ 5 w 76"/>
                <a:gd name="T13" fmla="*/ 1 h 114"/>
                <a:gd name="T14" fmla="*/ 5 w 76"/>
                <a:gd name="T15" fmla="*/ 0 h 114"/>
                <a:gd name="T16" fmla="*/ 5 w 76"/>
                <a:gd name="T17" fmla="*/ 0 h 114"/>
                <a:gd name="T18" fmla="*/ 11 w 76"/>
                <a:gd name="T19" fmla="*/ 16 h 114"/>
                <a:gd name="T20" fmla="*/ 37 w 76"/>
                <a:gd name="T21" fmla="*/ 65 h 114"/>
                <a:gd name="T22" fmla="*/ 72 w 76"/>
                <a:gd name="T23" fmla="*/ 103 h 114"/>
                <a:gd name="T24" fmla="*/ 75 w 76"/>
                <a:gd name="T25" fmla="*/ 113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6" h="114">
                  <a:moveTo>
                    <a:pt x="75" y="113"/>
                  </a:moveTo>
                  <a:cubicBezTo>
                    <a:pt x="75" y="114"/>
                    <a:pt x="73" y="114"/>
                    <a:pt x="72" y="114"/>
                  </a:cubicBezTo>
                  <a:cubicBezTo>
                    <a:pt x="62" y="108"/>
                    <a:pt x="56" y="98"/>
                    <a:pt x="49" y="90"/>
                  </a:cubicBezTo>
                  <a:cubicBezTo>
                    <a:pt x="42" y="77"/>
                    <a:pt x="34" y="65"/>
                    <a:pt x="26" y="53"/>
                  </a:cubicBezTo>
                  <a:cubicBezTo>
                    <a:pt x="18" y="41"/>
                    <a:pt x="11" y="28"/>
                    <a:pt x="3" y="16"/>
                  </a:cubicBezTo>
                  <a:cubicBezTo>
                    <a:pt x="1" y="13"/>
                    <a:pt x="0" y="11"/>
                    <a:pt x="3" y="8"/>
                  </a:cubicBezTo>
                  <a:cubicBezTo>
                    <a:pt x="5" y="7"/>
                    <a:pt x="5" y="4"/>
                    <a:pt x="5" y="1"/>
                  </a:cubicBezTo>
                  <a:cubicBezTo>
                    <a:pt x="5" y="1"/>
                    <a:pt x="5" y="0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9" y="5"/>
                    <a:pt x="9" y="11"/>
                    <a:pt x="11" y="16"/>
                  </a:cubicBezTo>
                  <a:cubicBezTo>
                    <a:pt x="18" y="33"/>
                    <a:pt x="26" y="50"/>
                    <a:pt x="37" y="65"/>
                  </a:cubicBezTo>
                  <a:cubicBezTo>
                    <a:pt x="47" y="79"/>
                    <a:pt x="59" y="92"/>
                    <a:pt x="72" y="103"/>
                  </a:cubicBezTo>
                  <a:cubicBezTo>
                    <a:pt x="76" y="106"/>
                    <a:pt x="75" y="109"/>
                    <a:pt x="75" y="113"/>
                  </a:cubicBezTo>
                  <a:close/>
                </a:path>
              </a:pathLst>
            </a:custGeom>
            <a:solidFill>
              <a:srgbClr val="0E7A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" name="Freeform 37">
              <a:extLst>
                <a:ext uri="{FF2B5EF4-FFF2-40B4-BE49-F238E27FC236}">
                  <a16:creationId xmlns:a16="http://schemas.microsoft.com/office/drawing/2014/main" id="{8B476966-F284-FE6B-3399-2FB3FCAD2B9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701213" y="711201"/>
              <a:ext cx="85725" cy="128588"/>
            </a:xfrm>
            <a:custGeom>
              <a:avLst/>
              <a:gdLst>
                <a:gd name="T0" fmla="*/ 52 w 54"/>
                <a:gd name="T1" fmla="*/ 80 h 80"/>
                <a:gd name="T2" fmla="*/ 42 w 54"/>
                <a:gd name="T3" fmla="*/ 64 h 80"/>
                <a:gd name="T4" fmla="*/ 19 w 54"/>
                <a:gd name="T5" fmla="*/ 27 h 80"/>
                <a:gd name="T6" fmla="*/ 2 w 54"/>
                <a:gd name="T7" fmla="*/ 5 h 80"/>
                <a:gd name="T8" fmla="*/ 0 w 54"/>
                <a:gd name="T9" fmla="*/ 0 h 80"/>
                <a:gd name="T10" fmla="*/ 6 w 54"/>
                <a:gd name="T11" fmla="*/ 3 h 80"/>
                <a:gd name="T12" fmla="*/ 18 w 54"/>
                <a:gd name="T13" fmla="*/ 16 h 80"/>
                <a:gd name="T14" fmla="*/ 30 w 54"/>
                <a:gd name="T15" fmla="*/ 32 h 80"/>
                <a:gd name="T16" fmla="*/ 35 w 54"/>
                <a:gd name="T17" fmla="*/ 39 h 80"/>
                <a:gd name="T18" fmla="*/ 41 w 54"/>
                <a:gd name="T19" fmla="*/ 50 h 80"/>
                <a:gd name="T20" fmla="*/ 51 w 54"/>
                <a:gd name="T21" fmla="*/ 74 h 80"/>
                <a:gd name="T22" fmla="*/ 52 w 54"/>
                <a:gd name="T23" fmla="*/ 8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4" h="80">
                  <a:moveTo>
                    <a:pt x="52" y="80"/>
                  </a:moveTo>
                  <a:cubicBezTo>
                    <a:pt x="48" y="75"/>
                    <a:pt x="45" y="70"/>
                    <a:pt x="42" y="64"/>
                  </a:cubicBezTo>
                  <a:cubicBezTo>
                    <a:pt x="36" y="51"/>
                    <a:pt x="28" y="39"/>
                    <a:pt x="19" y="27"/>
                  </a:cubicBezTo>
                  <a:cubicBezTo>
                    <a:pt x="14" y="20"/>
                    <a:pt x="8" y="12"/>
                    <a:pt x="2" y="5"/>
                  </a:cubicBezTo>
                  <a:cubicBezTo>
                    <a:pt x="0" y="4"/>
                    <a:pt x="0" y="2"/>
                    <a:pt x="0" y="0"/>
                  </a:cubicBezTo>
                  <a:cubicBezTo>
                    <a:pt x="3" y="1"/>
                    <a:pt x="5" y="1"/>
                    <a:pt x="6" y="3"/>
                  </a:cubicBezTo>
                  <a:cubicBezTo>
                    <a:pt x="10" y="8"/>
                    <a:pt x="15" y="11"/>
                    <a:pt x="18" y="16"/>
                  </a:cubicBezTo>
                  <a:cubicBezTo>
                    <a:pt x="20" y="22"/>
                    <a:pt x="26" y="26"/>
                    <a:pt x="30" y="32"/>
                  </a:cubicBezTo>
                  <a:cubicBezTo>
                    <a:pt x="32" y="34"/>
                    <a:pt x="32" y="38"/>
                    <a:pt x="35" y="39"/>
                  </a:cubicBezTo>
                  <a:cubicBezTo>
                    <a:pt x="38" y="42"/>
                    <a:pt x="39" y="46"/>
                    <a:pt x="41" y="50"/>
                  </a:cubicBezTo>
                  <a:cubicBezTo>
                    <a:pt x="44" y="58"/>
                    <a:pt x="48" y="66"/>
                    <a:pt x="51" y="74"/>
                  </a:cubicBezTo>
                  <a:cubicBezTo>
                    <a:pt x="53" y="75"/>
                    <a:pt x="54" y="77"/>
                    <a:pt x="52" y="80"/>
                  </a:cubicBezTo>
                  <a:close/>
                </a:path>
              </a:pathLst>
            </a:custGeom>
            <a:solidFill>
              <a:srgbClr val="21A3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38">
              <a:extLst>
                <a:ext uri="{FF2B5EF4-FFF2-40B4-BE49-F238E27FC236}">
                  <a16:creationId xmlns:a16="http://schemas.microsoft.com/office/drawing/2014/main" id="{26E7FF18-A10C-6B8C-547C-A904904CC1A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074275" y="1127126"/>
              <a:ext cx="49213" cy="57150"/>
            </a:xfrm>
            <a:custGeom>
              <a:avLst/>
              <a:gdLst>
                <a:gd name="T0" fmla="*/ 22 w 31"/>
                <a:gd name="T1" fmla="*/ 2 h 35"/>
                <a:gd name="T2" fmla="*/ 27 w 31"/>
                <a:gd name="T3" fmla="*/ 1 h 35"/>
                <a:gd name="T4" fmla="*/ 30 w 31"/>
                <a:gd name="T5" fmla="*/ 21 h 35"/>
                <a:gd name="T6" fmla="*/ 29 w 31"/>
                <a:gd name="T7" fmla="*/ 25 h 35"/>
                <a:gd name="T8" fmla="*/ 16 w 31"/>
                <a:gd name="T9" fmla="*/ 30 h 35"/>
                <a:gd name="T10" fmla="*/ 5 w 31"/>
                <a:gd name="T11" fmla="*/ 35 h 35"/>
                <a:gd name="T12" fmla="*/ 0 w 31"/>
                <a:gd name="T13" fmla="*/ 31 h 35"/>
                <a:gd name="T14" fmla="*/ 14 w 31"/>
                <a:gd name="T15" fmla="*/ 21 h 35"/>
                <a:gd name="T16" fmla="*/ 22 w 31"/>
                <a:gd name="T17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" h="35">
                  <a:moveTo>
                    <a:pt x="22" y="2"/>
                  </a:moveTo>
                  <a:cubicBezTo>
                    <a:pt x="24" y="1"/>
                    <a:pt x="25" y="0"/>
                    <a:pt x="27" y="1"/>
                  </a:cubicBezTo>
                  <a:cubicBezTo>
                    <a:pt x="29" y="7"/>
                    <a:pt x="27" y="15"/>
                    <a:pt x="30" y="21"/>
                  </a:cubicBezTo>
                  <a:cubicBezTo>
                    <a:pt x="31" y="22"/>
                    <a:pt x="30" y="24"/>
                    <a:pt x="29" y="25"/>
                  </a:cubicBezTo>
                  <a:cubicBezTo>
                    <a:pt x="24" y="26"/>
                    <a:pt x="21" y="30"/>
                    <a:pt x="16" y="30"/>
                  </a:cubicBezTo>
                  <a:cubicBezTo>
                    <a:pt x="12" y="30"/>
                    <a:pt x="9" y="34"/>
                    <a:pt x="5" y="35"/>
                  </a:cubicBezTo>
                  <a:cubicBezTo>
                    <a:pt x="2" y="35"/>
                    <a:pt x="0" y="35"/>
                    <a:pt x="0" y="31"/>
                  </a:cubicBezTo>
                  <a:cubicBezTo>
                    <a:pt x="5" y="28"/>
                    <a:pt x="10" y="25"/>
                    <a:pt x="14" y="21"/>
                  </a:cubicBezTo>
                  <a:cubicBezTo>
                    <a:pt x="19" y="15"/>
                    <a:pt x="22" y="9"/>
                    <a:pt x="22" y="2"/>
                  </a:cubicBezTo>
                  <a:close/>
                </a:path>
              </a:pathLst>
            </a:custGeom>
            <a:solidFill>
              <a:srgbClr val="87BD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Freeform 39">
              <a:extLst>
                <a:ext uri="{FF2B5EF4-FFF2-40B4-BE49-F238E27FC236}">
                  <a16:creationId xmlns:a16="http://schemas.microsoft.com/office/drawing/2014/main" id="{F2C86924-B06B-9459-29CD-ED867CFB3F1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782175" y="830263"/>
              <a:ext cx="12700" cy="30163"/>
            </a:xfrm>
            <a:custGeom>
              <a:avLst/>
              <a:gdLst>
                <a:gd name="T0" fmla="*/ 1 w 7"/>
                <a:gd name="T1" fmla="*/ 6 h 19"/>
                <a:gd name="T2" fmla="*/ 0 w 7"/>
                <a:gd name="T3" fmla="*/ 0 h 19"/>
                <a:gd name="T4" fmla="*/ 6 w 7"/>
                <a:gd name="T5" fmla="*/ 16 h 19"/>
                <a:gd name="T6" fmla="*/ 6 w 7"/>
                <a:gd name="T7" fmla="*/ 19 h 19"/>
                <a:gd name="T8" fmla="*/ 1 w 7"/>
                <a:gd name="T9" fmla="*/ 6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9">
                  <a:moveTo>
                    <a:pt x="1" y="6"/>
                  </a:moveTo>
                  <a:cubicBezTo>
                    <a:pt x="1" y="4"/>
                    <a:pt x="1" y="2"/>
                    <a:pt x="0" y="0"/>
                  </a:cubicBezTo>
                  <a:cubicBezTo>
                    <a:pt x="3" y="1"/>
                    <a:pt x="7" y="11"/>
                    <a:pt x="6" y="16"/>
                  </a:cubicBezTo>
                  <a:cubicBezTo>
                    <a:pt x="6" y="17"/>
                    <a:pt x="6" y="18"/>
                    <a:pt x="6" y="19"/>
                  </a:cubicBezTo>
                  <a:cubicBezTo>
                    <a:pt x="3" y="16"/>
                    <a:pt x="3" y="10"/>
                    <a:pt x="1" y="6"/>
                  </a:cubicBezTo>
                  <a:close/>
                </a:path>
              </a:pathLst>
            </a:custGeom>
            <a:solidFill>
              <a:srgbClr val="8BBE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Freeform 40">
              <a:extLst>
                <a:ext uri="{FF2B5EF4-FFF2-40B4-BE49-F238E27FC236}">
                  <a16:creationId xmlns:a16="http://schemas.microsoft.com/office/drawing/2014/main" id="{6862D666-A218-692C-F8CA-A0BE82A1299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710738" y="715963"/>
              <a:ext cx="19050" cy="20638"/>
            </a:xfrm>
            <a:custGeom>
              <a:avLst/>
              <a:gdLst>
                <a:gd name="T0" fmla="*/ 12 w 12"/>
                <a:gd name="T1" fmla="*/ 13 h 13"/>
                <a:gd name="T2" fmla="*/ 0 w 12"/>
                <a:gd name="T3" fmla="*/ 0 h 13"/>
                <a:gd name="T4" fmla="*/ 12 w 12"/>
                <a:gd name="T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" h="13">
                  <a:moveTo>
                    <a:pt x="12" y="13"/>
                  </a:moveTo>
                  <a:cubicBezTo>
                    <a:pt x="7" y="9"/>
                    <a:pt x="3" y="6"/>
                    <a:pt x="0" y="0"/>
                  </a:cubicBezTo>
                  <a:cubicBezTo>
                    <a:pt x="6" y="3"/>
                    <a:pt x="11" y="6"/>
                    <a:pt x="12" y="13"/>
                  </a:cubicBezTo>
                  <a:close/>
                </a:path>
              </a:pathLst>
            </a:custGeom>
            <a:solidFill>
              <a:srgbClr val="8BBE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" name="Freeform 41">
              <a:extLst>
                <a:ext uri="{FF2B5EF4-FFF2-40B4-BE49-F238E27FC236}">
                  <a16:creationId xmlns:a16="http://schemas.microsoft.com/office/drawing/2014/main" id="{CD1EE0BE-EE65-08C8-148B-6D98AF79B66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129838" y="796926"/>
              <a:ext cx="22225" cy="20638"/>
            </a:xfrm>
            <a:custGeom>
              <a:avLst/>
              <a:gdLst>
                <a:gd name="T0" fmla="*/ 13 w 14"/>
                <a:gd name="T1" fmla="*/ 1 h 13"/>
                <a:gd name="T2" fmla="*/ 14 w 14"/>
                <a:gd name="T3" fmla="*/ 1 h 13"/>
                <a:gd name="T4" fmla="*/ 0 w 14"/>
                <a:gd name="T5" fmla="*/ 13 h 13"/>
                <a:gd name="T6" fmla="*/ 0 w 14"/>
                <a:gd name="T7" fmla="*/ 9 h 13"/>
                <a:gd name="T8" fmla="*/ 13 w 14"/>
                <a:gd name="T9" fmla="*/ 1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3">
                  <a:moveTo>
                    <a:pt x="13" y="1"/>
                  </a:moveTo>
                  <a:cubicBezTo>
                    <a:pt x="13" y="1"/>
                    <a:pt x="14" y="1"/>
                    <a:pt x="14" y="1"/>
                  </a:cubicBezTo>
                  <a:cubicBezTo>
                    <a:pt x="8" y="3"/>
                    <a:pt x="3" y="7"/>
                    <a:pt x="0" y="13"/>
                  </a:cubicBezTo>
                  <a:cubicBezTo>
                    <a:pt x="0" y="12"/>
                    <a:pt x="0" y="11"/>
                    <a:pt x="0" y="9"/>
                  </a:cubicBezTo>
                  <a:cubicBezTo>
                    <a:pt x="4" y="5"/>
                    <a:pt x="6" y="0"/>
                    <a:pt x="13" y="1"/>
                  </a:cubicBezTo>
                  <a:close/>
                </a:path>
              </a:pathLst>
            </a:custGeom>
            <a:solidFill>
              <a:srgbClr val="87BD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" name="Freeform 42">
              <a:extLst>
                <a:ext uri="{FF2B5EF4-FFF2-40B4-BE49-F238E27FC236}">
                  <a16:creationId xmlns:a16="http://schemas.microsoft.com/office/drawing/2014/main" id="{8882685F-6F19-8F5F-022A-E40D0E36D95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077450" y="1006476"/>
              <a:ext cx="12700" cy="30163"/>
            </a:xfrm>
            <a:custGeom>
              <a:avLst/>
              <a:gdLst>
                <a:gd name="T0" fmla="*/ 0 w 8"/>
                <a:gd name="T1" fmla="*/ 0 h 18"/>
                <a:gd name="T2" fmla="*/ 7 w 8"/>
                <a:gd name="T3" fmla="*/ 18 h 18"/>
                <a:gd name="T4" fmla="*/ 0 w 8"/>
                <a:gd name="T5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18">
                  <a:moveTo>
                    <a:pt x="0" y="0"/>
                  </a:moveTo>
                  <a:cubicBezTo>
                    <a:pt x="8" y="4"/>
                    <a:pt x="5" y="12"/>
                    <a:pt x="7" y="18"/>
                  </a:cubicBezTo>
                  <a:cubicBezTo>
                    <a:pt x="4" y="12"/>
                    <a:pt x="2" y="6"/>
                    <a:pt x="0" y="0"/>
                  </a:cubicBezTo>
                  <a:close/>
                </a:path>
              </a:pathLst>
            </a:custGeom>
            <a:solidFill>
              <a:srgbClr val="8BBE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Freeform 43">
              <a:extLst>
                <a:ext uri="{FF2B5EF4-FFF2-40B4-BE49-F238E27FC236}">
                  <a16:creationId xmlns:a16="http://schemas.microsoft.com/office/drawing/2014/main" id="{483425C2-E798-955F-0FF1-5D1EC091D88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756775" y="773113"/>
              <a:ext cx="9525" cy="19050"/>
            </a:xfrm>
            <a:custGeom>
              <a:avLst/>
              <a:gdLst>
                <a:gd name="T0" fmla="*/ 6 w 6"/>
                <a:gd name="T1" fmla="*/ 11 h 11"/>
                <a:gd name="T2" fmla="*/ 0 w 6"/>
                <a:gd name="T3" fmla="*/ 0 h 11"/>
                <a:gd name="T4" fmla="*/ 6 w 6"/>
                <a:gd name="T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11">
                  <a:moveTo>
                    <a:pt x="6" y="11"/>
                  </a:moveTo>
                  <a:cubicBezTo>
                    <a:pt x="3" y="8"/>
                    <a:pt x="1" y="4"/>
                    <a:pt x="0" y="0"/>
                  </a:cubicBezTo>
                  <a:cubicBezTo>
                    <a:pt x="6" y="2"/>
                    <a:pt x="6" y="6"/>
                    <a:pt x="6" y="11"/>
                  </a:cubicBezTo>
                  <a:close/>
                </a:path>
              </a:pathLst>
            </a:custGeom>
            <a:solidFill>
              <a:srgbClr val="8BBE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44">
              <a:extLst>
                <a:ext uri="{FF2B5EF4-FFF2-40B4-BE49-F238E27FC236}">
                  <a16:creationId xmlns:a16="http://schemas.microsoft.com/office/drawing/2014/main" id="{9199E544-0063-5C41-EBEB-FD4FB117986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810750" y="1022351"/>
              <a:ext cx="6350" cy="33338"/>
            </a:xfrm>
            <a:custGeom>
              <a:avLst/>
              <a:gdLst>
                <a:gd name="T0" fmla="*/ 1 w 4"/>
                <a:gd name="T1" fmla="*/ 20 h 20"/>
                <a:gd name="T2" fmla="*/ 3 w 4"/>
                <a:gd name="T3" fmla="*/ 0 h 20"/>
                <a:gd name="T4" fmla="*/ 1 w 4"/>
                <a:gd name="T5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20">
                  <a:moveTo>
                    <a:pt x="1" y="20"/>
                  </a:moveTo>
                  <a:cubicBezTo>
                    <a:pt x="2" y="13"/>
                    <a:pt x="0" y="7"/>
                    <a:pt x="3" y="0"/>
                  </a:cubicBezTo>
                  <a:cubicBezTo>
                    <a:pt x="2" y="7"/>
                    <a:pt x="4" y="14"/>
                    <a:pt x="1" y="20"/>
                  </a:cubicBezTo>
                  <a:close/>
                </a:path>
              </a:pathLst>
            </a:custGeom>
            <a:solidFill>
              <a:srgbClr val="8BBE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45">
              <a:extLst>
                <a:ext uri="{FF2B5EF4-FFF2-40B4-BE49-F238E27FC236}">
                  <a16:creationId xmlns:a16="http://schemas.microsoft.com/office/drawing/2014/main" id="{60D153C3-9D53-FB2D-482C-3006B28C521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810750" y="938213"/>
              <a:ext cx="6350" cy="25400"/>
            </a:xfrm>
            <a:custGeom>
              <a:avLst/>
              <a:gdLst>
                <a:gd name="T0" fmla="*/ 0 w 4"/>
                <a:gd name="T1" fmla="*/ 16 h 16"/>
                <a:gd name="T2" fmla="*/ 0 w 4"/>
                <a:gd name="T3" fmla="*/ 0 h 16"/>
                <a:gd name="T4" fmla="*/ 0 w 4"/>
                <a:gd name="T5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16">
                  <a:moveTo>
                    <a:pt x="0" y="16"/>
                  </a:moveTo>
                  <a:cubicBezTo>
                    <a:pt x="1" y="11"/>
                    <a:pt x="0" y="6"/>
                    <a:pt x="0" y="0"/>
                  </a:cubicBezTo>
                  <a:cubicBezTo>
                    <a:pt x="2" y="6"/>
                    <a:pt x="4" y="11"/>
                    <a:pt x="0" y="16"/>
                  </a:cubicBezTo>
                  <a:close/>
                </a:path>
              </a:pathLst>
            </a:custGeom>
            <a:solidFill>
              <a:srgbClr val="8BBE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46">
              <a:extLst>
                <a:ext uri="{FF2B5EF4-FFF2-40B4-BE49-F238E27FC236}">
                  <a16:creationId xmlns:a16="http://schemas.microsoft.com/office/drawing/2014/main" id="{C3CC0DAB-8C1B-9996-3A09-904A26412C6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074275" y="955676"/>
              <a:ext cx="6350" cy="28575"/>
            </a:xfrm>
            <a:custGeom>
              <a:avLst/>
              <a:gdLst>
                <a:gd name="T0" fmla="*/ 1 w 4"/>
                <a:gd name="T1" fmla="*/ 0 h 18"/>
                <a:gd name="T2" fmla="*/ 2 w 4"/>
                <a:gd name="T3" fmla="*/ 18 h 18"/>
                <a:gd name="T4" fmla="*/ 1 w 4"/>
                <a:gd name="T5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18">
                  <a:moveTo>
                    <a:pt x="1" y="0"/>
                  </a:moveTo>
                  <a:cubicBezTo>
                    <a:pt x="4" y="6"/>
                    <a:pt x="2" y="12"/>
                    <a:pt x="2" y="18"/>
                  </a:cubicBezTo>
                  <a:cubicBezTo>
                    <a:pt x="0" y="12"/>
                    <a:pt x="2" y="6"/>
                    <a:pt x="1" y="0"/>
                  </a:cubicBezTo>
                  <a:close/>
                </a:path>
              </a:pathLst>
            </a:custGeom>
            <a:solidFill>
              <a:srgbClr val="8BBE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47">
              <a:extLst>
                <a:ext uri="{FF2B5EF4-FFF2-40B4-BE49-F238E27FC236}">
                  <a16:creationId xmlns:a16="http://schemas.microsoft.com/office/drawing/2014/main" id="{73DF288A-75BC-C52A-B51C-6550466CB32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658350" y="234951"/>
              <a:ext cx="504825" cy="222250"/>
            </a:xfrm>
            <a:custGeom>
              <a:avLst/>
              <a:gdLst>
                <a:gd name="T0" fmla="*/ 303 w 313"/>
                <a:gd name="T1" fmla="*/ 42 h 138"/>
                <a:gd name="T2" fmla="*/ 299 w 313"/>
                <a:gd name="T3" fmla="*/ 52 h 138"/>
                <a:gd name="T4" fmla="*/ 285 w 313"/>
                <a:gd name="T5" fmla="*/ 60 h 138"/>
                <a:gd name="T6" fmla="*/ 256 w 313"/>
                <a:gd name="T7" fmla="*/ 64 h 138"/>
                <a:gd name="T8" fmla="*/ 200 w 313"/>
                <a:gd name="T9" fmla="*/ 67 h 138"/>
                <a:gd name="T10" fmla="*/ 212 w 313"/>
                <a:gd name="T11" fmla="*/ 76 h 138"/>
                <a:gd name="T12" fmla="*/ 174 w 313"/>
                <a:gd name="T13" fmla="*/ 89 h 138"/>
                <a:gd name="T14" fmla="*/ 166 w 313"/>
                <a:gd name="T15" fmla="*/ 89 h 138"/>
                <a:gd name="T16" fmla="*/ 148 w 313"/>
                <a:gd name="T17" fmla="*/ 73 h 138"/>
                <a:gd name="T18" fmla="*/ 144 w 313"/>
                <a:gd name="T19" fmla="*/ 80 h 138"/>
                <a:gd name="T20" fmla="*/ 132 w 313"/>
                <a:gd name="T21" fmla="*/ 90 h 138"/>
                <a:gd name="T22" fmla="*/ 115 w 313"/>
                <a:gd name="T23" fmla="*/ 99 h 138"/>
                <a:gd name="T24" fmla="*/ 83 w 313"/>
                <a:gd name="T25" fmla="*/ 95 h 138"/>
                <a:gd name="T26" fmla="*/ 66 w 313"/>
                <a:gd name="T27" fmla="*/ 97 h 138"/>
                <a:gd name="T28" fmla="*/ 51 w 313"/>
                <a:gd name="T29" fmla="*/ 126 h 138"/>
                <a:gd name="T30" fmla="*/ 36 w 313"/>
                <a:gd name="T31" fmla="*/ 138 h 138"/>
                <a:gd name="T32" fmla="*/ 27 w 313"/>
                <a:gd name="T33" fmla="*/ 129 h 138"/>
                <a:gd name="T34" fmla="*/ 19 w 313"/>
                <a:gd name="T35" fmla="*/ 92 h 138"/>
                <a:gd name="T36" fmla="*/ 27 w 313"/>
                <a:gd name="T37" fmla="*/ 65 h 138"/>
                <a:gd name="T38" fmla="*/ 19 w 313"/>
                <a:gd name="T39" fmla="*/ 71 h 138"/>
                <a:gd name="T40" fmla="*/ 8 w 313"/>
                <a:gd name="T41" fmla="*/ 86 h 138"/>
                <a:gd name="T42" fmla="*/ 1 w 313"/>
                <a:gd name="T43" fmla="*/ 82 h 138"/>
                <a:gd name="T44" fmla="*/ 20 w 313"/>
                <a:gd name="T45" fmla="*/ 55 h 138"/>
                <a:gd name="T46" fmla="*/ 41 w 313"/>
                <a:gd name="T47" fmla="*/ 38 h 138"/>
                <a:gd name="T48" fmla="*/ 46 w 313"/>
                <a:gd name="T49" fmla="*/ 41 h 138"/>
                <a:gd name="T50" fmla="*/ 44 w 313"/>
                <a:gd name="T51" fmla="*/ 53 h 138"/>
                <a:gd name="T52" fmla="*/ 32 w 313"/>
                <a:gd name="T53" fmla="*/ 53 h 138"/>
                <a:gd name="T54" fmla="*/ 41 w 313"/>
                <a:gd name="T55" fmla="*/ 60 h 138"/>
                <a:gd name="T56" fmla="*/ 71 w 313"/>
                <a:gd name="T57" fmla="*/ 54 h 138"/>
                <a:gd name="T58" fmla="*/ 96 w 313"/>
                <a:gd name="T59" fmla="*/ 67 h 138"/>
                <a:gd name="T60" fmla="*/ 108 w 313"/>
                <a:gd name="T61" fmla="*/ 62 h 138"/>
                <a:gd name="T62" fmla="*/ 139 w 313"/>
                <a:gd name="T63" fmla="*/ 29 h 138"/>
                <a:gd name="T64" fmla="*/ 157 w 313"/>
                <a:gd name="T65" fmla="*/ 15 h 138"/>
                <a:gd name="T66" fmla="*/ 167 w 313"/>
                <a:gd name="T67" fmla="*/ 30 h 138"/>
                <a:gd name="T68" fmla="*/ 183 w 313"/>
                <a:gd name="T69" fmla="*/ 34 h 138"/>
                <a:gd name="T70" fmla="*/ 196 w 313"/>
                <a:gd name="T71" fmla="*/ 44 h 138"/>
                <a:gd name="T72" fmla="*/ 209 w 313"/>
                <a:gd name="T73" fmla="*/ 39 h 138"/>
                <a:gd name="T74" fmla="*/ 215 w 313"/>
                <a:gd name="T75" fmla="*/ 30 h 138"/>
                <a:gd name="T76" fmla="*/ 204 w 313"/>
                <a:gd name="T77" fmla="*/ 19 h 138"/>
                <a:gd name="T78" fmla="*/ 181 w 313"/>
                <a:gd name="T79" fmla="*/ 15 h 138"/>
                <a:gd name="T80" fmla="*/ 173 w 313"/>
                <a:gd name="T81" fmla="*/ 17 h 138"/>
                <a:gd name="T82" fmla="*/ 163 w 313"/>
                <a:gd name="T83" fmla="*/ 22 h 138"/>
                <a:gd name="T84" fmla="*/ 162 w 313"/>
                <a:gd name="T85" fmla="*/ 13 h 138"/>
                <a:gd name="T86" fmla="*/ 206 w 313"/>
                <a:gd name="T87" fmla="*/ 3 h 138"/>
                <a:gd name="T88" fmla="*/ 214 w 313"/>
                <a:gd name="T89" fmla="*/ 11 h 138"/>
                <a:gd name="T90" fmla="*/ 231 w 313"/>
                <a:gd name="T91" fmla="*/ 17 h 138"/>
                <a:gd name="T92" fmla="*/ 241 w 313"/>
                <a:gd name="T93" fmla="*/ 28 h 138"/>
                <a:gd name="T94" fmla="*/ 264 w 313"/>
                <a:gd name="T95" fmla="*/ 19 h 138"/>
                <a:gd name="T96" fmla="*/ 277 w 313"/>
                <a:gd name="T97" fmla="*/ 28 h 138"/>
                <a:gd name="T98" fmla="*/ 295 w 313"/>
                <a:gd name="T99" fmla="*/ 39 h 138"/>
                <a:gd name="T100" fmla="*/ 299 w 313"/>
                <a:gd name="T101" fmla="*/ 27 h 138"/>
                <a:gd name="T102" fmla="*/ 301 w 313"/>
                <a:gd name="T103" fmla="*/ 2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13" h="138">
                  <a:moveTo>
                    <a:pt x="313" y="30"/>
                  </a:moveTo>
                  <a:cubicBezTo>
                    <a:pt x="307" y="30"/>
                    <a:pt x="304" y="34"/>
                    <a:pt x="303" y="42"/>
                  </a:cubicBezTo>
                  <a:cubicBezTo>
                    <a:pt x="303" y="44"/>
                    <a:pt x="304" y="46"/>
                    <a:pt x="303" y="48"/>
                  </a:cubicBezTo>
                  <a:cubicBezTo>
                    <a:pt x="303" y="51"/>
                    <a:pt x="302" y="53"/>
                    <a:pt x="299" y="52"/>
                  </a:cubicBezTo>
                  <a:cubicBezTo>
                    <a:pt x="294" y="50"/>
                    <a:pt x="294" y="54"/>
                    <a:pt x="293" y="57"/>
                  </a:cubicBezTo>
                  <a:cubicBezTo>
                    <a:pt x="292" y="61"/>
                    <a:pt x="291" y="66"/>
                    <a:pt x="285" y="60"/>
                  </a:cubicBezTo>
                  <a:cubicBezTo>
                    <a:pt x="284" y="60"/>
                    <a:pt x="283" y="59"/>
                    <a:pt x="282" y="60"/>
                  </a:cubicBezTo>
                  <a:cubicBezTo>
                    <a:pt x="274" y="65"/>
                    <a:pt x="265" y="63"/>
                    <a:pt x="256" y="64"/>
                  </a:cubicBezTo>
                  <a:cubicBezTo>
                    <a:pt x="239" y="65"/>
                    <a:pt x="222" y="65"/>
                    <a:pt x="206" y="65"/>
                  </a:cubicBezTo>
                  <a:cubicBezTo>
                    <a:pt x="204" y="66"/>
                    <a:pt x="201" y="64"/>
                    <a:pt x="200" y="67"/>
                  </a:cubicBezTo>
                  <a:cubicBezTo>
                    <a:pt x="200" y="70"/>
                    <a:pt x="202" y="71"/>
                    <a:pt x="205" y="72"/>
                  </a:cubicBezTo>
                  <a:cubicBezTo>
                    <a:pt x="207" y="73"/>
                    <a:pt x="210" y="73"/>
                    <a:pt x="212" y="76"/>
                  </a:cubicBezTo>
                  <a:cubicBezTo>
                    <a:pt x="208" y="77"/>
                    <a:pt x="205" y="78"/>
                    <a:pt x="202" y="78"/>
                  </a:cubicBezTo>
                  <a:cubicBezTo>
                    <a:pt x="190" y="76"/>
                    <a:pt x="182" y="81"/>
                    <a:pt x="174" y="89"/>
                  </a:cubicBezTo>
                  <a:cubicBezTo>
                    <a:pt x="173" y="87"/>
                    <a:pt x="171" y="85"/>
                    <a:pt x="169" y="89"/>
                  </a:cubicBezTo>
                  <a:cubicBezTo>
                    <a:pt x="168" y="89"/>
                    <a:pt x="167" y="89"/>
                    <a:pt x="166" y="89"/>
                  </a:cubicBezTo>
                  <a:cubicBezTo>
                    <a:pt x="167" y="81"/>
                    <a:pt x="156" y="83"/>
                    <a:pt x="154" y="76"/>
                  </a:cubicBezTo>
                  <a:cubicBezTo>
                    <a:pt x="154" y="73"/>
                    <a:pt x="150" y="73"/>
                    <a:pt x="148" y="73"/>
                  </a:cubicBezTo>
                  <a:cubicBezTo>
                    <a:pt x="145" y="73"/>
                    <a:pt x="145" y="75"/>
                    <a:pt x="145" y="78"/>
                  </a:cubicBezTo>
                  <a:cubicBezTo>
                    <a:pt x="146" y="78"/>
                    <a:pt x="145" y="79"/>
                    <a:pt x="144" y="80"/>
                  </a:cubicBezTo>
                  <a:cubicBezTo>
                    <a:pt x="139" y="80"/>
                    <a:pt x="136" y="84"/>
                    <a:pt x="134" y="88"/>
                  </a:cubicBezTo>
                  <a:cubicBezTo>
                    <a:pt x="134" y="89"/>
                    <a:pt x="133" y="90"/>
                    <a:pt x="132" y="90"/>
                  </a:cubicBezTo>
                  <a:cubicBezTo>
                    <a:pt x="127" y="90"/>
                    <a:pt x="124" y="91"/>
                    <a:pt x="122" y="96"/>
                  </a:cubicBezTo>
                  <a:cubicBezTo>
                    <a:pt x="121" y="99"/>
                    <a:pt x="118" y="99"/>
                    <a:pt x="115" y="99"/>
                  </a:cubicBezTo>
                  <a:cubicBezTo>
                    <a:pt x="106" y="99"/>
                    <a:pt x="97" y="99"/>
                    <a:pt x="89" y="94"/>
                  </a:cubicBezTo>
                  <a:cubicBezTo>
                    <a:pt x="87" y="92"/>
                    <a:pt x="85" y="92"/>
                    <a:pt x="83" y="95"/>
                  </a:cubicBezTo>
                  <a:cubicBezTo>
                    <a:pt x="82" y="98"/>
                    <a:pt x="79" y="98"/>
                    <a:pt x="77" y="96"/>
                  </a:cubicBezTo>
                  <a:cubicBezTo>
                    <a:pt x="73" y="94"/>
                    <a:pt x="69" y="96"/>
                    <a:pt x="66" y="97"/>
                  </a:cubicBezTo>
                  <a:cubicBezTo>
                    <a:pt x="64" y="97"/>
                    <a:pt x="63" y="98"/>
                    <a:pt x="64" y="100"/>
                  </a:cubicBezTo>
                  <a:cubicBezTo>
                    <a:pt x="67" y="113"/>
                    <a:pt x="60" y="120"/>
                    <a:pt x="51" y="126"/>
                  </a:cubicBezTo>
                  <a:cubicBezTo>
                    <a:pt x="48" y="128"/>
                    <a:pt x="47" y="130"/>
                    <a:pt x="46" y="133"/>
                  </a:cubicBezTo>
                  <a:cubicBezTo>
                    <a:pt x="45" y="138"/>
                    <a:pt x="40" y="138"/>
                    <a:pt x="36" y="138"/>
                  </a:cubicBezTo>
                  <a:cubicBezTo>
                    <a:pt x="33" y="138"/>
                    <a:pt x="28" y="138"/>
                    <a:pt x="29" y="132"/>
                  </a:cubicBezTo>
                  <a:cubicBezTo>
                    <a:pt x="29" y="131"/>
                    <a:pt x="28" y="129"/>
                    <a:pt x="27" y="129"/>
                  </a:cubicBezTo>
                  <a:cubicBezTo>
                    <a:pt x="17" y="125"/>
                    <a:pt x="21" y="115"/>
                    <a:pt x="19" y="108"/>
                  </a:cubicBezTo>
                  <a:cubicBezTo>
                    <a:pt x="18" y="103"/>
                    <a:pt x="19" y="97"/>
                    <a:pt x="19" y="92"/>
                  </a:cubicBezTo>
                  <a:cubicBezTo>
                    <a:pt x="19" y="88"/>
                    <a:pt x="20" y="84"/>
                    <a:pt x="25" y="82"/>
                  </a:cubicBezTo>
                  <a:cubicBezTo>
                    <a:pt x="28" y="80"/>
                    <a:pt x="29" y="67"/>
                    <a:pt x="27" y="65"/>
                  </a:cubicBezTo>
                  <a:cubicBezTo>
                    <a:pt x="26" y="63"/>
                    <a:pt x="24" y="64"/>
                    <a:pt x="23" y="65"/>
                  </a:cubicBezTo>
                  <a:cubicBezTo>
                    <a:pt x="22" y="67"/>
                    <a:pt x="20" y="69"/>
                    <a:pt x="19" y="71"/>
                  </a:cubicBezTo>
                  <a:cubicBezTo>
                    <a:pt x="18" y="72"/>
                    <a:pt x="18" y="74"/>
                    <a:pt x="17" y="74"/>
                  </a:cubicBezTo>
                  <a:cubicBezTo>
                    <a:pt x="13" y="78"/>
                    <a:pt x="8" y="79"/>
                    <a:pt x="8" y="86"/>
                  </a:cubicBezTo>
                  <a:cubicBezTo>
                    <a:pt x="8" y="87"/>
                    <a:pt x="4" y="88"/>
                    <a:pt x="2" y="87"/>
                  </a:cubicBezTo>
                  <a:cubicBezTo>
                    <a:pt x="0" y="86"/>
                    <a:pt x="1" y="84"/>
                    <a:pt x="1" y="82"/>
                  </a:cubicBezTo>
                  <a:cubicBezTo>
                    <a:pt x="1" y="76"/>
                    <a:pt x="7" y="74"/>
                    <a:pt x="9" y="70"/>
                  </a:cubicBezTo>
                  <a:cubicBezTo>
                    <a:pt x="12" y="64"/>
                    <a:pt x="16" y="60"/>
                    <a:pt x="20" y="55"/>
                  </a:cubicBezTo>
                  <a:cubicBezTo>
                    <a:pt x="22" y="53"/>
                    <a:pt x="25" y="51"/>
                    <a:pt x="27" y="49"/>
                  </a:cubicBezTo>
                  <a:cubicBezTo>
                    <a:pt x="32" y="46"/>
                    <a:pt x="38" y="44"/>
                    <a:pt x="41" y="38"/>
                  </a:cubicBezTo>
                  <a:cubicBezTo>
                    <a:pt x="43" y="36"/>
                    <a:pt x="45" y="35"/>
                    <a:pt x="47" y="36"/>
                  </a:cubicBezTo>
                  <a:cubicBezTo>
                    <a:pt x="50" y="38"/>
                    <a:pt x="47" y="40"/>
                    <a:pt x="46" y="41"/>
                  </a:cubicBezTo>
                  <a:cubicBezTo>
                    <a:pt x="45" y="43"/>
                    <a:pt x="43" y="44"/>
                    <a:pt x="45" y="46"/>
                  </a:cubicBezTo>
                  <a:cubicBezTo>
                    <a:pt x="48" y="49"/>
                    <a:pt x="46" y="51"/>
                    <a:pt x="44" y="53"/>
                  </a:cubicBezTo>
                  <a:cubicBezTo>
                    <a:pt x="42" y="55"/>
                    <a:pt x="40" y="54"/>
                    <a:pt x="38" y="52"/>
                  </a:cubicBezTo>
                  <a:cubicBezTo>
                    <a:pt x="36" y="50"/>
                    <a:pt x="33" y="50"/>
                    <a:pt x="32" y="53"/>
                  </a:cubicBezTo>
                  <a:cubicBezTo>
                    <a:pt x="31" y="55"/>
                    <a:pt x="31" y="57"/>
                    <a:pt x="34" y="59"/>
                  </a:cubicBezTo>
                  <a:cubicBezTo>
                    <a:pt x="36" y="60"/>
                    <a:pt x="39" y="61"/>
                    <a:pt x="41" y="60"/>
                  </a:cubicBezTo>
                  <a:cubicBezTo>
                    <a:pt x="48" y="57"/>
                    <a:pt x="56" y="59"/>
                    <a:pt x="63" y="53"/>
                  </a:cubicBezTo>
                  <a:cubicBezTo>
                    <a:pt x="65" y="51"/>
                    <a:pt x="68" y="51"/>
                    <a:pt x="71" y="54"/>
                  </a:cubicBezTo>
                  <a:cubicBezTo>
                    <a:pt x="73" y="57"/>
                    <a:pt x="77" y="59"/>
                    <a:pt x="81" y="59"/>
                  </a:cubicBezTo>
                  <a:cubicBezTo>
                    <a:pt x="88" y="58"/>
                    <a:pt x="92" y="62"/>
                    <a:pt x="96" y="67"/>
                  </a:cubicBezTo>
                  <a:cubicBezTo>
                    <a:pt x="100" y="71"/>
                    <a:pt x="103" y="71"/>
                    <a:pt x="105" y="65"/>
                  </a:cubicBezTo>
                  <a:cubicBezTo>
                    <a:pt x="106" y="64"/>
                    <a:pt x="107" y="62"/>
                    <a:pt x="108" y="62"/>
                  </a:cubicBezTo>
                  <a:cubicBezTo>
                    <a:pt x="116" y="59"/>
                    <a:pt x="117" y="50"/>
                    <a:pt x="123" y="47"/>
                  </a:cubicBezTo>
                  <a:cubicBezTo>
                    <a:pt x="131" y="42"/>
                    <a:pt x="133" y="34"/>
                    <a:pt x="139" y="29"/>
                  </a:cubicBezTo>
                  <a:cubicBezTo>
                    <a:pt x="143" y="26"/>
                    <a:pt x="148" y="23"/>
                    <a:pt x="151" y="19"/>
                  </a:cubicBezTo>
                  <a:cubicBezTo>
                    <a:pt x="152" y="17"/>
                    <a:pt x="154" y="15"/>
                    <a:pt x="157" y="15"/>
                  </a:cubicBezTo>
                  <a:cubicBezTo>
                    <a:pt x="159" y="16"/>
                    <a:pt x="158" y="19"/>
                    <a:pt x="158" y="21"/>
                  </a:cubicBezTo>
                  <a:cubicBezTo>
                    <a:pt x="157" y="28"/>
                    <a:pt x="162" y="29"/>
                    <a:pt x="167" y="30"/>
                  </a:cubicBezTo>
                  <a:cubicBezTo>
                    <a:pt x="170" y="30"/>
                    <a:pt x="173" y="30"/>
                    <a:pt x="176" y="30"/>
                  </a:cubicBezTo>
                  <a:cubicBezTo>
                    <a:pt x="180" y="30"/>
                    <a:pt x="183" y="30"/>
                    <a:pt x="183" y="34"/>
                  </a:cubicBezTo>
                  <a:cubicBezTo>
                    <a:pt x="183" y="35"/>
                    <a:pt x="184" y="37"/>
                    <a:pt x="185" y="37"/>
                  </a:cubicBezTo>
                  <a:cubicBezTo>
                    <a:pt x="190" y="37"/>
                    <a:pt x="193" y="41"/>
                    <a:pt x="196" y="44"/>
                  </a:cubicBezTo>
                  <a:cubicBezTo>
                    <a:pt x="199" y="45"/>
                    <a:pt x="208" y="45"/>
                    <a:pt x="210" y="43"/>
                  </a:cubicBezTo>
                  <a:cubicBezTo>
                    <a:pt x="211" y="41"/>
                    <a:pt x="210" y="40"/>
                    <a:pt x="209" y="39"/>
                  </a:cubicBezTo>
                  <a:cubicBezTo>
                    <a:pt x="205" y="33"/>
                    <a:pt x="205" y="32"/>
                    <a:pt x="212" y="31"/>
                  </a:cubicBezTo>
                  <a:cubicBezTo>
                    <a:pt x="213" y="31"/>
                    <a:pt x="215" y="31"/>
                    <a:pt x="215" y="30"/>
                  </a:cubicBezTo>
                  <a:cubicBezTo>
                    <a:pt x="218" y="25"/>
                    <a:pt x="220" y="20"/>
                    <a:pt x="223" y="16"/>
                  </a:cubicBezTo>
                  <a:cubicBezTo>
                    <a:pt x="217" y="20"/>
                    <a:pt x="211" y="21"/>
                    <a:pt x="204" y="19"/>
                  </a:cubicBezTo>
                  <a:cubicBezTo>
                    <a:pt x="199" y="17"/>
                    <a:pt x="194" y="18"/>
                    <a:pt x="190" y="19"/>
                  </a:cubicBezTo>
                  <a:cubicBezTo>
                    <a:pt x="185" y="20"/>
                    <a:pt x="182" y="20"/>
                    <a:pt x="181" y="15"/>
                  </a:cubicBezTo>
                  <a:cubicBezTo>
                    <a:pt x="179" y="13"/>
                    <a:pt x="178" y="12"/>
                    <a:pt x="175" y="13"/>
                  </a:cubicBezTo>
                  <a:cubicBezTo>
                    <a:pt x="172" y="13"/>
                    <a:pt x="173" y="15"/>
                    <a:pt x="173" y="17"/>
                  </a:cubicBezTo>
                  <a:cubicBezTo>
                    <a:pt x="173" y="20"/>
                    <a:pt x="172" y="22"/>
                    <a:pt x="170" y="23"/>
                  </a:cubicBezTo>
                  <a:cubicBezTo>
                    <a:pt x="167" y="25"/>
                    <a:pt x="165" y="26"/>
                    <a:pt x="163" y="22"/>
                  </a:cubicBezTo>
                  <a:cubicBezTo>
                    <a:pt x="161" y="20"/>
                    <a:pt x="162" y="17"/>
                    <a:pt x="160" y="15"/>
                  </a:cubicBezTo>
                  <a:cubicBezTo>
                    <a:pt x="159" y="14"/>
                    <a:pt x="161" y="13"/>
                    <a:pt x="162" y="13"/>
                  </a:cubicBezTo>
                  <a:cubicBezTo>
                    <a:pt x="168" y="11"/>
                    <a:pt x="173" y="7"/>
                    <a:pt x="178" y="5"/>
                  </a:cubicBezTo>
                  <a:cubicBezTo>
                    <a:pt x="187" y="2"/>
                    <a:pt x="196" y="0"/>
                    <a:pt x="206" y="3"/>
                  </a:cubicBezTo>
                  <a:cubicBezTo>
                    <a:pt x="208" y="3"/>
                    <a:pt x="210" y="4"/>
                    <a:pt x="209" y="6"/>
                  </a:cubicBezTo>
                  <a:cubicBezTo>
                    <a:pt x="206" y="12"/>
                    <a:pt x="211" y="11"/>
                    <a:pt x="214" y="11"/>
                  </a:cubicBezTo>
                  <a:cubicBezTo>
                    <a:pt x="218" y="11"/>
                    <a:pt x="223" y="11"/>
                    <a:pt x="227" y="11"/>
                  </a:cubicBezTo>
                  <a:cubicBezTo>
                    <a:pt x="231" y="11"/>
                    <a:pt x="233" y="13"/>
                    <a:pt x="231" y="17"/>
                  </a:cubicBezTo>
                  <a:cubicBezTo>
                    <a:pt x="229" y="20"/>
                    <a:pt x="229" y="24"/>
                    <a:pt x="228" y="29"/>
                  </a:cubicBezTo>
                  <a:cubicBezTo>
                    <a:pt x="233" y="25"/>
                    <a:pt x="237" y="26"/>
                    <a:pt x="241" y="28"/>
                  </a:cubicBezTo>
                  <a:cubicBezTo>
                    <a:pt x="246" y="29"/>
                    <a:pt x="251" y="28"/>
                    <a:pt x="255" y="24"/>
                  </a:cubicBezTo>
                  <a:cubicBezTo>
                    <a:pt x="258" y="22"/>
                    <a:pt x="261" y="20"/>
                    <a:pt x="264" y="19"/>
                  </a:cubicBezTo>
                  <a:cubicBezTo>
                    <a:pt x="267" y="19"/>
                    <a:pt x="271" y="16"/>
                    <a:pt x="271" y="24"/>
                  </a:cubicBezTo>
                  <a:cubicBezTo>
                    <a:pt x="270" y="26"/>
                    <a:pt x="274" y="28"/>
                    <a:pt x="277" y="28"/>
                  </a:cubicBezTo>
                  <a:cubicBezTo>
                    <a:pt x="283" y="29"/>
                    <a:pt x="289" y="31"/>
                    <a:pt x="290" y="39"/>
                  </a:cubicBezTo>
                  <a:cubicBezTo>
                    <a:pt x="291" y="43"/>
                    <a:pt x="293" y="42"/>
                    <a:pt x="295" y="39"/>
                  </a:cubicBezTo>
                  <a:cubicBezTo>
                    <a:pt x="298" y="36"/>
                    <a:pt x="296" y="29"/>
                    <a:pt x="303" y="30"/>
                  </a:cubicBezTo>
                  <a:cubicBezTo>
                    <a:pt x="302" y="27"/>
                    <a:pt x="300" y="27"/>
                    <a:pt x="299" y="27"/>
                  </a:cubicBezTo>
                  <a:cubicBezTo>
                    <a:pt x="297" y="26"/>
                    <a:pt x="296" y="25"/>
                    <a:pt x="296" y="22"/>
                  </a:cubicBezTo>
                  <a:cubicBezTo>
                    <a:pt x="297" y="20"/>
                    <a:pt x="299" y="20"/>
                    <a:pt x="301" y="20"/>
                  </a:cubicBezTo>
                  <a:cubicBezTo>
                    <a:pt x="307" y="22"/>
                    <a:pt x="311" y="25"/>
                    <a:pt x="313" y="30"/>
                  </a:cubicBezTo>
                  <a:close/>
                </a:path>
              </a:pathLst>
            </a:custGeom>
            <a:solidFill>
              <a:srgbClr val="0D9C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" name="Freeform 48">
              <a:extLst>
                <a:ext uri="{FF2B5EF4-FFF2-40B4-BE49-F238E27FC236}">
                  <a16:creationId xmlns:a16="http://schemas.microsoft.com/office/drawing/2014/main" id="{3F3D5541-9BED-1BD3-22CE-89CB6085367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863138" y="417513"/>
              <a:ext cx="107950" cy="363538"/>
            </a:xfrm>
            <a:custGeom>
              <a:avLst/>
              <a:gdLst>
                <a:gd name="T0" fmla="*/ 25 w 67"/>
                <a:gd name="T1" fmla="*/ 217 h 226"/>
                <a:gd name="T2" fmla="*/ 21 w 67"/>
                <a:gd name="T3" fmla="*/ 206 h 226"/>
                <a:gd name="T4" fmla="*/ 27 w 67"/>
                <a:gd name="T5" fmla="*/ 213 h 226"/>
                <a:gd name="T6" fmla="*/ 35 w 67"/>
                <a:gd name="T7" fmla="*/ 211 h 226"/>
                <a:gd name="T8" fmla="*/ 45 w 67"/>
                <a:gd name="T9" fmla="*/ 168 h 226"/>
                <a:gd name="T10" fmla="*/ 46 w 67"/>
                <a:gd name="T11" fmla="*/ 129 h 226"/>
                <a:gd name="T12" fmla="*/ 40 w 67"/>
                <a:gd name="T13" fmla="*/ 91 h 226"/>
                <a:gd name="T14" fmla="*/ 27 w 67"/>
                <a:gd name="T15" fmla="*/ 67 h 226"/>
                <a:gd name="T16" fmla="*/ 2 w 67"/>
                <a:gd name="T17" fmla="*/ 33 h 226"/>
                <a:gd name="T18" fmla="*/ 0 w 67"/>
                <a:gd name="T19" fmla="*/ 29 h 226"/>
                <a:gd name="T20" fmla="*/ 37 w 67"/>
                <a:gd name="T21" fmla="*/ 63 h 226"/>
                <a:gd name="T22" fmla="*/ 18 w 67"/>
                <a:gd name="T23" fmla="*/ 30 h 226"/>
                <a:gd name="T24" fmla="*/ 40 w 67"/>
                <a:gd name="T25" fmla="*/ 58 h 226"/>
                <a:gd name="T26" fmla="*/ 35 w 67"/>
                <a:gd name="T27" fmla="*/ 42 h 226"/>
                <a:gd name="T28" fmla="*/ 48 w 67"/>
                <a:gd name="T29" fmla="*/ 61 h 226"/>
                <a:gd name="T30" fmla="*/ 45 w 67"/>
                <a:gd name="T31" fmla="*/ 44 h 226"/>
                <a:gd name="T32" fmla="*/ 55 w 67"/>
                <a:gd name="T33" fmla="*/ 56 h 226"/>
                <a:gd name="T34" fmla="*/ 45 w 67"/>
                <a:gd name="T35" fmla="*/ 11 h 226"/>
                <a:gd name="T36" fmla="*/ 46 w 67"/>
                <a:gd name="T37" fmla="*/ 0 h 226"/>
                <a:gd name="T38" fmla="*/ 48 w 67"/>
                <a:gd name="T39" fmla="*/ 17 h 226"/>
                <a:gd name="T40" fmla="*/ 52 w 67"/>
                <a:gd name="T41" fmla="*/ 32 h 226"/>
                <a:gd name="T42" fmla="*/ 64 w 67"/>
                <a:gd name="T43" fmla="*/ 55 h 226"/>
                <a:gd name="T44" fmla="*/ 55 w 67"/>
                <a:gd name="T45" fmla="*/ 69 h 226"/>
                <a:gd name="T46" fmla="*/ 51 w 67"/>
                <a:gd name="T47" fmla="*/ 69 h 226"/>
                <a:gd name="T48" fmla="*/ 53 w 67"/>
                <a:gd name="T49" fmla="*/ 73 h 226"/>
                <a:gd name="T50" fmla="*/ 50 w 67"/>
                <a:gd name="T51" fmla="*/ 98 h 226"/>
                <a:gd name="T52" fmla="*/ 56 w 67"/>
                <a:gd name="T53" fmla="*/ 102 h 226"/>
                <a:gd name="T54" fmla="*/ 52 w 67"/>
                <a:gd name="T55" fmla="*/ 128 h 226"/>
                <a:gd name="T56" fmla="*/ 51 w 67"/>
                <a:gd name="T57" fmla="*/ 153 h 226"/>
                <a:gd name="T58" fmla="*/ 48 w 67"/>
                <a:gd name="T59" fmla="*/ 183 h 226"/>
                <a:gd name="T60" fmla="*/ 46 w 67"/>
                <a:gd name="T61" fmla="*/ 193 h 226"/>
                <a:gd name="T62" fmla="*/ 44 w 67"/>
                <a:gd name="T63" fmla="*/ 207 h 226"/>
                <a:gd name="T64" fmla="*/ 43 w 67"/>
                <a:gd name="T65" fmla="*/ 217 h 226"/>
                <a:gd name="T66" fmla="*/ 35 w 67"/>
                <a:gd name="T67" fmla="*/ 226 h 226"/>
                <a:gd name="T68" fmla="*/ 25 w 67"/>
                <a:gd name="T69" fmla="*/ 217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67" h="226">
                  <a:moveTo>
                    <a:pt x="25" y="217"/>
                  </a:moveTo>
                  <a:cubicBezTo>
                    <a:pt x="26" y="213"/>
                    <a:pt x="20" y="211"/>
                    <a:pt x="21" y="206"/>
                  </a:cubicBezTo>
                  <a:cubicBezTo>
                    <a:pt x="23" y="209"/>
                    <a:pt x="25" y="211"/>
                    <a:pt x="27" y="213"/>
                  </a:cubicBezTo>
                  <a:cubicBezTo>
                    <a:pt x="31" y="217"/>
                    <a:pt x="33" y="217"/>
                    <a:pt x="35" y="211"/>
                  </a:cubicBezTo>
                  <a:cubicBezTo>
                    <a:pt x="41" y="197"/>
                    <a:pt x="43" y="183"/>
                    <a:pt x="45" y="168"/>
                  </a:cubicBezTo>
                  <a:cubicBezTo>
                    <a:pt x="46" y="155"/>
                    <a:pt x="46" y="142"/>
                    <a:pt x="46" y="129"/>
                  </a:cubicBezTo>
                  <a:cubicBezTo>
                    <a:pt x="46" y="116"/>
                    <a:pt x="44" y="104"/>
                    <a:pt x="40" y="91"/>
                  </a:cubicBezTo>
                  <a:cubicBezTo>
                    <a:pt x="38" y="82"/>
                    <a:pt x="32" y="75"/>
                    <a:pt x="27" y="67"/>
                  </a:cubicBezTo>
                  <a:cubicBezTo>
                    <a:pt x="19" y="56"/>
                    <a:pt x="10" y="45"/>
                    <a:pt x="2" y="33"/>
                  </a:cubicBezTo>
                  <a:cubicBezTo>
                    <a:pt x="1" y="32"/>
                    <a:pt x="1" y="31"/>
                    <a:pt x="0" y="29"/>
                  </a:cubicBezTo>
                  <a:cubicBezTo>
                    <a:pt x="14" y="40"/>
                    <a:pt x="25" y="52"/>
                    <a:pt x="37" y="63"/>
                  </a:cubicBezTo>
                  <a:cubicBezTo>
                    <a:pt x="32" y="51"/>
                    <a:pt x="24" y="41"/>
                    <a:pt x="18" y="30"/>
                  </a:cubicBezTo>
                  <a:cubicBezTo>
                    <a:pt x="27" y="37"/>
                    <a:pt x="32" y="48"/>
                    <a:pt x="40" y="58"/>
                  </a:cubicBezTo>
                  <a:cubicBezTo>
                    <a:pt x="39" y="52"/>
                    <a:pt x="35" y="48"/>
                    <a:pt x="35" y="42"/>
                  </a:cubicBezTo>
                  <a:cubicBezTo>
                    <a:pt x="40" y="49"/>
                    <a:pt x="44" y="54"/>
                    <a:pt x="48" y="61"/>
                  </a:cubicBezTo>
                  <a:cubicBezTo>
                    <a:pt x="48" y="55"/>
                    <a:pt x="45" y="50"/>
                    <a:pt x="45" y="44"/>
                  </a:cubicBezTo>
                  <a:cubicBezTo>
                    <a:pt x="50" y="47"/>
                    <a:pt x="51" y="51"/>
                    <a:pt x="55" y="56"/>
                  </a:cubicBezTo>
                  <a:cubicBezTo>
                    <a:pt x="52" y="39"/>
                    <a:pt x="46" y="26"/>
                    <a:pt x="45" y="11"/>
                  </a:cubicBezTo>
                  <a:cubicBezTo>
                    <a:pt x="45" y="7"/>
                    <a:pt x="42" y="3"/>
                    <a:pt x="46" y="0"/>
                  </a:cubicBezTo>
                  <a:cubicBezTo>
                    <a:pt x="46" y="5"/>
                    <a:pt x="47" y="11"/>
                    <a:pt x="48" y="17"/>
                  </a:cubicBezTo>
                  <a:cubicBezTo>
                    <a:pt x="52" y="21"/>
                    <a:pt x="50" y="27"/>
                    <a:pt x="52" y="32"/>
                  </a:cubicBezTo>
                  <a:cubicBezTo>
                    <a:pt x="54" y="40"/>
                    <a:pt x="56" y="49"/>
                    <a:pt x="64" y="55"/>
                  </a:cubicBezTo>
                  <a:cubicBezTo>
                    <a:pt x="67" y="61"/>
                    <a:pt x="62" y="69"/>
                    <a:pt x="55" y="69"/>
                  </a:cubicBezTo>
                  <a:cubicBezTo>
                    <a:pt x="54" y="69"/>
                    <a:pt x="52" y="67"/>
                    <a:pt x="51" y="69"/>
                  </a:cubicBezTo>
                  <a:cubicBezTo>
                    <a:pt x="50" y="71"/>
                    <a:pt x="52" y="72"/>
                    <a:pt x="53" y="73"/>
                  </a:cubicBezTo>
                  <a:cubicBezTo>
                    <a:pt x="58" y="80"/>
                    <a:pt x="56" y="93"/>
                    <a:pt x="50" y="98"/>
                  </a:cubicBezTo>
                  <a:cubicBezTo>
                    <a:pt x="53" y="97"/>
                    <a:pt x="53" y="97"/>
                    <a:pt x="56" y="102"/>
                  </a:cubicBezTo>
                  <a:cubicBezTo>
                    <a:pt x="55" y="111"/>
                    <a:pt x="55" y="119"/>
                    <a:pt x="52" y="128"/>
                  </a:cubicBezTo>
                  <a:cubicBezTo>
                    <a:pt x="52" y="136"/>
                    <a:pt x="50" y="145"/>
                    <a:pt x="51" y="153"/>
                  </a:cubicBezTo>
                  <a:cubicBezTo>
                    <a:pt x="50" y="163"/>
                    <a:pt x="49" y="173"/>
                    <a:pt x="48" y="183"/>
                  </a:cubicBezTo>
                  <a:cubicBezTo>
                    <a:pt x="47" y="186"/>
                    <a:pt x="47" y="190"/>
                    <a:pt x="46" y="193"/>
                  </a:cubicBezTo>
                  <a:cubicBezTo>
                    <a:pt x="44" y="198"/>
                    <a:pt x="43" y="202"/>
                    <a:pt x="44" y="207"/>
                  </a:cubicBezTo>
                  <a:cubicBezTo>
                    <a:pt x="44" y="210"/>
                    <a:pt x="44" y="214"/>
                    <a:pt x="43" y="217"/>
                  </a:cubicBezTo>
                  <a:cubicBezTo>
                    <a:pt x="42" y="222"/>
                    <a:pt x="39" y="226"/>
                    <a:pt x="35" y="226"/>
                  </a:cubicBezTo>
                  <a:cubicBezTo>
                    <a:pt x="30" y="226"/>
                    <a:pt x="27" y="223"/>
                    <a:pt x="25" y="217"/>
                  </a:cubicBezTo>
                  <a:close/>
                </a:path>
              </a:pathLst>
            </a:custGeom>
            <a:solidFill>
              <a:srgbClr val="84BC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" name="Freeform 49">
              <a:extLst>
                <a:ext uri="{FF2B5EF4-FFF2-40B4-BE49-F238E27FC236}">
                  <a16:creationId xmlns:a16="http://schemas.microsoft.com/office/drawing/2014/main" id="{7E8A4BC0-EA28-11DE-DEFF-5DCE3A556E0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982200" y="415926"/>
              <a:ext cx="103188" cy="160338"/>
            </a:xfrm>
            <a:custGeom>
              <a:avLst/>
              <a:gdLst>
                <a:gd name="T0" fmla="*/ 56 w 64"/>
                <a:gd name="T1" fmla="*/ 23 h 99"/>
                <a:gd name="T2" fmla="*/ 35 w 64"/>
                <a:gd name="T3" fmla="*/ 82 h 99"/>
                <a:gd name="T4" fmla="*/ 35 w 64"/>
                <a:gd name="T5" fmla="*/ 87 h 99"/>
                <a:gd name="T6" fmla="*/ 34 w 64"/>
                <a:gd name="T7" fmla="*/ 95 h 99"/>
                <a:gd name="T8" fmla="*/ 31 w 64"/>
                <a:gd name="T9" fmla="*/ 99 h 99"/>
                <a:gd name="T10" fmla="*/ 26 w 64"/>
                <a:gd name="T11" fmla="*/ 82 h 99"/>
                <a:gd name="T12" fmla="*/ 24 w 64"/>
                <a:gd name="T13" fmla="*/ 87 h 99"/>
                <a:gd name="T14" fmla="*/ 20 w 64"/>
                <a:gd name="T15" fmla="*/ 91 h 99"/>
                <a:gd name="T16" fmla="*/ 16 w 64"/>
                <a:gd name="T17" fmla="*/ 88 h 99"/>
                <a:gd name="T18" fmla="*/ 8 w 64"/>
                <a:gd name="T19" fmla="*/ 66 h 99"/>
                <a:gd name="T20" fmla="*/ 3 w 64"/>
                <a:gd name="T21" fmla="*/ 57 h 99"/>
                <a:gd name="T22" fmla="*/ 2 w 64"/>
                <a:gd name="T23" fmla="*/ 49 h 99"/>
                <a:gd name="T24" fmla="*/ 7 w 64"/>
                <a:gd name="T25" fmla="*/ 50 h 99"/>
                <a:gd name="T26" fmla="*/ 10 w 64"/>
                <a:gd name="T27" fmla="*/ 44 h 99"/>
                <a:gd name="T28" fmla="*/ 10 w 64"/>
                <a:gd name="T29" fmla="*/ 31 h 99"/>
                <a:gd name="T30" fmla="*/ 14 w 64"/>
                <a:gd name="T31" fmla="*/ 32 h 99"/>
                <a:gd name="T32" fmla="*/ 15 w 64"/>
                <a:gd name="T33" fmla="*/ 39 h 99"/>
                <a:gd name="T34" fmla="*/ 16 w 64"/>
                <a:gd name="T35" fmla="*/ 14 h 99"/>
                <a:gd name="T36" fmla="*/ 14 w 64"/>
                <a:gd name="T37" fmla="*/ 8 h 99"/>
                <a:gd name="T38" fmla="*/ 17 w 64"/>
                <a:gd name="T39" fmla="*/ 7 h 99"/>
                <a:gd name="T40" fmla="*/ 25 w 64"/>
                <a:gd name="T41" fmla="*/ 42 h 99"/>
                <a:gd name="T42" fmla="*/ 36 w 64"/>
                <a:gd name="T43" fmla="*/ 18 h 99"/>
                <a:gd name="T44" fmla="*/ 37 w 64"/>
                <a:gd name="T45" fmla="*/ 5 h 99"/>
                <a:gd name="T46" fmla="*/ 36 w 64"/>
                <a:gd name="T47" fmla="*/ 2 h 99"/>
                <a:gd name="T48" fmla="*/ 38 w 64"/>
                <a:gd name="T49" fmla="*/ 0 h 99"/>
                <a:gd name="T50" fmla="*/ 40 w 64"/>
                <a:gd name="T51" fmla="*/ 15 h 99"/>
                <a:gd name="T52" fmla="*/ 41 w 64"/>
                <a:gd name="T53" fmla="*/ 26 h 99"/>
                <a:gd name="T54" fmla="*/ 41 w 64"/>
                <a:gd name="T55" fmla="*/ 32 h 99"/>
                <a:gd name="T56" fmla="*/ 47 w 64"/>
                <a:gd name="T57" fmla="*/ 22 h 99"/>
                <a:gd name="T58" fmla="*/ 53 w 64"/>
                <a:gd name="T59" fmla="*/ 14 h 99"/>
                <a:gd name="T60" fmla="*/ 62 w 64"/>
                <a:gd name="T61" fmla="*/ 5 h 99"/>
                <a:gd name="T62" fmla="*/ 64 w 64"/>
                <a:gd name="T63" fmla="*/ 9 h 99"/>
                <a:gd name="T64" fmla="*/ 56 w 64"/>
                <a:gd name="T65" fmla="*/ 2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4" h="99">
                  <a:moveTo>
                    <a:pt x="56" y="23"/>
                  </a:moveTo>
                  <a:cubicBezTo>
                    <a:pt x="48" y="42"/>
                    <a:pt x="40" y="61"/>
                    <a:pt x="35" y="82"/>
                  </a:cubicBezTo>
                  <a:cubicBezTo>
                    <a:pt x="35" y="83"/>
                    <a:pt x="35" y="85"/>
                    <a:pt x="35" y="87"/>
                  </a:cubicBezTo>
                  <a:cubicBezTo>
                    <a:pt x="34" y="89"/>
                    <a:pt x="35" y="92"/>
                    <a:pt x="34" y="95"/>
                  </a:cubicBezTo>
                  <a:cubicBezTo>
                    <a:pt x="33" y="96"/>
                    <a:pt x="34" y="99"/>
                    <a:pt x="31" y="99"/>
                  </a:cubicBezTo>
                  <a:cubicBezTo>
                    <a:pt x="27" y="94"/>
                    <a:pt x="28" y="88"/>
                    <a:pt x="26" y="82"/>
                  </a:cubicBezTo>
                  <a:cubicBezTo>
                    <a:pt x="23" y="84"/>
                    <a:pt x="24" y="86"/>
                    <a:pt x="24" y="87"/>
                  </a:cubicBezTo>
                  <a:cubicBezTo>
                    <a:pt x="23" y="89"/>
                    <a:pt x="22" y="91"/>
                    <a:pt x="20" y="91"/>
                  </a:cubicBezTo>
                  <a:cubicBezTo>
                    <a:pt x="18" y="91"/>
                    <a:pt x="16" y="90"/>
                    <a:pt x="16" y="88"/>
                  </a:cubicBezTo>
                  <a:cubicBezTo>
                    <a:pt x="13" y="81"/>
                    <a:pt x="7" y="75"/>
                    <a:pt x="8" y="66"/>
                  </a:cubicBezTo>
                  <a:cubicBezTo>
                    <a:pt x="9" y="62"/>
                    <a:pt x="8" y="58"/>
                    <a:pt x="3" y="57"/>
                  </a:cubicBezTo>
                  <a:cubicBezTo>
                    <a:pt x="0" y="55"/>
                    <a:pt x="1" y="52"/>
                    <a:pt x="2" y="49"/>
                  </a:cubicBezTo>
                  <a:cubicBezTo>
                    <a:pt x="4" y="46"/>
                    <a:pt x="5" y="51"/>
                    <a:pt x="7" y="50"/>
                  </a:cubicBezTo>
                  <a:cubicBezTo>
                    <a:pt x="9" y="49"/>
                    <a:pt x="9" y="46"/>
                    <a:pt x="10" y="44"/>
                  </a:cubicBezTo>
                  <a:cubicBezTo>
                    <a:pt x="10" y="39"/>
                    <a:pt x="10" y="35"/>
                    <a:pt x="10" y="31"/>
                  </a:cubicBezTo>
                  <a:cubicBezTo>
                    <a:pt x="11" y="29"/>
                    <a:pt x="13" y="30"/>
                    <a:pt x="14" y="32"/>
                  </a:cubicBezTo>
                  <a:cubicBezTo>
                    <a:pt x="15" y="34"/>
                    <a:pt x="15" y="36"/>
                    <a:pt x="15" y="39"/>
                  </a:cubicBezTo>
                  <a:cubicBezTo>
                    <a:pt x="18" y="32"/>
                    <a:pt x="18" y="26"/>
                    <a:pt x="16" y="14"/>
                  </a:cubicBezTo>
                  <a:cubicBezTo>
                    <a:pt x="15" y="12"/>
                    <a:pt x="14" y="11"/>
                    <a:pt x="14" y="8"/>
                  </a:cubicBezTo>
                  <a:cubicBezTo>
                    <a:pt x="15" y="7"/>
                    <a:pt x="16" y="6"/>
                    <a:pt x="17" y="7"/>
                  </a:cubicBezTo>
                  <a:cubicBezTo>
                    <a:pt x="22" y="18"/>
                    <a:pt x="23" y="29"/>
                    <a:pt x="25" y="42"/>
                  </a:cubicBezTo>
                  <a:cubicBezTo>
                    <a:pt x="32" y="34"/>
                    <a:pt x="34" y="26"/>
                    <a:pt x="36" y="18"/>
                  </a:cubicBezTo>
                  <a:cubicBezTo>
                    <a:pt x="38" y="14"/>
                    <a:pt x="36" y="9"/>
                    <a:pt x="37" y="5"/>
                  </a:cubicBezTo>
                  <a:cubicBezTo>
                    <a:pt x="37" y="4"/>
                    <a:pt x="36" y="3"/>
                    <a:pt x="36" y="2"/>
                  </a:cubicBezTo>
                  <a:cubicBezTo>
                    <a:pt x="36" y="1"/>
                    <a:pt x="37" y="0"/>
                    <a:pt x="38" y="0"/>
                  </a:cubicBezTo>
                  <a:cubicBezTo>
                    <a:pt x="40" y="5"/>
                    <a:pt x="40" y="10"/>
                    <a:pt x="40" y="15"/>
                  </a:cubicBezTo>
                  <a:cubicBezTo>
                    <a:pt x="42" y="19"/>
                    <a:pt x="41" y="22"/>
                    <a:pt x="41" y="26"/>
                  </a:cubicBezTo>
                  <a:cubicBezTo>
                    <a:pt x="41" y="28"/>
                    <a:pt x="41" y="31"/>
                    <a:pt x="41" y="32"/>
                  </a:cubicBezTo>
                  <a:cubicBezTo>
                    <a:pt x="42" y="29"/>
                    <a:pt x="43" y="25"/>
                    <a:pt x="47" y="22"/>
                  </a:cubicBezTo>
                  <a:cubicBezTo>
                    <a:pt x="50" y="20"/>
                    <a:pt x="51" y="17"/>
                    <a:pt x="53" y="14"/>
                  </a:cubicBezTo>
                  <a:cubicBezTo>
                    <a:pt x="54" y="9"/>
                    <a:pt x="57" y="6"/>
                    <a:pt x="62" y="5"/>
                  </a:cubicBezTo>
                  <a:cubicBezTo>
                    <a:pt x="64" y="6"/>
                    <a:pt x="64" y="7"/>
                    <a:pt x="64" y="9"/>
                  </a:cubicBezTo>
                  <a:cubicBezTo>
                    <a:pt x="62" y="14"/>
                    <a:pt x="60" y="19"/>
                    <a:pt x="56" y="23"/>
                  </a:cubicBezTo>
                  <a:close/>
                </a:path>
              </a:pathLst>
            </a:custGeom>
            <a:solidFill>
              <a:srgbClr val="84BC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Freeform 50">
              <a:extLst>
                <a:ext uri="{FF2B5EF4-FFF2-40B4-BE49-F238E27FC236}">
                  <a16:creationId xmlns:a16="http://schemas.microsoft.com/office/drawing/2014/main" id="{5A1FB51A-F339-C44D-7DDA-AFC9413094B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939338" y="487363"/>
              <a:ext cx="103188" cy="314325"/>
            </a:xfrm>
            <a:custGeom>
              <a:avLst/>
              <a:gdLst>
                <a:gd name="T0" fmla="*/ 30 w 64"/>
                <a:gd name="T1" fmla="*/ 4 h 195"/>
                <a:gd name="T2" fmla="*/ 34 w 64"/>
                <a:gd name="T3" fmla="*/ 12 h 195"/>
                <a:gd name="T4" fmla="*/ 37 w 64"/>
                <a:gd name="T5" fmla="*/ 18 h 195"/>
                <a:gd name="T6" fmla="*/ 44 w 64"/>
                <a:gd name="T7" fmla="*/ 43 h 195"/>
                <a:gd name="T8" fmla="*/ 47 w 64"/>
                <a:gd name="T9" fmla="*/ 46 h 195"/>
                <a:gd name="T10" fmla="*/ 49 w 64"/>
                <a:gd name="T11" fmla="*/ 42 h 195"/>
                <a:gd name="T12" fmla="*/ 49 w 64"/>
                <a:gd name="T13" fmla="*/ 39 h 195"/>
                <a:gd name="T14" fmla="*/ 52 w 64"/>
                <a:gd name="T15" fmla="*/ 35 h 195"/>
                <a:gd name="T16" fmla="*/ 55 w 64"/>
                <a:gd name="T17" fmla="*/ 38 h 195"/>
                <a:gd name="T18" fmla="*/ 58 w 64"/>
                <a:gd name="T19" fmla="*/ 55 h 195"/>
                <a:gd name="T20" fmla="*/ 58 w 64"/>
                <a:gd name="T21" fmla="*/ 61 h 195"/>
                <a:gd name="T22" fmla="*/ 55 w 64"/>
                <a:gd name="T23" fmla="*/ 74 h 195"/>
                <a:gd name="T24" fmla="*/ 54 w 64"/>
                <a:gd name="T25" fmla="*/ 85 h 195"/>
                <a:gd name="T26" fmla="*/ 46 w 64"/>
                <a:gd name="T27" fmla="*/ 102 h 195"/>
                <a:gd name="T28" fmla="*/ 46 w 64"/>
                <a:gd name="T29" fmla="*/ 154 h 195"/>
                <a:gd name="T30" fmla="*/ 45 w 64"/>
                <a:gd name="T31" fmla="*/ 174 h 195"/>
                <a:gd name="T32" fmla="*/ 47 w 64"/>
                <a:gd name="T33" fmla="*/ 179 h 195"/>
                <a:gd name="T34" fmla="*/ 62 w 64"/>
                <a:gd name="T35" fmla="*/ 168 h 195"/>
                <a:gd name="T36" fmla="*/ 64 w 64"/>
                <a:gd name="T37" fmla="*/ 169 h 195"/>
                <a:gd name="T38" fmla="*/ 46 w 64"/>
                <a:gd name="T39" fmla="*/ 192 h 195"/>
                <a:gd name="T40" fmla="*/ 37 w 64"/>
                <a:gd name="T41" fmla="*/ 188 h 195"/>
                <a:gd name="T42" fmla="*/ 34 w 64"/>
                <a:gd name="T43" fmla="*/ 170 h 195"/>
                <a:gd name="T44" fmla="*/ 37 w 64"/>
                <a:gd name="T45" fmla="*/ 126 h 195"/>
                <a:gd name="T46" fmla="*/ 43 w 64"/>
                <a:gd name="T47" fmla="*/ 82 h 195"/>
                <a:gd name="T48" fmla="*/ 43 w 64"/>
                <a:gd name="T49" fmla="*/ 75 h 195"/>
                <a:gd name="T50" fmla="*/ 34 w 64"/>
                <a:gd name="T51" fmla="*/ 33 h 195"/>
                <a:gd name="T52" fmla="*/ 32 w 64"/>
                <a:gd name="T53" fmla="*/ 28 h 195"/>
                <a:gd name="T54" fmla="*/ 23 w 64"/>
                <a:gd name="T55" fmla="*/ 22 h 195"/>
                <a:gd name="T56" fmla="*/ 14 w 64"/>
                <a:gd name="T57" fmla="*/ 28 h 195"/>
                <a:gd name="T58" fmla="*/ 10 w 64"/>
                <a:gd name="T59" fmla="*/ 43 h 195"/>
                <a:gd name="T60" fmla="*/ 8 w 64"/>
                <a:gd name="T61" fmla="*/ 57 h 195"/>
                <a:gd name="T62" fmla="*/ 2 w 64"/>
                <a:gd name="T63" fmla="*/ 59 h 195"/>
                <a:gd name="T64" fmla="*/ 3 w 64"/>
                <a:gd name="T65" fmla="*/ 54 h 195"/>
                <a:gd name="T66" fmla="*/ 7 w 64"/>
                <a:gd name="T67" fmla="*/ 41 h 195"/>
                <a:gd name="T68" fmla="*/ 1 w 64"/>
                <a:gd name="T69" fmla="*/ 28 h 195"/>
                <a:gd name="T70" fmla="*/ 1 w 64"/>
                <a:gd name="T71" fmla="*/ 25 h 195"/>
                <a:gd name="T72" fmla="*/ 5 w 64"/>
                <a:gd name="T73" fmla="*/ 23 h 195"/>
                <a:gd name="T74" fmla="*/ 13 w 64"/>
                <a:gd name="T75" fmla="*/ 22 h 195"/>
                <a:gd name="T76" fmla="*/ 17 w 64"/>
                <a:gd name="T77" fmla="*/ 12 h 195"/>
                <a:gd name="T78" fmla="*/ 20 w 64"/>
                <a:gd name="T79" fmla="*/ 11 h 195"/>
                <a:gd name="T80" fmla="*/ 24 w 64"/>
                <a:gd name="T81" fmla="*/ 12 h 195"/>
                <a:gd name="T82" fmla="*/ 24 w 64"/>
                <a:gd name="T83" fmla="*/ 13 h 195"/>
                <a:gd name="T84" fmla="*/ 23 w 64"/>
                <a:gd name="T85" fmla="*/ 6 h 195"/>
                <a:gd name="T86" fmla="*/ 28 w 64"/>
                <a:gd name="T87" fmla="*/ 2 h 195"/>
                <a:gd name="T88" fmla="*/ 30 w 64"/>
                <a:gd name="T89" fmla="*/ 3 h 195"/>
                <a:gd name="T90" fmla="*/ 30 w 64"/>
                <a:gd name="T91" fmla="*/ 4 h 195"/>
                <a:gd name="T92" fmla="*/ 30 w 64"/>
                <a:gd name="T93" fmla="*/ 4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" h="195">
                  <a:moveTo>
                    <a:pt x="30" y="4"/>
                  </a:moveTo>
                  <a:cubicBezTo>
                    <a:pt x="30" y="8"/>
                    <a:pt x="28" y="12"/>
                    <a:pt x="34" y="12"/>
                  </a:cubicBezTo>
                  <a:cubicBezTo>
                    <a:pt x="37" y="12"/>
                    <a:pt x="37" y="16"/>
                    <a:pt x="37" y="18"/>
                  </a:cubicBezTo>
                  <a:cubicBezTo>
                    <a:pt x="35" y="28"/>
                    <a:pt x="40" y="35"/>
                    <a:pt x="44" y="43"/>
                  </a:cubicBezTo>
                  <a:cubicBezTo>
                    <a:pt x="44" y="45"/>
                    <a:pt x="45" y="46"/>
                    <a:pt x="47" y="46"/>
                  </a:cubicBezTo>
                  <a:cubicBezTo>
                    <a:pt x="49" y="46"/>
                    <a:pt x="49" y="44"/>
                    <a:pt x="49" y="42"/>
                  </a:cubicBezTo>
                  <a:cubicBezTo>
                    <a:pt x="49" y="41"/>
                    <a:pt x="49" y="40"/>
                    <a:pt x="49" y="39"/>
                  </a:cubicBezTo>
                  <a:cubicBezTo>
                    <a:pt x="49" y="37"/>
                    <a:pt x="50" y="35"/>
                    <a:pt x="52" y="35"/>
                  </a:cubicBezTo>
                  <a:cubicBezTo>
                    <a:pt x="54" y="35"/>
                    <a:pt x="56" y="36"/>
                    <a:pt x="55" y="38"/>
                  </a:cubicBezTo>
                  <a:cubicBezTo>
                    <a:pt x="55" y="44"/>
                    <a:pt x="58" y="49"/>
                    <a:pt x="58" y="55"/>
                  </a:cubicBezTo>
                  <a:cubicBezTo>
                    <a:pt x="60" y="57"/>
                    <a:pt x="58" y="59"/>
                    <a:pt x="58" y="61"/>
                  </a:cubicBezTo>
                  <a:cubicBezTo>
                    <a:pt x="55" y="65"/>
                    <a:pt x="52" y="69"/>
                    <a:pt x="55" y="74"/>
                  </a:cubicBezTo>
                  <a:cubicBezTo>
                    <a:pt x="56" y="78"/>
                    <a:pt x="55" y="81"/>
                    <a:pt x="54" y="85"/>
                  </a:cubicBezTo>
                  <a:cubicBezTo>
                    <a:pt x="49" y="90"/>
                    <a:pt x="48" y="96"/>
                    <a:pt x="46" y="102"/>
                  </a:cubicBezTo>
                  <a:cubicBezTo>
                    <a:pt x="43" y="120"/>
                    <a:pt x="44" y="137"/>
                    <a:pt x="46" y="154"/>
                  </a:cubicBezTo>
                  <a:cubicBezTo>
                    <a:pt x="46" y="161"/>
                    <a:pt x="51" y="168"/>
                    <a:pt x="45" y="174"/>
                  </a:cubicBezTo>
                  <a:cubicBezTo>
                    <a:pt x="44" y="175"/>
                    <a:pt x="45" y="178"/>
                    <a:pt x="47" y="179"/>
                  </a:cubicBezTo>
                  <a:cubicBezTo>
                    <a:pt x="51" y="175"/>
                    <a:pt x="54" y="167"/>
                    <a:pt x="62" y="168"/>
                  </a:cubicBezTo>
                  <a:cubicBezTo>
                    <a:pt x="63" y="168"/>
                    <a:pt x="63" y="168"/>
                    <a:pt x="64" y="169"/>
                  </a:cubicBezTo>
                  <a:cubicBezTo>
                    <a:pt x="60" y="179"/>
                    <a:pt x="53" y="185"/>
                    <a:pt x="46" y="192"/>
                  </a:cubicBezTo>
                  <a:cubicBezTo>
                    <a:pt x="43" y="195"/>
                    <a:pt x="39" y="193"/>
                    <a:pt x="37" y="188"/>
                  </a:cubicBezTo>
                  <a:cubicBezTo>
                    <a:pt x="35" y="182"/>
                    <a:pt x="34" y="176"/>
                    <a:pt x="34" y="170"/>
                  </a:cubicBezTo>
                  <a:cubicBezTo>
                    <a:pt x="35" y="155"/>
                    <a:pt x="35" y="140"/>
                    <a:pt x="37" y="126"/>
                  </a:cubicBezTo>
                  <a:cubicBezTo>
                    <a:pt x="39" y="111"/>
                    <a:pt x="39" y="96"/>
                    <a:pt x="43" y="82"/>
                  </a:cubicBezTo>
                  <a:cubicBezTo>
                    <a:pt x="43" y="80"/>
                    <a:pt x="43" y="77"/>
                    <a:pt x="43" y="75"/>
                  </a:cubicBezTo>
                  <a:cubicBezTo>
                    <a:pt x="41" y="61"/>
                    <a:pt x="39" y="47"/>
                    <a:pt x="34" y="33"/>
                  </a:cubicBezTo>
                  <a:cubicBezTo>
                    <a:pt x="34" y="32"/>
                    <a:pt x="33" y="30"/>
                    <a:pt x="32" y="28"/>
                  </a:cubicBezTo>
                  <a:cubicBezTo>
                    <a:pt x="30" y="25"/>
                    <a:pt x="28" y="21"/>
                    <a:pt x="23" y="22"/>
                  </a:cubicBezTo>
                  <a:cubicBezTo>
                    <a:pt x="19" y="22"/>
                    <a:pt x="16" y="25"/>
                    <a:pt x="14" y="28"/>
                  </a:cubicBezTo>
                  <a:cubicBezTo>
                    <a:pt x="11" y="33"/>
                    <a:pt x="10" y="38"/>
                    <a:pt x="10" y="43"/>
                  </a:cubicBezTo>
                  <a:cubicBezTo>
                    <a:pt x="10" y="48"/>
                    <a:pt x="11" y="53"/>
                    <a:pt x="8" y="57"/>
                  </a:cubicBezTo>
                  <a:cubicBezTo>
                    <a:pt x="5" y="54"/>
                    <a:pt x="3" y="54"/>
                    <a:pt x="2" y="59"/>
                  </a:cubicBezTo>
                  <a:cubicBezTo>
                    <a:pt x="0" y="56"/>
                    <a:pt x="1" y="55"/>
                    <a:pt x="3" y="54"/>
                  </a:cubicBezTo>
                  <a:cubicBezTo>
                    <a:pt x="7" y="50"/>
                    <a:pt x="8" y="46"/>
                    <a:pt x="7" y="41"/>
                  </a:cubicBezTo>
                  <a:cubicBezTo>
                    <a:pt x="5" y="37"/>
                    <a:pt x="7" y="31"/>
                    <a:pt x="1" y="28"/>
                  </a:cubicBezTo>
                  <a:cubicBezTo>
                    <a:pt x="0" y="28"/>
                    <a:pt x="0" y="26"/>
                    <a:pt x="1" y="25"/>
                  </a:cubicBezTo>
                  <a:cubicBezTo>
                    <a:pt x="2" y="24"/>
                    <a:pt x="4" y="23"/>
                    <a:pt x="5" y="23"/>
                  </a:cubicBezTo>
                  <a:cubicBezTo>
                    <a:pt x="8" y="24"/>
                    <a:pt x="10" y="26"/>
                    <a:pt x="13" y="22"/>
                  </a:cubicBezTo>
                  <a:cubicBezTo>
                    <a:pt x="15" y="19"/>
                    <a:pt x="18" y="16"/>
                    <a:pt x="17" y="12"/>
                  </a:cubicBezTo>
                  <a:cubicBezTo>
                    <a:pt x="18" y="11"/>
                    <a:pt x="19" y="11"/>
                    <a:pt x="20" y="11"/>
                  </a:cubicBezTo>
                  <a:cubicBezTo>
                    <a:pt x="22" y="10"/>
                    <a:pt x="24" y="9"/>
                    <a:pt x="24" y="12"/>
                  </a:cubicBezTo>
                  <a:cubicBezTo>
                    <a:pt x="24" y="13"/>
                    <a:pt x="24" y="13"/>
                    <a:pt x="24" y="13"/>
                  </a:cubicBezTo>
                  <a:cubicBezTo>
                    <a:pt x="25" y="10"/>
                    <a:pt x="23" y="8"/>
                    <a:pt x="23" y="6"/>
                  </a:cubicBezTo>
                  <a:cubicBezTo>
                    <a:pt x="24" y="3"/>
                    <a:pt x="25" y="0"/>
                    <a:pt x="28" y="2"/>
                  </a:cubicBezTo>
                  <a:cubicBezTo>
                    <a:pt x="29" y="2"/>
                    <a:pt x="29" y="3"/>
                    <a:pt x="30" y="3"/>
                  </a:cubicBezTo>
                  <a:cubicBezTo>
                    <a:pt x="30" y="4"/>
                    <a:pt x="30" y="4"/>
                    <a:pt x="30" y="4"/>
                  </a:cubicBezTo>
                  <a:cubicBezTo>
                    <a:pt x="30" y="4"/>
                    <a:pt x="30" y="4"/>
                    <a:pt x="30" y="4"/>
                  </a:cubicBezTo>
                  <a:close/>
                </a:path>
              </a:pathLst>
            </a:custGeom>
            <a:solidFill>
              <a:srgbClr val="86BC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6" name="Freeform 51">
              <a:extLst>
                <a:ext uri="{FF2B5EF4-FFF2-40B4-BE49-F238E27FC236}">
                  <a16:creationId xmlns:a16="http://schemas.microsoft.com/office/drawing/2014/main" id="{119EAEC2-44D6-2C10-E189-6A4B7E764FF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056813" y="379413"/>
              <a:ext cx="38100" cy="60325"/>
            </a:xfrm>
            <a:custGeom>
              <a:avLst/>
              <a:gdLst>
                <a:gd name="T0" fmla="*/ 16 w 24"/>
                <a:gd name="T1" fmla="*/ 28 h 37"/>
                <a:gd name="T2" fmla="*/ 7 w 24"/>
                <a:gd name="T3" fmla="*/ 37 h 37"/>
                <a:gd name="T4" fmla="*/ 0 w 24"/>
                <a:gd name="T5" fmla="*/ 36 h 37"/>
                <a:gd name="T6" fmla="*/ 1 w 24"/>
                <a:gd name="T7" fmla="*/ 25 h 37"/>
                <a:gd name="T8" fmla="*/ 1 w 24"/>
                <a:gd name="T9" fmla="*/ 22 h 37"/>
                <a:gd name="T10" fmla="*/ 4 w 24"/>
                <a:gd name="T11" fmla="*/ 8 h 37"/>
                <a:gd name="T12" fmla="*/ 4 w 24"/>
                <a:gd name="T13" fmla="*/ 6 h 37"/>
                <a:gd name="T14" fmla="*/ 5 w 24"/>
                <a:gd name="T15" fmla="*/ 5 h 37"/>
                <a:gd name="T16" fmla="*/ 9 w 24"/>
                <a:gd name="T17" fmla="*/ 9 h 37"/>
                <a:gd name="T18" fmla="*/ 10 w 24"/>
                <a:gd name="T19" fmla="*/ 5 h 37"/>
                <a:gd name="T20" fmla="*/ 14 w 24"/>
                <a:gd name="T21" fmla="*/ 0 h 37"/>
                <a:gd name="T22" fmla="*/ 19 w 24"/>
                <a:gd name="T23" fmla="*/ 3 h 37"/>
                <a:gd name="T24" fmla="*/ 23 w 24"/>
                <a:gd name="T25" fmla="*/ 9 h 37"/>
                <a:gd name="T26" fmla="*/ 23 w 24"/>
                <a:gd name="T27" fmla="*/ 12 h 37"/>
                <a:gd name="T28" fmla="*/ 22 w 24"/>
                <a:gd name="T29" fmla="*/ 16 h 37"/>
                <a:gd name="T30" fmla="*/ 16 w 24"/>
                <a:gd name="T31" fmla="*/ 28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" h="37">
                  <a:moveTo>
                    <a:pt x="16" y="28"/>
                  </a:moveTo>
                  <a:cubicBezTo>
                    <a:pt x="13" y="31"/>
                    <a:pt x="10" y="34"/>
                    <a:pt x="7" y="37"/>
                  </a:cubicBezTo>
                  <a:cubicBezTo>
                    <a:pt x="5" y="36"/>
                    <a:pt x="3" y="36"/>
                    <a:pt x="0" y="36"/>
                  </a:cubicBezTo>
                  <a:cubicBezTo>
                    <a:pt x="4" y="33"/>
                    <a:pt x="7" y="29"/>
                    <a:pt x="1" y="25"/>
                  </a:cubicBezTo>
                  <a:cubicBezTo>
                    <a:pt x="0" y="25"/>
                    <a:pt x="0" y="23"/>
                    <a:pt x="1" y="22"/>
                  </a:cubicBezTo>
                  <a:cubicBezTo>
                    <a:pt x="4" y="18"/>
                    <a:pt x="7" y="13"/>
                    <a:pt x="4" y="8"/>
                  </a:cubicBezTo>
                  <a:cubicBezTo>
                    <a:pt x="3" y="7"/>
                    <a:pt x="4" y="6"/>
                    <a:pt x="4" y="6"/>
                  </a:cubicBezTo>
                  <a:cubicBezTo>
                    <a:pt x="4" y="5"/>
                    <a:pt x="4" y="5"/>
                    <a:pt x="5" y="5"/>
                  </a:cubicBezTo>
                  <a:cubicBezTo>
                    <a:pt x="7" y="5"/>
                    <a:pt x="6" y="9"/>
                    <a:pt x="9" y="9"/>
                  </a:cubicBezTo>
                  <a:cubicBezTo>
                    <a:pt x="10" y="8"/>
                    <a:pt x="9" y="7"/>
                    <a:pt x="10" y="5"/>
                  </a:cubicBezTo>
                  <a:cubicBezTo>
                    <a:pt x="10" y="3"/>
                    <a:pt x="10" y="1"/>
                    <a:pt x="14" y="0"/>
                  </a:cubicBezTo>
                  <a:cubicBezTo>
                    <a:pt x="16" y="0"/>
                    <a:pt x="18" y="1"/>
                    <a:pt x="19" y="3"/>
                  </a:cubicBezTo>
                  <a:cubicBezTo>
                    <a:pt x="20" y="5"/>
                    <a:pt x="21" y="8"/>
                    <a:pt x="23" y="9"/>
                  </a:cubicBezTo>
                  <a:cubicBezTo>
                    <a:pt x="24" y="10"/>
                    <a:pt x="23" y="11"/>
                    <a:pt x="23" y="12"/>
                  </a:cubicBezTo>
                  <a:cubicBezTo>
                    <a:pt x="22" y="13"/>
                    <a:pt x="22" y="15"/>
                    <a:pt x="22" y="16"/>
                  </a:cubicBezTo>
                  <a:cubicBezTo>
                    <a:pt x="23" y="22"/>
                    <a:pt x="21" y="26"/>
                    <a:pt x="16" y="28"/>
                  </a:cubicBezTo>
                  <a:close/>
                </a:path>
              </a:pathLst>
            </a:custGeom>
            <a:solidFill>
              <a:srgbClr val="0D9C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52">
              <a:extLst>
                <a:ext uri="{FF2B5EF4-FFF2-40B4-BE49-F238E27FC236}">
                  <a16:creationId xmlns:a16="http://schemas.microsoft.com/office/drawing/2014/main" id="{07FD5FEE-81FA-D6B6-A01B-C15FB62737D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153650" y="295276"/>
              <a:ext cx="36513" cy="87313"/>
            </a:xfrm>
            <a:custGeom>
              <a:avLst/>
              <a:gdLst>
                <a:gd name="T0" fmla="*/ 0 w 23"/>
                <a:gd name="T1" fmla="*/ 49 h 54"/>
                <a:gd name="T2" fmla="*/ 4 w 23"/>
                <a:gd name="T3" fmla="*/ 43 h 54"/>
                <a:gd name="T4" fmla="*/ 9 w 23"/>
                <a:gd name="T5" fmla="*/ 31 h 54"/>
                <a:gd name="T6" fmla="*/ 8 w 23"/>
                <a:gd name="T7" fmla="*/ 7 h 54"/>
                <a:gd name="T8" fmla="*/ 12 w 23"/>
                <a:gd name="T9" fmla="*/ 1 h 54"/>
                <a:gd name="T10" fmla="*/ 16 w 23"/>
                <a:gd name="T11" fmla="*/ 2 h 54"/>
                <a:gd name="T12" fmla="*/ 17 w 23"/>
                <a:gd name="T13" fmla="*/ 10 h 54"/>
                <a:gd name="T14" fmla="*/ 15 w 23"/>
                <a:gd name="T15" fmla="*/ 14 h 54"/>
                <a:gd name="T16" fmla="*/ 13 w 23"/>
                <a:gd name="T17" fmla="*/ 32 h 54"/>
                <a:gd name="T18" fmla="*/ 17 w 23"/>
                <a:gd name="T19" fmla="*/ 37 h 54"/>
                <a:gd name="T20" fmla="*/ 23 w 23"/>
                <a:gd name="T21" fmla="*/ 43 h 54"/>
                <a:gd name="T22" fmla="*/ 15 w 23"/>
                <a:gd name="T23" fmla="*/ 47 h 54"/>
                <a:gd name="T24" fmla="*/ 6 w 23"/>
                <a:gd name="T25" fmla="*/ 52 h 54"/>
                <a:gd name="T26" fmla="*/ 2 w 23"/>
                <a:gd name="T27" fmla="*/ 53 h 54"/>
                <a:gd name="T28" fmla="*/ 0 w 23"/>
                <a:gd name="T29" fmla="*/ 49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3" h="54">
                  <a:moveTo>
                    <a:pt x="0" y="49"/>
                  </a:moveTo>
                  <a:cubicBezTo>
                    <a:pt x="0" y="46"/>
                    <a:pt x="1" y="43"/>
                    <a:pt x="4" y="43"/>
                  </a:cubicBezTo>
                  <a:cubicBezTo>
                    <a:pt x="11" y="41"/>
                    <a:pt x="11" y="35"/>
                    <a:pt x="9" y="31"/>
                  </a:cubicBezTo>
                  <a:cubicBezTo>
                    <a:pt x="7" y="23"/>
                    <a:pt x="9" y="15"/>
                    <a:pt x="8" y="7"/>
                  </a:cubicBezTo>
                  <a:cubicBezTo>
                    <a:pt x="8" y="5"/>
                    <a:pt x="9" y="2"/>
                    <a:pt x="12" y="1"/>
                  </a:cubicBezTo>
                  <a:cubicBezTo>
                    <a:pt x="13" y="0"/>
                    <a:pt x="15" y="0"/>
                    <a:pt x="16" y="2"/>
                  </a:cubicBezTo>
                  <a:cubicBezTo>
                    <a:pt x="18" y="4"/>
                    <a:pt x="18" y="7"/>
                    <a:pt x="17" y="10"/>
                  </a:cubicBezTo>
                  <a:cubicBezTo>
                    <a:pt x="16" y="11"/>
                    <a:pt x="14" y="12"/>
                    <a:pt x="15" y="14"/>
                  </a:cubicBezTo>
                  <a:cubicBezTo>
                    <a:pt x="18" y="20"/>
                    <a:pt x="15" y="26"/>
                    <a:pt x="13" y="32"/>
                  </a:cubicBezTo>
                  <a:cubicBezTo>
                    <a:pt x="12" y="35"/>
                    <a:pt x="14" y="36"/>
                    <a:pt x="17" y="37"/>
                  </a:cubicBezTo>
                  <a:cubicBezTo>
                    <a:pt x="20" y="38"/>
                    <a:pt x="23" y="40"/>
                    <a:pt x="23" y="43"/>
                  </a:cubicBezTo>
                  <a:cubicBezTo>
                    <a:pt x="22" y="46"/>
                    <a:pt x="18" y="47"/>
                    <a:pt x="15" y="47"/>
                  </a:cubicBezTo>
                  <a:cubicBezTo>
                    <a:pt x="12" y="48"/>
                    <a:pt x="8" y="48"/>
                    <a:pt x="6" y="52"/>
                  </a:cubicBezTo>
                  <a:cubicBezTo>
                    <a:pt x="5" y="54"/>
                    <a:pt x="4" y="53"/>
                    <a:pt x="2" y="53"/>
                  </a:cubicBezTo>
                  <a:cubicBezTo>
                    <a:pt x="0" y="53"/>
                    <a:pt x="0" y="51"/>
                    <a:pt x="0" y="49"/>
                  </a:cubicBezTo>
                  <a:close/>
                </a:path>
              </a:pathLst>
            </a:custGeom>
            <a:solidFill>
              <a:srgbClr val="0D9C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8" name="Freeform 53">
              <a:extLst>
                <a:ext uri="{FF2B5EF4-FFF2-40B4-BE49-F238E27FC236}">
                  <a16:creationId xmlns:a16="http://schemas.microsoft.com/office/drawing/2014/main" id="{07771214-C92F-1331-EC9C-B4EAF3EC32C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658350" y="519113"/>
              <a:ext cx="33338" cy="44450"/>
            </a:xfrm>
            <a:custGeom>
              <a:avLst/>
              <a:gdLst>
                <a:gd name="T0" fmla="*/ 20 w 20"/>
                <a:gd name="T1" fmla="*/ 23 h 27"/>
                <a:gd name="T2" fmla="*/ 20 w 20"/>
                <a:gd name="T3" fmla="*/ 24 h 27"/>
                <a:gd name="T4" fmla="*/ 18 w 20"/>
                <a:gd name="T5" fmla="*/ 20 h 27"/>
                <a:gd name="T6" fmla="*/ 11 w 20"/>
                <a:gd name="T7" fmla="*/ 14 h 27"/>
                <a:gd name="T8" fmla="*/ 5 w 20"/>
                <a:gd name="T9" fmla="*/ 22 h 27"/>
                <a:gd name="T10" fmla="*/ 5 w 20"/>
                <a:gd name="T11" fmla="*/ 27 h 27"/>
                <a:gd name="T12" fmla="*/ 1 w 20"/>
                <a:gd name="T13" fmla="*/ 15 h 27"/>
                <a:gd name="T14" fmla="*/ 3 w 20"/>
                <a:gd name="T15" fmla="*/ 4 h 27"/>
                <a:gd name="T16" fmla="*/ 8 w 20"/>
                <a:gd name="T17" fmla="*/ 1 h 27"/>
                <a:gd name="T18" fmla="*/ 20 w 20"/>
                <a:gd name="T19" fmla="*/ 2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" h="27">
                  <a:moveTo>
                    <a:pt x="20" y="23"/>
                  </a:moveTo>
                  <a:cubicBezTo>
                    <a:pt x="20" y="23"/>
                    <a:pt x="20" y="24"/>
                    <a:pt x="20" y="24"/>
                  </a:cubicBezTo>
                  <a:cubicBezTo>
                    <a:pt x="20" y="23"/>
                    <a:pt x="19" y="22"/>
                    <a:pt x="18" y="20"/>
                  </a:cubicBezTo>
                  <a:cubicBezTo>
                    <a:pt x="17" y="16"/>
                    <a:pt x="15" y="14"/>
                    <a:pt x="11" y="14"/>
                  </a:cubicBezTo>
                  <a:cubicBezTo>
                    <a:pt x="7" y="15"/>
                    <a:pt x="5" y="18"/>
                    <a:pt x="5" y="22"/>
                  </a:cubicBezTo>
                  <a:cubicBezTo>
                    <a:pt x="5" y="23"/>
                    <a:pt x="5" y="24"/>
                    <a:pt x="5" y="27"/>
                  </a:cubicBezTo>
                  <a:cubicBezTo>
                    <a:pt x="3" y="22"/>
                    <a:pt x="2" y="18"/>
                    <a:pt x="1" y="15"/>
                  </a:cubicBezTo>
                  <a:cubicBezTo>
                    <a:pt x="0" y="11"/>
                    <a:pt x="4" y="8"/>
                    <a:pt x="3" y="4"/>
                  </a:cubicBezTo>
                  <a:cubicBezTo>
                    <a:pt x="2" y="0"/>
                    <a:pt x="4" y="0"/>
                    <a:pt x="8" y="1"/>
                  </a:cubicBezTo>
                  <a:cubicBezTo>
                    <a:pt x="20" y="4"/>
                    <a:pt x="19" y="14"/>
                    <a:pt x="20" y="23"/>
                  </a:cubicBezTo>
                  <a:close/>
                </a:path>
              </a:pathLst>
            </a:custGeom>
            <a:solidFill>
              <a:srgbClr val="0D79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9" name="Freeform 54">
              <a:extLst>
                <a:ext uri="{FF2B5EF4-FFF2-40B4-BE49-F238E27FC236}">
                  <a16:creationId xmlns:a16="http://schemas.microsoft.com/office/drawing/2014/main" id="{BE976C73-C814-0BEB-3B0C-DBFB00E7208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988550" y="419101"/>
              <a:ext cx="28575" cy="69850"/>
            </a:xfrm>
            <a:custGeom>
              <a:avLst/>
              <a:gdLst>
                <a:gd name="T0" fmla="*/ 11 w 17"/>
                <a:gd name="T1" fmla="*/ 6 h 43"/>
                <a:gd name="T2" fmla="*/ 11 w 17"/>
                <a:gd name="T3" fmla="*/ 43 h 43"/>
                <a:gd name="T4" fmla="*/ 10 w 17"/>
                <a:gd name="T5" fmla="*/ 35 h 43"/>
                <a:gd name="T6" fmla="*/ 6 w 17"/>
                <a:gd name="T7" fmla="*/ 29 h 43"/>
                <a:gd name="T8" fmla="*/ 6 w 17"/>
                <a:gd name="T9" fmla="*/ 27 h 43"/>
                <a:gd name="T10" fmla="*/ 6 w 17"/>
                <a:gd name="T11" fmla="*/ 23 h 43"/>
                <a:gd name="T12" fmla="*/ 0 w 17"/>
                <a:gd name="T13" fmla="*/ 7 h 43"/>
                <a:gd name="T14" fmla="*/ 2 w 17"/>
                <a:gd name="T15" fmla="*/ 1 h 43"/>
                <a:gd name="T16" fmla="*/ 11 w 17"/>
                <a:gd name="T17" fmla="*/ 6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43">
                  <a:moveTo>
                    <a:pt x="11" y="6"/>
                  </a:moveTo>
                  <a:cubicBezTo>
                    <a:pt x="15" y="18"/>
                    <a:pt x="17" y="30"/>
                    <a:pt x="11" y="43"/>
                  </a:cubicBezTo>
                  <a:cubicBezTo>
                    <a:pt x="9" y="40"/>
                    <a:pt x="10" y="37"/>
                    <a:pt x="10" y="35"/>
                  </a:cubicBezTo>
                  <a:cubicBezTo>
                    <a:pt x="9" y="33"/>
                    <a:pt x="10" y="29"/>
                    <a:pt x="6" y="29"/>
                  </a:cubicBezTo>
                  <a:cubicBezTo>
                    <a:pt x="6" y="28"/>
                    <a:pt x="6" y="28"/>
                    <a:pt x="6" y="27"/>
                  </a:cubicBezTo>
                  <a:cubicBezTo>
                    <a:pt x="6" y="26"/>
                    <a:pt x="6" y="24"/>
                    <a:pt x="6" y="23"/>
                  </a:cubicBezTo>
                  <a:cubicBezTo>
                    <a:pt x="8" y="16"/>
                    <a:pt x="7" y="11"/>
                    <a:pt x="0" y="7"/>
                  </a:cubicBezTo>
                  <a:cubicBezTo>
                    <a:pt x="1" y="5"/>
                    <a:pt x="2" y="3"/>
                    <a:pt x="2" y="1"/>
                  </a:cubicBezTo>
                  <a:cubicBezTo>
                    <a:pt x="7" y="0"/>
                    <a:pt x="9" y="4"/>
                    <a:pt x="11" y="6"/>
                  </a:cubicBezTo>
                  <a:close/>
                </a:path>
              </a:pathLst>
            </a:custGeom>
            <a:solidFill>
              <a:srgbClr val="23A5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0" name="Freeform 55">
              <a:extLst>
                <a:ext uri="{FF2B5EF4-FFF2-40B4-BE49-F238E27FC236}">
                  <a16:creationId xmlns:a16="http://schemas.microsoft.com/office/drawing/2014/main" id="{47074478-F0AB-AC7F-D17B-0AEC3ABEC46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977438" y="431801"/>
              <a:ext cx="25400" cy="33338"/>
            </a:xfrm>
            <a:custGeom>
              <a:avLst/>
              <a:gdLst>
                <a:gd name="T0" fmla="*/ 7 w 16"/>
                <a:gd name="T1" fmla="*/ 0 h 21"/>
                <a:gd name="T2" fmla="*/ 16 w 16"/>
                <a:gd name="T3" fmla="*/ 10 h 21"/>
                <a:gd name="T4" fmla="*/ 13 w 16"/>
                <a:gd name="T5" fmla="*/ 20 h 21"/>
                <a:gd name="T6" fmla="*/ 2 w 16"/>
                <a:gd name="T7" fmla="*/ 12 h 21"/>
                <a:gd name="T8" fmla="*/ 7 w 16"/>
                <a:gd name="T9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21">
                  <a:moveTo>
                    <a:pt x="7" y="0"/>
                  </a:moveTo>
                  <a:cubicBezTo>
                    <a:pt x="13" y="1"/>
                    <a:pt x="15" y="4"/>
                    <a:pt x="16" y="10"/>
                  </a:cubicBezTo>
                  <a:cubicBezTo>
                    <a:pt x="16" y="14"/>
                    <a:pt x="15" y="17"/>
                    <a:pt x="13" y="20"/>
                  </a:cubicBezTo>
                  <a:cubicBezTo>
                    <a:pt x="7" y="21"/>
                    <a:pt x="3" y="18"/>
                    <a:pt x="2" y="12"/>
                  </a:cubicBezTo>
                  <a:cubicBezTo>
                    <a:pt x="2" y="8"/>
                    <a:pt x="0" y="2"/>
                    <a:pt x="7" y="0"/>
                  </a:cubicBezTo>
                  <a:close/>
                </a:path>
              </a:pathLst>
            </a:custGeom>
            <a:solidFill>
              <a:srgbClr val="84BC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1" name="Freeform 56">
              <a:extLst>
                <a:ext uri="{FF2B5EF4-FFF2-40B4-BE49-F238E27FC236}">
                  <a16:creationId xmlns:a16="http://schemas.microsoft.com/office/drawing/2014/main" id="{D489E0E4-F73B-3138-12C9-4C55051671A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028238" y="387351"/>
              <a:ext cx="28575" cy="31750"/>
            </a:xfrm>
            <a:custGeom>
              <a:avLst/>
              <a:gdLst>
                <a:gd name="T0" fmla="*/ 10 w 18"/>
                <a:gd name="T1" fmla="*/ 18 h 20"/>
                <a:gd name="T2" fmla="*/ 8 w 18"/>
                <a:gd name="T3" fmla="*/ 20 h 20"/>
                <a:gd name="T4" fmla="*/ 3 w 18"/>
                <a:gd name="T5" fmla="*/ 5 h 20"/>
                <a:gd name="T6" fmla="*/ 10 w 18"/>
                <a:gd name="T7" fmla="*/ 0 h 20"/>
                <a:gd name="T8" fmla="*/ 16 w 18"/>
                <a:gd name="T9" fmla="*/ 6 h 20"/>
                <a:gd name="T10" fmla="*/ 10 w 18"/>
                <a:gd name="T11" fmla="*/ 18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0" y="18"/>
                  </a:moveTo>
                  <a:cubicBezTo>
                    <a:pt x="10" y="19"/>
                    <a:pt x="9" y="19"/>
                    <a:pt x="8" y="20"/>
                  </a:cubicBezTo>
                  <a:cubicBezTo>
                    <a:pt x="2" y="15"/>
                    <a:pt x="0" y="11"/>
                    <a:pt x="3" y="5"/>
                  </a:cubicBezTo>
                  <a:cubicBezTo>
                    <a:pt x="4" y="2"/>
                    <a:pt x="6" y="0"/>
                    <a:pt x="10" y="0"/>
                  </a:cubicBezTo>
                  <a:cubicBezTo>
                    <a:pt x="14" y="0"/>
                    <a:pt x="15" y="3"/>
                    <a:pt x="16" y="6"/>
                  </a:cubicBezTo>
                  <a:cubicBezTo>
                    <a:pt x="18" y="10"/>
                    <a:pt x="15" y="16"/>
                    <a:pt x="10" y="18"/>
                  </a:cubicBezTo>
                  <a:close/>
                </a:path>
              </a:pathLst>
            </a:custGeom>
            <a:solidFill>
              <a:srgbClr val="91C1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" name="Freeform 57">
              <a:extLst>
                <a:ext uri="{FF2B5EF4-FFF2-40B4-BE49-F238E27FC236}">
                  <a16:creationId xmlns:a16="http://schemas.microsoft.com/office/drawing/2014/main" id="{33842F3C-FCC3-0FB0-8BD2-A709A9A3C09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955213" y="433388"/>
              <a:ext cx="23813" cy="33338"/>
            </a:xfrm>
            <a:custGeom>
              <a:avLst/>
              <a:gdLst>
                <a:gd name="T0" fmla="*/ 10 w 15"/>
                <a:gd name="T1" fmla="*/ 21 h 21"/>
                <a:gd name="T2" fmla="*/ 1 w 15"/>
                <a:gd name="T3" fmla="*/ 13 h 21"/>
                <a:gd name="T4" fmla="*/ 3 w 15"/>
                <a:gd name="T5" fmla="*/ 2 h 21"/>
                <a:gd name="T6" fmla="*/ 10 w 15"/>
                <a:gd name="T7" fmla="*/ 2 h 21"/>
                <a:gd name="T8" fmla="*/ 14 w 15"/>
                <a:gd name="T9" fmla="*/ 12 h 21"/>
                <a:gd name="T10" fmla="*/ 14 w 15"/>
                <a:gd name="T11" fmla="*/ 16 h 21"/>
                <a:gd name="T12" fmla="*/ 10 w 15"/>
                <a:gd name="T1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21">
                  <a:moveTo>
                    <a:pt x="10" y="21"/>
                  </a:moveTo>
                  <a:cubicBezTo>
                    <a:pt x="6" y="20"/>
                    <a:pt x="2" y="18"/>
                    <a:pt x="1" y="13"/>
                  </a:cubicBezTo>
                  <a:cubicBezTo>
                    <a:pt x="0" y="9"/>
                    <a:pt x="0" y="5"/>
                    <a:pt x="3" y="2"/>
                  </a:cubicBezTo>
                  <a:cubicBezTo>
                    <a:pt x="5" y="0"/>
                    <a:pt x="7" y="0"/>
                    <a:pt x="10" y="2"/>
                  </a:cubicBezTo>
                  <a:cubicBezTo>
                    <a:pt x="13" y="4"/>
                    <a:pt x="14" y="8"/>
                    <a:pt x="14" y="12"/>
                  </a:cubicBezTo>
                  <a:cubicBezTo>
                    <a:pt x="15" y="13"/>
                    <a:pt x="14" y="15"/>
                    <a:pt x="14" y="16"/>
                  </a:cubicBezTo>
                  <a:cubicBezTo>
                    <a:pt x="11" y="17"/>
                    <a:pt x="13" y="21"/>
                    <a:pt x="10" y="21"/>
                  </a:cubicBezTo>
                  <a:close/>
                </a:path>
              </a:pathLst>
            </a:custGeom>
            <a:solidFill>
              <a:srgbClr val="92C1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" name="Freeform 58">
              <a:extLst>
                <a:ext uri="{FF2B5EF4-FFF2-40B4-BE49-F238E27FC236}">
                  <a16:creationId xmlns:a16="http://schemas.microsoft.com/office/drawing/2014/main" id="{369F51C8-EDBE-D64B-1E50-58DD72F324C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074275" y="346076"/>
              <a:ext cx="41275" cy="14288"/>
            </a:xfrm>
            <a:custGeom>
              <a:avLst/>
              <a:gdLst>
                <a:gd name="T0" fmla="*/ 12 w 26"/>
                <a:gd name="T1" fmla="*/ 9 h 9"/>
                <a:gd name="T2" fmla="*/ 5 w 26"/>
                <a:gd name="T3" fmla="*/ 9 h 9"/>
                <a:gd name="T4" fmla="*/ 0 w 26"/>
                <a:gd name="T5" fmla="*/ 5 h 9"/>
                <a:gd name="T6" fmla="*/ 4 w 26"/>
                <a:gd name="T7" fmla="*/ 0 h 9"/>
                <a:gd name="T8" fmla="*/ 23 w 26"/>
                <a:gd name="T9" fmla="*/ 0 h 9"/>
                <a:gd name="T10" fmla="*/ 26 w 26"/>
                <a:gd name="T11" fmla="*/ 4 h 9"/>
                <a:gd name="T12" fmla="*/ 21 w 26"/>
                <a:gd name="T13" fmla="*/ 9 h 9"/>
                <a:gd name="T14" fmla="*/ 12 w 26"/>
                <a:gd name="T15" fmla="*/ 9 h 9"/>
                <a:gd name="T16" fmla="*/ 12 w 26"/>
                <a:gd name="T17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" h="9">
                  <a:moveTo>
                    <a:pt x="12" y="9"/>
                  </a:moveTo>
                  <a:cubicBezTo>
                    <a:pt x="10" y="9"/>
                    <a:pt x="7" y="9"/>
                    <a:pt x="5" y="9"/>
                  </a:cubicBezTo>
                  <a:cubicBezTo>
                    <a:pt x="2" y="9"/>
                    <a:pt x="0" y="8"/>
                    <a:pt x="0" y="5"/>
                  </a:cubicBezTo>
                  <a:cubicBezTo>
                    <a:pt x="0" y="3"/>
                    <a:pt x="2" y="1"/>
                    <a:pt x="4" y="0"/>
                  </a:cubicBezTo>
                  <a:cubicBezTo>
                    <a:pt x="10" y="0"/>
                    <a:pt x="17" y="0"/>
                    <a:pt x="23" y="0"/>
                  </a:cubicBezTo>
                  <a:cubicBezTo>
                    <a:pt x="25" y="0"/>
                    <a:pt x="26" y="2"/>
                    <a:pt x="26" y="4"/>
                  </a:cubicBezTo>
                  <a:cubicBezTo>
                    <a:pt x="25" y="7"/>
                    <a:pt x="24" y="8"/>
                    <a:pt x="21" y="9"/>
                  </a:cubicBezTo>
                  <a:cubicBezTo>
                    <a:pt x="18" y="9"/>
                    <a:pt x="15" y="9"/>
                    <a:pt x="12" y="9"/>
                  </a:cubicBezTo>
                  <a:cubicBezTo>
                    <a:pt x="12" y="9"/>
                    <a:pt x="12" y="9"/>
                    <a:pt x="12" y="9"/>
                  </a:cubicBezTo>
                  <a:close/>
                </a:path>
              </a:pathLst>
            </a:custGeom>
            <a:solidFill>
              <a:srgbClr val="0D9C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4" name="Freeform 59">
              <a:extLst>
                <a:ext uri="{FF2B5EF4-FFF2-40B4-BE49-F238E27FC236}">
                  <a16:creationId xmlns:a16="http://schemas.microsoft.com/office/drawing/2014/main" id="{EDD01545-90E0-016A-26D8-6F4D8ACD9FF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088563" y="387351"/>
              <a:ext cx="26988" cy="31750"/>
            </a:xfrm>
            <a:custGeom>
              <a:avLst/>
              <a:gdLst>
                <a:gd name="T0" fmla="*/ 2 w 17"/>
                <a:gd name="T1" fmla="*/ 6 h 20"/>
                <a:gd name="T2" fmla="*/ 3 w 17"/>
                <a:gd name="T3" fmla="*/ 4 h 20"/>
                <a:gd name="T4" fmla="*/ 13 w 17"/>
                <a:gd name="T5" fmla="*/ 0 h 20"/>
                <a:gd name="T6" fmla="*/ 16 w 17"/>
                <a:gd name="T7" fmla="*/ 9 h 20"/>
                <a:gd name="T8" fmla="*/ 9 w 17"/>
                <a:gd name="T9" fmla="*/ 18 h 20"/>
                <a:gd name="T10" fmla="*/ 4 w 17"/>
                <a:gd name="T11" fmla="*/ 19 h 20"/>
                <a:gd name="T12" fmla="*/ 2 w 17"/>
                <a:gd name="T13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20">
                  <a:moveTo>
                    <a:pt x="2" y="6"/>
                  </a:moveTo>
                  <a:cubicBezTo>
                    <a:pt x="2" y="5"/>
                    <a:pt x="3" y="5"/>
                    <a:pt x="3" y="4"/>
                  </a:cubicBezTo>
                  <a:cubicBezTo>
                    <a:pt x="6" y="0"/>
                    <a:pt x="9" y="0"/>
                    <a:pt x="13" y="0"/>
                  </a:cubicBezTo>
                  <a:cubicBezTo>
                    <a:pt x="17" y="2"/>
                    <a:pt x="16" y="5"/>
                    <a:pt x="16" y="9"/>
                  </a:cubicBezTo>
                  <a:cubicBezTo>
                    <a:pt x="15" y="13"/>
                    <a:pt x="12" y="16"/>
                    <a:pt x="9" y="18"/>
                  </a:cubicBezTo>
                  <a:cubicBezTo>
                    <a:pt x="8" y="20"/>
                    <a:pt x="6" y="20"/>
                    <a:pt x="4" y="19"/>
                  </a:cubicBezTo>
                  <a:cubicBezTo>
                    <a:pt x="0" y="15"/>
                    <a:pt x="1" y="11"/>
                    <a:pt x="2" y="6"/>
                  </a:cubicBezTo>
                  <a:close/>
                </a:path>
              </a:pathLst>
            </a:custGeom>
            <a:solidFill>
              <a:srgbClr val="91C1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5" name="Freeform 60">
              <a:extLst>
                <a:ext uri="{FF2B5EF4-FFF2-40B4-BE49-F238E27FC236}">
                  <a16:creationId xmlns:a16="http://schemas.microsoft.com/office/drawing/2014/main" id="{0ECA1332-1998-0B5A-A617-5F16F3A8B18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986963" y="398463"/>
              <a:ext cx="25400" cy="31750"/>
            </a:xfrm>
            <a:custGeom>
              <a:avLst/>
              <a:gdLst>
                <a:gd name="T0" fmla="*/ 12 w 16"/>
                <a:gd name="T1" fmla="*/ 19 h 19"/>
                <a:gd name="T2" fmla="*/ 3 w 16"/>
                <a:gd name="T3" fmla="*/ 14 h 19"/>
                <a:gd name="T4" fmla="*/ 2 w 16"/>
                <a:gd name="T5" fmla="*/ 11 h 19"/>
                <a:gd name="T6" fmla="*/ 3 w 16"/>
                <a:gd name="T7" fmla="*/ 2 h 19"/>
                <a:gd name="T8" fmla="*/ 10 w 16"/>
                <a:gd name="T9" fmla="*/ 1 h 19"/>
                <a:gd name="T10" fmla="*/ 16 w 16"/>
                <a:gd name="T11" fmla="*/ 11 h 19"/>
                <a:gd name="T12" fmla="*/ 14 w 16"/>
                <a:gd name="T13" fmla="*/ 18 h 19"/>
                <a:gd name="T14" fmla="*/ 12 w 16"/>
                <a:gd name="T15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" h="19">
                  <a:moveTo>
                    <a:pt x="12" y="19"/>
                  </a:moveTo>
                  <a:cubicBezTo>
                    <a:pt x="8" y="19"/>
                    <a:pt x="7" y="14"/>
                    <a:pt x="3" y="14"/>
                  </a:cubicBezTo>
                  <a:cubicBezTo>
                    <a:pt x="3" y="13"/>
                    <a:pt x="3" y="12"/>
                    <a:pt x="2" y="11"/>
                  </a:cubicBezTo>
                  <a:cubicBezTo>
                    <a:pt x="1" y="8"/>
                    <a:pt x="0" y="5"/>
                    <a:pt x="3" y="2"/>
                  </a:cubicBezTo>
                  <a:cubicBezTo>
                    <a:pt x="5" y="0"/>
                    <a:pt x="8" y="0"/>
                    <a:pt x="10" y="1"/>
                  </a:cubicBezTo>
                  <a:cubicBezTo>
                    <a:pt x="14" y="3"/>
                    <a:pt x="16" y="6"/>
                    <a:pt x="16" y="11"/>
                  </a:cubicBezTo>
                  <a:cubicBezTo>
                    <a:pt x="16" y="13"/>
                    <a:pt x="15" y="15"/>
                    <a:pt x="14" y="18"/>
                  </a:cubicBezTo>
                  <a:cubicBezTo>
                    <a:pt x="14" y="18"/>
                    <a:pt x="13" y="18"/>
                    <a:pt x="12" y="19"/>
                  </a:cubicBezTo>
                  <a:close/>
                </a:path>
              </a:pathLst>
            </a:custGeom>
            <a:solidFill>
              <a:srgbClr val="96C3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6" name="Freeform 61">
              <a:extLst>
                <a:ext uri="{FF2B5EF4-FFF2-40B4-BE49-F238E27FC236}">
                  <a16:creationId xmlns:a16="http://schemas.microsoft.com/office/drawing/2014/main" id="{90D1AED8-55A6-507F-8A13-B9AE3991B09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802813" y="474663"/>
              <a:ext cx="23813" cy="30163"/>
            </a:xfrm>
            <a:custGeom>
              <a:avLst/>
              <a:gdLst>
                <a:gd name="T0" fmla="*/ 15 w 15"/>
                <a:gd name="T1" fmla="*/ 12 h 19"/>
                <a:gd name="T2" fmla="*/ 9 w 15"/>
                <a:gd name="T3" fmla="*/ 18 h 19"/>
                <a:gd name="T4" fmla="*/ 0 w 15"/>
                <a:gd name="T5" fmla="*/ 6 h 19"/>
                <a:gd name="T6" fmla="*/ 6 w 15"/>
                <a:gd name="T7" fmla="*/ 0 h 19"/>
                <a:gd name="T8" fmla="*/ 15 w 15"/>
                <a:gd name="T9" fmla="*/ 12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9">
                  <a:moveTo>
                    <a:pt x="15" y="12"/>
                  </a:moveTo>
                  <a:cubicBezTo>
                    <a:pt x="15" y="16"/>
                    <a:pt x="13" y="18"/>
                    <a:pt x="9" y="18"/>
                  </a:cubicBezTo>
                  <a:cubicBezTo>
                    <a:pt x="5" y="19"/>
                    <a:pt x="0" y="12"/>
                    <a:pt x="0" y="6"/>
                  </a:cubicBezTo>
                  <a:cubicBezTo>
                    <a:pt x="1" y="3"/>
                    <a:pt x="3" y="1"/>
                    <a:pt x="6" y="0"/>
                  </a:cubicBezTo>
                  <a:cubicBezTo>
                    <a:pt x="10" y="0"/>
                    <a:pt x="15" y="6"/>
                    <a:pt x="15" y="12"/>
                  </a:cubicBezTo>
                  <a:close/>
                </a:path>
              </a:pathLst>
            </a:custGeom>
            <a:solidFill>
              <a:srgbClr val="8CBF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" name="Freeform 62">
              <a:extLst>
                <a:ext uri="{FF2B5EF4-FFF2-40B4-BE49-F238E27FC236}">
                  <a16:creationId xmlns:a16="http://schemas.microsoft.com/office/drawing/2014/main" id="{CD9F84AC-0447-52EA-EE47-A97BB960110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861550" y="430213"/>
              <a:ext cx="25400" cy="28575"/>
            </a:xfrm>
            <a:custGeom>
              <a:avLst/>
              <a:gdLst>
                <a:gd name="T0" fmla="*/ 5 w 16"/>
                <a:gd name="T1" fmla="*/ 0 h 18"/>
                <a:gd name="T2" fmla="*/ 16 w 16"/>
                <a:gd name="T3" fmla="*/ 11 h 18"/>
                <a:gd name="T4" fmla="*/ 10 w 16"/>
                <a:gd name="T5" fmla="*/ 18 h 18"/>
                <a:gd name="T6" fmla="*/ 0 w 16"/>
                <a:gd name="T7" fmla="*/ 7 h 18"/>
                <a:gd name="T8" fmla="*/ 5 w 16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8">
                  <a:moveTo>
                    <a:pt x="5" y="0"/>
                  </a:moveTo>
                  <a:cubicBezTo>
                    <a:pt x="9" y="0"/>
                    <a:pt x="16" y="7"/>
                    <a:pt x="16" y="11"/>
                  </a:cubicBezTo>
                  <a:cubicBezTo>
                    <a:pt x="16" y="15"/>
                    <a:pt x="14" y="17"/>
                    <a:pt x="10" y="18"/>
                  </a:cubicBezTo>
                  <a:cubicBezTo>
                    <a:pt x="7" y="18"/>
                    <a:pt x="1" y="12"/>
                    <a:pt x="0" y="7"/>
                  </a:cubicBezTo>
                  <a:cubicBezTo>
                    <a:pt x="0" y="4"/>
                    <a:pt x="2" y="1"/>
                    <a:pt x="5" y="0"/>
                  </a:cubicBezTo>
                  <a:close/>
                </a:path>
              </a:pathLst>
            </a:custGeom>
            <a:solidFill>
              <a:srgbClr val="91C1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" name="Freeform 63">
              <a:extLst>
                <a:ext uri="{FF2B5EF4-FFF2-40B4-BE49-F238E27FC236}">
                  <a16:creationId xmlns:a16="http://schemas.microsoft.com/office/drawing/2014/main" id="{F41F150A-C52C-88BB-EFAF-56127EA02D5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734550" y="504826"/>
              <a:ext cx="25400" cy="28575"/>
            </a:xfrm>
            <a:custGeom>
              <a:avLst/>
              <a:gdLst>
                <a:gd name="T0" fmla="*/ 6 w 16"/>
                <a:gd name="T1" fmla="*/ 0 h 18"/>
                <a:gd name="T2" fmla="*/ 14 w 16"/>
                <a:gd name="T3" fmla="*/ 7 h 18"/>
                <a:gd name="T4" fmla="*/ 13 w 16"/>
                <a:gd name="T5" fmla="*/ 17 h 18"/>
                <a:gd name="T6" fmla="*/ 10 w 16"/>
                <a:gd name="T7" fmla="*/ 18 h 18"/>
                <a:gd name="T8" fmla="*/ 1 w 16"/>
                <a:gd name="T9" fmla="*/ 11 h 18"/>
                <a:gd name="T10" fmla="*/ 3 w 16"/>
                <a:gd name="T11" fmla="*/ 1 h 18"/>
                <a:gd name="T12" fmla="*/ 6 w 16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8">
                  <a:moveTo>
                    <a:pt x="6" y="0"/>
                  </a:moveTo>
                  <a:cubicBezTo>
                    <a:pt x="10" y="1"/>
                    <a:pt x="12" y="3"/>
                    <a:pt x="14" y="7"/>
                  </a:cubicBezTo>
                  <a:cubicBezTo>
                    <a:pt x="15" y="10"/>
                    <a:pt x="16" y="13"/>
                    <a:pt x="13" y="17"/>
                  </a:cubicBezTo>
                  <a:cubicBezTo>
                    <a:pt x="12" y="18"/>
                    <a:pt x="11" y="18"/>
                    <a:pt x="10" y="18"/>
                  </a:cubicBezTo>
                  <a:cubicBezTo>
                    <a:pt x="5" y="18"/>
                    <a:pt x="3" y="14"/>
                    <a:pt x="1" y="11"/>
                  </a:cubicBezTo>
                  <a:cubicBezTo>
                    <a:pt x="0" y="7"/>
                    <a:pt x="0" y="4"/>
                    <a:pt x="3" y="1"/>
                  </a:cubicBezTo>
                  <a:cubicBezTo>
                    <a:pt x="4" y="0"/>
                    <a:pt x="5" y="0"/>
                    <a:pt x="6" y="0"/>
                  </a:cubicBezTo>
                  <a:close/>
                </a:path>
              </a:pathLst>
            </a:custGeom>
            <a:solidFill>
              <a:srgbClr val="8DC0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" name="Freeform 64">
              <a:extLst>
                <a:ext uri="{FF2B5EF4-FFF2-40B4-BE49-F238E27FC236}">
                  <a16:creationId xmlns:a16="http://schemas.microsoft.com/office/drawing/2014/main" id="{BA96BC8B-10E8-9943-07BB-92DDA8140C4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890125" y="436563"/>
              <a:ext cx="23813" cy="30163"/>
            </a:xfrm>
            <a:custGeom>
              <a:avLst/>
              <a:gdLst>
                <a:gd name="T0" fmla="*/ 14 w 14"/>
                <a:gd name="T1" fmla="*/ 10 h 19"/>
                <a:gd name="T2" fmla="*/ 10 w 14"/>
                <a:gd name="T3" fmla="*/ 19 h 19"/>
                <a:gd name="T4" fmla="*/ 2 w 14"/>
                <a:gd name="T5" fmla="*/ 13 h 19"/>
                <a:gd name="T6" fmla="*/ 1 w 14"/>
                <a:gd name="T7" fmla="*/ 9 h 19"/>
                <a:gd name="T8" fmla="*/ 6 w 14"/>
                <a:gd name="T9" fmla="*/ 1 h 19"/>
                <a:gd name="T10" fmla="*/ 13 w 14"/>
                <a:gd name="T11" fmla="*/ 6 h 19"/>
                <a:gd name="T12" fmla="*/ 14 w 14"/>
                <a:gd name="T13" fmla="*/ 1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9">
                  <a:moveTo>
                    <a:pt x="14" y="10"/>
                  </a:moveTo>
                  <a:cubicBezTo>
                    <a:pt x="14" y="14"/>
                    <a:pt x="14" y="18"/>
                    <a:pt x="10" y="19"/>
                  </a:cubicBezTo>
                  <a:cubicBezTo>
                    <a:pt x="6" y="19"/>
                    <a:pt x="3" y="17"/>
                    <a:pt x="2" y="13"/>
                  </a:cubicBezTo>
                  <a:cubicBezTo>
                    <a:pt x="2" y="12"/>
                    <a:pt x="1" y="10"/>
                    <a:pt x="1" y="9"/>
                  </a:cubicBezTo>
                  <a:cubicBezTo>
                    <a:pt x="0" y="5"/>
                    <a:pt x="2" y="2"/>
                    <a:pt x="6" y="1"/>
                  </a:cubicBezTo>
                  <a:cubicBezTo>
                    <a:pt x="10" y="0"/>
                    <a:pt x="12" y="2"/>
                    <a:pt x="13" y="6"/>
                  </a:cubicBezTo>
                  <a:cubicBezTo>
                    <a:pt x="14" y="8"/>
                    <a:pt x="14" y="9"/>
                    <a:pt x="14" y="10"/>
                  </a:cubicBezTo>
                  <a:close/>
                </a:path>
              </a:pathLst>
            </a:custGeom>
            <a:solidFill>
              <a:srgbClr val="8FC0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0" name="Freeform 65">
              <a:extLst>
                <a:ext uri="{FF2B5EF4-FFF2-40B4-BE49-F238E27FC236}">
                  <a16:creationId xmlns:a16="http://schemas.microsoft.com/office/drawing/2014/main" id="{72015FFA-594D-D848-4AE4-05A77AFF834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775825" y="493713"/>
              <a:ext cx="25400" cy="30163"/>
            </a:xfrm>
            <a:custGeom>
              <a:avLst/>
              <a:gdLst>
                <a:gd name="T0" fmla="*/ 0 w 15"/>
                <a:gd name="T1" fmla="*/ 7 h 19"/>
                <a:gd name="T2" fmla="*/ 6 w 15"/>
                <a:gd name="T3" fmla="*/ 1 h 19"/>
                <a:gd name="T4" fmla="*/ 15 w 15"/>
                <a:gd name="T5" fmla="*/ 12 h 19"/>
                <a:gd name="T6" fmla="*/ 10 w 15"/>
                <a:gd name="T7" fmla="*/ 19 h 19"/>
                <a:gd name="T8" fmla="*/ 0 w 15"/>
                <a:gd name="T9" fmla="*/ 7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9">
                  <a:moveTo>
                    <a:pt x="0" y="7"/>
                  </a:moveTo>
                  <a:cubicBezTo>
                    <a:pt x="0" y="3"/>
                    <a:pt x="3" y="1"/>
                    <a:pt x="6" y="1"/>
                  </a:cubicBezTo>
                  <a:cubicBezTo>
                    <a:pt x="10" y="0"/>
                    <a:pt x="15" y="7"/>
                    <a:pt x="15" y="12"/>
                  </a:cubicBezTo>
                  <a:cubicBezTo>
                    <a:pt x="14" y="15"/>
                    <a:pt x="14" y="18"/>
                    <a:pt x="10" y="19"/>
                  </a:cubicBezTo>
                  <a:cubicBezTo>
                    <a:pt x="5" y="19"/>
                    <a:pt x="0" y="13"/>
                    <a:pt x="0" y="7"/>
                  </a:cubicBezTo>
                  <a:close/>
                </a:path>
              </a:pathLst>
            </a:custGeom>
            <a:solidFill>
              <a:srgbClr val="94C2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" name="Freeform 66">
              <a:extLst>
                <a:ext uri="{FF2B5EF4-FFF2-40B4-BE49-F238E27FC236}">
                  <a16:creationId xmlns:a16="http://schemas.microsoft.com/office/drawing/2014/main" id="{49ACFBFC-215B-7235-79FE-3D4B8D76841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852025" y="506413"/>
              <a:ext cx="22225" cy="28575"/>
            </a:xfrm>
            <a:custGeom>
              <a:avLst/>
              <a:gdLst>
                <a:gd name="T0" fmla="*/ 14 w 14"/>
                <a:gd name="T1" fmla="*/ 7 h 18"/>
                <a:gd name="T2" fmla="*/ 6 w 14"/>
                <a:gd name="T3" fmla="*/ 18 h 18"/>
                <a:gd name="T4" fmla="*/ 0 w 14"/>
                <a:gd name="T5" fmla="*/ 10 h 18"/>
                <a:gd name="T6" fmla="*/ 8 w 14"/>
                <a:gd name="T7" fmla="*/ 0 h 18"/>
                <a:gd name="T8" fmla="*/ 14 w 14"/>
                <a:gd name="T9" fmla="*/ 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8">
                  <a:moveTo>
                    <a:pt x="14" y="7"/>
                  </a:moveTo>
                  <a:cubicBezTo>
                    <a:pt x="14" y="13"/>
                    <a:pt x="10" y="18"/>
                    <a:pt x="6" y="18"/>
                  </a:cubicBezTo>
                  <a:cubicBezTo>
                    <a:pt x="1" y="18"/>
                    <a:pt x="0" y="14"/>
                    <a:pt x="0" y="10"/>
                  </a:cubicBezTo>
                  <a:cubicBezTo>
                    <a:pt x="0" y="5"/>
                    <a:pt x="4" y="0"/>
                    <a:pt x="8" y="0"/>
                  </a:cubicBezTo>
                  <a:cubicBezTo>
                    <a:pt x="13" y="0"/>
                    <a:pt x="13" y="4"/>
                    <a:pt x="14" y="7"/>
                  </a:cubicBezTo>
                  <a:close/>
                </a:path>
              </a:pathLst>
            </a:custGeom>
            <a:solidFill>
              <a:srgbClr val="98C3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2" name="Freeform 67">
              <a:extLst>
                <a:ext uri="{FF2B5EF4-FFF2-40B4-BE49-F238E27FC236}">
                  <a16:creationId xmlns:a16="http://schemas.microsoft.com/office/drawing/2014/main" id="{4BDB8A9D-09C3-A883-83EF-A34ECBB4648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766300" y="519113"/>
              <a:ext cx="26988" cy="31750"/>
            </a:xfrm>
            <a:custGeom>
              <a:avLst/>
              <a:gdLst>
                <a:gd name="T0" fmla="*/ 15 w 16"/>
                <a:gd name="T1" fmla="*/ 11 h 19"/>
                <a:gd name="T2" fmla="*/ 11 w 16"/>
                <a:gd name="T3" fmla="*/ 19 h 19"/>
                <a:gd name="T4" fmla="*/ 5 w 16"/>
                <a:gd name="T5" fmla="*/ 18 h 19"/>
                <a:gd name="T6" fmla="*/ 2 w 16"/>
                <a:gd name="T7" fmla="*/ 5 h 19"/>
                <a:gd name="T8" fmla="*/ 7 w 16"/>
                <a:gd name="T9" fmla="*/ 1 h 19"/>
                <a:gd name="T10" fmla="*/ 15 w 16"/>
                <a:gd name="T11" fmla="*/ 11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19">
                  <a:moveTo>
                    <a:pt x="15" y="11"/>
                  </a:moveTo>
                  <a:cubicBezTo>
                    <a:pt x="14" y="14"/>
                    <a:pt x="16" y="18"/>
                    <a:pt x="11" y="19"/>
                  </a:cubicBezTo>
                  <a:cubicBezTo>
                    <a:pt x="9" y="19"/>
                    <a:pt x="7" y="19"/>
                    <a:pt x="5" y="18"/>
                  </a:cubicBezTo>
                  <a:cubicBezTo>
                    <a:pt x="2" y="14"/>
                    <a:pt x="0" y="10"/>
                    <a:pt x="2" y="5"/>
                  </a:cubicBezTo>
                  <a:cubicBezTo>
                    <a:pt x="2" y="3"/>
                    <a:pt x="4" y="0"/>
                    <a:pt x="7" y="1"/>
                  </a:cubicBezTo>
                  <a:cubicBezTo>
                    <a:pt x="12" y="2"/>
                    <a:pt x="15" y="6"/>
                    <a:pt x="15" y="11"/>
                  </a:cubicBezTo>
                  <a:close/>
                </a:path>
              </a:pathLst>
            </a:custGeom>
            <a:solidFill>
              <a:srgbClr val="91C0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3" name="Freeform 68">
              <a:extLst>
                <a:ext uri="{FF2B5EF4-FFF2-40B4-BE49-F238E27FC236}">
                  <a16:creationId xmlns:a16="http://schemas.microsoft.com/office/drawing/2014/main" id="{FC7482D4-3EF9-BE13-5525-EB60CCD1BA2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925050" y="381001"/>
              <a:ext cx="22225" cy="34925"/>
            </a:xfrm>
            <a:custGeom>
              <a:avLst/>
              <a:gdLst>
                <a:gd name="T0" fmla="*/ 1 w 14"/>
                <a:gd name="T1" fmla="*/ 14 h 22"/>
                <a:gd name="T2" fmla="*/ 1 w 14"/>
                <a:gd name="T3" fmla="*/ 5 h 22"/>
                <a:gd name="T4" fmla="*/ 7 w 14"/>
                <a:gd name="T5" fmla="*/ 0 h 22"/>
                <a:gd name="T6" fmla="*/ 13 w 14"/>
                <a:gd name="T7" fmla="*/ 5 h 22"/>
                <a:gd name="T8" fmla="*/ 9 w 14"/>
                <a:gd name="T9" fmla="*/ 19 h 22"/>
                <a:gd name="T10" fmla="*/ 1 w 14"/>
                <a:gd name="T11" fmla="*/ 14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22">
                  <a:moveTo>
                    <a:pt x="1" y="14"/>
                  </a:moveTo>
                  <a:cubicBezTo>
                    <a:pt x="1" y="11"/>
                    <a:pt x="0" y="8"/>
                    <a:pt x="1" y="5"/>
                  </a:cubicBezTo>
                  <a:cubicBezTo>
                    <a:pt x="2" y="2"/>
                    <a:pt x="3" y="0"/>
                    <a:pt x="7" y="0"/>
                  </a:cubicBezTo>
                  <a:cubicBezTo>
                    <a:pt x="9" y="1"/>
                    <a:pt x="12" y="2"/>
                    <a:pt x="13" y="5"/>
                  </a:cubicBezTo>
                  <a:cubicBezTo>
                    <a:pt x="14" y="10"/>
                    <a:pt x="13" y="15"/>
                    <a:pt x="9" y="19"/>
                  </a:cubicBezTo>
                  <a:cubicBezTo>
                    <a:pt x="4" y="22"/>
                    <a:pt x="2" y="17"/>
                    <a:pt x="1" y="14"/>
                  </a:cubicBezTo>
                  <a:close/>
                </a:path>
              </a:pathLst>
            </a:custGeom>
            <a:solidFill>
              <a:srgbClr val="96C2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4" name="Freeform 69">
              <a:extLst>
                <a:ext uri="{FF2B5EF4-FFF2-40B4-BE49-F238E27FC236}">
                  <a16:creationId xmlns:a16="http://schemas.microsoft.com/office/drawing/2014/main" id="{1C4C17C9-9E2F-7FFF-FD12-F3A759BF3A3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834563" y="430213"/>
              <a:ext cx="23813" cy="26988"/>
            </a:xfrm>
            <a:custGeom>
              <a:avLst/>
              <a:gdLst>
                <a:gd name="T0" fmla="*/ 15 w 15"/>
                <a:gd name="T1" fmla="*/ 12 h 17"/>
                <a:gd name="T2" fmla="*/ 9 w 15"/>
                <a:gd name="T3" fmla="*/ 17 h 17"/>
                <a:gd name="T4" fmla="*/ 0 w 15"/>
                <a:gd name="T5" fmla="*/ 6 h 17"/>
                <a:gd name="T6" fmla="*/ 5 w 15"/>
                <a:gd name="T7" fmla="*/ 0 h 17"/>
                <a:gd name="T8" fmla="*/ 15 w 15"/>
                <a:gd name="T9" fmla="*/ 12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7">
                  <a:moveTo>
                    <a:pt x="15" y="12"/>
                  </a:moveTo>
                  <a:cubicBezTo>
                    <a:pt x="14" y="15"/>
                    <a:pt x="13" y="17"/>
                    <a:pt x="9" y="17"/>
                  </a:cubicBezTo>
                  <a:cubicBezTo>
                    <a:pt x="4" y="17"/>
                    <a:pt x="0" y="13"/>
                    <a:pt x="0" y="6"/>
                  </a:cubicBezTo>
                  <a:cubicBezTo>
                    <a:pt x="0" y="3"/>
                    <a:pt x="1" y="1"/>
                    <a:pt x="5" y="0"/>
                  </a:cubicBezTo>
                  <a:cubicBezTo>
                    <a:pt x="9" y="0"/>
                    <a:pt x="15" y="7"/>
                    <a:pt x="15" y="12"/>
                  </a:cubicBezTo>
                  <a:close/>
                </a:path>
              </a:pathLst>
            </a:custGeom>
            <a:solidFill>
              <a:srgbClr val="92C1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5" name="Freeform 70">
              <a:extLst>
                <a:ext uri="{FF2B5EF4-FFF2-40B4-BE49-F238E27FC236}">
                  <a16:creationId xmlns:a16="http://schemas.microsoft.com/office/drawing/2014/main" id="{F6C0E757-3806-06ED-1C31-3A91CC4998B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072688" y="414338"/>
              <a:ext cx="34925" cy="39688"/>
            </a:xfrm>
            <a:custGeom>
              <a:avLst/>
              <a:gdLst>
                <a:gd name="T0" fmla="*/ 14 w 22"/>
                <a:gd name="T1" fmla="*/ 1 h 24"/>
                <a:gd name="T2" fmla="*/ 19 w 22"/>
                <a:gd name="T3" fmla="*/ 1 h 24"/>
                <a:gd name="T4" fmla="*/ 16 w 22"/>
                <a:gd name="T5" fmla="*/ 11 h 24"/>
                <a:gd name="T6" fmla="*/ 13 w 22"/>
                <a:gd name="T7" fmla="*/ 15 h 24"/>
                <a:gd name="T8" fmla="*/ 0 w 22"/>
                <a:gd name="T9" fmla="*/ 24 h 24"/>
                <a:gd name="T10" fmla="*/ 7 w 22"/>
                <a:gd name="T11" fmla="*/ 10 h 24"/>
                <a:gd name="T12" fmla="*/ 11 w 22"/>
                <a:gd name="T13" fmla="*/ 2 h 24"/>
                <a:gd name="T14" fmla="*/ 14 w 22"/>
                <a:gd name="T15" fmla="*/ 1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24">
                  <a:moveTo>
                    <a:pt x="14" y="1"/>
                  </a:moveTo>
                  <a:cubicBezTo>
                    <a:pt x="16" y="1"/>
                    <a:pt x="18" y="1"/>
                    <a:pt x="19" y="1"/>
                  </a:cubicBezTo>
                  <a:cubicBezTo>
                    <a:pt x="22" y="6"/>
                    <a:pt x="22" y="10"/>
                    <a:pt x="16" y="11"/>
                  </a:cubicBezTo>
                  <a:cubicBezTo>
                    <a:pt x="14" y="11"/>
                    <a:pt x="13" y="13"/>
                    <a:pt x="13" y="15"/>
                  </a:cubicBezTo>
                  <a:cubicBezTo>
                    <a:pt x="8" y="17"/>
                    <a:pt x="6" y="23"/>
                    <a:pt x="0" y="24"/>
                  </a:cubicBezTo>
                  <a:cubicBezTo>
                    <a:pt x="1" y="19"/>
                    <a:pt x="4" y="14"/>
                    <a:pt x="7" y="10"/>
                  </a:cubicBezTo>
                  <a:cubicBezTo>
                    <a:pt x="8" y="7"/>
                    <a:pt x="9" y="4"/>
                    <a:pt x="11" y="2"/>
                  </a:cubicBezTo>
                  <a:cubicBezTo>
                    <a:pt x="12" y="1"/>
                    <a:pt x="13" y="0"/>
                    <a:pt x="14" y="1"/>
                  </a:cubicBezTo>
                  <a:close/>
                </a:path>
              </a:pathLst>
            </a:custGeom>
            <a:solidFill>
              <a:srgbClr val="0D9C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6" name="Freeform 71">
              <a:extLst>
                <a:ext uri="{FF2B5EF4-FFF2-40B4-BE49-F238E27FC236}">
                  <a16:creationId xmlns:a16="http://schemas.microsoft.com/office/drawing/2014/main" id="{6D09FBEB-028B-A2BB-30F6-AEDCC32F7DF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915525" y="452438"/>
              <a:ext cx="20638" cy="26988"/>
            </a:xfrm>
            <a:custGeom>
              <a:avLst/>
              <a:gdLst>
                <a:gd name="T0" fmla="*/ 13 w 13"/>
                <a:gd name="T1" fmla="*/ 10 h 17"/>
                <a:gd name="T2" fmla="*/ 8 w 13"/>
                <a:gd name="T3" fmla="*/ 17 h 17"/>
                <a:gd name="T4" fmla="*/ 1 w 13"/>
                <a:gd name="T5" fmla="*/ 8 h 17"/>
                <a:gd name="T6" fmla="*/ 6 w 13"/>
                <a:gd name="T7" fmla="*/ 1 h 17"/>
                <a:gd name="T8" fmla="*/ 13 w 13"/>
                <a:gd name="T9" fmla="*/ 1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7">
                  <a:moveTo>
                    <a:pt x="13" y="10"/>
                  </a:moveTo>
                  <a:cubicBezTo>
                    <a:pt x="12" y="13"/>
                    <a:pt x="12" y="16"/>
                    <a:pt x="8" y="17"/>
                  </a:cubicBezTo>
                  <a:cubicBezTo>
                    <a:pt x="5" y="17"/>
                    <a:pt x="0" y="12"/>
                    <a:pt x="1" y="8"/>
                  </a:cubicBezTo>
                  <a:cubicBezTo>
                    <a:pt x="1" y="5"/>
                    <a:pt x="2" y="2"/>
                    <a:pt x="6" y="1"/>
                  </a:cubicBezTo>
                  <a:cubicBezTo>
                    <a:pt x="9" y="0"/>
                    <a:pt x="13" y="6"/>
                    <a:pt x="13" y="10"/>
                  </a:cubicBezTo>
                  <a:close/>
                </a:path>
              </a:pathLst>
            </a:custGeom>
            <a:solidFill>
              <a:srgbClr val="8DBF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7" name="Freeform 72">
              <a:extLst>
                <a:ext uri="{FF2B5EF4-FFF2-40B4-BE49-F238E27FC236}">
                  <a16:creationId xmlns:a16="http://schemas.microsoft.com/office/drawing/2014/main" id="{A8F4DAC6-C6E2-113C-7018-AAA475DA19D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182225" y="314326"/>
              <a:ext cx="14288" cy="41275"/>
            </a:xfrm>
            <a:custGeom>
              <a:avLst/>
              <a:gdLst>
                <a:gd name="T0" fmla="*/ 3 w 9"/>
                <a:gd name="T1" fmla="*/ 0 h 26"/>
                <a:gd name="T2" fmla="*/ 8 w 9"/>
                <a:gd name="T3" fmla="*/ 4 h 26"/>
                <a:gd name="T4" fmla="*/ 8 w 9"/>
                <a:gd name="T5" fmla="*/ 19 h 26"/>
                <a:gd name="T6" fmla="*/ 7 w 9"/>
                <a:gd name="T7" fmla="*/ 24 h 26"/>
                <a:gd name="T8" fmla="*/ 4 w 9"/>
                <a:gd name="T9" fmla="*/ 26 h 26"/>
                <a:gd name="T10" fmla="*/ 3 w 9"/>
                <a:gd name="T11" fmla="*/ 23 h 26"/>
                <a:gd name="T12" fmla="*/ 1 w 9"/>
                <a:gd name="T13" fmla="*/ 4 h 26"/>
                <a:gd name="T14" fmla="*/ 3 w 9"/>
                <a:gd name="T1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26">
                  <a:moveTo>
                    <a:pt x="3" y="0"/>
                  </a:moveTo>
                  <a:cubicBezTo>
                    <a:pt x="7" y="1"/>
                    <a:pt x="9" y="2"/>
                    <a:pt x="8" y="4"/>
                  </a:cubicBezTo>
                  <a:cubicBezTo>
                    <a:pt x="6" y="9"/>
                    <a:pt x="8" y="14"/>
                    <a:pt x="8" y="19"/>
                  </a:cubicBezTo>
                  <a:cubicBezTo>
                    <a:pt x="8" y="21"/>
                    <a:pt x="8" y="23"/>
                    <a:pt x="7" y="24"/>
                  </a:cubicBezTo>
                  <a:cubicBezTo>
                    <a:pt x="6" y="25"/>
                    <a:pt x="6" y="26"/>
                    <a:pt x="4" y="26"/>
                  </a:cubicBezTo>
                  <a:cubicBezTo>
                    <a:pt x="3" y="25"/>
                    <a:pt x="3" y="24"/>
                    <a:pt x="3" y="23"/>
                  </a:cubicBezTo>
                  <a:cubicBezTo>
                    <a:pt x="3" y="17"/>
                    <a:pt x="2" y="10"/>
                    <a:pt x="1" y="4"/>
                  </a:cubicBezTo>
                  <a:cubicBezTo>
                    <a:pt x="0" y="2"/>
                    <a:pt x="1" y="0"/>
                    <a:pt x="3" y="0"/>
                  </a:cubicBezTo>
                  <a:close/>
                </a:path>
              </a:pathLst>
            </a:custGeom>
            <a:solidFill>
              <a:srgbClr val="0D9C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8" name="Freeform 73">
              <a:extLst>
                <a:ext uri="{FF2B5EF4-FFF2-40B4-BE49-F238E27FC236}">
                  <a16:creationId xmlns:a16="http://schemas.microsoft.com/office/drawing/2014/main" id="{B5C42109-4594-DFB3-6521-459189F5816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971088" y="469901"/>
              <a:ext cx="14288" cy="41275"/>
            </a:xfrm>
            <a:custGeom>
              <a:avLst/>
              <a:gdLst>
                <a:gd name="T0" fmla="*/ 8 w 9"/>
                <a:gd name="T1" fmla="*/ 13 h 26"/>
                <a:gd name="T2" fmla="*/ 5 w 9"/>
                <a:gd name="T3" fmla="*/ 17 h 26"/>
                <a:gd name="T4" fmla="*/ 3 w 9"/>
                <a:gd name="T5" fmla="*/ 26 h 26"/>
                <a:gd name="T6" fmla="*/ 0 w 9"/>
                <a:gd name="T7" fmla="*/ 22 h 26"/>
                <a:gd name="T8" fmla="*/ 1 w 9"/>
                <a:gd name="T9" fmla="*/ 3 h 26"/>
                <a:gd name="T10" fmla="*/ 5 w 9"/>
                <a:gd name="T11" fmla="*/ 3 h 26"/>
                <a:gd name="T12" fmla="*/ 8 w 9"/>
                <a:gd name="T13" fmla="*/ 1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26">
                  <a:moveTo>
                    <a:pt x="8" y="13"/>
                  </a:moveTo>
                  <a:cubicBezTo>
                    <a:pt x="5" y="13"/>
                    <a:pt x="5" y="15"/>
                    <a:pt x="5" y="17"/>
                  </a:cubicBezTo>
                  <a:cubicBezTo>
                    <a:pt x="5" y="20"/>
                    <a:pt x="6" y="23"/>
                    <a:pt x="3" y="26"/>
                  </a:cubicBezTo>
                  <a:cubicBezTo>
                    <a:pt x="3" y="23"/>
                    <a:pt x="3" y="21"/>
                    <a:pt x="0" y="22"/>
                  </a:cubicBezTo>
                  <a:cubicBezTo>
                    <a:pt x="0" y="15"/>
                    <a:pt x="1" y="9"/>
                    <a:pt x="1" y="3"/>
                  </a:cubicBezTo>
                  <a:cubicBezTo>
                    <a:pt x="2" y="0"/>
                    <a:pt x="4" y="3"/>
                    <a:pt x="5" y="3"/>
                  </a:cubicBezTo>
                  <a:cubicBezTo>
                    <a:pt x="4" y="7"/>
                    <a:pt x="9" y="9"/>
                    <a:pt x="8" y="13"/>
                  </a:cubicBezTo>
                  <a:close/>
                </a:path>
              </a:pathLst>
            </a:custGeom>
            <a:solidFill>
              <a:srgbClr val="84BC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9" name="Freeform 74">
              <a:extLst>
                <a:ext uri="{FF2B5EF4-FFF2-40B4-BE49-F238E27FC236}">
                  <a16:creationId xmlns:a16="http://schemas.microsoft.com/office/drawing/2014/main" id="{2E69EC3B-8A81-81C7-7694-F2ADAB8020B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042525" y="441326"/>
              <a:ext cx="17463" cy="36513"/>
            </a:xfrm>
            <a:custGeom>
              <a:avLst/>
              <a:gdLst>
                <a:gd name="T0" fmla="*/ 10 w 11"/>
                <a:gd name="T1" fmla="*/ 7 h 23"/>
                <a:gd name="T2" fmla="*/ 3 w 11"/>
                <a:gd name="T3" fmla="*/ 23 h 23"/>
                <a:gd name="T4" fmla="*/ 3 w 11"/>
                <a:gd name="T5" fmla="*/ 13 h 23"/>
                <a:gd name="T6" fmla="*/ 4 w 11"/>
                <a:gd name="T7" fmla="*/ 1 h 23"/>
                <a:gd name="T8" fmla="*/ 10 w 11"/>
                <a:gd name="T9" fmla="*/ 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23">
                  <a:moveTo>
                    <a:pt x="10" y="7"/>
                  </a:moveTo>
                  <a:cubicBezTo>
                    <a:pt x="9" y="12"/>
                    <a:pt x="4" y="16"/>
                    <a:pt x="3" y="23"/>
                  </a:cubicBezTo>
                  <a:cubicBezTo>
                    <a:pt x="0" y="18"/>
                    <a:pt x="4" y="16"/>
                    <a:pt x="3" y="13"/>
                  </a:cubicBezTo>
                  <a:cubicBezTo>
                    <a:pt x="4" y="9"/>
                    <a:pt x="2" y="5"/>
                    <a:pt x="4" y="1"/>
                  </a:cubicBezTo>
                  <a:cubicBezTo>
                    <a:pt x="8" y="0"/>
                    <a:pt x="11" y="1"/>
                    <a:pt x="10" y="7"/>
                  </a:cubicBezTo>
                  <a:close/>
                </a:path>
              </a:pathLst>
            </a:custGeom>
            <a:solidFill>
              <a:srgbClr val="0D9C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0" name="Freeform 75">
              <a:extLst>
                <a:ext uri="{FF2B5EF4-FFF2-40B4-BE49-F238E27FC236}">
                  <a16:creationId xmlns:a16="http://schemas.microsoft.com/office/drawing/2014/main" id="{B6E444F7-6BD6-31AB-44B4-82DE0BCDD3E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125075" y="379413"/>
              <a:ext cx="15875" cy="25400"/>
            </a:xfrm>
            <a:custGeom>
              <a:avLst/>
              <a:gdLst>
                <a:gd name="T0" fmla="*/ 6 w 9"/>
                <a:gd name="T1" fmla="*/ 16 h 16"/>
                <a:gd name="T2" fmla="*/ 2 w 9"/>
                <a:gd name="T3" fmla="*/ 10 h 16"/>
                <a:gd name="T4" fmla="*/ 4 w 9"/>
                <a:gd name="T5" fmla="*/ 4 h 16"/>
                <a:gd name="T6" fmla="*/ 7 w 9"/>
                <a:gd name="T7" fmla="*/ 0 h 16"/>
                <a:gd name="T8" fmla="*/ 9 w 9"/>
                <a:gd name="T9" fmla="*/ 5 h 16"/>
                <a:gd name="T10" fmla="*/ 6 w 9"/>
                <a:gd name="T11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16">
                  <a:moveTo>
                    <a:pt x="6" y="16"/>
                  </a:moveTo>
                  <a:cubicBezTo>
                    <a:pt x="2" y="16"/>
                    <a:pt x="0" y="15"/>
                    <a:pt x="2" y="10"/>
                  </a:cubicBezTo>
                  <a:cubicBezTo>
                    <a:pt x="3" y="8"/>
                    <a:pt x="3" y="6"/>
                    <a:pt x="4" y="4"/>
                  </a:cubicBezTo>
                  <a:cubicBezTo>
                    <a:pt x="4" y="2"/>
                    <a:pt x="5" y="0"/>
                    <a:pt x="7" y="0"/>
                  </a:cubicBezTo>
                  <a:cubicBezTo>
                    <a:pt x="9" y="1"/>
                    <a:pt x="9" y="3"/>
                    <a:pt x="9" y="5"/>
                  </a:cubicBezTo>
                  <a:cubicBezTo>
                    <a:pt x="8" y="9"/>
                    <a:pt x="7" y="12"/>
                    <a:pt x="6" y="16"/>
                  </a:cubicBezTo>
                  <a:close/>
                </a:path>
              </a:pathLst>
            </a:custGeom>
            <a:solidFill>
              <a:srgbClr val="0D9C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1" name="Freeform 76">
              <a:extLst>
                <a:ext uri="{FF2B5EF4-FFF2-40B4-BE49-F238E27FC236}">
                  <a16:creationId xmlns:a16="http://schemas.microsoft.com/office/drawing/2014/main" id="{9770FE4B-29E8-B73E-E3E4-367FE0C8D6C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109200" y="377826"/>
              <a:ext cx="12700" cy="23813"/>
            </a:xfrm>
            <a:custGeom>
              <a:avLst/>
              <a:gdLst>
                <a:gd name="T0" fmla="*/ 3 w 8"/>
                <a:gd name="T1" fmla="*/ 15 h 15"/>
                <a:gd name="T2" fmla="*/ 0 w 8"/>
                <a:gd name="T3" fmla="*/ 6 h 15"/>
                <a:gd name="T4" fmla="*/ 1 w 8"/>
                <a:gd name="T5" fmla="*/ 5 h 15"/>
                <a:gd name="T6" fmla="*/ 4 w 8"/>
                <a:gd name="T7" fmla="*/ 0 h 15"/>
                <a:gd name="T8" fmla="*/ 7 w 8"/>
                <a:gd name="T9" fmla="*/ 2 h 15"/>
                <a:gd name="T10" fmla="*/ 7 w 8"/>
                <a:gd name="T11" fmla="*/ 9 h 15"/>
                <a:gd name="T12" fmla="*/ 3 w 8"/>
                <a:gd name="T13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15">
                  <a:moveTo>
                    <a:pt x="3" y="15"/>
                  </a:moveTo>
                  <a:cubicBezTo>
                    <a:pt x="3" y="11"/>
                    <a:pt x="2" y="9"/>
                    <a:pt x="0" y="6"/>
                  </a:cubicBezTo>
                  <a:cubicBezTo>
                    <a:pt x="0" y="6"/>
                    <a:pt x="1" y="6"/>
                    <a:pt x="1" y="5"/>
                  </a:cubicBezTo>
                  <a:cubicBezTo>
                    <a:pt x="2" y="3"/>
                    <a:pt x="1" y="0"/>
                    <a:pt x="4" y="0"/>
                  </a:cubicBezTo>
                  <a:cubicBezTo>
                    <a:pt x="5" y="0"/>
                    <a:pt x="7" y="1"/>
                    <a:pt x="7" y="2"/>
                  </a:cubicBezTo>
                  <a:cubicBezTo>
                    <a:pt x="8" y="4"/>
                    <a:pt x="8" y="7"/>
                    <a:pt x="7" y="9"/>
                  </a:cubicBezTo>
                  <a:cubicBezTo>
                    <a:pt x="6" y="11"/>
                    <a:pt x="4" y="13"/>
                    <a:pt x="3" y="15"/>
                  </a:cubicBezTo>
                  <a:close/>
                </a:path>
              </a:pathLst>
            </a:custGeom>
            <a:solidFill>
              <a:srgbClr val="0D9C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2" name="Freeform 77">
              <a:extLst>
                <a:ext uri="{FF2B5EF4-FFF2-40B4-BE49-F238E27FC236}">
                  <a16:creationId xmlns:a16="http://schemas.microsoft.com/office/drawing/2014/main" id="{3E41FECC-86DF-1B8D-EFA4-AB6D102608F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925050" y="403226"/>
              <a:ext cx="14288" cy="33338"/>
            </a:xfrm>
            <a:custGeom>
              <a:avLst/>
              <a:gdLst>
                <a:gd name="T0" fmla="*/ 1 w 9"/>
                <a:gd name="T1" fmla="*/ 0 h 20"/>
                <a:gd name="T2" fmla="*/ 9 w 9"/>
                <a:gd name="T3" fmla="*/ 5 h 20"/>
                <a:gd name="T4" fmla="*/ 8 w 9"/>
                <a:gd name="T5" fmla="*/ 9 h 20"/>
                <a:gd name="T6" fmla="*/ 7 w 9"/>
                <a:gd name="T7" fmla="*/ 20 h 20"/>
                <a:gd name="T8" fmla="*/ 3 w 9"/>
                <a:gd name="T9" fmla="*/ 7 h 20"/>
                <a:gd name="T10" fmla="*/ 1 w 9"/>
                <a:gd name="T11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20">
                  <a:moveTo>
                    <a:pt x="1" y="0"/>
                  </a:moveTo>
                  <a:cubicBezTo>
                    <a:pt x="3" y="3"/>
                    <a:pt x="5" y="6"/>
                    <a:pt x="9" y="5"/>
                  </a:cubicBezTo>
                  <a:cubicBezTo>
                    <a:pt x="9" y="6"/>
                    <a:pt x="8" y="7"/>
                    <a:pt x="8" y="9"/>
                  </a:cubicBezTo>
                  <a:cubicBezTo>
                    <a:pt x="5" y="12"/>
                    <a:pt x="7" y="16"/>
                    <a:pt x="7" y="20"/>
                  </a:cubicBezTo>
                  <a:cubicBezTo>
                    <a:pt x="4" y="16"/>
                    <a:pt x="6" y="11"/>
                    <a:pt x="3" y="7"/>
                  </a:cubicBezTo>
                  <a:cubicBezTo>
                    <a:pt x="1" y="5"/>
                    <a:pt x="0" y="3"/>
                    <a:pt x="1" y="0"/>
                  </a:cubicBezTo>
                  <a:close/>
                </a:path>
              </a:pathLst>
            </a:custGeom>
            <a:solidFill>
              <a:srgbClr val="23A5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3" name="Freeform 78">
              <a:extLst>
                <a:ext uri="{FF2B5EF4-FFF2-40B4-BE49-F238E27FC236}">
                  <a16:creationId xmlns:a16="http://schemas.microsoft.com/office/drawing/2014/main" id="{58B4C58F-9BC6-D5F8-87D4-A7C414352AD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112375" y="396876"/>
              <a:ext cx="9525" cy="20638"/>
            </a:xfrm>
            <a:custGeom>
              <a:avLst/>
              <a:gdLst>
                <a:gd name="T0" fmla="*/ 3 w 6"/>
                <a:gd name="T1" fmla="*/ 13 h 13"/>
                <a:gd name="T2" fmla="*/ 1 w 6"/>
                <a:gd name="T3" fmla="*/ 10 h 13"/>
                <a:gd name="T4" fmla="*/ 3 w 6"/>
                <a:gd name="T5" fmla="*/ 2 h 13"/>
                <a:gd name="T6" fmla="*/ 6 w 6"/>
                <a:gd name="T7" fmla="*/ 2 h 13"/>
                <a:gd name="T8" fmla="*/ 4 w 6"/>
                <a:gd name="T9" fmla="*/ 13 h 13"/>
                <a:gd name="T10" fmla="*/ 3 w 6"/>
                <a:gd name="T11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3">
                  <a:moveTo>
                    <a:pt x="3" y="13"/>
                  </a:moveTo>
                  <a:cubicBezTo>
                    <a:pt x="0" y="13"/>
                    <a:pt x="0" y="12"/>
                    <a:pt x="1" y="10"/>
                  </a:cubicBezTo>
                  <a:cubicBezTo>
                    <a:pt x="1" y="7"/>
                    <a:pt x="3" y="5"/>
                    <a:pt x="3" y="2"/>
                  </a:cubicBezTo>
                  <a:cubicBezTo>
                    <a:pt x="3" y="0"/>
                    <a:pt x="6" y="1"/>
                    <a:pt x="6" y="2"/>
                  </a:cubicBezTo>
                  <a:cubicBezTo>
                    <a:pt x="6" y="6"/>
                    <a:pt x="6" y="9"/>
                    <a:pt x="4" y="13"/>
                  </a:cubicBezTo>
                  <a:cubicBezTo>
                    <a:pt x="4" y="13"/>
                    <a:pt x="3" y="13"/>
                    <a:pt x="3" y="13"/>
                  </a:cubicBezTo>
                  <a:close/>
                </a:path>
              </a:pathLst>
            </a:custGeom>
            <a:solidFill>
              <a:srgbClr val="0D9C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4" name="Freeform 79">
              <a:extLst>
                <a:ext uri="{FF2B5EF4-FFF2-40B4-BE49-F238E27FC236}">
                  <a16:creationId xmlns:a16="http://schemas.microsoft.com/office/drawing/2014/main" id="{7FC2FE07-DD67-7657-B9C0-DD1EF92293A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986963" y="487363"/>
              <a:ext cx="11113" cy="15875"/>
            </a:xfrm>
            <a:custGeom>
              <a:avLst/>
              <a:gdLst>
                <a:gd name="T0" fmla="*/ 0 w 7"/>
                <a:gd name="T1" fmla="*/ 4 h 10"/>
                <a:gd name="T2" fmla="*/ 0 w 7"/>
                <a:gd name="T3" fmla="*/ 3 h 10"/>
                <a:gd name="T4" fmla="*/ 7 w 7"/>
                <a:gd name="T5" fmla="*/ 0 h 10"/>
                <a:gd name="T6" fmla="*/ 5 w 7"/>
                <a:gd name="T7" fmla="*/ 10 h 10"/>
                <a:gd name="T8" fmla="*/ 0 w 7"/>
                <a:gd name="T9" fmla="*/ 4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0">
                  <a:moveTo>
                    <a:pt x="0" y="4"/>
                  </a:moveTo>
                  <a:cubicBezTo>
                    <a:pt x="0" y="4"/>
                    <a:pt x="0" y="4"/>
                    <a:pt x="0" y="3"/>
                  </a:cubicBezTo>
                  <a:cubicBezTo>
                    <a:pt x="2" y="2"/>
                    <a:pt x="5" y="2"/>
                    <a:pt x="7" y="0"/>
                  </a:cubicBezTo>
                  <a:cubicBezTo>
                    <a:pt x="7" y="3"/>
                    <a:pt x="6" y="7"/>
                    <a:pt x="5" y="10"/>
                  </a:cubicBezTo>
                  <a:cubicBezTo>
                    <a:pt x="2" y="9"/>
                    <a:pt x="2" y="6"/>
                    <a:pt x="0" y="4"/>
                  </a:cubicBezTo>
                  <a:close/>
                </a:path>
              </a:pathLst>
            </a:custGeom>
            <a:solidFill>
              <a:srgbClr val="23A5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5" name="Freeform 80">
              <a:extLst>
                <a:ext uri="{FF2B5EF4-FFF2-40B4-BE49-F238E27FC236}">
                  <a16:creationId xmlns:a16="http://schemas.microsoft.com/office/drawing/2014/main" id="{6504DF30-8085-08C5-43EA-4F029621397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940925" y="446088"/>
              <a:ext cx="7938" cy="23813"/>
            </a:xfrm>
            <a:custGeom>
              <a:avLst/>
              <a:gdLst>
                <a:gd name="T0" fmla="*/ 4 w 5"/>
                <a:gd name="T1" fmla="*/ 15 h 15"/>
                <a:gd name="T2" fmla="*/ 0 w 5"/>
                <a:gd name="T3" fmla="*/ 0 h 15"/>
                <a:gd name="T4" fmla="*/ 4 w 5"/>
                <a:gd name="T5" fmla="*/ 7 h 15"/>
                <a:gd name="T6" fmla="*/ 4 w 5"/>
                <a:gd name="T7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5">
                  <a:moveTo>
                    <a:pt x="4" y="15"/>
                  </a:moveTo>
                  <a:cubicBezTo>
                    <a:pt x="2" y="10"/>
                    <a:pt x="1" y="5"/>
                    <a:pt x="0" y="0"/>
                  </a:cubicBezTo>
                  <a:cubicBezTo>
                    <a:pt x="5" y="1"/>
                    <a:pt x="4" y="4"/>
                    <a:pt x="4" y="7"/>
                  </a:cubicBezTo>
                  <a:cubicBezTo>
                    <a:pt x="4" y="10"/>
                    <a:pt x="4" y="12"/>
                    <a:pt x="4" y="15"/>
                  </a:cubicBezTo>
                  <a:close/>
                </a:path>
              </a:pathLst>
            </a:custGeom>
            <a:solidFill>
              <a:srgbClr val="23A5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6" name="Freeform 81">
              <a:extLst>
                <a:ext uri="{FF2B5EF4-FFF2-40B4-BE49-F238E27FC236}">
                  <a16:creationId xmlns:a16="http://schemas.microsoft.com/office/drawing/2014/main" id="{E4F1CA86-4C5E-03B2-A099-1E4A872CFFA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929813" y="369888"/>
              <a:ext cx="9525" cy="7938"/>
            </a:xfrm>
            <a:custGeom>
              <a:avLst/>
              <a:gdLst>
                <a:gd name="T0" fmla="*/ 1 w 6"/>
                <a:gd name="T1" fmla="*/ 5 h 5"/>
                <a:gd name="T2" fmla="*/ 2 w 6"/>
                <a:gd name="T3" fmla="*/ 0 h 5"/>
                <a:gd name="T4" fmla="*/ 6 w 6"/>
                <a:gd name="T5" fmla="*/ 5 h 5"/>
                <a:gd name="T6" fmla="*/ 1 w 6"/>
                <a:gd name="T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5">
                  <a:moveTo>
                    <a:pt x="1" y="5"/>
                  </a:moveTo>
                  <a:cubicBezTo>
                    <a:pt x="0" y="3"/>
                    <a:pt x="0" y="1"/>
                    <a:pt x="2" y="0"/>
                  </a:cubicBezTo>
                  <a:cubicBezTo>
                    <a:pt x="6" y="0"/>
                    <a:pt x="6" y="2"/>
                    <a:pt x="6" y="5"/>
                  </a:cubicBezTo>
                  <a:cubicBezTo>
                    <a:pt x="5" y="5"/>
                    <a:pt x="3" y="5"/>
                    <a:pt x="1" y="5"/>
                  </a:cubicBezTo>
                  <a:close/>
                </a:path>
              </a:pathLst>
            </a:custGeom>
            <a:solidFill>
              <a:srgbClr val="23A5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7" name="Freeform 82">
              <a:extLst>
                <a:ext uri="{FF2B5EF4-FFF2-40B4-BE49-F238E27FC236}">
                  <a16:creationId xmlns:a16="http://schemas.microsoft.com/office/drawing/2014/main" id="{14588763-353C-ECFD-E4C9-68572B49165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163175" y="280988"/>
              <a:ext cx="9525" cy="12700"/>
            </a:xfrm>
            <a:custGeom>
              <a:avLst/>
              <a:gdLst>
                <a:gd name="T0" fmla="*/ 0 w 6"/>
                <a:gd name="T1" fmla="*/ 0 h 8"/>
                <a:gd name="T2" fmla="*/ 5 w 6"/>
                <a:gd name="T3" fmla="*/ 6 h 8"/>
                <a:gd name="T4" fmla="*/ 4 w 6"/>
                <a:gd name="T5" fmla="*/ 7 h 8"/>
                <a:gd name="T6" fmla="*/ 0 w 6"/>
                <a:gd name="T7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8">
                  <a:moveTo>
                    <a:pt x="0" y="0"/>
                  </a:moveTo>
                  <a:cubicBezTo>
                    <a:pt x="3" y="1"/>
                    <a:pt x="6" y="2"/>
                    <a:pt x="5" y="6"/>
                  </a:cubicBezTo>
                  <a:cubicBezTo>
                    <a:pt x="5" y="7"/>
                    <a:pt x="5" y="8"/>
                    <a:pt x="4" y="7"/>
                  </a:cubicBezTo>
                  <a:cubicBezTo>
                    <a:pt x="1" y="6"/>
                    <a:pt x="2" y="3"/>
                    <a:pt x="0" y="0"/>
                  </a:cubicBezTo>
                  <a:close/>
                </a:path>
              </a:pathLst>
            </a:custGeom>
            <a:solidFill>
              <a:srgbClr val="0D9C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8" name="Freeform 83">
              <a:extLst>
                <a:ext uri="{FF2B5EF4-FFF2-40B4-BE49-F238E27FC236}">
                  <a16:creationId xmlns:a16="http://schemas.microsoft.com/office/drawing/2014/main" id="{AB269D57-CCA5-CD53-0C77-EE30C08C910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969500" y="458788"/>
              <a:ext cx="9525" cy="17463"/>
            </a:xfrm>
            <a:custGeom>
              <a:avLst/>
              <a:gdLst>
                <a:gd name="T0" fmla="*/ 6 w 6"/>
                <a:gd name="T1" fmla="*/ 10 h 11"/>
                <a:gd name="T2" fmla="*/ 2 w 6"/>
                <a:gd name="T3" fmla="*/ 10 h 11"/>
                <a:gd name="T4" fmla="*/ 1 w 6"/>
                <a:gd name="T5" fmla="*/ 5 h 11"/>
                <a:gd name="T6" fmla="*/ 5 w 6"/>
                <a:gd name="T7" fmla="*/ 0 h 11"/>
                <a:gd name="T8" fmla="*/ 6 w 6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1">
                  <a:moveTo>
                    <a:pt x="6" y="10"/>
                  </a:moveTo>
                  <a:cubicBezTo>
                    <a:pt x="5" y="11"/>
                    <a:pt x="3" y="9"/>
                    <a:pt x="2" y="10"/>
                  </a:cubicBezTo>
                  <a:cubicBezTo>
                    <a:pt x="0" y="9"/>
                    <a:pt x="1" y="7"/>
                    <a:pt x="1" y="5"/>
                  </a:cubicBezTo>
                  <a:cubicBezTo>
                    <a:pt x="3" y="4"/>
                    <a:pt x="2" y="1"/>
                    <a:pt x="5" y="0"/>
                  </a:cubicBezTo>
                  <a:cubicBezTo>
                    <a:pt x="3" y="4"/>
                    <a:pt x="4" y="7"/>
                    <a:pt x="6" y="10"/>
                  </a:cubicBezTo>
                  <a:close/>
                </a:path>
              </a:pathLst>
            </a:custGeom>
            <a:solidFill>
              <a:srgbClr val="23A5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9" name="Freeform 84">
              <a:extLst>
                <a:ext uri="{FF2B5EF4-FFF2-40B4-BE49-F238E27FC236}">
                  <a16:creationId xmlns:a16="http://schemas.microsoft.com/office/drawing/2014/main" id="{8F3F7147-7517-93BF-BBE9-C1678E04B97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039350" y="425451"/>
              <a:ext cx="4763" cy="20638"/>
            </a:xfrm>
            <a:custGeom>
              <a:avLst/>
              <a:gdLst>
                <a:gd name="T0" fmla="*/ 2 w 3"/>
                <a:gd name="T1" fmla="*/ 0 h 13"/>
                <a:gd name="T2" fmla="*/ 1 w 3"/>
                <a:gd name="T3" fmla="*/ 13 h 13"/>
                <a:gd name="T4" fmla="*/ 2 w 3"/>
                <a:gd name="T5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13">
                  <a:moveTo>
                    <a:pt x="2" y="0"/>
                  </a:moveTo>
                  <a:cubicBezTo>
                    <a:pt x="2" y="4"/>
                    <a:pt x="3" y="9"/>
                    <a:pt x="1" y="13"/>
                  </a:cubicBezTo>
                  <a:cubicBezTo>
                    <a:pt x="2" y="9"/>
                    <a:pt x="0" y="4"/>
                    <a:pt x="2" y="0"/>
                  </a:cubicBezTo>
                  <a:close/>
                </a:path>
              </a:pathLst>
            </a:custGeom>
            <a:solidFill>
              <a:srgbClr val="23A5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0" name="Freeform 85">
              <a:extLst>
                <a:ext uri="{FF2B5EF4-FFF2-40B4-BE49-F238E27FC236}">
                  <a16:creationId xmlns:a16="http://schemas.microsoft.com/office/drawing/2014/main" id="{2A810463-7BFB-D4AA-E17E-ACF1B0DD1B1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047288" y="441326"/>
              <a:ext cx="3175" cy="20638"/>
            </a:xfrm>
            <a:custGeom>
              <a:avLst/>
              <a:gdLst>
                <a:gd name="T0" fmla="*/ 1 w 2"/>
                <a:gd name="T1" fmla="*/ 1 h 13"/>
                <a:gd name="T2" fmla="*/ 0 w 2"/>
                <a:gd name="T3" fmla="*/ 13 h 13"/>
                <a:gd name="T4" fmla="*/ 0 w 2"/>
                <a:gd name="T5" fmla="*/ 0 h 13"/>
                <a:gd name="T6" fmla="*/ 1 w 2"/>
                <a:gd name="T7" fmla="*/ 1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13">
                  <a:moveTo>
                    <a:pt x="1" y="1"/>
                  </a:moveTo>
                  <a:cubicBezTo>
                    <a:pt x="0" y="5"/>
                    <a:pt x="2" y="9"/>
                    <a:pt x="0" y="13"/>
                  </a:cubicBezTo>
                  <a:cubicBezTo>
                    <a:pt x="0" y="8"/>
                    <a:pt x="0" y="4"/>
                    <a:pt x="0" y="0"/>
                  </a:cubicBezTo>
                  <a:cubicBezTo>
                    <a:pt x="0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23A5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1" name="Freeform 86">
              <a:extLst>
                <a:ext uri="{FF2B5EF4-FFF2-40B4-BE49-F238E27FC236}">
                  <a16:creationId xmlns:a16="http://schemas.microsoft.com/office/drawing/2014/main" id="{3CDCD0F8-67B7-9CF9-CB96-D5D3EDE1E33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037763" y="465138"/>
              <a:ext cx="309563" cy="309563"/>
            </a:xfrm>
            <a:custGeom>
              <a:avLst/>
              <a:gdLst>
                <a:gd name="T0" fmla="*/ 50 w 193"/>
                <a:gd name="T1" fmla="*/ 193 h 193"/>
                <a:gd name="T2" fmla="*/ 83 w 193"/>
                <a:gd name="T3" fmla="*/ 149 h 193"/>
                <a:gd name="T4" fmla="*/ 94 w 193"/>
                <a:gd name="T5" fmla="*/ 135 h 193"/>
                <a:gd name="T6" fmla="*/ 105 w 193"/>
                <a:gd name="T7" fmla="*/ 114 h 193"/>
                <a:gd name="T8" fmla="*/ 71 w 193"/>
                <a:gd name="T9" fmla="*/ 99 h 193"/>
                <a:gd name="T10" fmla="*/ 25 w 193"/>
                <a:gd name="T11" fmla="*/ 155 h 193"/>
                <a:gd name="T12" fmla="*/ 2 w 193"/>
                <a:gd name="T13" fmla="*/ 182 h 193"/>
                <a:gd name="T14" fmla="*/ 1 w 193"/>
                <a:gd name="T15" fmla="*/ 178 h 193"/>
                <a:gd name="T16" fmla="*/ 20 w 193"/>
                <a:gd name="T17" fmla="*/ 139 h 193"/>
                <a:gd name="T18" fmla="*/ 25 w 193"/>
                <a:gd name="T19" fmla="*/ 116 h 193"/>
                <a:gd name="T20" fmla="*/ 30 w 193"/>
                <a:gd name="T21" fmla="*/ 122 h 193"/>
                <a:gd name="T22" fmla="*/ 34 w 193"/>
                <a:gd name="T23" fmla="*/ 123 h 193"/>
                <a:gd name="T24" fmla="*/ 39 w 193"/>
                <a:gd name="T25" fmla="*/ 101 h 193"/>
                <a:gd name="T26" fmla="*/ 52 w 193"/>
                <a:gd name="T27" fmla="*/ 94 h 193"/>
                <a:gd name="T28" fmla="*/ 42 w 193"/>
                <a:gd name="T29" fmla="*/ 112 h 193"/>
                <a:gd name="T30" fmla="*/ 50 w 193"/>
                <a:gd name="T31" fmla="*/ 117 h 193"/>
                <a:gd name="T32" fmla="*/ 77 w 193"/>
                <a:gd name="T33" fmla="*/ 72 h 193"/>
                <a:gd name="T34" fmla="*/ 80 w 193"/>
                <a:gd name="T35" fmla="*/ 29 h 193"/>
                <a:gd name="T36" fmla="*/ 74 w 193"/>
                <a:gd name="T37" fmla="*/ 6 h 193"/>
                <a:gd name="T38" fmla="*/ 88 w 193"/>
                <a:gd name="T39" fmla="*/ 9 h 193"/>
                <a:gd name="T40" fmla="*/ 85 w 193"/>
                <a:gd name="T41" fmla="*/ 41 h 193"/>
                <a:gd name="T42" fmla="*/ 98 w 193"/>
                <a:gd name="T43" fmla="*/ 41 h 193"/>
                <a:gd name="T44" fmla="*/ 108 w 193"/>
                <a:gd name="T45" fmla="*/ 15 h 193"/>
                <a:gd name="T46" fmla="*/ 122 w 193"/>
                <a:gd name="T47" fmla="*/ 6 h 193"/>
                <a:gd name="T48" fmla="*/ 104 w 193"/>
                <a:gd name="T49" fmla="*/ 40 h 193"/>
                <a:gd name="T50" fmla="*/ 115 w 193"/>
                <a:gd name="T51" fmla="*/ 39 h 193"/>
                <a:gd name="T52" fmla="*/ 106 w 193"/>
                <a:gd name="T53" fmla="*/ 56 h 193"/>
                <a:gd name="T54" fmla="*/ 131 w 193"/>
                <a:gd name="T55" fmla="*/ 42 h 193"/>
                <a:gd name="T56" fmla="*/ 129 w 193"/>
                <a:gd name="T57" fmla="*/ 54 h 193"/>
                <a:gd name="T58" fmla="*/ 127 w 193"/>
                <a:gd name="T59" fmla="*/ 60 h 193"/>
                <a:gd name="T60" fmla="*/ 139 w 193"/>
                <a:gd name="T61" fmla="*/ 64 h 193"/>
                <a:gd name="T62" fmla="*/ 123 w 193"/>
                <a:gd name="T63" fmla="*/ 87 h 193"/>
                <a:gd name="T64" fmla="*/ 137 w 193"/>
                <a:gd name="T65" fmla="*/ 104 h 193"/>
                <a:gd name="T66" fmla="*/ 161 w 193"/>
                <a:gd name="T67" fmla="*/ 88 h 193"/>
                <a:gd name="T68" fmla="*/ 161 w 193"/>
                <a:gd name="T69" fmla="*/ 74 h 193"/>
                <a:gd name="T70" fmla="*/ 173 w 193"/>
                <a:gd name="T71" fmla="*/ 70 h 193"/>
                <a:gd name="T72" fmla="*/ 183 w 193"/>
                <a:gd name="T73" fmla="*/ 49 h 193"/>
                <a:gd name="T74" fmla="*/ 180 w 193"/>
                <a:gd name="T75" fmla="*/ 67 h 193"/>
                <a:gd name="T76" fmla="*/ 159 w 193"/>
                <a:gd name="T77" fmla="*/ 100 h 193"/>
                <a:gd name="T78" fmla="*/ 107 w 193"/>
                <a:gd name="T79" fmla="*/ 137 h 193"/>
                <a:gd name="T80" fmla="*/ 69 w 193"/>
                <a:gd name="T81" fmla="*/ 186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93" h="193">
                  <a:moveTo>
                    <a:pt x="65" y="192"/>
                  </a:moveTo>
                  <a:cubicBezTo>
                    <a:pt x="60" y="191"/>
                    <a:pt x="56" y="190"/>
                    <a:pt x="50" y="193"/>
                  </a:cubicBezTo>
                  <a:cubicBezTo>
                    <a:pt x="51" y="187"/>
                    <a:pt x="54" y="184"/>
                    <a:pt x="57" y="181"/>
                  </a:cubicBezTo>
                  <a:cubicBezTo>
                    <a:pt x="66" y="171"/>
                    <a:pt x="75" y="160"/>
                    <a:pt x="83" y="149"/>
                  </a:cubicBezTo>
                  <a:cubicBezTo>
                    <a:pt x="86" y="145"/>
                    <a:pt x="90" y="143"/>
                    <a:pt x="90" y="137"/>
                  </a:cubicBezTo>
                  <a:cubicBezTo>
                    <a:pt x="90" y="135"/>
                    <a:pt x="92" y="134"/>
                    <a:pt x="94" y="135"/>
                  </a:cubicBezTo>
                  <a:cubicBezTo>
                    <a:pt x="99" y="136"/>
                    <a:pt x="98" y="134"/>
                    <a:pt x="100" y="131"/>
                  </a:cubicBezTo>
                  <a:cubicBezTo>
                    <a:pt x="102" y="125"/>
                    <a:pt x="104" y="120"/>
                    <a:pt x="105" y="114"/>
                  </a:cubicBezTo>
                  <a:cubicBezTo>
                    <a:pt x="108" y="105"/>
                    <a:pt x="105" y="97"/>
                    <a:pt x="96" y="92"/>
                  </a:cubicBezTo>
                  <a:cubicBezTo>
                    <a:pt x="88" y="88"/>
                    <a:pt x="80" y="89"/>
                    <a:pt x="71" y="99"/>
                  </a:cubicBezTo>
                  <a:cubicBezTo>
                    <a:pt x="63" y="109"/>
                    <a:pt x="54" y="119"/>
                    <a:pt x="46" y="129"/>
                  </a:cubicBezTo>
                  <a:cubicBezTo>
                    <a:pt x="40" y="138"/>
                    <a:pt x="33" y="147"/>
                    <a:pt x="25" y="155"/>
                  </a:cubicBezTo>
                  <a:cubicBezTo>
                    <a:pt x="20" y="161"/>
                    <a:pt x="15" y="168"/>
                    <a:pt x="11" y="175"/>
                  </a:cubicBezTo>
                  <a:cubicBezTo>
                    <a:pt x="8" y="177"/>
                    <a:pt x="6" y="181"/>
                    <a:pt x="2" y="182"/>
                  </a:cubicBezTo>
                  <a:cubicBezTo>
                    <a:pt x="2" y="182"/>
                    <a:pt x="2" y="182"/>
                    <a:pt x="2" y="182"/>
                  </a:cubicBezTo>
                  <a:cubicBezTo>
                    <a:pt x="1" y="181"/>
                    <a:pt x="0" y="179"/>
                    <a:pt x="1" y="178"/>
                  </a:cubicBezTo>
                  <a:cubicBezTo>
                    <a:pt x="8" y="167"/>
                    <a:pt x="13" y="156"/>
                    <a:pt x="19" y="145"/>
                  </a:cubicBezTo>
                  <a:cubicBezTo>
                    <a:pt x="19" y="143"/>
                    <a:pt x="19" y="141"/>
                    <a:pt x="20" y="139"/>
                  </a:cubicBezTo>
                  <a:cubicBezTo>
                    <a:pt x="21" y="135"/>
                    <a:pt x="20" y="129"/>
                    <a:pt x="24" y="126"/>
                  </a:cubicBezTo>
                  <a:cubicBezTo>
                    <a:pt x="24" y="122"/>
                    <a:pt x="25" y="119"/>
                    <a:pt x="25" y="116"/>
                  </a:cubicBezTo>
                  <a:cubicBezTo>
                    <a:pt x="27" y="115"/>
                    <a:pt x="25" y="110"/>
                    <a:pt x="29" y="112"/>
                  </a:cubicBezTo>
                  <a:cubicBezTo>
                    <a:pt x="29" y="116"/>
                    <a:pt x="29" y="119"/>
                    <a:pt x="30" y="122"/>
                  </a:cubicBezTo>
                  <a:cubicBezTo>
                    <a:pt x="31" y="123"/>
                    <a:pt x="31" y="125"/>
                    <a:pt x="32" y="125"/>
                  </a:cubicBezTo>
                  <a:cubicBezTo>
                    <a:pt x="33" y="125"/>
                    <a:pt x="34" y="124"/>
                    <a:pt x="34" y="123"/>
                  </a:cubicBezTo>
                  <a:cubicBezTo>
                    <a:pt x="36" y="116"/>
                    <a:pt x="42" y="111"/>
                    <a:pt x="39" y="103"/>
                  </a:cubicBezTo>
                  <a:cubicBezTo>
                    <a:pt x="39" y="102"/>
                    <a:pt x="39" y="102"/>
                    <a:pt x="39" y="101"/>
                  </a:cubicBezTo>
                  <a:cubicBezTo>
                    <a:pt x="39" y="96"/>
                    <a:pt x="41" y="92"/>
                    <a:pt x="46" y="90"/>
                  </a:cubicBezTo>
                  <a:cubicBezTo>
                    <a:pt x="49" y="89"/>
                    <a:pt x="51" y="91"/>
                    <a:pt x="52" y="94"/>
                  </a:cubicBezTo>
                  <a:cubicBezTo>
                    <a:pt x="54" y="99"/>
                    <a:pt x="52" y="106"/>
                    <a:pt x="48" y="108"/>
                  </a:cubicBezTo>
                  <a:cubicBezTo>
                    <a:pt x="46" y="109"/>
                    <a:pt x="43" y="109"/>
                    <a:pt x="42" y="112"/>
                  </a:cubicBezTo>
                  <a:cubicBezTo>
                    <a:pt x="41" y="116"/>
                    <a:pt x="40" y="121"/>
                    <a:pt x="43" y="123"/>
                  </a:cubicBezTo>
                  <a:cubicBezTo>
                    <a:pt x="45" y="125"/>
                    <a:pt x="48" y="120"/>
                    <a:pt x="50" y="117"/>
                  </a:cubicBezTo>
                  <a:cubicBezTo>
                    <a:pt x="57" y="109"/>
                    <a:pt x="64" y="100"/>
                    <a:pt x="71" y="92"/>
                  </a:cubicBezTo>
                  <a:cubicBezTo>
                    <a:pt x="75" y="86"/>
                    <a:pt x="76" y="79"/>
                    <a:pt x="77" y="72"/>
                  </a:cubicBezTo>
                  <a:cubicBezTo>
                    <a:pt x="78" y="62"/>
                    <a:pt x="79" y="51"/>
                    <a:pt x="80" y="40"/>
                  </a:cubicBezTo>
                  <a:cubicBezTo>
                    <a:pt x="80" y="37"/>
                    <a:pt x="80" y="33"/>
                    <a:pt x="80" y="29"/>
                  </a:cubicBezTo>
                  <a:cubicBezTo>
                    <a:pt x="81" y="25"/>
                    <a:pt x="82" y="21"/>
                    <a:pt x="77" y="18"/>
                  </a:cubicBezTo>
                  <a:cubicBezTo>
                    <a:pt x="73" y="16"/>
                    <a:pt x="72" y="11"/>
                    <a:pt x="74" y="6"/>
                  </a:cubicBezTo>
                  <a:cubicBezTo>
                    <a:pt x="75" y="3"/>
                    <a:pt x="77" y="0"/>
                    <a:pt x="81" y="0"/>
                  </a:cubicBezTo>
                  <a:cubicBezTo>
                    <a:pt x="86" y="1"/>
                    <a:pt x="87" y="5"/>
                    <a:pt x="88" y="9"/>
                  </a:cubicBezTo>
                  <a:cubicBezTo>
                    <a:pt x="88" y="11"/>
                    <a:pt x="88" y="13"/>
                    <a:pt x="87" y="14"/>
                  </a:cubicBezTo>
                  <a:cubicBezTo>
                    <a:pt x="80" y="22"/>
                    <a:pt x="84" y="32"/>
                    <a:pt x="85" y="41"/>
                  </a:cubicBezTo>
                  <a:cubicBezTo>
                    <a:pt x="86" y="49"/>
                    <a:pt x="86" y="58"/>
                    <a:pt x="91" y="66"/>
                  </a:cubicBezTo>
                  <a:cubicBezTo>
                    <a:pt x="93" y="57"/>
                    <a:pt x="94" y="49"/>
                    <a:pt x="98" y="41"/>
                  </a:cubicBezTo>
                  <a:cubicBezTo>
                    <a:pt x="99" y="37"/>
                    <a:pt x="101" y="33"/>
                    <a:pt x="103" y="30"/>
                  </a:cubicBezTo>
                  <a:cubicBezTo>
                    <a:pt x="106" y="25"/>
                    <a:pt x="109" y="21"/>
                    <a:pt x="108" y="15"/>
                  </a:cubicBezTo>
                  <a:cubicBezTo>
                    <a:pt x="107" y="9"/>
                    <a:pt x="112" y="4"/>
                    <a:pt x="117" y="3"/>
                  </a:cubicBezTo>
                  <a:cubicBezTo>
                    <a:pt x="119" y="3"/>
                    <a:pt x="121" y="4"/>
                    <a:pt x="122" y="6"/>
                  </a:cubicBezTo>
                  <a:cubicBezTo>
                    <a:pt x="124" y="10"/>
                    <a:pt x="123" y="18"/>
                    <a:pt x="118" y="20"/>
                  </a:cubicBezTo>
                  <a:cubicBezTo>
                    <a:pt x="107" y="22"/>
                    <a:pt x="107" y="32"/>
                    <a:pt x="104" y="40"/>
                  </a:cubicBezTo>
                  <a:cubicBezTo>
                    <a:pt x="101" y="46"/>
                    <a:pt x="100" y="53"/>
                    <a:pt x="98" y="60"/>
                  </a:cubicBezTo>
                  <a:cubicBezTo>
                    <a:pt x="106" y="54"/>
                    <a:pt x="108" y="45"/>
                    <a:pt x="115" y="39"/>
                  </a:cubicBezTo>
                  <a:cubicBezTo>
                    <a:pt x="115" y="39"/>
                    <a:pt x="115" y="39"/>
                    <a:pt x="115" y="39"/>
                  </a:cubicBezTo>
                  <a:cubicBezTo>
                    <a:pt x="113" y="46"/>
                    <a:pt x="109" y="50"/>
                    <a:pt x="106" y="56"/>
                  </a:cubicBezTo>
                  <a:cubicBezTo>
                    <a:pt x="103" y="61"/>
                    <a:pt x="101" y="65"/>
                    <a:pt x="99" y="71"/>
                  </a:cubicBezTo>
                  <a:cubicBezTo>
                    <a:pt x="111" y="63"/>
                    <a:pt x="120" y="51"/>
                    <a:pt x="131" y="42"/>
                  </a:cubicBezTo>
                  <a:cubicBezTo>
                    <a:pt x="126" y="48"/>
                    <a:pt x="120" y="53"/>
                    <a:pt x="116" y="60"/>
                  </a:cubicBezTo>
                  <a:cubicBezTo>
                    <a:pt x="121" y="60"/>
                    <a:pt x="124" y="54"/>
                    <a:pt x="129" y="54"/>
                  </a:cubicBezTo>
                  <a:cubicBezTo>
                    <a:pt x="129" y="54"/>
                    <a:pt x="129" y="55"/>
                    <a:pt x="129" y="55"/>
                  </a:cubicBezTo>
                  <a:cubicBezTo>
                    <a:pt x="130" y="57"/>
                    <a:pt x="128" y="59"/>
                    <a:pt x="127" y="60"/>
                  </a:cubicBezTo>
                  <a:cubicBezTo>
                    <a:pt x="122" y="66"/>
                    <a:pt x="120" y="73"/>
                    <a:pt x="119" y="81"/>
                  </a:cubicBezTo>
                  <a:cubicBezTo>
                    <a:pt x="127" y="76"/>
                    <a:pt x="131" y="68"/>
                    <a:pt x="139" y="64"/>
                  </a:cubicBezTo>
                  <a:cubicBezTo>
                    <a:pt x="139" y="64"/>
                    <a:pt x="140" y="64"/>
                    <a:pt x="140" y="64"/>
                  </a:cubicBezTo>
                  <a:cubicBezTo>
                    <a:pt x="136" y="73"/>
                    <a:pt x="130" y="80"/>
                    <a:pt x="123" y="87"/>
                  </a:cubicBezTo>
                  <a:cubicBezTo>
                    <a:pt x="135" y="82"/>
                    <a:pt x="147" y="75"/>
                    <a:pt x="157" y="66"/>
                  </a:cubicBezTo>
                  <a:cubicBezTo>
                    <a:pt x="150" y="78"/>
                    <a:pt x="141" y="89"/>
                    <a:pt x="137" y="104"/>
                  </a:cubicBezTo>
                  <a:cubicBezTo>
                    <a:pt x="149" y="97"/>
                    <a:pt x="156" y="88"/>
                    <a:pt x="164" y="79"/>
                  </a:cubicBezTo>
                  <a:cubicBezTo>
                    <a:pt x="164" y="83"/>
                    <a:pt x="161" y="85"/>
                    <a:pt x="161" y="88"/>
                  </a:cubicBezTo>
                  <a:cubicBezTo>
                    <a:pt x="165" y="84"/>
                    <a:pt x="168" y="80"/>
                    <a:pt x="171" y="75"/>
                  </a:cubicBezTo>
                  <a:cubicBezTo>
                    <a:pt x="167" y="75"/>
                    <a:pt x="162" y="80"/>
                    <a:pt x="161" y="74"/>
                  </a:cubicBezTo>
                  <a:cubicBezTo>
                    <a:pt x="159" y="70"/>
                    <a:pt x="162" y="66"/>
                    <a:pt x="166" y="64"/>
                  </a:cubicBezTo>
                  <a:cubicBezTo>
                    <a:pt x="170" y="63"/>
                    <a:pt x="173" y="65"/>
                    <a:pt x="173" y="70"/>
                  </a:cubicBezTo>
                  <a:cubicBezTo>
                    <a:pt x="176" y="68"/>
                    <a:pt x="177" y="66"/>
                    <a:pt x="176" y="62"/>
                  </a:cubicBezTo>
                  <a:cubicBezTo>
                    <a:pt x="175" y="57"/>
                    <a:pt x="178" y="51"/>
                    <a:pt x="183" y="49"/>
                  </a:cubicBezTo>
                  <a:cubicBezTo>
                    <a:pt x="187" y="47"/>
                    <a:pt x="191" y="49"/>
                    <a:pt x="192" y="54"/>
                  </a:cubicBezTo>
                  <a:cubicBezTo>
                    <a:pt x="193" y="61"/>
                    <a:pt x="188" y="67"/>
                    <a:pt x="180" y="67"/>
                  </a:cubicBezTo>
                  <a:cubicBezTo>
                    <a:pt x="177" y="67"/>
                    <a:pt x="177" y="69"/>
                    <a:pt x="176" y="71"/>
                  </a:cubicBezTo>
                  <a:cubicBezTo>
                    <a:pt x="172" y="81"/>
                    <a:pt x="167" y="91"/>
                    <a:pt x="159" y="100"/>
                  </a:cubicBezTo>
                  <a:cubicBezTo>
                    <a:pt x="153" y="106"/>
                    <a:pt x="145" y="111"/>
                    <a:pt x="137" y="114"/>
                  </a:cubicBezTo>
                  <a:cubicBezTo>
                    <a:pt x="124" y="118"/>
                    <a:pt x="115" y="127"/>
                    <a:pt x="107" y="137"/>
                  </a:cubicBezTo>
                  <a:cubicBezTo>
                    <a:pt x="94" y="153"/>
                    <a:pt x="82" y="168"/>
                    <a:pt x="70" y="183"/>
                  </a:cubicBezTo>
                  <a:cubicBezTo>
                    <a:pt x="69" y="184"/>
                    <a:pt x="69" y="185"/>
                    <a:pt x="69" y="186"/>
                  </a:cubicBezTo>
                  <a:cubicBezTo>
                    <a:pt x="68" y="188"/>
                    <a:pt x="67" y="191"/>
                    <a:pt x="65" y="192"/>
                  </a:cubicBezTo>
                  <a:close/>
                </a:path>
              </a:pathLst>
            </a:custGeom>
            <a:solidFill>
              <a:srgbClr val="86BC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2" name="Freeform 87">
              <a:extLst>
                <a:ext uri="{FF2B5EF4-FFF2-40B4-BE49-F238E27FC236}">
                  <a16:creationId xmlns:a16="http://schemas.microsoft.com/office/drawing/2014/main" id="{524E6598-4E38-F237-2D85-4AA75908865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015538" y="557213"/>
              <a:ext cx="58738" cy="200025"/>
            </a:xfrm>
            <a:custGeom>
              <a:avLst/>
              <a:gdLst>
                <a:gd name="T0" fmla="*/ 33 w 37"/>
                <a:gd name="T1" fmla="*/ 88 h 125"/>
                <a:gd name="T2" fmla="*/ 16 w 37"/>
                <a:gd name="T3" fmla="*/ 120 h 125"/>
                <a:gd name="T4" fmla="*/ 10 w 37"/>
                <a:gd name="T5" fmla="*/ 125 h 125"/>
                <a:gd name="T6" fmla="*/ 4 w 37"/>
                <a:gd name="T7" fmla="*/ 119 h 125"/>
                <a:gd name="T8" fmla="*/ 1 w 37"/>
                <a:gd name="T9" fmla="*/ 100 h 125"/>
                <a:gd name="T10" fmla="*/ 3 w 37"/>
                <a:gd name="T11" fmla="*/ 49 h 125"/>
                <a:gd name="T12" fmla="*/ 6 w 37"/>
                <a:gd name="T13" fmla="*/ 42 h 125"/>
                <a:gd name="T14" fmla="*/ 7 w 37"/>
                <a:gd name="T15" fmla="*/ 30 h 125"/>
                <a:gd name="T16" fmla="*/ 10 w 37"/>
                <a:gd name="T17" fmla="*/ 18 h 125"/>
                <a:gd name="T18" fmla="*/ 11 w 37"/>
                <a:gd name="T19" fmla="*/ 12 h 125"/>
                <a:gd name="T20" fmla="*/ 15 w 37"/>
                <a:gd name="T21" fmla="*/ 0 h 125"/>
                <a:gd name="T22" fmla="*/ 18 w 37"/>
                <a:gd name="T23" fmla="*/ 2 h 125"/>
                <a:gd name="T24" fmla="*/ 33 w 37"/>
                <a:gd name="T25" fmla="*/ 6 h 125"/>
                <a:gd name="T26" fmla="*/ 36 w 37"/>
                <a:gd name="T27" fmla="*/ 14 h 125"/>
                <a:gd name="T28" fmla="*/ 30 w 37"/>
                <a:gd name="T29" fmla="*/ 24 h 125"/>
                <a:gd name="T30" fmla="*/ 24 w 37"/>
                <a:gd name="T31" fmla="*/ 35 h 125"/>
                <a:gd name="T32" fmla="*/ 24 w 37"/>
                <a:gd name="T33" fmla="*/ 36 h 125"/>
                <a:gd name="T34" fmla="*/ 28 w 37"/>
                <a:gd name="T35" fmla="*/ 52 h 125"/>
                <a:gd name="T36" fmla="*/ 33 w 37"/>
                <a:gd name="T37" fmla="*/ 88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7" h="125">
                  <a:moveTo>
                    <a:pt x="33" y="88"/>
                  </a:moveTo>
                  <a:cubicBezTo>
                    <a:pt x="30" y="100"/>
                    <a:pt x="24" y="111"/>
                    <a:pt x="16" y="120"/>
                  </a:cubicBezTo>
                  <a:cubicBezTo>
                    <a:pt x="15" y="123"/>
                    <a:pt x="13" y="125"/>
                    <a:pt x="10" y="125"/>
                  </a:cubicBezTo>
                  <a:cubicBezTo>
                    <a:pt x="7" y="124"/>
                    <a:pt x="5" y="122"/>
                    <a:pt x="4" y="119"/>
                  </a:cubicBezTo>
                  <a:cubicBezTo>
                    <a:pt x="2" y="113"/>
                    <a:pt x="1" y="106"/>
                    <a:pt x="1" y="100"/>
                  </a:cubicBezTo>
                  <a:cubicBezTo>
                    <a:pt x="0" y="83"/>
                    <a:pt x="1" y="66"/>
                    <a:pt x="3" y="49"/>
                  </a:cubicBezTo>
                  <a:cubicBezTo>
                    <a:pt x="4" y="46"/>
                    <a:pt x="5" y="44"/>
                    <a:pt x="6" y="42"/>
                  </a:cubicBezTo>
                  <a:cubicBezTo>
                    <a:pt x="6" y="38"/>
                    <a:pt x="7" y="34"/>
                    <a:pt x="7" y="30"/>
                  </a:cubicBezTo>
                  <a:cubicBezTo>
                    <a:pt x="5" y="26"/>
                    <a:pt x="8" y="22"/>
                    <a:pt x="10" y="18"/>
                  </a:cubicBezTo>
                  <a:cubicBezTo>
                    <a:pt x="10" y="16"/>
                    <a:pt x="11" y="14"/>
                    <a:pt x="11" y="12"/>
                  </a:cubicBezTo>
                  <a:cubicBezTo>
                    <a:pt x="13" y="8"/>
                    <a:pt x="12" y="3"/>
                    <a:pt x="15" y="0"/>
                  </a:cubicBezTo>
                  <a:cubicBezTo>
                    <a:pt x="15" y="2"/>
                    <a:pt x="15" y="3"/>
                    <a:pt x="18" y="2"/>
                  </a:cubicBezTo>
                  <a:cubicBezTo>
                    <a:pt x="23" y="1"/>
                    <a:pt x="28" y="3"/>
                    <a:pt x="33" y="6"/>
                  </a:cubicBezTo>
                  <a:cubicBezTo>
                    <a:pt x="36" y="8"/>
                    <a:pt x="37" y="10"/>
                    <a:pt x="36" y="14"/>
                  </a:cubicBezTo>
                  <a:cubicBezTo>
                    <a:pt x="34" y="17"/>
                    <a:pt x="34" y="21"/>
                    <a:pt x="30" y="24"/>
                  </a:cubicBezTo>
                  <a:cubicBezTo>
                    <a:pt x="26" y="26"/>
                    <a:pt x="27" y="31"/>
                    <a:pt x="24" y="35"/>
                  </a:cubicBezTo>
                  <a:cubicBezTo>
                    <a:pt x="24" y="35"/>
                    <a:pt x="24" y="36"/>
                    <a:pt x="24" y="36"/>
                  </a:cubicBezTo>
                  <a:cubicBezTo>
                    <a:pt x="32" y="40"/>
                    <a:pt x="29" y="47"/>
                    <a:pt x="28" y="52"/>
                  </a:cubicBezTo>
                  <a:cubicBezTo>
                    <a:pt x="24" y="65"/>
                    <a:pt x="25" y="77"/>
                    <a:pt x="33" y="88"/>
                  </a:cubicBezTo>
                  <a:close/>
                </a:path>
              </a:pathLst>
            </a:custGeom>
            <a:solidFill>
              <a:srgbClr val="109B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3" name="Freeform 88">
              <a:extLst>
                <a:ext uri="{FF2B5EF4-FFF2-40B4-BE49-F238E27FC236}">
                  <a16:creationId xmlns:a16="http://schemas.microsoft.com/office/drawing/2014/main" id="{9EA97842-336F-FBE4-8995-CB72F337726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217150" y="392113"/>
              <a:ext cx="190500" cy="157163"/>
            </a:xfrm>
            <a:custGeom>
              <a:avLst/>
              <a:gdLst>
                <a:gd name="T0" fmla="*/ 59 w 118"/>
                <a:gd name="T1" fmla="*/ 30 h 97"/>
                <a:gd name="T2" fmla="*/ 73 w 118"/>
                <a:gd name="T3" fmla="*/ 49 h 97"/>
                <a:gd name="T4" fmla="*/ 112 w 118"/>
                <a:gd name="T5" fmla="*/ 73 h 97"/>
                <a:gd name="T6" fmla="*/ 117 w 118"/>
                <a:gd name="T7" fmla="*/ 82 h 97"/>
                <a:gd name="T8" fmla="*/ 114 w 118"/>
                <a:gd name="T9" fmla="*/ 94 h 97"/>
                <a:gd name="T10" fmla="*/ 99 w 118"/>
                <a:gd name="T11" fmla="*/ 89 h 97"/>
                <a:gd name="T12" fmla="*/ 77 w 118"/>
                <a:gd name="T13" fmla="*/ 68 h 97"/>
                <a:gd name="T14" fmla="*/ 69 w 118"/>
                <a:gd name="T15" fmla="*/ 65 h 97"/>
                <a:gd name="T16" fmla="*/ 51 w 118"/>
                <a:gd name="T17" fmla="*/ 39 h 97"/>
                <a:gd name="T18" fmla="*/ 32 w 118"/>
                <a:gd name="T19" fmla="*/ 26 h 97"/>
                <a:gd name="T20" fmla="*/ 13 w 118"/>
                <a:gd name="T21" fmla="*/ 34 h 97"/>
                <a:gd name="T22" fmla="*/ 2 w 118"/>
                <a:gd name="T23" fmla="*/ 30 h 97"/>
                <a:gd name="T24" fmla="*/ 0 w 118"/>
                <a:gd name="T25" fmla="*/ 24 h 97"/>
                <a:gd name="T26" fmla="*/ 2 w 118"/>
                <a:gd name="T27" fmla="*/ 22 h 97"/>
                <a:gd name="T28" fmla="*/ 12 w 118"/>
                <a:gd name="T29" fmla="*/ 12 h 97"/>
                <a:gd name="T30" fmla="*/ 13 w 118"/>
                <a:gd name="T31" fmla="*/ 10 h 97"/>
                <a:gd name="T32" fmla="*/ 31 w 118"/>
                <a:gd name="T33" fmla="*/ 5 h 97"/>
                <a:gd name="T34" fmla="*/ 38 w 118"/>
                <a:gd name="T35" fmla="*/ 3 h 97"/>
                <a:gd name="T36" fmla="*/ 43 w 118"/>
                <a:gd name="T37" fmla="*/ 4 h 97"/>
                <a:gd name="T38" fmla="*/ 47 w 118"/>
                <a:gd name="T39" fmla="*/ 8 h 97"/>
                <a:gd name="T40" fmla="*/ 59 w 118"/>
                <a:gd name="T41" fmla="*/ 3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18" h="97">
                  <a:moveTo>
                    <a:pt x="59" y="30"/>
                  </a:moveTo>
                  <a:cubicBezTo>
                    <a:pt x="59" y="41"/>
                    <a:pt x="62" y="45"/>
                    <a:pt x="73" y="49"/>
                  </a:cubicBezTo>
                  <a:cubicBezTo>
                    <a:pt x="88" y="55"/>
                    <a:pt x="101" y="62"/>
                    <a:pt x="112" y="73"/>
                  </a:cubicBezTo>
                  <a:cubicBezTo>
                    <a:pt x="115" y="76"/>
                    <a:pt x="116" y="78"/>
                    <a:pt x="117" y="82"/>
                  </a:cubicBezTo>
                  <a:cubicBezTo>
                    <a:pt x="118" y="87"/>
                    <a:pt x="118" y="91"/>
                    <a:pt x="114" y="94"/>
                  </a:cubicBezTo>
                  <a:cubicBezTo>
                    <a:pt x="109" y="97"/>
                    <a:pt x="102" y="95"/>
                    <a:pt x="99" y="89"/>
                  </a:cubicBezTo>
                  <a:cubicBezTo>
                    <a:pt x="94" y="80"/>
                    <a:pt x="87" y="73"/>
                    <a:pt x="77" y="68"/>
                  </a:cubicBezTo>
                  <a:cubicBezTo>
                    <a:pt x="74" y="67"/>
                    <a:pt x="71" y="66"/>
                    <a:pt x="69" y="65"/>
                  </a:cubicBezTo>
                  <a:cubicBezTo>
                    <a:pt x="59" y="59"/>
                    <a:pt x="52" y="51"/>
                    <a:pt x="51" y="39"/>
                  </a:cubicBezTo>
                  <a:cubicBezTo>
                    <a:pt x="51" y="30"/>
                    <a:pt x="40" y="23"/>
                    <a:pt x="32" y="26"/>
                  </a:cubicBezTo>
                  <a:cubicBezTo>
                    <a:pt x="25" y="29"/>
                    <a:pt x="19" y="30"/>
                    <a:pt x="13" y="34"/>
                  </a:cubicBezTo>
                  <a:cubicBezTo>
                    <a:pt x="9" y="35"/>
                    <a:pt x="6" y="31"/>
                    <a:pt x="2" y="30"/>
                  </a:cubicBezTo>
                  <a:cubicBezTo>
                    <a:pt x="0" y="29"/>
                    <a:pt x="0" y="26"/>
                    <a:pt x="0" y="24"/>
                  </a:cubicBezTo>
                  <a:cubicBezTo>
                    <a:pt x="0" y="23"/>
                    <a:pt x="1" y="22"/>
                    <a:pt x="2" y="22"/>
                  </a:cubicBezTo>
                  <a:cubicBezTo>
                    <a:pt x="7" y="19"/>
                    <a:pt x="11" y="17"/>
                    <a:pt x="12" y="12"/>
                  </a:cubicBezTo>
                  <a:cubicBezTo>
                    <a:pt x="12" y="11"/>
                    <a:pt x="13" y="10"/>
                    <a:pt x="13" y="10"/>
                  </a:cubicBezTo>
                  <a:cubicBezTo>
                    <a:pt x="20" y="10"/>
                    <a:pt x="24" y="4"/>
                    <a:pt x="31" y="5"/>
                  </a:cubicBezTo>
                  <a:cubicBezTo>
                    <a:pt x="34" y="5"/>
                    <a:pt x="36" y="6"/>
                    <a:pt x="38" y="3"/>
                  </a:cubicBezTo>
                  <a:cubicBezTo>
                    <a:pt x="40" y="0"/>
                    <a:pt x="42" y="1"/>
                    <a:pt x="43" y="4"/>
                  </a:cubicBezTo>
                  <a:cubicBezTo>
                    <a:pt x="44" y="6"/>
                    <a:pt x="45" y="7"/>
                    <a:pt x="47" y="8"/>
                  </a:cubicBezTo>
                  <a:cubicBezTo>
                    <a:pt x="58" y="15"/>
                    <a:pt x="59" y="16"/>
                    <a:pt x="59" y="30"/>
                  </a:cubicBezTo>
                  <a:close/>
                </a:path>
              </a:pathLst>
            </a:custGeom>
            <a:solidFill>
              <a:srgbClr val="119E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4" name="Freeform 89">
              <a:extLst>
                <a:ext uri="{FF2B5EF4-FFF2-40B4-BE49-F238E27FC236}">
                  <a16:creationId xmlns:a16="http://schemas.microsoft.com/office/drawing/2014/main" id="{2D706BF4-F74C-88F8-E119-5A7E01A0493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244138" y="531813"/>
              <a:ext cx="42863" cy="36513"/>
            </a:xfrm>
            <a:custGeom>
              <a:avLst/>
              <a:gdLst>
                <a:gd name="T0" fmla="*/ 1 w 27"/>
                <a:gd name="T1" fmla="*/ 12 h 22"/>
                <a:gd name="T2" fmla="*/ 3 w 27"/>
                <a:gd name="T3" fmla="*/ 3 h 22"/>
                <a:gd name="T4" fmla="*/ 10 w 27"/>
                <a:gd name="T5" fmla="*/ 0 h 22"/>
                <a:gd name="T6" fmla="*/ 13 w 27"/>
                <a:gd name="T7" fmla="*/ 6 h 22"/>
                <a:gd name="T8" fmla="*/ 15 w 27"/>
                <a:gd name="T9" fmla="*/ 6 h 22"/>
                <a:gd name="T10" fmla="*/ 25 w 27"/>
                <a:gd name="T11" fmla="*/ 6 h 22"/>
                <a:gd name="T12" fmla="*/ 26 w 27"/>
                <a:gd name="T13" fmla="*/ 13 h 22"/>
                <a:gd name="T14" fmla="*/ 17 w 27"/>
                <a:gd name="T15" fmla="*/ 22 h 22"/>
                <a:gd name="T16" fmla="*/ 12 w 27"/>
                <a:gd name="T17" fmla="*/ 22 h 22"/>
                <a:gd name="T18" fmla="*/ 12 w 27"/>
                <a:gd name="T19" fmla="*/ 22 h 22"/>
                <a:gd name="T20" fmla="*/ 11 w 27"/>
                <a:gd name="T21" fmla="*/ 22 h 22"/>
                <a:gd name="T22" fmla="*/ 8 w 27"/>
                <a:gd name="T23" fmla="*/ 13 h 22"/>
                <a:gd name="T24" fmla="*/ 1 w 27"/>
                <a:gd name="T25" fmla="*/ 1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" h="22">
                  <a:moveTo>
                    <a:pt x="1" y="12"/>
                  </a:moveTo>
                  <a:cubicBezTo>
                    <a:pt x="1" y="9"/>
                    <a:pt x="0" y="6"/>
                    <a:pt x="3" y="3"/>
                  </a:cubicBezTo>
                  <a:cubicBezTo>
                    <a:pt x="5" y="2"/>
                    <a:pt x="7" y="0"/>
                    <a:pt x="10" y="0"/>
                  </a:cubicBezTo>
                  <a:cubicBezTo>
                    <a:pt x="13" y="1"/>
                    <a:pt x="13" y="4"/>
                    <a:pt x="13" y="6"/>
                  </a:cubicBezTo>
                  <a:cubicBezTo>
                    <a:pt x="14" y="6"/>
                    <a:pt x="14" y="7"/>
                    <a:pt x="15" y="6"/>
                  </a:cubicBezTo>
                  <a:cubicBezTo>
                    <a:pt x="18" y="5"/>
                    <a:pt x="21" y="3"/>
                    <a:pt x="25" y="6"/>
                  </a:cubicBezTo>
                  <a:cubicBezTo>
                    <a:pt x="27" y="8"/>
                    <a:pt x="27" y="11"/>
                    <a:pt x="26" y="13"/>
                  </a:cubicBezTo>
                  <a:cubicBezTo>
                    <a:pt x="24" y="17"/>
                    <a:pt x="22" y="21"/>
                    <a:pt x="17" y="22"/>
                  </a:cubicBezTo>
                  <a:cubicBezTo>
                    <a:pt x="15" y="22"/>
                    <a:pt x="14" y="22"/>
                    <a:pt x="12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1" y="22"/>
                    <a:pt x="11" y="22"/>
                  </a:cubicBezTo>
                  <a:cubicBezTo>
                    <a:pt x="8" y="20"/>
                    <a:pt x="8" y="16"/>
                    <a:pt x="8" y="13"/>
                  </a:cubicBezTo>
                  <a:cubicBezTo>
                    <a:pt x="5" y="16"/>
                    <a:pt x="3" y="15"/>
                    <a:pt x="1" y="12"/>
                  </a:cubicBezTo>
                  <a:close/>
                </a:path>
              </a:pathLst>
            </a:custGeom>
            <a:solidFill>
              <a:srgbClr val="86BC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5" name="Freeform 90">
              <a:extLst>
                <a:ext uri="{FF2B5EF4-FFF2-40B4-BE49-F238E27FC236}">
                  <a16:creationId xmlns:a16="http://schemas.microsoft.com/office/drawing/2014/main" id="{319ABCD0-BFF4-65E5-091E-320A7E9D9AB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142538" y="744538"/>
              <a:ext cx="69850" cy="34925"/>
            </a:xfrm>
            <a:custGeom>
              <a:avLst/>
              <a:gdLst>
                <a:gd name="T0" fmla="*/ 0 w 44"/>
                <a:gd name="T1" fmla="*/ 18 h 22"/>
                <a:gd name="T2" fmla="*/ 4 w 44"/>
                <a:gd name="T3" fmla="*/ 12 h 22"/>
                <a:gd name="T4" fmla="*/ 44 w 44"/>
                <a:gd name="T5" fmla="*/ 0 h 22"/>
                <a:gd name="T6" fmla="*/ 24 w 44"/>
                <a:gd name="T7" fmla="*/ 12 h 22"/>
                <a:gd name="T8" fmla="*/ 6 w 44"/>
                <a:gd name="T9" fmla="*/ 20 h 22"/>
                <a:gd name="T10" fmla="*/ 0 w 44"/>
                <a:gd name="T11" fmla="*/ 18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" h="22">
                  <a:moveTo>
                    <a:pt x="0" y="18"/>
                  </a:moveTo>
                  <a:cubicBezTo>
                    <a:pt x="0" y="16"/>
                    <a:pt x="1" y="13"/>
                    <a:pt x="4" y="12"/>
                  </a:cubicBezTo>
                  <a:cubicBezTo>
                    <a:pt x="17" y="9"/>
                    <a:pt x="30" y="1"/>
                    <a:pt x="44" y="0"/>
                  </a:cubicBezTo>
                  <a:cubicBezTo>
                    <a:pt x="37" y="4"/>
                    <a:pt x="31" y="8"/>
                    <a:pt x="24" y="12"/>
                  </a:cubicBezTo>
                  <a:cubicBezTo>
                    <a:pt x="18" y="15"/>
                    <a:pt x="12" y="18"/>
                    <a:pt x="6" y="20"/>
                  </a:cubicBezTo>
                  <a:cubicBezTo>
                    <a:pt x="4" y="21"/>
                    <a:pt x="1" y="22"/>
                    <a:pt x="0" y="18"/>
                  </a:cubicBezTo>
                  <a:close/>
                </a:path>
              </a:pathLst>
            </a:custGeom>
            <a:solidFill>
              <a:srgbClr val="29A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6" name="Freeform 91">
              <a:extLst>
                <a:ext uri="{FF2B5EF4-FFF2-40B4-BE49-F238E27FC236}">
                  <a16:creationId xmlns:a16="http://schemas.microsoft.com/office/drawing/2014/main" id="{D9CC1F1D-6364-7EFF-6455-EE9B7D26DCE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069513" y="598488"/>
              <a:ext cx="26988" cy="33338"/>
            </a:xfrm>
            <a:custGeom>
              <a:avLst/>
              <a:gdLst>
                <a:gd name="T0" fmla="*/ 5 w 17"/>
                <a:gd name="T1" fmla="*/ 19 h 21"/>
                <a:gd name="T2" fmla="*/ 4 w 17"/>
                <a:gd name="T3" fmla="*/ 4 h 21"/>
                <a:gd name="T4" fmla="*/ 12 w 17"/>
                <a:gd name="T5" fmla="*/ 1 h 21"/>
                <a:gd name="T6" fmla="*/ 16 w 17"/>
                <a:gd name="T7" fmla="*/ 7 h 21"/>
                <a:gd name="T8" fmla="*/ 9 w 17"/>
                <a:gd name="T9" fmla="*/ 20 h 21"/>
                <a:gd name="T10" fmla="*/ 5 w 17"/>
                <a:gd name="T11" fmla="*/ 19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" h="21">
                  <a:moveTo>
                    <a:pt x="5" y="19"/>
                  </a:moveTo>
                  <a:cubicBezTo>
                    <a:pt x="1" y="15"/>
                    <a:pt x="0" y="9"/>
                    <a:pt x="4" y="4"/>
                  </a:cubicBezTo>
                  <a:cubicBezTo>
                    <a:pt x="6" y="2"/>
                    <a:pt x="9" y="0"/>
                    <a:pt x="12" y="1"/>
                  </a:cubicBezTo>
                  <a:cubicBezTo>
                    <a:pt x="15" y="2"/>
                    <a:pt x="16" y="5"/>
                    <a:pt x="16" y="7"/>
                  </a:cubicBezTo>
                  <a:cubicBezTo>
                    <a:pt x="17" y="13"/>
                    <a:pt x="15" y="18"/>
                    <a:pt x="9" y="20"/>
                  </a:cubicBezTo>
                  <a:cubicBezTo>
                    <a:pt x="7" y="21"/>
                    <a:pt x="7" y="20"/>
                    <a:pt x="5" y="19"/>
                  </a:cubicBezTo>
                  <a:close/>
                </a:path>
              </a:pathLst>
            </a:custGeom>
            <a:solidFill>
              <a:srgbClr val="86BC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7" name="Freeform 92">
              <a:extLst>
                <a:ext uri="{FF2B5EF4-FFF2-40B4-BE49-F238E27FC236}">
                  <a16:creationId xmlns:a16="http://schemas.microsoft.com/office/drawing/2014/main" id="{380068A9-9929-8B47-0128-D2D9ADD750A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291763" y="533401"/>
              <a:ext cx="25400" cy="31750"/>
            </a:xfrm>
            <a:custGeom>
              <a:avLst/>
              <a:gdLst>
                <a:gd name="T0" fmla="*/ 16 w 16"/>
                <a:gd name="T1" fmla="*/ 6 h 19"/>
                <a:gd name="T2" fmla="*/ 7 w 16"/>
                <a:gd name="T3" fmla="*/ 19 h 19"/>
                <a:gd name="T4" fmla="*/ 1 w 16"/>
                <a:gd name="T5" fmla="*/ 12 h 19"/>
                <a:gd name="T6" fmla="*/ 10 w 16"/>
                <a:gd name="T7" fmla="*/ 0 h 19"/>
                <a:gd name="T8" fmla="*/ 16 w 16"/>
                <a:gd name="T9" fmla="*/ 6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9">
                  <a:moveTo>
                    <a:pt x="16" y="6"/>
                  </a:moveTo>
                  <a:cubicBezTo>
                    <a:pt x="16" y="13"/>
                    <a:pt x="12" y="18"/>
                    <a:pt x="7" y="19"/>
                  </a:cubicBezTo>
                  <a:cubicBezTo>
                    <a:pt x="2" y="19"/>
                    <a:pt x="1" y="15"/>
                    <a:pt x="1" y="12"/>
                  </a:cubicBezTo>
                  <a:cubicBezTo>
                    <a:pt x="0" y="7"/>
                    <a:pt x="5" y="0"/>
                    <a:pt x="10" y="0"/>
                  </a:cubicBezTo>
                  <a:cubicBezTo>
                    <a:pt x="14" y="0"/>
                    <a:pt x="16" y="3"/>
                    <a:pt x="16" y="6"/>
                  </a:cubicBezTo>
                  <a:close/>
                </a:path>
              </a:pathLst>
            </a:custGeom>
            <a:solidFill>
              <a:srgbClr val="92C1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8" name="Freeform 93">
              <a:extLst>
                <a:ext uri="{FF2B5EF4-FFF2-40B4-BE49-F238E27FC236}">
                  <a16:creationId xmlns:a16="http://schemas.microsoft.com/office/drawing/2014/main" id="{982D9926-35E8-DEFA-336F-B52B93D3794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256838" y="493713"/>
              <a:ext cx="28575" cy="28575"/>
            </a:xfrm>
            <a:custGeom>
              <a:avLst/>
              <a:gdLst>
                <a:gd name="T0" fmla="*/ 11 w 18"/>
                <a:gd name="T1" fmla="*/ 0 h 18"/>
                <a:gd name="T2" fmla="*/ 17 w 18"/>
                <a:gd name="T3" fmla="*/ 6 h 18"/>
                <a:gd name="T4" fmla="*/ 6 w 18"/>
                <a:gd name="T5" fmla="*/ 18 h 18"/>
                <a:gd name="T6" fmla="*/ 0 w 18"/>
                <a:gd name="T7" fmla="*/ 11 h 18"/>
                <a:gd name="T8" fmla="*/ 11 w 18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18">
                  <a:moveTo>
                    <a:pt x="11" y="0"/>
                  </a:moveTo>
                  <a:cubicBezTo>
                    <a:pt x="15" y="0"/>
                    <a:pt x="17" y="3"/>
                    <a:pt x="17" y="6"/>
                  </a:cubicBezTo>
                  <a:cubicBezTo>
                    <a:pt x="18" y="11"/>
                    <a:pt x="11" y="18"/>
                    <a:pt x="6" y="18"/>
                  </a:cubicBezTo>
                  <a:cubicBezTo>
                    <a:pt x="3" y="17"/>
                    <a:pt x="1" y="15"/>
                    <a:pt x="0" y="11"/>
                  </a:cubicBezTo>
                  <a:cubicBezTo>
                    <a:pt x="0" y="6"/>
                    <a:pt x="6" y="1"/>
                    <a:pt x="11" y="0"/>
                  </a:cubicBezTo>
                  <a:close/>
                </a:path>
              </a:pathLst>
            </a:custGeom>
            <a:solidFill>
              <a:srgbClr val="94C2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9" name="Freeform 94">
              <a:extLst>
                <a:ext uri="{FF2B5EF4-FFF2-40B4-BE49-F238E27FC236}">
                  <a16:creationId xmlns:a16="http://schemas.microsoft.com/office/drawing/2014/main" id="{341783A1-5338-7434-B375-6AEE24DD197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218738" y="496888"/>
              <a:ext cx="28575" cy="31750"/>
            </a:xfrm>
            <a:custGeom>
              <a:avLst/>
              <a:gdLst>
                <a:gd name="T0" fmla="*/ 2 w 17"/>
                <a:gd name="T1" fmla="*/ 19 h 20"/>
                <a:gd name="T2" fmla="*/ 7 w 17"/>
                <a:gd name="T3" fmla="*/ 3 h 20"/>
                <a:gd name="T4" fmla="*/ 14 w 17"/>
                <a:gd name="T5" fmla="*/ 2 h 20"/>
                <a:gd name="T6" fmla="*/ 17 w 17"/>
                <a:gd name="T7" fmla="*/ 10 h 20"/>
                <a:gd name="T8" fmla="*/ 2 w 17"/>
                <a:gd name="T9" fmla="*/ 1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20">
                  <a:moveTo>
                    <a:pt x="2" y="19"/>
                  </a:moveTo>
                  <a:cubicBezTo>
                    <a:pt x="0" y="12"/>
                    <a:pt x="2" y="7"/>
                    <a:pt x="7" y="3"/>
                  </a:cubicBezTo>
                  <a:cubicBezTo>
                    <a:pt x="9" y="2"/>
                    <a:pt x="11" y="0"/>
                    <a:pt x="14" y="2"/>
                  </a:cubicBezTo>
                  <a:cubicBezTo>
                    <a:pt x="16" y="4"/>
                    <a:pt x="17" y="7"/>
                    <a:pt x="17" y="10"/>
                  </a:cubicBezTo>
                  <a:cubicBezTo>
                    <a:pt x="15" y="17"/>
                    <a:pt x="11" y="20"/>
                    <a:pt x="2" y="19"/>
                  </a:cubicBezTo>
                  <a:close/>
                </a:path>
              </a:pathLst>
            </a:custGeom>
            <a:solidFill>
              <a:srgbClr val="94C2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0" name="Freeform 95">
              <a:extLst>
                <a:ext uri="{FF2B5EF4-FFF2-40B4-BE49-F238E27FC236}">
                  <a16:creationId xmlns:a16="http://schemas.microsoft.com/office/drawing/2014/main" id="{60CC1D63-D5FB-FD0B-F7D9-C95F6730121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059988" y="646113"/>
              <a:ext cx="12700" cy="14288"/>
            </a:xfrm>
            <a:custGeom>
              <a:avLst/>
              <a:gdLst>
                <a:gd name="T0" fmla="*/ 3 w 8"/>
                <a:gd name="T1" fmla="*/ 0 h 9"/>
                <a:gd name="T2" fmla="*/ 7 w 8"/>
                <a:gd name="T3" fmla="*/ 6 h 9"/>
                <a:gd name="T4" fmla="*/ 6 w 8"/>
                <a:gd name="T5" fmla="*/ 8 h 9"/>
                <a:gd name="T6" fmla="*/ 1 w 8"/>
                <a:gd name="T7" fmla="*/ 4 h 9"/>
                <a:gd name="T8" fmla="*/ 3 w 8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9">
                  <a:moveTo>
                    <a:pt x="3" y="0"/>
                  </a:moveTo>
                  <a:cubicBezTo>
                    <a:pt x="7" y="1"/>
                    <a:pt x="6" y="4"/>
                    <a:pt x="7" y="6"/>
                  </a:cubicBezTo>
                  <a:cubicBezTo>
                    <a:pt x="8" y="7"/>
                    <a:pt x="7" y="9"/>
                    <a:pt x="6" y="8"/>
                  </a:cubicBezTo>
                  <a:cubicBezTo>
                    <a:pt x="3" y="8"/>
                    <a:pt x="1" y="7"/>
                    <a:pt x="1" y="4"/>
                  </a:cubicBezTo>
                  <a:cubicBezTo>
                    <a:pt x="0" y="2"/>
                    <a:pt x="2" y="1"/>
                    <a:pt x="3" y="0"/>
                  </a:cubicBezTo>
                  <a:close/>
                </a:path>
              </a:pathLst>
            </a:custGeom>
            <a:solidFill>
              <a:srgbClr val="109B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1" name="Freeform 96">
              <a:extLst>
                <a:ext uri="{FF2B5EF4-FFF2-40B4-BE49-F238E27FC236}">
                  <a16:creationId xmlns:a16="http://schemas.microsoft.com/office/drawing/2014/main" id="{BC72B3D1-92E4-3CA0-174E-6B81C171D0B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064750" y="668338"/>
              <a:ext cx="11113" cy="20638"/>
            </a:xfrm>
            <a:custGeom>
              <a:avLst/>
              <a:gdLst>
                <a:gd name="T0" fmla="*/ 7 w 7"/>
                <a:gd name="T1" fmla="*/ 0 h 13"/>
                <a:gd name="T2" fmla="*/ 3 w 7"/>
                <a:gd name="T3" fmla="*/ 13 h 13"/>
                <a:gd name="T4" fmla="*/ 3 w 7"/>
                <a:gd name="T5" fmla="*/ 10 h 13"/>
                <a:gd name="T6" fmla="*/ 7 w 7"/>
                <a:gd name="T7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13">
                  <a:moveTo>
                    <a:pt x="7" y="0"/>
                  </a:moveTo>
                  <a:cubicBezTo>
                    <a:pt x="6" y="4"/>
                    <a:pt x="6" y="9"/>
                    <a:pt x="3" y="13"/>
                  </a:cubicBezTo>
                  <a:cubicBezTo>
                    <a:pt x="3" y="12"/>
                    <a:pt x="3" y="11"/>
                    <a:pt x="3" y="10"/>
                  </a:cubicBezTo>
                  <a:cubicBezTo>
                    <a:pt x="0" y="5"/>
                    <a:pt x="2" y="1"/>
                    <a:pt x="7" y="0"/>
                  </a:cubicBezTo>
                  <a:close/>
                </a:path>
              </a:pathLst>
            </a:custGeom>
            <a:solidFill>
              <a:srgbClr val="109B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2" name="Freeform 97">
              <a:extLst>
                <a:ext uri="{FF2B5EF4-FFF2-40B4-BE49-F238E27FC236}">
                  <a16:creationId xmlns:a16="http://schemas.microsoft.com/office/drawing/2014/main" id="{E7B46093-5C2A-2D31-3988-7CC6D5F54DB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077450" y="628651"/>
              <a:ext cx="6350" cy="22225"/>
            </a:xfrm>
            <a:custGeom>
              <a:avLst/>
              <a:gdLst>
                <a:gd name="T0" fmla="*/ 0 w 4"/>
                <a:gd name="T1" fmla="*/ 0 h 14"/>
                <a:gd name="T2" fmla="*/ 4 w 4"/>
                <a:gd name="T3" fmla="*/ 1 h 14"/>
                <a:gd name="T4" fmla="*/ 4 w 4"/>
                <a:gd name="T5" fmla="*/ 10 h 14"/>
                <a:gd name="T6" fmla="*/ 0 w 4"/>
                <a:gd name="T7" fmla="*/ 14 h 14"/>
                <a:gd name="T8" fmla="*/ 0 w 4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14">
                  <a:moveTo>
                    <a:pt x="0" y="0"/>
                  </a:moveTo>
                  <a:cubicBezTo>
                    <a:pt x="2" y="1"/>
                    <a:pt x="3" y="1"/>
                    <a:pt x="4" y="1"/>
                  </a:cubicBezTo>
                  <a:cubicBezTo>
                    <a:pt x="4" y="4"/>
                    <a:pt x="4" y="7"/>
                    <a:pt x="4" y="10"/>
                  </a:cubicBezTo>
                  <a:cubicBezTo>
                    <a:pt x="1" y="10"/>
                    <a:pt x="2" y="13"/>
                    <a:pt x="0" y="14"/>
                  </a:cubicBezTo>
                  <a:cubicBezTo>
                    <a:pt x="0" y="9"/>
                    <a:pt x="3" y="5"/>
                    <a:pt x="0" y="0"/>
                  </a:cubicBezTo>
                  <a:close/>
                </a:path>
              </a:pathLst>
            </a:custGeom>
            <a:solidFill>
              <a:srgbClr val="109B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3" name="Freeform 98">
              <a:extLst>
                <a:ext uri="{FF2B5EF4-FFF2-40B4-BE49-F238E27FC236}">
                  <a16:creationId xmlns:a16="http://schemas.microsoft.com/office/drawing/2014/main" id="{FFDF2BE6-3D92-67C9-7C8F-4F17AA2F37A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496425" y="568326"/>
              <a:ext cx="187325" cy="319088"/>
            </a:xfrm>
            <a:custGeom>
              <a:avLst/>
              <a:gdLst>
                <a:gd name="T0" fmla="*/ 79 w 116"/>
                <a:gd name="T1" fmla="*/ 170 h 199"/>
                <a:gd name="T2" fmla="*/ 91 w 116"/>
                <a:gd name="T3" fmla="*/ 147 h 199"/>
                <a:gd name="T4" fmla="*/ 83 w 116"/>
                <a:gd name="T5" fmla="*/ 119 h 199"/>
                <a:gd name="T6" fmla="*/ 67 w 116"/>
                <a:gd name="T7" fmla="*/ 116 h 199"/>
                <a:gd name="T8" fmla="*/ 28 w 116"/>
                <a:gd name="T9" fmla="*/ 96 h 199"/>
                <a:gd name="T10" fmla="*/ 12 w 116"/>
                <a:gd name="T11" fmla="*/ 77 h 199"/>
                <a:gd name="T12" fmla="*/ 1 w 116"/>
                <a:gd name="T13" fmla="*/ 40 h 199"/>
                <a:gd name="T14" fmla="*/ 6 w 116"/>
                <a:gd name="T15" fmla="*/ 6 h 199"/>
                <a:gd name="T16" fmla="*/ 16 w 116"/>
                <a:gd name="T17" fmla="*/ 3 h 199"/>
                <a:gd name="T18" fmla="*/ 20 w 116"/>
                <a:gd name="T19" fmla="*/ 14 h 199"/>
                <a:gd name="T20" fmla="*/ 21 w 116"/>
                <a:gd name="T21" fmla="*/ 61 h 199"/>
                <a:gd name="T22" fmla="*/ 42 w 116"/>
                <a:gd name="T23" fmla="*/ 89 h 199"/>
                <a:gd name="T24" fmla="*/ 81 w 116"/>
                <a:gd name="T25" fmla="*/ 108 h 199"/>
                <a:gd name="T26" fmla="*/ 105 w 116"/>
                <a:gd name="T27" fmla="*/ 124 h 199"/>
                <a:gd name="T28" fmla="*/ 110 w 116"/>
                <a:gd name="T29" fmla="*/ 161 h 199"/>
                <a:gd name="T30" fmla="*/ 109 w 116"/>
                <a:gd name="T31" fmla="*/ 180 h 199"/>
                <a:gd name="T32" fmla="*/ 109 w 116"/>
                <a:gd name="T33" fmla="*/ 195 h 199"/>
                <a:gd name="T34" fmla="*/ 93 w 116"/>
                <a:gd name="T35" fmla="*/ 195 h 199"/>
                <a:gd name="T36" fmla="*/ 79 w 116"/>
                <a:gd name="T37" fmla="*/ 170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6" h="199">
                  <a:moveTo>
                    <a:pt x="79" y="170"/>
                  </a:moveTo>
                  <a:cubicBezTo>
                    <a:pt x="78" y="160"/>
                    <a:pt x="85" y="154"/>
                    <a:pt x="91" y="147"/>
                  </a:cubicBezTo>
                  <a:cubicBezTo>
                    <a:pt x="100" y="136"/>
                    <a:pt x="97" y="125"/>
                    <a:pt x="83" y="119"/>
                  </a:cubicBezTo>
                  <a:cubicBezTo>
                    <a:pt x="78" y="117"/>
                    <a:pt x="72" y="117"/>
                    <a:pt x="67" y="116"/>
                  </a:cubicBezTo>
                  <a:cubicBezTo>
                    <a:pt x="52" y="113"/>
                    <a:pt x="39" y="106"/>
                    <a:pt x="28" y="96"/>
                  </a:cubicBezTo>
                  <a:cubicBezTo>
                    <a:pt x="22" y="90"/>
                    <a:pt x="16" y="84"/>
                    <a:pt x="12" y="77"/>
                  </a:cubicBezTo>
                  <a:cubicBezTo>
                    <a:pt x="5" y="65"/>
                    <a:pt x="1" y="53"/>
                    <a:pt x="1" y="40"/>
                  </a:cubicBezTo>
                  <a:cubicBezTo>
                    <a:pt x="0" y="28"/>
                    <a:pt x="1" y="17"/>
                    <a:pt x="6" y="6"/>
                  </a:cubicBezTo>
                  <a:cubicBezTo>
                    <a:pt x="8" y="1"/>
                    <a:pt x="12" y="0"/>
                    <a:pt x="16" y="3"/>
                  </a:cubicBezTo>
                  <a:cubicBezTo>
                    <a:pt x="20" y="6"/>
                    <a:pt x="21" y="9"/>
                    <a:pt x="20" y="14"/>
                  </a:cubicBezTo>
                  <a:cubicBezTo>
                    <a:pt x="14" y="30"/>
                    <a:pt x="16" y="46"/>
                    <a:pt x="21" y="61"/>
                  </a:cubicBezTo>
                  <a:cubicBezTo>
                    <a:pt x="25" y="73"/>
                    <a:pt x="33" y="81"/>
                    <a:pt x="42" y="89"/>
                  </a:cubicBezTo>
                  <a:cubicBezTo>
                    <a:pt x="53" y="100"/>
                    <a:pt x="67" y="104"/>
                    <a:pt x="81" y="108"/>
                  </a:cubicBezTo>
                  <a:cubicBezTo>
                    <a:pt x="90" y="112"/>
                    <a:pt x="98" y="117"/>
                    <a:pt x="105" y="124"/>
                  </a:cubicBezTo>
                  <a:cubicBezTo>
                    <a:pt x="114" y="133"/>
                    <a:pt x="116" y="147"/>
                    <a:pt x="110" y="161"/>
                  </a:cubicBezTo>
                  <a:cubicBezTo>
                    <a:pt x="106" y="168"/>
                    <a:pt x="107" y="174"/>
                    <a:pt x="109" y="180"/>
                  </a:cubicBezTo>
                  <a:cubicBezTo>
                    <a:pt x="111" y="185"/>
                    <a:pt x="113" y="190"/>
                    <a:pt x="109" y="195"/>
                  </a:cubicBezTo>
                  <a:cubicBezTo>
                    <a:pt x="104" y="199"/>
                    <a:pt x="98" y="198"/>
                    <a:pt x="93" y="195"/>
                  </a:cubicBezTo>
                  <a:cubicBezTo>
                    <a:pt x="85" y="189"/>
                    <a:pt x="80" y="181"/>
                    <a:pt x="79" y="170"/>
                  </a:cubicBezTo>
                  <a:close/>
                </a:path>
              </a:pathLst>
            </a:custGeom>
            <a:solidFill>
              <a:srgbClr val="0E9D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4" name="Freeform 99">
              <a:extLst>
                <a:ext uri="{FF2B5EF4-FFF2-40B4-BE49-F238E27FC236}">
                  <a16:creationId xmlns:a16="http://schemas.microsoft.com/office/drawing/2014/main" id="{34F3D169-7CC1-02A2-1D81-82C5329CA59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561513" y="612776"/>
              <a:ext cx="33338" cy="23813"/>
            </a:xfrm>
            <a:custGeom>
              <a:avLst/>
              <a:gdLst>
                <a:gd name="T0" fmla="*/ 12 w 20"/>
                <a:gd name="T1" fmla="*/ 15 h 15"/>
                <a:gd name="T2" fmla="*/ 0 w 20"/>
                <a:gd name="T3" fmla="*/ 7 h 15"/>
                <a:gd name="T4" fmla="*/ 9 w 20"/>
                <a:gd name="T5" fmla="*/ 1 h 15"/>
                <a:gd name="T6" fmla="*/ 20 w 20"/>
                <a:gd name="T7" fmla="*/ 9 h 15"/>
                <a:gd name="T8" fmla="*/ 12 w 20"/>
                <a:gd name="T9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5">
                  <a:moveTo>
                    <a:pt x="12" y="15"/>
                  </a:moveTo>
                  <a:cubicBezTo>
                    <a:pt x="5" y="15"/>
                    <a:pt x="0" y="12"/>
                    <a:pt x="0" y="7"/>
                  </a:cubicBezTo>
                  <a:cubicBezTo>
                    <a:pt x="1" y="2"/>
                    <a:pt x="4" y="1"/>
                    <a:pt x="9" y="1"/>
                  </a:cubicBezTo>
                  <a:cubicBezTo>
                    <a:pt x="15" y="0"/>
                    <a:pt x="20" y="5"/>
                    <a:pt x="20" y="9"/>
                  </a:cubicBezTo>
                  <a:cubicBezTo>
                    <a:pt x="19" y="14"/>
                    <a:pt x="15" y="15"/>
                    <a:pt x="12" y="15"/>
                  </a:cubicBezTo>
                  <a:close/>
                </a:path>
              </a:pathLst>
            </a:custGeom>
            <a:solidFill>
              <a:srgbClr val="8BBE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5" name="Freeform 100">
              <a:extLst>
                <a:ext uri="{FF2B5EF4-FFF2-40B4-BE49-F238E27FC236}">
                  <a16:creationId xmlns:a16="http://schemas.microsoft.com/office/drawing/2014/main" id="{E5472CB6-8C1B-3031-33C8-4CF34AA87E3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621838" y="547688"/>
              <a:ext cx="28575" cy="28575"/>
            </a:xfrm>
            <a:custGeom>
              <a:avLst/>
              <a:gdLst>
                <a:gd name="T0" fmla="*/ 17 w 18"/>
                <a:gd name="T1" fmla="*/ 12 h 18"/>
                <a:gd name="T2" fmla="*/ 11 w 18"/>
                <a:gd name="T3" fmla="*/ 18 h 18"/>
                <a:gd name="T4" fmla="*/ 0 w 18"/>
                <a:gd name="T5" fmla="*/ 6 h 18"/>
                <a:gd name="T6" fmla="*/ 7 w 18"/>
                <a:gd name="T7" fmla="*/ 1 h 18"/>
                <a:gd name="T8" fmla="*/ 17 w 18"/>
                <a:gd name="T9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18">
                  <a:moveTo>
                    <a:pt x="17" y="12"/>
                  </a:moveTo>
                  <a:cubicBezTo>
                    <a:pt x="17" y="16"/>
                    <a:pt x="15" y="18"/>
                    <a:pt x="11" y="18"/>
                  </a:cubicBezTo>
                  <a:cubicBezTo>
                    <a:pt x="6" y="18"/>
                    <a:pt x="0" y="11"/>
                    <a:pt x="0" y="6"/>
                  </a:cubicBezTo>
                  <a:cubicBezTo>
                    <a:pt x="1" y="3"/>
                    <a:pt x="3" y="0"/>
                    <a:pt x="7" y="1"/>
                  </a:cubicBezTo>
                  <a:cubicBezTo>
                    <a:pt x="13" y="1"/>
                    <a:pt x="18" y="7"/>
                    <a:pt x="17" y="12"/>
                  </a:cubicBezTo>
                  <a:close/>
                </a:path>
              </a:pathLst>
            </a:custGeom>
            <a:solidFill>
              <a:srgbClr val="8BBE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6" name="Freeform 101">
              <a:extLst>
                <a:ext uri="{FF2B5EF4-FFF2-40B4-BE49-F238E27FC236}">
                  <a16:creationId xmlns:a16="http://schemas.microsoft.com/office/drawing/2014/main" id="{3FCFD51C-6FDD-E8BC-FBB8-DE429C3FE57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586913" y="577851"/>
              <a:ext cx="28575" cy="31750"/>
            </a:xfrm>
            <a:custGeom>
              <a:avLst/>
              <a:gdLst>
                <a:gd name="T0" fmla="*/ 16 w 18"/>
                <a:gd name="T1" fmla="*/ 17 h 20"/>
                <a:gd name="T2" fmla="*/ 0 w 18"/>
                <a:gd name="T3" fmla="*/ 8 h 20"/>
                <a:gd name="T4" fmla="*/ 9 w 18"/>
                <a:gd name="T5" fmla="*/ 2 h 20"/>
                <a:gd name="T6" fmla="*/ 16 w 18"/>
                <a:gd name="T7" fmla="*/ 17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20">
                  <a:moveTo>
                    <a:pt x="16" y="17"/>
                  </a:moveTo>
                  <a:cubicBezTo>
                    <a:pt x="7" y="20"/>
                    <a:pt x="0" y="16"/>
                    <a:pt x="0" y="8"/>
                  </a:cubicBezTo>
                  <a:cubicBezTo>
                    <a:pt x="0" y="2"/>
                    <a:pt x="4" y="0"/>
                    <a:pt x="9" y="2"/>
                  </a:cubicBezTo>
                  <a:cubicBezTo>
                    <a:pt x="16" y="6"/>
                    <a:pt x="18" y="10"/>
                    <a:pt x="16" y="17"/>
                  </a:cubicBezTo>
                  <a:close/>
                </a:path>
              </a:pathLst>
            </a:custGeom>
            <a:solidFill>
              <a:srgbClr val="8BBE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7" name="Freeform 102">
              <a:extLst>
                <a:ext uri="{FF2B5EF4-FFF2-40B4-BE49-F238E27FC236}">
                  <a16:creationId xmlns:a16="http://schemas.microsoft.com/office/drawing/2014/main" id="{0A469E34-8973-46B0-DCBA-5518A2B98A8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872663" y="879476"/>
              <a:ext cx="150813" cy="241300"/>
            </a:xfrm>
            <a:custGeom>
              <a:avLst/>
              <a:gdLst>
                <a:gd name="T0" fmla="*/ 11 w 93"/>
                <a:gd name="T1" fmla="*/ 120 h 150"/>
                <a:gd name="T2" fmla="*/ 13 w 93"/>
                <a:gd name="T3" fmla="*/ 104 h 150"/>
                <a:gd name="T4" fmla="*/ 12 w 93"/>
                <a:gd name="T5" fmla="*/ 62 h 150"/>
                <a:gd name="T6" fmla="*/ 13 w 93"/>
                <a:gd name="T7" fmla="*/ 56 h 150"/>
                <a:gd name="T8" fmla="*/ 11 w 93"/>
                <a:gd name="T9" fmla="*/ 50 h 150"/>
                <a:gd name="T10" fmla="*/ 4 w 93"/>
                <a:gd name="T11" fmla="*/ 41 h 150"/>
                <a:gd name="T12" fmla="*/ 2 w 93"/>
                <a:gd name="T13" fmla="*/ 25 h 150"/>
                <a:gd name="T14" fmla="*/ 7 w 93"/>
                <a:gd name="T15" fmla="*/ 10 h 150"/>
                <a:gd name="T16" fmla="*/ 10 w 93"/>
                <a:gd name="T17" fmla="*/ 6 h 150"/>
                <a:gd name="T18" fmla="*/ 18 w 93"/>
                <a:gd name="T19" fmla="*/ 4 h 150"/>
                <a:gd name="T20" fmla="*/ 31 w 93"/>
                <a:gd name="T21" fmla="*/ 8 h 150"/>
                <a:gd name="T22" fmla="*/ 49 w 93"/>
                <a:gd name="T23" fmla="*/ 11 h 150"/>
                <a:gd name="T24" fmla="*/ 57 w 93"/>
                <a:gd name="T25" fmla="*/ 15 h 150"/>
                <a:gd name="T26" fmla="*/ 82 w 93"/>
                <a:gd name="T27" fmla="*/ 15 h 150"/>
                <a:gd name="T28" fmla="*/ 90 w 93"/>
                <a:gd name="T29" fmla="*/ 16 h 150"/>
                <a:gd name="T30" fmla="*/ 87 w 93"/>
                <a:gd name="T31" fmla="*/ 27 h 150"/>
                <a:gd name="T32" fmla="*/ 82 w 93"/>
                <a:gd name="T33" fmla="*/ 39 h 150"/>
                <a:gd name="T34" fmla="*/ 81 w 93"/>
                <a:gd name="T35" fmla="*/ 78 h 150"/>
                <a:gd name="T36" fmla="*/ 82 w 93"/>
                <a:gd name="T37" fmla="*/ 89 h 150"/>
                <a:gd name="T38" fmla="*/ 87 w 93"/>
                <a:gd name="T39" fmla="*/ 114 h 150"/>
                <a:gd name="T40" fmla="*/ 90 w 93"/>
                <a:gd name="T41" fmla="*/ 135 h 150"/>
                <a:gd name="T42" fmla="*/ 86 w 93"/>
                <a:gd name="T43" fmla="*/ 140 h 150"/>
                <a:gd name="T44" fmla="*/ 60 w 93"/>
                <a:gd name="T45" fmla="*/ 144 h 150"/>
                <a:gd name="T46" fmla="*/ 43 w 93"/>
                <a:gd name="T47" fmla="*/ 149 h 150"/>
                <a:gd name="T48" fmla="*/ 42 w 93"/>
                <a:gd name="T49" fmla="*/ 149 h 150"/>
                <a:gd name="T50" fmla="*/ 11 w 93"/>
                <a:gd name="T51" fmla="*/ 146 h 150"/>
                <a:gd name="T52" fmla="*/ 3 w 93"/>
                <a:gd name="T53" fmla="*/ 131 h 150"/>
                <a:gd name="T54" fmla="*/ 5 w 93"/>
                <a:gd name="T55" fmla="*/ 113 h 150"/>
                <a:gd name="T56" fmla="*/ 7 w 93"/>
                <a:gd name="T57" fmla="*/ 109 h 150"/>
                <a:gd name="T58" fmla="*/ 9 w 93"/>
                <a:gd name="T59" fmla="*/ 113 h 150"/>
                <a:gd name="T60" fmla="*/ 9 w 93"/>
                <a:gd name="T61" fmla="*/ 120 h 150"/>
                <a:gd name="T62" fmla="*/ 11 w 93"/>
                <a:gd name="T63" fmla="*/ 12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3" h="150">
                  <a:moveTo>
                    <a:pt x="11" y="120"/>
                  </a:moveTo>
                  <a:cubicBezTo>
                    <a:pt x="12" y="115"/>
                    <a:pt x="13" y="109"/>
                    <a:pt x="13" y="104"/>
                  </a:cubicBezTo>
                  <a:cubicBezTo>
                    <a:pt x="12" y="90"/>
                    <a:pt x="14" y="76"/>
                    <a:pt x="12" y="62"/>
                  </a:cubicBezTo>
                  <a:cubicBezTo>
                    <a:pt x="11" y="60"/>
                    <a:pt x="13" y="58"/>
                    <a:pt x="13" y="56"/>
                  </a:cubicBezTo>
                  <a:cubicBezTo>
                    <a:pt x="13" y="54"/>
                    <a:pt x="13" y="50"/>
                    <a:pt x="11" y="50"/>
                  </a:cubicBezTo>
                  <a:cubicBezTo>
                    <a:pt x="4" y="50"/>
                    <a:pt x="5" y="45"/>
                    <a:pt x="4" y="41"/>
                  </a:cubicBezTo>
                  <a:cubicBezTo>
                    <a:pt x="4" y="36"/>
                    <a:pt x="4" y="30"/>
                    <a:pt x="2" y="25"/>
                  </a:cubicBezTo>
                  <a:cubicBezTo>
                    <a:pt x="0" y="20"/>
                    <a:pt x="2" y="14"/>
                    <a:pt x="7" y="10"/>
                  </a:cubicBezTo>
                  <a:cubicBezTo>
                    <a:pt x="9" y="9"/>
                    <a:pt x="10" y="8"/>
                    <a:pt x="10" y="6"/>
                  </a:cubicBezTo>
                  <a:cubicBezTo>
                    <a:pt x="12" y="1"/>
                    <a:pt x="15" y="0"/>
                    <a:pt x="18" y="4"/>
                  </a:cubicBezTo>
                  <a:cubicBezTo>
                    <a:pt x="21" y="9"/>
                    <a:pt x="25" y="10"/>
                    <a:pt x="31" y="8"/>
                  </a:cubicBezTo>
                  <a:cubicBezTo>
                    <a:pt x="36" y="6"/>
                    <a:pt x="44" y="4"/>
                    <a:pt x="49" y="11"/>
                  </a:cubicBezTo>
                  <a:cubicBezTo>
                    <a:pt x="50" y="14"/>
                    <a:pt x="54" y="15"/>
                    <a:pt x="57" y="15"/>
                  </a:cubicBezTo>
                  <a:cubicBezTo>
                    <a:pt x="65" y="15"/>
                    <a:pt x="74" y="15"/>
                    <a:pt x="82" y="15"/>
                  </a:cubicBezTo>
                  <a:cubicBezTo>
                    <a:pt x="85" y="15"/>
                    <a:pt x="89" y="12"/>
                    <a:pt x="90" y="16"/>
                  </a:cubicBezTo>
                  <a:cubicBezTo>
                    <a:pt x="91" y="20"/>
                    <a:pt x="92" y="25"/>
                    <a:pt x="87" y="27"/>
                  </a:cubicBezTo>
                  <a:cubicBezTo>
                    <a:pt x="82" y="30"/>
                    <a:pt x="82" y="34"/>
                    <a:pt x="82" y="39"/>
                  </a:cubicBezTo>
                  <a:cubicBezTo>
                    <a:pt x="80" y="52"/>
                    <a:pt x="81" y="65"/>
                    <a:pt x="81" y="78"/>
                  </a:cubicBezTo>
                  <a:cubicBezTo>
                    <a:pt x="80" y="82"/>
                    <a:pt x="82" y="85"/>
                    <a:pt x="82" y="89"/>
                  </a:cubicBezTo>
                  <a:cubicBezTo>
                    <a:pt x="82" y="97"/>
                    <a:pt x="84" y="106"/>
                    <a:pt x="87" y="114"/>
                  </a:cubicBezTo>
                  <a:cubicBezTo>
                    <a:pt x="89" y="120"/>
                    <a:pt x="93" y="127"/>
                    <a:pt x="90" y="135"/>
                  </a:cubicBezTo>
                  <a:cubicBezTo>
                    <a:pt x="90" y="137"/>
                    <a:pt x="89" y="140"/>
                    <a:pt x="86" y="140"/>
                  </a:cubicBezTo>
                  <a:cubicBezTo>
                    <a:pt x="76" y="138"/>
                    <a:pt x="68" y="142"/>
                    <a:pt x="60" y="144"/>
                  </a:cubicBezTo>
                  <a:cubicBezTo>
                    <a:pt x="54" y="145"/>
                    <a:pt x="48" y="144"/>
                    <a:pt x="43" y="149"/>
                  </a:cubicBezTo>
                  <a:cubicBezTo>
                    <a:pt x="43" y="149"/>
                    <a:pt x="43" y="149"/>
                    <a:pt x="42" y="149"/>
                  </a:cubicBezTo>
                  <a:cubicBezTo>
                    <a:pt x="32" y="149"/>
                    <a:pt x="21" y="150"/>
                    <a:pt x="11" y="146"/>
                  </a:cubicBezTo>
                  <a:cubicBezTo>
                    <a:pt x="4" y="143"/>
                    <a:pt x="2" y="138"/>
                    <a:pt x="3" y="131"/>
                  </a:cubicBezTo>
                  <a:cubicBezTo>
                    <a:pt x="4" y="125"/>
                    <a:pt x="5" y="119"/>
                    <a:pt x="5" y="113"/>
                  </a:cubicBezTo>
                  <a:cubicBezTo>
                    <a:pt x="6" y="111"/>
                    <a:pt x="5" y="109"/>
                    <a:pt x="7" y="109"/>
                  </a:cubicBezTo>
                  <a:cubicBezTo>
                    <a:pt x="9" y="109"/>
                    <a:pt x="9" y="111"/>
                    <a:pt x="9" y="113"/>
                  </a:cubicBezTo>
                  <a:cubicBezTo>
                    <a:pt x="9" y="115"/>
                    <a:pt x="9" y="118"/>
                    <a:pt x="9" y="120"/>
                  </a:cubicBezTo>
                  <a:cubicBezTo>
                    <a:pt x="10" y="120"/>
                    <a:pt x="10" y="120"/>
                    <a:pt x="11" y="120"/>
                  </a:cubicBezTo>
                  <a:close/>
                </a:path>
              </a:pathLst>
            </a:custGeom>
            <a:solidFill>
              <a:srgbClr val="C4D5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8" name="Freeform 103">
              <a:extLst>
                <a:ext uri="{FF2B5EF4-FFF2-40B4-BE49-F238E27FC236}">
                  <a16:creationId xmlns:a16="http://schemas.microsoft.com/office/drawing/2014/main" id="{7052957E-1858-6078-CCCB-4EE09679C2E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945688" y="519113"/>
              <a:ext cx="109538" cy="284163"/>
            </a:xfrm>
            <a:custGeom>
              <a:avLst/>
              <a:gdLst>
                <a:gd name="T0" fmla="*/ 59 w 68"/>
                <a:gd name="T1" fmla="*/ 148 h 176"/>
                <a:gd name="T2" fmla="*/ 68 w 68"/>
                <a:gd name="T3" fmla="*/ 141 h 176"/>
                <a:gd name="T4" fmla="*/ 55 w 68"/>
                <a:gd name="T5" fmla="*/ 161 h 176"/>
                <a:gd name="T6" fmla="*/ 46 w 68"/>
                <a:gd name="T7" fmla="*/ 171 h 176"/>
                <a:gd name="T8" fmla="*/ 33 w 68"/>
                <a:gd name="T9" fmla="*/ 170 h 176"/>
                <a:gd name="T10" fmla="*/ 29 w 68"/>
                <a:gd name="T11" fmla="*/ 145 h 176"/>
                <a:gd name="T12" fmla="*/ 31 w 68"/>
                <a:gd name="T13" fmla="*/ 104 h 176"/>
                <a:gd name="T14" fmla="*/ 32 w 68"/>
                <a:gd name="T15" fmla="*/ 94 h 176"/>
                <a:gd name="T16" fmla="*/ 38 w 68"/>
                <a:gd name="T17" fmla="*/ 54 h 176"/>
                <a:gd name="T18" fmla="*/ 29 w 68"/>
                <a:gd name="T19" fmla="*/ 15 h 176"/>
                <a:gd name="T20" fmla="*/ 20 w 68"/>
                <a:gd name="T21" fmla="*/ 3 h 176"/>
                <a:gd name="T22" fmla="*/ 9 w 68"/>
                <a:gd name="T23" fmla="*/ 17 h 176"/>
                <a:gd name="T24" fmla="*/ 5 w 68"/>
                <a:gd name="T25" fmla="*/ 53 h 176"/>
                <a:gd name="T26" fmla="*/ 1 w 68"/>
                <a:gd name="T27" fmla="*/ 65 h 176"/>
                <a:gd name="T28" fmla="*/ 4 w 68"/>
                <a:gd name="T29" fmla="*/ 37 h 176"/>
                <a:gd name="T30" fmla="*/ 7 w 68"/>
                <a:gd name="T31" fmla="*/ 10 h 176"/>
                <a:gd name="T32" fmla="*/ 19 w 68"/>
                <a:gd name="T33" fmla="*/ 0 h 176"/>
                <a:gd name="T34" fmla="*/ 27 w 68"/>
                <a:gd name="T35" fmla="*/ 5 h 176"/>
                <a:gd name="T36" fmla="*/ 38 w 68"/>
                <a:gd name="T37" fmla="*/ 43 h 176"/>
                <a:gd name="T38" fmla="*/ 39 w 68"/>
                <a:gd name="T39" fmla="*/ 54 h 176"/>
                <a:gd name="T40" fmla="*/ 35 w 68"/>
                <a:gd name="T41" fmla="*/ 99 h 176"/>
                <a:gd name="T42" fmla="*/ 33 w 68"/>
                <a:gd name="T43" fmla="*/ 163 h 176"/>
                <a:gd name="T44" fmla="*/ 35 w 68"/>
                <a:gd name="T45" fmla="*/ 169 h 176"/>
                <a:gd name="T46" fmla="*/ 43 w 68"/>
                <a:gd name="T47" fmla="*/ 170 h 176"/>
                <a:gd name="T48" fmla="*/ 59 w 68"/>
                <a:gd name="T49" fmla="*/ 148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8" h="176">
                  <a:moveTo>
                    <a:pt x="59" y="148"/>
                  </a:moveTo>
                  <a:cubicBezTo>
                    <a:pt x="61" y="145"/>
                    <a:pt x="64" y="143"/>
                    <a:pt x="68" y="141"/>
                  </a:cubicBezTo>
                  <a:cubicBezTo>
                    <a:pt x="65" y="149"/>
                    <a:pt x="60" y="155"/>
                    <a:pt x="55" y="161"/>
                  </a:cubicBezTo>
                  <a:cubicBezTo>
                    <a:pt x="51" y="164"/>
                    <a:pt x="49" y="167"/>
                    <a:pt x="46" y="171"/>
                  </a:cubicBezTo>
                  <a:cubicBezTo>
                    <a:pt x="43" y="176"/>
                    <a:pt x="35" y="176"/>
                    <a:pt x="33" y="170"/>
                  </a:cubicBezTo>
                  <a:cubicBezTo>
                    <a:pt x="30" y="162"/>
                    <a:pt x="27" y="154"/>
                    <a:pt x="29" y="145"/>
                  </a:cubicBezTo>
                  <a:cubicBezTo>
                    <a:pt x="31" y="132"/>
                    <a:pt x="31" y="118"/>
                    <a:pt x="31" y="104"/>
                  </a:cubicBezTo>
                  <a:cubicBezTo>
                    <a:pt x="31" y="100"/>
                    <a:pt x="32" y="97"/>
                    <a:pt x="32" y="94"/>
                  </a:cubicBezTo>
                  <a:cubicBezTo>
                    <a:pt x="35" y="80"/>
                    <a:pt x="38" y="67"/>
                    <a:pt x="38" y="54"/>
                  </a:cubicBezTo>
                  <a:cubicBezTo>
                    <a:pt x="37" y="41"/>
                    <a:pt x="33" y="28"/>
                    <a:pt x="29" y="15"/>
                  </a:cubicBezTo>
                  <a:cubicBezTo>
                    <a:pt x="28" y="10"/>
                    <a:pt x="26" y="4"/>
                    <a:pt x="20" y="3"/>
                  </a:cubicBezTo>
                  <a:cubicBezTo>
                    <a:pt x="16" y="3"/>
                    <a:pt x="9" y="10"/>
                    <a:pt x="9" y="17"/>
                  </a:cubicBezTo>
                  <a:cubicBezTo>
                    <a:pt x="9" y="29"/>
                    <a:pt x="5" y="40"/>
                    <a:pt x="5" y="53"/>
                  </a:cubicBezTo>
                  <a:cubicBezTo>
                    <a:pt x="5" y="57"/>
                    <a:pt x="4" y="61"/>
                    <a:pt x="1" y="65"/>
                  </a:cubicBezTo>
                  <a:cubicBezTo>
                    <a:pt x="0" y="55"/>
                    <a:pt x="4" y="47"/>
                    <a:pt x="4" y="37"/>
                  </a:cubicBezTo>
                  <a:cubicBezTo>
                    <a:pt x="6" y="28"/>
                    <a:pt x="4" y="19"/>
                    <a:pt x="7" y="10"/>
                  </a:cubicBezTo>
                  <a:cubicBezTo>
                    <a:pt x="9" y="4"/>
                    <a:pt x="13" y="1"/>
                    <a:pt x="19" y="0"/>
                  </a:cubicBezTo>
                  <a:cubicBezTo>
                    <a:pt x="23" y="0"/>
                    <a:pt x="26" y="1"/>
                    <a:pt x="27" y="5"/>
                  </a:cubicBezTo>
                  <a:cubicBezTo>
                    <a:pt x="33" y="17"/>
                    <a:pt x="39" y="29"/>
                    <a:pt x="38" y="43"/>
                  </a:cubicBezTo>
                  <a:cubicBezTo>
                    <a:pt x="38" y="47"/>
                    <a:pt x="39" y="50"/>
                    <a:pt x="39" y="54"/>
                  </a:cubicBezTo>
                  <a:cubicBezTo>
                    <a:pt x="39" y="69"/>
                    <a:pt x="37" y="84"/>
                    <a:pt x="35" y="99"/>
                  </a:cubicBezTo>
                  <a:cubicBezTo>
                    <a:pt x="32" y="120"/>
                    <a:pt x="30" y="142"/>
                    <a:pt x="33" y="163"/>
                  </a:cubicBezTo>
                  <a:cubicBezTo>
                    <a:pt x="34" y="165"/>
                    <a:pt x="34" y="168"/>
                    <a:pt x="35" y="169"/>
                  </a:cubicBezTo>
                  <a:cubicBezTo>
                    <a:pt x="37" y="173"/>
                    <a:pt x="39" y="174"/>
                    <a:pt x="43" y="170"/>
                  </a:cubicBezTo>
                  <a:cubicBezTo>
                    <a:pt x="49" y="164"/>
                    <a:pt x="55" y="156"/>
                    <a:pt x="59" y="148"/>
                  </a:cubicBezTo>
                  <a:close/>
                </a:path>
              </a:pathLst>
            </a:custGeom>
            <a:solidFill>
              <a:srgbClr val="91C0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9" name="Freeform 104">
              <a:extLst>
                <a:ext uri="{FF2B5EF4-FFF2-40B4-BE49-F238E27FC236}">
                  <a16:creationId xmlns:a16="http://schemas.microsoft.com/office/drawing/2014/main" id="{B9208110-FB00-3AC3-57FE-8B7810ED7CF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899650" y="665163"/>
              <a:ext cx="47625" cy="122238"/>
            </a:xfrm>
            <a:custGeom>
              <a:avLst/>
              <a:gdLst>
                <a:gd name="T0" fmla="*/ 2 w 29"/>
                <a:gd name="T1" fmla="*/ 64 h 76"/>
                <a:gd name="T2" fmla="*/ 13 w 29"/>
                <a:gd name="T3" fmla="*/ 71 h 76"/>
                <a:gd name="T4" fmla="*/ 20 w 29"/>
                <a:gd name="T5" fmla="*/ 58 h 76"/>
                <a:gd name="T6" fmla="*/ 27 w 29"/>
                <a:gd name="T7" fmla="*/ 1 h 76"/>
                <a:gd name="T8" fmla="*/ 28 w 29"/>
                <a:gd name="T9" fmla="*/ 0 h 76"/>
                <a:gd name="T10" fmla="*/ 29 w 29"/>
                <a:gd name="T11" fmla="*/ 39 h 76"/>
                <a:gd name="T12" fmla="*/ 24 w 29"/>
                <a:gd name="T13" fmla="*/ 48 h 76"/>
                <a:gd name="T14" fmla="*/ 22 w 29"/>
                <a:gd name="T15" fmla="*/ 53 h 76"/>
                <a:gd name="T16" fmla="*/ 22 w 29"/>
                <a:gd name="T17" fmla="*/ 64 h 76"/>
                <a:gd name="T18" fmla="*/ 15 w 29"/>
                <a:gd name="T19" fmla="*/ 75 h 76"/>
                <a:gd name="T20" fmla="*/ 2 w 29"/>
                <a:gd name="T21" fmla="*/ 70 h 76"/>
                <a:gd name="T22" fmla="*/ 2 w 29"/>
                <a:gd name="T23" fmla="*/ 64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9" h="76">
                  <a:moveTo>
                    <a:pt x="2" y="64"/>
                  </a:moveTo>
                  <a:cubicBezTo>
                    <a:pt x="5" y="68"/>
                    <a:pt x="8" y="73"/>
                    <a:pt x="13" y="71"/>
                  </a:cubicBezTo>
                  <a:cubicBezTo>
                    <a:pt x="19" y="69"/>
                    <a:pt x="21" y="63"/>
                    <a:pt x="20" y="58"/>
                  </a:cubicBezTo>
                  <a:cubicBezTo>
                    <a:pt x="19" y="38"/>
                    <a:pt x="26" y="20"/>
                    <a:pt x="27" y="1"/>
                  </a:cubicBezTo>
                  <a:cubicBezTo>
                    <a:pt x="27" y="1"/>
                    <a:pt x="28" y="1"/>
                    <a:pt x="28" y="0"/>
                  </a:cubicBezTo>
                  <a:cubicBezTo>
                    <a:pt x="28" y="13"/>
                    <a:pt x="29" y="26"/>
                    <a:pt x="29" y="39"/>
                  </a:cubicBezTo>
                  <a:cubicBezTo>
                    <a:pt x="29" y="43"/>
                    <a:pt x="28" y="47"/>
                    <a:pt x="24" y="48"/>
                  </a:cubicBezTo>
                  <a:cubicBezTo>
                    <a:pt x="22" y="49"/>
                    <a:pt x="22" y="51"/>
                    <a:pt x="22" y="53"/>
                  </a:cubicBezTo>
                  <a:cubicBezTo>
                    <a:pt x="22" y="57"/>
                    <a:pt x="22" y="61"/>
                    <a:pt x="22" y="64"/>
                  </a:cubicBezTo>
                  <a:cubicBezTo>
                    <a:pt x="22" y="70"/>
                    <a:pt x="19" y="74"/>
                    <a:pt x="15" y="75"/>
                  </a:cubicBezTo>
                  <a:cubicBezTo>
                    <a:pt x="10" y="76"/>
                    <a:pt x="5" y="73"/>
                    <a:pt x="2" y="70"/>
                  </a:cubicBezTo>
                  <a:cubicBezTo>
                    <a:pt x="0" y="69"/>
                    <a:pt x="0" y="66"/>
                    <a:pt x="2" y="64"/>
                  </a:cubicBezTo>
                  <a:close/>
                </a:path>
              </a:pathLst>
            </a:custGeom>
            <a:solidFill>
              <a:srgbClr val="91C0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0" name="Freeform 105">
              <a:extLst>
                <a:ext uri="{FF2B5EF4-FFF2-40B4-BE49-F238E27FC236}">
                  <a16:creationId xmlns:a16="http://schemas.microsoft.com/office/drawing/2014/main" id="{037D97B9-9DD0-C317-4757-E2AB4E75DFA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167938" y="768351"/>
              <a:ext cx="30163" cy="14288"/>
            </a:xfrm>
            <a:custGeom>
              <a:avLst/>
              <a:gdLst>
                <a:gd name="T0" fmla="*/ 19 w 19"/>
                <a:gd name="T1" fmla="*/ 0 h 9"/>
                <a:gd name="T2" fmla="*/ 6 w 19"/>
                <a:gd name="T3" fmla="*/ 8 h 9"/>
                <a:gd name="T4" fmla="*/ 0 w 19"/>
                <a:gd name="T5" fmla="*/ 4 h 9"/>
                <a:gd name="T6" fmla="*/ 19 w 19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9">
                  <a:moveTo>
                    <a:pt x="19" y="0"/>
                  </a:moveTo>
                  <a:cubicBezTo>
                    <a:pt x="15" y="4"/>
                    <a:pt x="10" y="4"/>
                    <a:pt x="6" y="8"/>
                  </a:cubicBezTo>
                  <a:cubicBezTo>
                    <a:pt x="4" y="9"/>
                    <a:pt x="3" y="5"/>
                    <a:pt x="0" y="4"/>
                  </a:cubicBezTo>
                  <a:cubicBezTo>
                    <a:pt x="7" y="5"/>
                    <a:pt x="12" y="0"/>
                    <a:pt x="19" y="0"/>
                  </a:cubicBezTo>
                  <a:close/>
                </a:path>
              </a:pathLst>
            </a:custGeom>
            <a:solidFill>
              <a:srgbClr val="AAC9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1" name="Freeform 106">
              <a:extLst>
                <a:ext uri="{FF2B5EF4-FFF2-40B4-BE49-F238E27FC236}">
                  <a16:creationId xmlns:a16="http://schemas.microsoft.com/office/drawing/2014/main" id="{E0B5B26C-0055-75B3-5F29-5C974348DDD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696450" y="276226"/>
              <a:ext cx="427038" cy="173038"/>
            </a:xfrm>
            <a:custGeom>
              <a:avLst/>
              <a:gdLst>
                <a:gd name="T0" fmla="*/ 188 w 266"/>
                <a:gd name="T1" fmla="*/ 36 h 107"/>
                <a:gd name="T2" fmla="*/ 155 w 266"/>
                <a:gd name="T3" fmla="*/ 35 h 107"/>
                <a:gd name="T4" fmla="*/ 120 w 266"/>
                <a:gd name="T5" fmla="*/ 46 h 107"/>
                <a:gd name="T6" fmla="*/ 111 w 266"/>
                <a:gd name="T7" fmla="*/ 56 h 107"/>
                <a:gd name="T8" fmla="*/ 75 w 266"/>
                <a:gd name="T9" fmla="*/ 65 h 107"/>
                <a:gd name="T10" fmla="*/ 48 w 266"/>
                <a:gd name="T11" fmla="*/ 62 h 107"/>
                <a:gd name="T12" fmla="*/ 34 w 266"/>
                <a:gd name="T13" fmla="*/ 73 h 107"/>
                <a:gd name="T14" fmla="*/ 33 w 266"/>
                <a:gd name="T15" fmla="*/ 75 h 107"/>
                <a:gd name="T16" fmla="*/ 14 w 266"/>
                <a:gd name="T17" fmla="*/ 105 h 107"/>
                <a:gd name="T18" fmla="*/ 8 w 266"/>
                <a:gd name="T19" fmla="*/ 104 h 107"/>
                <a:gd name="T20" fmla="*/ 2 w 266"/>
                <a:gd name="T21" fmla="*/ 86 h 107"/>
                <a:gd name="T22" fmla="*/ 11 w 266"/>
                <a:gd name="T23" fmla="*/ 43 h 107"/>
                <a:gd name="T24" fmla="*/ 25 w 266"/>
                <a:gd name="T25" fmla="*/ 35 h 107"/>
                <a:gd name="T26" fmla="*/ 53 w 266"/>
                <a:gd name="T27" fmla="*/ 34 h 107"/>
                <a:gd name="T28" fmla="*/ 72 w 266"/>
                <a:gd name="T29" fmla="*/ 45 h 107"/>
                <a:gd name="T30" fmla="*/ 85 w 266"/>
                <a:gd name="T31" fmla="*/ 43 h 107"/>
                <a:gd name="T32" fmla="*/ 116 w 266"/>
                <a:gd name="T33" fmla="*/ 18 h 107"/>
                <a:gd name="T34" fmla="*/ 134 w 266"/>
                <a:gd name="T35" fmla="*/ 8 h 107"/>
                <a:gd name="T36" fmla="*/ 143 w 266"/>
                <a:gd name="T37" fmla="*/ 9 h 107"/>
                <a:gd name="T38" fmla="*/ 167 w 266"/>
                <a:gd name="T39" fmla="*/ 17 h 107"/>
                <a:gd name="T40" fmla="*/ 197 w 266"/>
                <a:gd name="T41" fmla="*/ 16 h 107"/>
                <a:gd name="T42" fmla="*/ 213 w 266"/>
                <a:gd name="T43" fmla="*/ 5 h 107"/>
                <a:gd name="T44" fmla="*/ 225 w 266"/>
                <a:gd name="T45" fmla="*/ 3 h 107"/>
                <a:gd name="T46" fmla="*/ 260 w 266"/>
                <a:gd name="T47" fmla="*/ 10 h 107"/>
                <a:gd name="T48" fmla="*/ 265 w 266"/>
                <a:gd name="T49" fmla="*/ 24 h 107"/>
                <a:gd name="T50" fmla="*/ 254 w 266"/>
                <a:gd name="T51" fmla="*/ 32 h 107"/>
                <a:gd name="T52" fmla="*/ 221 w 266"/>
                <a:gd name="T53" fmla="*/ 35 h 107"/>
                <a:gd name="T54" fmla="*/ 188 w 266"/>
                <a:gd name="T55" fmla="*/ 36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66" h="107">
                  <a:moveTo>
                    <a:pt x="188" y="36"/>
                  </a:moveTo>
                  <a:cubicBezTo>
                    <a:pt x="177" y="35"/>
                    <a:pt x="166" y="36"/>
                    <a:pt x="155" y="35"/>
                  </a:cubicBezTo>
                  <a:cubicBezTo>
                    <a:pt x="142" y="33"/>
                    <a:pt x="130" y="38"/>
                    <a:pt x="120" y="46"/>
                  </a:cubicBezTo>
                  <a:cubicBezTo>
                    <a:pt x="117" y="49"/>
                    <a:pt x="114" y="52"/>
                    <a:pt x="111" y="56"/>
                  </a:cubicBezTo>
                  <a:cubicBezTo>
                    <a:pt x="101" y="66"/>
                    <a:pt x="89" y="69"/>
                    <a:pt x="75" y="65"/>
                  </a:cubicBezTo>
                  <a:cubicBezTo>
                    <a:pt x="66" y="63"/>
                    <a:pt x="57" y="62"/>
                    <a:pt x="48" y="62"/>
                  </a:cubicBezTo>
                  <a:cubicBezTo>
                    <a:pt x="42" y="62"/>
                    <a:pt x="35" y="67"/>
                    <a:pt x="34" y="73"/>
                  </a:cubicBezTo>
                  <a:cubicBezTo>
                    <a:pt x="33" y="74"/>
                    <a:pt x="33" y="74"/>
                    <a:pt x="33" y="75"/>
                  </a:cubicBezTo>
                  <a:cubicBezTo>
                    <a:pt x="35" y="90"/>
                    <a:pt x="25" y="98"/>
                    <a:pt x="14" y="105"/>
                  </a:cubicBezTo>
                  <a:cubicBezTo>
                    <a:pt x="11" y="107"/>
                    <a:pt x="10" y="107"/>
                    <a:pt x="8" y="104"/>
                  </a:cubicBezTo>
                  <a:cubicBezTo>
                    <a:pt x="4" y="98"/>
                    <a:pt x="3" y="92"/>
                    <a:pt x="2" y="86"/>
                  </a:cubicBezTo>
                  <a:cubicBezTo>
                    <a:pt x="0" y="71"/>
                    <a:pt x="3" y="56"/>
                    <a:pt x="11" y="43"/>
                  </a:cubicBezTo>
                  <a:cubicBezTo>
                    <a:pt x="14" y="38"/>
                    <a:pt x="20" y="36"/>
                    <a:pt x="25" y="35"/>
                  </a:cubicBezTo>
                  <a:cubicBezTo>
                    <a:pt x="34" y="33"/>
                    <a:pt x="43" y="31"/>
                    <a:pt x="53" y="34"/>
                  </a:cubicBezTo>
                  <a:cubicBezTo>
                    <a:pt x="60" y="37"/>
                    <a:pt x="66" y="41"/>
                    <a:pt x="72" y="45"/>
                  </a:cubicBezTo>
                  <a:cubicBezTo>
                    <a:pt x="78" y="48"/>
                    <a:pt x="80" y="49"/>
                    <a:pt x="85" y="43"/>
                  </a:cubicBezTo>
                  <a:cubicBezTo>
                    <a:pt x="95" y="34"/>
                    <a:pt x="106" y="27"/>
                    <a:pt x="116" y="18"/>
                  </a:cubicBezTo>
                  <a:cubicBezTo>
                    <a:pt x="122" y="13"/>
                    <a:pt x="128" y="12"/>
                    <a:pt x="134" y="8"/>
                  </a:cubicBezTo>
                  <a:cubicBezTo>
                    <a:pt x="137" y="6"/>
                    <a:pt x="140" y="9"/>
                    <a:pt x="143" y="9"/>
                  </a:cubicBezTo>
                  <a:cubicBezTo>
                    <a:pt x="153" y="6"/>
                    <a:pt x="161" y="12"/>
                    <a:pt x="167" y="17"/>
                  </a:cubicBezTo>
                  <a:cubicBezTo>
                    <a:pt x="177" y="25"/>
                    <a:pt x="186" y="23"/>
                    <a:pt x="197" y="16"/>
                  </a:cubicBezTo>
                  <a:cubicBezTo>
                    <a:pt x="202" y="13"/>
                    <a:pt x="208" y="9"/>
                    <a:pt x="213" y="5"/>
                  </a:cubicBezTo>
                  <a:cubicBezTo>
                    <a:pt x="216" y="2"/>
                    <a:pt x="221" y="4"/>
                    <a:pt x="225" y="3"/>
                  </a:cubicBezTo>
                  <a:cubicBezTo>
                    <a:pt x="237" y="0"/>
                    <a:pt x="249" y="4"/>
                    <a:pt x="260" y="10"/>
                  </a:cubicBezTo>
                  <a:cubicBezTo>
                    <a:pt x="265" y="13"/>
                    <a:pt x="266" y="19"/>
                    <a:pt x="265" y="24"/>
                  </a:cubicBezTo>
                  <a:cubicBezTo>
                    <a:pt x="264" y="29"/>
                    <a:pt x="259" y="31"/>
                    <a:pt x="254" y="32"/>
                  </a:cubicBezTo>
                  <a:cubicBezTo>
                    <a:pt x="243" y="33"/>
                    <a:pt x="232" y="34"/>
                    <a:pt x="221" y="35"/>
                  </a:cubicBezTo>
                  <a:cubicBezTo>
                    <a:pt x="210" y="36"/>
                    <a:pt x="199" y="35"/>
                    <a:pt x="188" y="36"/>
                  </a:cubicBezTo>
                  <a:close/>
                </a:path>
              </a:pathLst>
            </a:custGeom>
            <a:solidFill>
              <a:srgbClr val="23A5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2" name="Freeform 107">
              <a:extLst>
                <a:ext uri="{FF2B5EF4-FFF2-40B4-BE49-F238E27FC236}">
                  <a16:creationId xmlns:a16="http://schemas.microsoft.com/office/drawing/2014/main" id="{937DFBF0-BD43-AB65-9F5F-AABA8BEFB83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913938" y="338138"/>
              <a:ext cx="39688" cy="14288"/>
            </a:xfrm>
            <a:custGeom>
              <a:avLst/>
              <a:gdLst>
                <a:gd name="T0" fmla="*/ 16 w 25"/>
                <a:gd name="T1" fmla="*/ 8 h 9"/>
                <a:gd name="T2" fmla="*/ 9 w 25"/>
                <a:gd name="T3" fmla="*/ 8 h 9"/>
                <a:gd name="T4" fmla="*/ 2 w 25"/>
                <a:gd name="T5" fmla="*/ 7 h 9"/>
                <a:gd name="T6" fmla="*/ 0 w 25"/>
                <a:gd name="T7" fmla="*/ 3 h 9"/>
                <a:gd name="T8" fmla="*/ 4 w 25"/>
                <a:gd name="T9" fmla="*/ 0 h 9"/>
                <a:gd name="T10" fmla="*/ 20 w 25"/>
                <a:gd name="T11" fmla="*/ 0 h 9"/>
                <a:gd name="T12" fmla="*/ 24 w 25"/>
                <a:gd name="T13" fmla="*/ 4 h 9"/>
                <a:gd name="T14" fmla="*/ 18 w 25"/>
                <a:gd name="T15" fmla="*/ 8 h 9"/>
                <a:gd name="T16" fmla="*/ 16 w 25"/>
                <a:gd name="T17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9">
                  <a:moveTo>
                    <a:pt x="16" y="8"/>
                  </a:moveTo>
                  <a:cubicBezTo>
                    <a:pt x="13" y="8"/>
                    <a:pt x="11" y="7"/>
                    <a:pt x="9" y="8"/>
                  </a:cubicBezTo>
                  <a:cubicBezTo>
                    <a:pt x="6" y="9"/>
                    <a:pt x="4" y="8"/>
                    <a:pt x="2" y="7"/>
                  </a:cubicBezTo>
                  <a:cubicBezTo>
                    <a:pt x="1" y="6"/>
                    <a:pt x="0" y="4"/>
                    <a:pt x="0" y="3"/>
                  </a:cubicBezTo>
                  <a:cubicBezTo>
                    <a:pt x="1" y="1"/>
                    <a:pt x="3" y="0"/>
                    <a:pt x="4" y="0"/>
                  </a:cubicBezTo>
                  <a:cubicBezTo>
                    <a:pt x="9" y="0"/>
                    <a:pt x="15" y="0"/>
                    <a:pt x="20" y="0"/>
                  </a:cubicBezTo>
                  <a:cubicBezTo>
                    <a:pt x="22" y="0"/>
                    <a:pt x="25" y="1"/>
                    <a:pt x="24" y="4"/>
                  </a:cubicBezTo>
                  <a:cubicBezTo>
                    <a:pt x="24" y="6"/>
                    <a:pt x="22" y="9"/>
                    <a:pt x="18" y="8"/>
                  </a:cubicBezTo>
                  <a:cubicBezTo>
                    <a:pt x="17" y="8"/>
                    <a:pt x="17" y="8"/>
                    <a:pt x="16" y="8"/>
                  </a:cubicBezTo>
                  <a:close/>
                </a:path>
              </a:pathLst>
            </a:custGeom>
            <a:solidFill>
              <a:srgbClr val="0D9C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3" name="Freeform 108">
              <a:extLst>
                <a:ext uri="{FF2B5EF4-FFF2-40B4-BE49-F238E27FC236}">
                  <a16:creationId xmlns:a16="http://schemas.microsoft.com/office/drawing/2014/main" id="{C372E65E-FAF1-7EA2-EF14-55E0208A638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926638" y="357188"/>
              <a:ext cx="19050" cy="11113"/>
            </a:xfrm>
            <a:custGeom>
              <a:avLst/>
              <a:gdLst>
                <a:gd name="T0" fmla="*/ 6 w 12"/>
                <a:gd name="T1" fmla="*/ 7 h 7"/>
                <a:gd name="T2" fmla="*/ 0 w 12"/>
                <a:gd name="T3" fmla="*/ 4 h 7"/>
                <a:gd name="T4" fmla="*/ 6 w 12"/>
                <a:gd name="T5" fmla="*/ 1 h 7"/>
                <a:gd name="T6" fmla="*/ 12 w 12"/>
                <a:gd name="T7" fmla="*/ 4 h 7"/>
                <a:gd name="T8" fmla="*/ 6 w 12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7">
                  <a:moveTo>
                    <a:pt x="6" y="7"/>
                  </a:moveTo>
                  <a:cubicBezTo>
                    <a:pt x="3" y="7"/>
                    <a:pt x="0" y="7"/>
                    <a:pt x="0" y="4"/>
                  </a:cubicBezTo>
                  <a:cubicBezTo>
                    <a:pt x="0" y="0"/>
                    <a:pt x="4" y="1"/>
                    <a:pt x="6" y="1"/>
                  </a:cubicBezTo>
                  <a:cubicBezTo>
                    <a:pt x="9" y="1"/>
                    <a:pt x="12" y="0"/>
                    <a:pt x="12" y="4"/>
                  </a:cubicBezTo>
                  <a:cubicBezTo>
                    <a:pt x="11" y="7"/>
                    <a:pt x="8" y="7"/>
                    <a:pt x="6" y="7"/>
                  </a:cubicBezTo>
                  <a:close/>
                </a:path>
              </a:pathLst>
            </a:custGeom>
            <a:solidFill>
              <a:srgbClr val="0D9C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4" name="Freeform 109">
              <a:extLst>
                <a:ext uri="{FF2B5EF4-FFF2-40B4-BE49-F238E27FC236}">
                  <a16:creationId xmlns:a16="http://schemas.microsoft.com/office/drawing/2014/main" id="{236C437B-A012-2000-85F5-96C8EE29BED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958388" y="244476"/>
              <a:ext cx="25400" cy="17463"/>
            </a:xfrm>
            <a:custGeom>
              <a:avLst/>
              <a:gdLst>
                <a:gd name="T0" fmla="*/ 0 w 16"/>
                <a:gd name="T1" fmla="*/ 3 h 11"/>
                <a:gd name="T2" fmla="*/ 16 w 16"/>
                <a:gd name="T3" fmla="*/ 3 h 11"/>
                <a:gd name="T4" fmla="*/ 0 w 16"/>
                <a:gd name="T5" fmla="*/ 3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11">
                  <a:moveTo>
                    <a:pt x="0" y="3"/>
                  </a:moveTo>
                  <a:cubicBezTo>
                    <a:pt x="5" y="0"/>
                    <a:pt x="11" y="2"/>
                    <a:pt x="16" y="3"/>
                  </a:cubicBezTo>
                  <a:cubicBezTo>
                    <a:pt x="10" y="11"/>
                    <a:pt x="5" y="2"/>
                    <a:pt x="0" y="3"/>
                  </a:cubicBezTo>
                  <a:close/>
                </a:path>
              </a:pathLst>
            </a:custGeom>
            <a:solidFill>
              <a:srgbClr val="0D9C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5" name="Freeform 110">
              <a:extLst>
                <a:ext uri="{FF2B5EF4-FFF2-40B4-BE49-F238E27FC236}">
                  <a16:creationId xmlns:a16="http://schemas.microsoft.com/office/drawing/2014/main" id="{B8FD44FD-56F3-3E93-53C8-D68A2830E7B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080625" y="396876"/>
              <a:ext cx="14288" cy="34925"/>
            </a:xfrm>
            <a:custGeom>
              <a:avLst/>
              <a:gdLst>
                <a:gd name="T0" fmla="*/ 9 w 9"/>
                <a:gd name="T1" fmla="*/ 12 h 21"/>
                <a:gd name="T2" fmla="*/ 2 w 9"/>
                <a:gd name="T3" fmla="*/ 21 h 21"/>
                <a:gd name="T4" fmla="*/ 1 w 9"/>
                <a:gd name="T5" fmla="*/ 17 h 21"/>
                <a:gd name="T6" fmla="*/ 0 w 9"/>
                <a:gd name="T7" fmla="*/ 15 h 21"/>
                <a:gd name="T8" fmla="*/ 6 w 9"/>
                <a:gd name="T9" fmla="*/ 3 h 21"/>
                <a:gd name="T10" fmla="*/ 7 w 9"/>
                <a:gd name="T11" fmla="*/ 0 h 21"/>
                <a:gd name="T12" fmla="*/ 9 w 9"/>
                <a:gd name="T13" fmla="*/ 12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21">
                  <a:moveTo>
                    <a:pt x="9" y="12"/>
                  </a:moveTo>
                  <a:cubicBezTo>
                    <a:pt x="5" y="14"/>
                    <a:pt x="5" y="19"/>
                    <a:pt x="2" y="21"/>
                  </a:cubicBezTo>
                  <a:cubicBezTo>
                    <a:pt x="2" y="20"/>
                    <a:pt x="2" y="18"/>
                    <a:pt x="1" y="17"/>
                  </a:cubicBezTo>
                  <a:cubicBezTo>
                    <a:pt x="1" y="17"/>
                    <a:pt x="0" y="16"/>
                    <a:pt x="0" y="15"/>
                  </a:cubicBezTo>
                  <a:cubicBezTo>
                    <a:pt x="8" y="14"/>
                    <a:pt x="5" y="8"/>
                    <a:pt x="6" y="3"/>
                  </a:cubicBezTo>
                  <a:cubicBezTo>
                    <a:pt x="6" y="2"/>
                    <a:pt x="7" y="1"/>
                    <a:pt x="7" y="0"/>
                  </a:cubicBezTo>
                  <a:cubicBezTo>
                    <a:pt x="7" y="4"/>
                    <a:pt x="6" y="9"/>
                    <a:pt x="9" y="12"/>
                  </a:cubicBezTo>
                  <a:close/>
                </a:path>
              </a:pathLst>
            </a:custGeom>
            <a:solidFill>
              <a:srgbClr val="23A5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6" name="Freeform 111">
              <a:extLst>
                <a:ext uri="{FF2B5EF4-FFF2-40B4-BE49-F238E27FC236}">
                  <a16:creationId xmlns:a16="http://schemas.microsoft.com/office/drawing/2014/main" id="{95125049-1A4F-CB41-3845-12B81AA86CF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004425" y="623888"/>
              <a:ext cx="36513" cy="157163"/>
            </a:xfrm>
            <a:custGeom>
              <a:avLst/>
              <a:gdLst>
                <a:gd name="T0" fmla="*/ 12 w 22"/>
                <a:gd name="T1" fmla="*/ 0 h 98"/>
                <a:gd name="T2" fmla="*/ 8 w 22"/>
                <a:gd name="T3" fmla="*/ 54 h 98"/>
                <a:gd name="T4" fmla="*/ 11 w 22"/>
                <a:gd name="T5" fmla="*/ 74 h 98"/>
                <a:gd name="T6" fmla="*/ 22 w 22"/>
                <a:gd name="T7" fmla="*/ 78 h 98"/>
                <a:gd name="T8" fmla="*/ 22 w 22"/>
                <a:gd name="T9" fmla="*/ 83 h 98"/>
                <a:gd name="T10" fmla="*/ 8 w 22"/>
                <a:gd name="T11" fmla="*/ 95 h 98"/>
                <a:gd name="T12" fmla="*/ 4 w 22"/>
                <a:gd name="T13" fmla="*/ 97 h 98"/>
                <a:gd name="T14" fmla="*/ 2 w 22"/>
                <a:gd name="T15" fmla="*/ 93 h 98"/>
                <a:gd name="T16" fmla="*/ 6 w 22"/>
                <a:gd name="T17" fmla="*/ 82 h 98"/>
                <a:gd name="T18" fmla="*/ 5 w 22"/>
                <a:gd name="T19" fmla="*/ 76 h 98"/>
                <a:gd name="T20" fmla="*/ 2 w 22"/>
                <a:gd name="T21" fmla="*/ 69 h 98"/>
                <a:gd name="T22" fmla="*/ 2 w 22"/>
                <a:gd name="T23" fmla="*/ 33 h 98"/>
                <a:gd name="T24" fmla="*/ 8 w 22"/>
                <a:gd name="T25" fmla="*/ 3 h 98"/>
                <a:gd name="T26" fmla="*/ 12 w 22"/>
                <a:gd name="T27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" h="98">
                  <a:moveTo>
                    <a:pt x="12" y="0"/>
                  </a:moveTo>
                  <a:cubicBezTo>
                    <a:pt x="10" y="18"/>
                    <a:pt x="8" y="36"/>
                    <a:pt x="8" y="54"/>
                  </a:cubicBezTo>
                  <a:cubicBezTo>
                    <a:pt x="9" y="61"/>
                    <a:pt x="9" y="68"/>
                    <a:pt x="11" y="74"/>
                  </a:cubicBezTo>
                  <a:cubicBezTo>
                    <a:pt x="13" y="83"/>
                    <a:pt x="15" y="83"/>
                    <a:pt x="22" y="78"/>
                  </a:cubicBezTo>
                  <a:cubicBezTo>
                    <a:pt x="22" y="80"/>
                    <a:pt x="22" y="82"/>
                    <a:pt x="22" y="83"/>
                  </a:cubicBezTo>
                  <a:cubicBezTo>
                    <a:pt x="16" y="85"/>
                    <a:pt x="11" y="89"/>
                    <a:pt x="8" y="95"/>
                  </a:cubicBezTo>
                  <a:cubicBezTo>
                    <a:pt x="7" y="96"/>
                    <a:pt x="6" y="98"/>
                    <a:pt x="4" y="97"/>
                  </a:cubicBezTo>
                  <a:cubicBezTo>
                    <a:pt x="2" y="97"/>
                    <a:pt x="2" y="94"/>
                    <a:pt x="2" y="93"/>
                  </a:cubicBezTo>
                  <a:cubicBezTo>
                    <a:pt x="3" y="89"/>
                    <a:pt x="0" y="84"/>
                    <a:pt x="6" y="82"/>
                  </a:cubicBezTo>
                  <a:cubicBezTo>
                    <a:pt x="8" y="82"/>
                    <a:pt x="8" y="78"/>
                    <a:pt x="5" y="76"/>
                  </a:cubicBezTo>
                  <a:cubicBezTo>
                    <a:pt x="2" y="75"/>
                    <a:pt x="2" y="72"/>
                    <a:pt x="2" y="69"/>
                  </a:cubicBezTo>
                  <a:cubicBezTo>
                    <a:pt x="2" y="57"/>
                    <a:pt x="1" y="45"/>
                    <a:pt x="2" y="33"/>
                  </a:cubicBezTo>
                  <a:cubicBezTo>
                    <a:pt x="2" y="23"/>
                    <a:pt x="4" y="12"/>
                    <a:pt x="8" y="3"/>
                  </a:cubicBezTo>
                  <a:cubicBezTo>
                    <a:pt x="9" y="1"/>
                    <a:pt x="10" y="0"/>
                    <a:pt x="12" y="0"/>
                  </a:cubicBezTo>
                  <a:close/>
                </a:path>
              </a:pathLst>
            </a:custGeom>
            <a:solidFill>
              <a:srgbClr val="84BC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7" name="Freeform 112">
              <a:extLst>
                <a:ext uri="{FF2B5EF4-FFF2-40B4-BE49-F238E27FC236}">
                  <a16:creationId xmlns:a16="http://schemas.microsoft.com/office/drawing/2014/main" id="{DF4B8F6D-D597-C797-85F5-A12D2A4258F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021888" y="585788"/>
              <a:ext cx="9525" cy="19050"/>
            </a:xfrm>
            <a:custGeom>
              <a:avLst/>
              <a:gdLst>
                <a:gd name="T0" fmla="*/ 6 w 6"/>
                <a:gd name="T1" fmla="*/ 0 h 12"/>
                <a:gd name="T2" fmla="*/ 3 w 6"/>
                <a:gd name="T3" fmla="*/ 12 h 12"/>
                <a:gd name="T4" fmla="*/ 6 w 6"/>
                <a:gd name="T5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12">
                  <a:moveTo>
                    <a:pt x="6" y="0"/>
                  </a:moveTo>
                  <a:cubicBezTo>
                    <a:pt x="5" y="4"/>
                    <a:pt x="4" y="8"/>
                    <a:pt x="3" y="12"/>
                  </a:cubicBezTo>
                  <a:cubicBezTo>
                    <a:pt x="0" y="9"/>
                    <a:pt x="0" y="5"/>
                    <a:pt x="6" y="0"/>
                  </a:cubicBezTo>
                  <a:close/>
                </a:path>
              </a:pathLst>
            </a:custGeom>
            <a:solidFill>
              <a:srgbClr val="84BC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8" name="Freeform 113">
              <a:extLst>
                <a:ext uri="{FF2B5EF4-FFF2-40B4-BE49-F238E27FC236}">
                  <a16:creationId xmlns:a16="http://schemas.microsoft.com/office/drawing/2014/main" id="{72746828-E2D2-8921-F63E-0903401CB94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223500" y="552451"/>
              <a:ext cx="39688" cy="47625"/>
            </a:xfrm>
            <a:custGeom>
              <a:avLst/>
              <a:gdLst>
                <a:gd name="T0" fmla="*/ 13 w 24"/>
                <a:gd name="T1" fmla="*/ 0 h 30"/>
                <a:gd name="T2" fmla="*/ 24 w 24"/>
                <a:gd name="T3" fmla="*/ 10 h 30"/>
                <a:gd name="T4" fmla="*/ 6 w 24"/>
                <a:gd name="T5" fmla="*/ 27 h 30"/>
                <a:gd name="T6" fmla="*/ 2 w 24"/>
                <a:gd name="T7" fmla="*/ 29 h 30"/>
                <a:gd name="T8" fmla="*/ 2 w 24"/>
                <a:gd name="T9" fmla="*/ 24 h 30"/>
                <a:gd name="T10" fmla="*/ 11 w 24"/>
                <a:gd name="T11" fmla="*/ 3 h 30"/>
                <a:gd name="T12" fmla="*/ 13 w 24"/>
                <a:gd name="T13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30">
                  <a:moveTo>
                    <a:pt x="13" y="0"/>
                  </a:moveTo>
                  <a:cubicBezTo>
                    <a:pt x="18" y="2"/>
                    <a:pt x="20" y="4"/>
                    <a:pt x="24" y="10"/>
                  </a:cubicBezTo>
                  <a:cubicBezTo>
                    <a:pt x="18" y="16"/>
                    <a:pt x="12" y="21"/>
                    <a:pt x="6" y="27"/>
                  </a:cubicBezTo>
                  <a:cubicBezTo>
                    <a:pt x="5" y="28"/>
                    <a:pt x="4" y="30"/>
                    <a:pt x="2" y="29"/>
                  </a:cubicBezTo>
                  <a:cubicBezTo>
                    <a:pt x="0" y="28"/>
                    <a:pt x="1" y="26"/>
                    <a:pt x="2" y="24"/>
                  </a:cubicBezTo>
                  <a:cubicBezTo>
                    <a:pt x="3" y="17"/>
                    <a:pt x="6" y="9"/>
                    <a:pt x="11" y="3"/>
                  </a:cubicBezTo>
                  <a:cubicBezTo>
                    <a:pt x="12" y="3"/>
                    <a:pt x="12" y="1"/>
                    <a:pt x="13" y="0"/>
                  </a:cubicBezTo>
                  <a:close/>
                </a:path>
              </a:pathLst>
            </a:custGeom>
            <a:solidFill>
              <a:srgbClr val="0D89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9" name="Freeform 114">
              <a:extLst>
                <a:ext uri="{FF2B5EF4-FFF2-40B4-BE49-F238E27FC236}">
                  <a16:creationId xmlns:a16="http://schemas.microsoft.com/office/drawing/2014/main" id="{18FB124B-FD61-D579-4A2B-7A82661D593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042525" y="569913"/>
              <a:ext cx="19050" cy="19050"/>
            </a:xfrm>
            <a:custGeom>
              <a:avLst/>
              <a:gdLst>
                <a:gd name="T0" fmla="*/ 11 w 12"/>
                <a:gd name="T1" fmla="*/ 5 h 12"/>
                <a:gd name="T2" fmla="*/ 7 w 12"/>
                <a:gd name="T3" fmla="*/ 12 h 12"/>
                <a:gd name="T4" fmla="*/ 0 w 12"/>
                <a:gd name="T5" fmla="*/ 6 h 12"/>
                <a:gd name="T6" fmla="*/ 6 w 12"/>
                <a:gd name="T7" fmla="*/ 0 h 12"/>
                <a:gd name="T8" fmla="*/ 11 w 12"/>
                <a:gd name="T9" fmla="*/ 5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2">
                  <a:moveTo>
                    <a:pt x="11" y="5"/>
                  </a:moveTo>
                  <a:cubicBezTo>
                    <a:pt x="11" y="8"/>
                    <a:pt x="10" y="12"/>
                    <a:pt x="7" y="12"/>
                  </a:cubicBezTo>
                  <a:cubicBezTo>
                    <a:pt x="4" y="12"/>
                    <a:pt x="0" y="10"/>
                    <a:pt x="0" y="6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9" y="0"/>
                    <a:pt x="12" y="2"/>
                    <a:pt x="11" y="5"/>
                  </a:cubicBezTo>
                  <a:close/>
                </a:path>
              </a:pathLst>
            </a:custGeom>
            <a:solidFill>
              <a:srgbClr val="0B88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0" name="Freeform 115">
              <a:extLst>
                <a:ext uri="{FF2B5EF4-FFF2-40B4-BE49-F238E27FC236}">
                  <a16:creationId xmlns:a16="http://schemas.microsoft.com/office/drawing/2014/main" id="{B0057AD9-0292-FDF3-C34D-91DEB879DE1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628188" y="773113"/>
              <a:ext cx="50800" cy="106363"/>
            </a:xfrm>
            <a:custGeom>
              <a:avLst/>
              <a:gdLst>
                <a:gd name="T0" fmla="*/ 20 w 31"/>
                <a:gd name="T1" fmla="*/ 0 h 66"/>
                <a:gd name="T2" fmla="*/ 24 w 31"/>
                <a:gd name="T3" fmla="*/ 23 h 66"/>
                <a:gd name="T4" fmla="*/ 20 w 31"/>
                <a:gd name="T5" fmla="*/ 41 h 66"/>
                <a:gd name="T6" fmla="*/ 16 w 31"/>
                <a:gd name="T7" fmla="*/ 54 h 66"/>
                <a:gd name="T8" fmla="*/ 19 w 31"/>
                <a:gd name="T9" fmla="*/ 57 h 66"/>
                <a:gd name="T10" fmla="*/ 24 w 31"/>
                <a:gd name="T11" fmla="*/ 59 h 66"/>
                <a:gd name="T12" fmla="*/ 23 w 31"/>
                <a:gd name="T13" fmla="*/ 64 h 66"/>
                <a:gd name="T14" fmla="*/ 16 w 31"/>
                <a:gd name="T15" fmla="*/ 64 h 66"/>
                <a:gd name="T16" fmla="*/ 5 w 31"/>
                <a:gd name="T17" fmla="*/ 32 h 66"/>
                <a:gd name="T18" fmla="*/ 9 w 31"/>
                <a:gd name="T19" fmla="*/ 28 h 66"/>
                <a:gd name="T20" fmla="*/ 18 w 31"/>
                <a:gd name="T21" fmla="*/ 14 h 66"/>
                <a:gd name="T22" fmla="*/ 20 w 31"/>
                <a:gd name="T23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1" h="66">
                  <a:moveTo>
                    <a:pt x="20" y="0"/>
                  </a:moveTo>
                  <a:cubicBezTo>
                    <a:pt x="25" y="8"/>
                    <a:pt x="31" y="15"/>
                    <a:pt x="24" y="23"/>
                  </a:cubicBezTo>
                  <a:cubicBezTo>
                    <a:pt x="19" y="29"/>
                    <a:pt x="19" y="34"/>
                    <a:pt x="20" y="41"/>
                  </a:cubicBezTo>
                  <a:cubicBezTo>
                    <a:pt x="21" y="45"/>
                    <a:pt x="23" y="51"/>
                    <a:pt x="16" y="54"/>
                  </a:cubicBezTo>
                  <a:cubicBezTo>
                    <a:pt x="14" y="55"/>
                    <a:pt x="15" y="56"/>
                    <a:pt x="19" y="57"/>
                  </a:cubicBezTo>
                  <a:cubicBezTo>
                    <a:pt x="21" y="57"/>
                    <a:pt x="23" y="57"/>
                    <a:pt x="24" y="59"/>
                  </a:cubicBezTo>
                  <a:cubicBezTo>
                    <a:pt x="25" y="61"/>
                    <a:pt x="24" y="63"/>
                    <a:pt x="23" y="64"/>
                  </a:cubicBezTo>
                  <a:cubicBezTo>
                    <a:pt x="21" y="66"/>
                    <a:pt x="19" y="65"/>
                    <a:pt x="16" y="64"/>
                  </a:cubicBezTo>
                  <a:cubicBezTo>
                    <a:pt x="6" y="59"/>
                    <a:pt x="0" y="43"/>
                    <a:pt x="5" y="32"/>
                  </a:cubicBezTo>
                  <a:cubicBezTo>
                    <a:pt x="6" y="30"/>
                    <a:pt x="8" y="29"/>
                    <a:pt x="9" y="28"/>
                  </a:cubicBezTo>
                  <a:cubicBezTo>
                    <a:pt x="17" y="27"/>
                    <a:pt x="17" y="20"/>
                    <a:pt x="18" y="14"/>
                  </a:cubicBezTo>
                  <a:cubicBezTo>
                    <a:pt x="19" y="10"/>
                    <a:pt x="19" y="5"/>
                    <a:pt x="20" y="0"/>
                  </a:cubicBezTo>
                  <a:close/>
                </a:path>
              </a:pathLst>
            </a:custGeom>
            <a:solidFill>
              <a:srgbClr val="0D9E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26460069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lipse 13">
            <a:extLst>
              <a:ext uri="{FF2B5EF4-FFF2-40B4-BE49-F238E27FC236}">
                <a16:creationId xmlns:a16="http://schemas.microsoft.com/office/drawing/2014/main" id="{547F285B-F264-4BEE-8B3C-F89341F05128}"/>
              </a:ext>
            </a:extLst>
          </p:cNvPr>
          <p:cNvSpPr/>
          <p:nvPr userDrawn="1"/>
        </p:nvSpPr>
        <p:spPr>
          <a:xfrm>
            <a:off x="282239" y="6432362"/>
            <a:ext cx="1022687" cy="26938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Freeform 7"/>
          <p:cNvSpPr/>
          <p:nvPr userDrawn="1"/>
        </p:nvSpPr>
        <p:spPr>
          <a:xfrm rot="5400000">
            <a:off x="-1583505" y="1865744"/>
            <a:ext cx="4754174" cy="1022686"/>
          </a:xfrm>
          <a:custGeom>
            <a:avLst/>
            <a:gdLst>
              <a:gd name="connsiteX0" fmla="*/ 0 w 4754174"/>
              <a:gd name="connsiteY0" fmla="*/ 1022685 h 1022686"/>
              <a:gd name="connsiteX1" fmla="*/ 0 w 4754174"/>
              <a:gd name="connsiteY1" fmla="*/ 0 h 1022686"/>
              <a:gd name="connsiteX2" fmla="*/ 4242831 w 4754174"/>
              <a:gd name="connsiteY2" fmla="*/ 0 h 1022686"/>
              <a:gd name="connsiteX3" fmla="*/ 4754174 w 4754174"/>
              <a:gd name="connsiteY3" fmla="*/ 511343 h 1022686"/>
              <a:gd name="connsiteX4" fmla="*/ 4754173 w 4754174"/>
              <a:gd name="connsiteY4" fmla="*/ 511343 h 1022686"/>
              <a:gd name="connsiteX5" fmla="*/ 4242830 w 4754174"/>
              <a:gd name="connsiteY5" fmla="*/ 1022686 h 1022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754174" h="1022686">
                <a:moveTo>
                  <a:pt x="0" y="1022685"/>
                </a:moveTo>
                <a:lnTo>
                  <a:pt x="0" y="0"/>
                </a:lnTo>
                <a:lnTo>
                  <a:pt x="4242831" y="0"/>
                </a:lnTo>
                <a:cubicBezTo>
                  <a:pt x="4525238" y="0"/>
                  <a:pt x="4754174" y="228936"/>
                  <a:pt x="4754174" y="511343"/>
                </a:cubicBezTo>
                <a:lnTo>
                  <a:pt x="4754173" y="511343"/>
                </a:lnTo>
                <a:cubicBezTo>
                  <a:pt x="4754173" y="793750"/>
                  <a:pt x="4525237" y="1022686"/>
                  <a:pt x="4242830" y="1022686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 rot="16200000">
            <a:off x="-1382129" y="1813587"/>
            <a:ext cx="4351421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0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id="{E80A2152-94BF-4ADD-9AE3-B008E1D50975}"/>
              </a:ext>
            </a:extLst>
          </p:cNvPr>
          <p:cNvGrpSpPr/>
          <p:nvPr userDrawn="1"/>
        </p:nvGrpSpPr>
        <p:grpSpPr>
          <a:xfrm>
            <a:off x="79886" y="5296008"/>
            <a:ext cx="1427389" cy="1301825"/>
            <a:chOff x="9525" y="5276850"/>
            <a:chExt cx="1570038" cy="1431925"/>
          </a:xfrm>
        </p:grpSpPr>
        <p:sp>
          <p:nvSpPr>
            <p:cNvPr id="9" name="Freeform 5">
              <a:extLst>
                <a:ext uri="{FF2B5EF4-FFF2-40B4-BE49-F238E27FC236}">
                  <a16:creationId xmlns:a16="http://schemas.microsoft.com/office/drawing/2014/main" id="{F087F1A1-0C15-48A5-9BEF-865E29496C0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07988" y="5276850"/>
              <a:ext cx="784225" cy="708025"/>
            </a:xfrm>
            <a:custGeom>
              <a:avLst/>
              <a:gdLst>
                <a:gd name="T0" fmla="*/ 656 w 1040"/>
                <a:gd name="T1" fmla="*/ 85 h 941"/>
                <a:gd name="T2" fmla="*/ 809 w 1040"/>
                <a:gd name="T3" fmla="*/ 66 h 941"/>
                <a:gd name="T4" fmla="*/ 878 w 1040"/>
                <a:gd name="T5" fmla="*/ 204 h 941"/>
                <a:gd name="T6" fmla="*/ 1015 w 1040"/>
                <a:gd name="T7" fmla="*/ 274 h 941"/>
                <a:gd name="T8" fmla="*/ 984 w 1040"/>
                <a:gd name="T9" fmla="*/ 419 h 941"/>
                <a:gd name="T10" fmla="*/ 1006 w 1040"/>
                <a:gd name="T11" fmla="*/ 432 h 941"/>
                <a:gd name="T12" fmla="*/ 1039 w 1040"/>
                <a:gd name="T13" fmla="*/ 510 h 941"/>
                <a:gd name="T14" fmla="*/ 992 w 1040"/>
                <a:gd name="T15" fmla="*/ 632 h 941"/>
                <a:gd name="T16" fmla="*/ 901 w 1040"/>
                <a:gd name="T17" fmla="*/ 701 h 941"/>
                <a:gd name="T18" fmla="*/ 911 w 1040"/>
                <a:gd name="T19" fmla="*/ 726 h 941"/>
                <a:gd name="T20" fmla="*/ 891 w 1040"/>
                <a:gd name="T21" fmla="*/ 784 h 941"/>
                <a:gd name="T22" fmla="*/ 815 w 1040"/>
                <a:gd name="T23" fmla="*/ 820 h 941"/>
                <a:gd name="T24" fmla="*/ 767 w 1040"/>
                <a:gd name="T25" fmla="*/ 862 h 941"/>
                <a:gd name="T26" fmla="*/ 757 w 1040"/>
                <a:gd name="T27" fmla="*/ 885 h 941"/>
                <a:gd name="T28" fmla="*/ 686 w 1040"/>
                <a:gd name="T29" fmla="*/ 933 h 941"/>
                <a:gd name="T30" fmla="*/ 653 w 1040"/>
                <a:gd name="T31" fmla="*/ 922 h 941"/>
                <a:gd name="T32" fmla="*/ 596 w 1040"/>
                <a:gd name="T33" fmla="*/ 904 h 941"/>
                <a:gd name="T34" fmla="*/ 547 w 1040"/>
                <a:gd name="T35" fmla="*/ 921 h 941"/>
                <a:gd name="T36" fmla="*/ 446 w 1040"/>
                <a:gd name="T37" fmla="*/ 928 h 941"/>
                <a:gd name="T38" fmla="*/ 377 w 1040"/>
                <a:gd name="T39" fmla="*/ 851 h 941"/>
                <a:gd name="T40" fmla="*/ 376 w 1040"/>
                <a:gd name="T41" fmla="*/ 843 h 941"/>
                <a:gd name="T42" fmla="*/ 370 w 1040"/>
                <a:gd name="T43" fmla="*/ 844 h 941"/>
                <a:gd name="T44" fmla="*/ 363 w 1040"/>
                <a:gd name="T45" fmla="*/ 845 h 941"/>
                <a:gd name="T46" fmla="*/ 370 w 1040"/>
                <a:gd name="T47" fmla="*/ 836 h 941"/>
                <a:gd name="T48" fmla="*/ 415 w 1040"/>
                <a:gd name="T49" fmla="*/ 745 h 941"/>
                <a:gd name="T50" fmla="*/ 398 w 1040"/>
                <a:gd name="T51" fmla="*/ 681 h 941"/>
                <a:gd name="T52" fmla="*/ 395 w 1040"/>
                <a:gd name="T53" fmla="*/ 666 h 941"/>
                <a:gd name="T54" fmla="*/ 398 w 1040"/>
                <a:gd name="T55" fmla="*/ 504 h 941"/>
                <a:gd name="T56" fmla="*/ 309 w 1040"/>
                <a:gd name="T57" fmla="*/ 411 h 941"/>
                <a:gd name="T58" fmla="*/ 303 w 1040"/>
                <a:gd name="T59" fmla="*/ 403 h 941"/>
                <a:gd name="T60" fmla="*/ 214 w 1040"/>
                <a:gd name="T61" fmla="*/ 288 h 941"/>
                <a:gd name="T62" fmla="*/ 101 w 1040"/>
                <a:gd name="T63" fmla="*/ 290 h 941"/>
                <a:gd name="T64" fmla="*/ 84 w 1040"/>
                <a:gd name="T65" fmla="*/ 288 h 941"/>
                <a:gd name="T66" fmla="*/ 4 w 1040"/>
                <a:gd name="T67" fmla="*/ 248 h 941"/>
                <a:gd name="T68" fmla="*/ 0 w 1040"/>
                <a:gd name="T69" fmla="*/ 247 h 941"/>
                <a:gd name="T70" fmla="*/ 131 w 1040"/>
                <a:gd name="T71" fmla="*/ 193 h 941"/>
                <a:gd name="T72" fmla="*/ 146 w 1040"/>
                <a:gd name="T73" fmla="*/ 149 h 941"/>
                <a:gd name="T74" fmla="*/ 290 w 1040"/>
                <a:gd name="T75" fmla="*/ 51 h 941"/>
                <a:gd name="T76" fmla="*/ 376 w 1040"/>
                <a:gd name="T77" fmla="*/ 73 h 941"/>
                <a:gd name="T78" fmla="*/ 391 w 1040"/>
                <a:gd name="T79" fmla="*/ 70 h 941"/>
                <a:gd name="T80" fmla="*/ 553 w 1040"/>
                <a:gd name="T81" fmla="*/ 14 h 941"/>
                <a:gd name="T82" fmla="*/ 653 w 1040"/>
                <a:gd name="T83" fmla="*/ 81 h 941"/>
                <a:gd name="T84" fmla="*/ 656 w 1040"/>
                <a:gd name="T85" fmla="*/ 85 h 9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040" h="941">
                  <a:moveTo>
                    <a:pt x="656" y="85"/>
                  </a:moveTo>
                  <a:cubicBezTo>
                    <a:pt x="703" y="49"/>
                    <a:pt x="755" y="37"/>
                    <a:pt x="809" y="66"/>
                  </a:cubicBezTo>
                  <a:cubicBezTo>
                    <a:pt x="863" y="95"/>
                    <a:pt x="882" y="144"/>
                    <a:pt x="878" y="204"/>
                  </a:cubicBezTo>
                  <a:cubicBezTo>
                    <a:pt x="939" y="198"/>
                    <a:pt x="988" y="217"/>
                    <a:pt x="1015" y="274"/>
                  </a:cubicBezTo>
                  <a:cubicBezTo>
                    <a:pt x="1040" y="328"/>
                    <a:pt x="1025" y="377"/>
                    <a:pt x="984" y="419"/>
                  </a:cubicBezTo>
                  <a:cubicBezTo>
                    <a:pt x="991" y="423"/>
                    <a:pt x="999" y="427"/>
                    <a:pt x="1006" y="432"/>
                  </a:cubicBezTo>
                  <a:cubicBezTo>
                    <a:pt x="1030" y="452"/>
                    <a:pt x="1038" y="480"/>
                    <a:pt x="1039" y="510"/>
                  </a:cubicBezTo>
                  <a:cubicBezTo>
                    <a:pt x="1040" y="556"/>
                    <a:pt x="1021" y="596"/>
                    <a:pt x="992" y="632"/>
                  </a:cubicBezTo>
                  <a:cubicBezTo>
                    <a:pt x="968" y="662"/>
                    <a:pt x="938" y="686"/>
                    <a:pt x="901" y="701"/>
                  </a:cubicBezTo>
                  <a:cubicBezTo>
                    <a:pt x="905" y="709"/>
                    <a:pt x="909" y="717"/>
                    <a:pt x="911" y="726"/>
                  </a:cubicBezTo>
                  <a:cubicBezTo>
                    <a:pt x="917" y="750"/>
                    <a:pt x="908" y="769"/>
                    <a:pt x="891" y="784"/>
                  </a:cubicBezTo>
                  <a:cubicBezTo>
                    <a:pt x="869" y="804"/>
                    <a:pt x="843" y="813"/>
                    <a:pt x="815" y="820"/>
                  </a:cubicBezTo>
                  <a:cubicBezTo>
                    <a:pt x="791" y="825"/>
                    <a:pt x="776" y="839"/>
                    <a:pt x="767" y="862"/>
                  </a:cubicBezTo>
                  <a:cubicBezTo>
                    <a:pt x="764" y="870"/>
                    <a:pt x="760" y="877"/>
                    <a:pt x="757" y="885"/>
                  </a:cubicBezTo>
                  <a:cubicBezTo>
                    <a:pt x="744" y="918"/>
                    <a:pt x="716" y="937"/>
                    <a:pt x="686" y="933"/>
                  </a:cubicBezTo>
                  <a:cubicBezTo>
                    <a:pt x="675" y="932"/>
                    <a:pt x="664" y="927"/>
                    <a:pt x="653" y="922"/>
                  </a:cubicBezTo>
                  <a:cubicBezTo>
                    <a:pt x="635" y="913"/>
                    <a:pt x="617" y="900"/>
                    <a:pt x="596" y="904"/>
                  </a:cubicBezTo>
                  <a:cubicBezTo>
                    <a:pt x="579" y="908"/>
                    <a:pt x="562" y="914"/>
                    <a:pt x="547" y="921"/>
                  </a:cubicBezTo>
                  <a:cubicBezTo>
                    <a:pt x="514" y="936"/>
                    <a:pt x="480" y="941"/>
                    <a:pt x="446" y="928"/>
                  </a:cubicBezTo>
                  <a:cubicBezTo>
                    <a:pt x="409" y="915"/>
                    <a:pt x="385" y="890"/>
                    <a:pt x="377" y="851"/>
                  </a:cubicBezTo>
                  <a:cubicBezTo>
                    <a:pt x="377" y="849"/>
                    <a:pt x="376" y="846"/>
                    <a:pt x="376" y="843"/>
                  </a:cubicBezTo>
                  <a:cubicBezTo>
                    <a:pt x="373" y="843"/>
                    <a:pt x="371" y="844"/>
                    <a:pt x="370" y="844"/>
                  </a:cubicBezTo>
                  <a:cubicBezTo>
                    <a:pt x="368" y="844"/>
                    <a:pt x="366" y="845"/>
                    <a:pt x="363" y="845"/>
                  </a:cubicBezTo>
                  <a:cubicBezTo>
                    <a:pt x="365" y="842"/>
                    <a:pt x="367" y="839"/>
                    <a:pt x="370" y="836"/>
                  </a:cubicBezTo>
                  <a:cubicBezTo>
                    <a:pt x="393" y="810"/>
                    <a:pt x="411" y="781"/>
                    <a:pt x="415" y="745"/>
                  </a:cubicBezTo>
                  <a:cubicBezTo>
                    <a:pt x="417" y="721"/>
                    <a:pt x="412" y="700"/>
                    <a:pt x="398" y="681"/>
                  </a:cubicBezTo>
                  <a:cubicBezTo>
                    <a:pt x="394" y="677"/>
                    <a:pt x="393" y="673"/>
                    <a:pt x="395" y="666"/>
                  </a:cubicBezTo>
                  <a:cubicBezTo>
                    <a:pt x="416" y="613"/>
                    <a:pt x="418" y="558"/>
                    <a:pt x="398" y="504"/>
                  </a:cubicBezTo>
                  <a:cubicBezTo>
                    <a:pt x="382" y="461"/>
                    <a:pt x="354" y="428"/>
                    <a:pt x="309" y="411"/>
                  </a:cubicBezTo>
                  <a:cubicBezTo>
                    <a:pt x="307" y="410"/>
                    <a:pt x="303" y="406"/>
                    <a:pt x="303" y="403"/>
                  </a:cubicBezTo>
                  <a:cubicBezTo>
                    <a:pt x="293" y="350"/>
                    <a:pt x="265" y="309"/>
                    <a:pt x="214" y="288"/>
                  </a:cubicBezTo>
                  <a:cubicBezTo>
                    <a:pt x="177" y="273"/>
                    <a:pt x="138" y="274"/>
                    <a:pt x="101" y="290"/>
                  </a:cubicBezTo>
                  <a:cubicBezTo>
                    <a:pt x="94" y="293"/>
                    <a:pt x="90" y="293"/>
                    <a:pt x="84" y="288"/>
                  </a:cubicBezTo>
                  <a:cubicBezTo>
                    <a:pt x="62" y="266"/>
                    <a:pt x="34" y="254"/>
                    <a:pt x="4" y="248"/>
                  </a:cubicBezTo>
                  <a:cubicBezTo>
                    <a:pt x="3" y="248"/>
                    <a:pt x="2" y="247"/>
                    <a:pt x="0" y="247"/>
                  </a:cubicBezTo>
                  <a:cubicBezTo>
                    <a:pt x="18" y="218"/>
                    <a:pt x="73" y="196"/>
                    <a:pt x="131" y="193"/>
                  </a:cubicBezTo>
                  <a:cubicBezTo>
                    <a:pt x="136" y="178"/>
                    <a:pt x="140" y="163"/>
                    <a:pt x="146" y="149"/>
                  </a:cubicBezTo>
                  <a:cubicBezTo>
                    <a:pt x="169" y="91"/>
                    <a:pt x="228" y="52"/>
                    <a:pt x="290" y="51"/>
                  </a:cubicBezTo>
                  <a:cubicBezTo>
                    <a:pt x="321" y="51"/>
                    <a:pt x="350" y="57"/>
                    <a:pt x="376" y="73"/>
                  </a:cubicBezTo>
                  <a:cubicBezTo>
                    <a:pt x="382" y="77"/>
                    <a:pt x="386" y="75"/>
                    <a:pt x="391" y="70"/>
                  </a:cubicBezTo>
                  <a:cubicBezTo>
                    <a:pt x="434" y="20"/>
                    <a:pt x="488" y="0"/>
                    <a:pt x="553" y="14"/>
                  </a:cubicBezTo>
                  <a:cubicBezTo>
                    <a:pt x="595" y="23"/>
                    <a:pt x="628" y="47"/>
                    <a:pt x="653" y="81"/>
                  </a:cubicBezTo>
                  <a:cubicBezTo>
                    <a:pt x="654" y="83"/>
                    <a:pt x="655" y="84"/>
                    <a:pt x="656" y="85"/>
                  </a:cubicBezTo>
                  <a:close/>
                </a:path>
              </a:pathLst>
            </a:custGeom>
            <a:solidFill>
              <a:srgbClr val="0D66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0" name="Freeform 6">
              <a:extLst>
                <a:ext uri="{FF2B5EF4-FFF2-40B4-BE49-F238E27FC236}">
                  <a16:creationId xmlns:a16="http://schemas.microsoft.com/office/drawing/2014/main" id="{9FB9C4DF-F4D0-4FA9-B57B-37E8457398F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525" y="5468938"/>
              <a:ext cx="684213" cy="633413"/>
            </a:xfrm>
            <a:custGeom>
              <a:avLst/>
              <a:gdLst>
                <a:gd name="T0" fmla="*/ 572 w 908"/>
                <a:gd name="T1" fmla="*/ 787 h 841"/>
                <a:gd name="T2" fmla="*/ 531 w 908"/>
                <a:gd name="T3" fmla="*/ 818 h 841"/>
                <a:gd name="T4" fmla="*/ 424 w 908"/>
                <a:gd name="T5" fmla="*/ 822 h 841"/>
                <a:gd name="T6" fmla="*/ 381 w 908"/>
                <a:gd name="T7" fmla="*/ 805 h 841"/>
                <a:gd name="T8" fmla="*/ 364 w 908"/>
                <a:gd name="T9" fmla="*/ 810 h 841"/>
                <a:gd name="T10" fmla="*/ 264 w 908"/>
                <a:gd name="T11" fmla="*/ 832 h 841"/>
                <a:gd name="T12" fmla="*/ 214 w 908"/>
                <a:gd name="T13" fmla="*/ 777 h 841"/>
                <a:gd name="T14" fmla="*/ 202 w 908"/>
                <a:gd name="T15" fmla="*/ 742 h 841"/>
                <a:gd name="T16" fmla="*/ 160 w 908"/>
                <a:gd name="T17" fmla="*/ 711 h 841"/>
                <a:gd name="T18" fmla="*/ 64 w 908"/>
                <a:gd name="T19" fmla="*/ 676 h 841"/>
                <a:gd name="T20" fmla="*/ 38 w 908"/>
                <a:gd name="T21" fmla="*/ 496 h 841"/>
                <a:gd name="T22" fmla="*/ 80 w 908"/>
                <a:gd name="T23" fmla="*/ 453 h 841"/>
                <a:gd name="T24" fmla="*/ 82 w 908"/>
                <a:gd name="T25" fmla="*/ 442 h 841"/>
                <a:gd name="T26" fmla="*/ 105 w 908"/>
                <a:gd name="T27" fmla="*/ 293 h 841"/>
                <a:gd name="T28" fmla="*/ 199 w 908"/>
                <a:gd name="T29" fmla="*/ 246 h 841"/>
                <a:gd name="T30" fmla="*/ 205 w 908"/>
                <a:gd name="T31" fmla="*/ 245 h 841"/>
                <a:gd name="T32" fmla="*/ 268 w 908"/>
                <a:gd name="T33" fmla="*/ 132 h 841"/>
                <a:gd name="T34" fmla="*/ 398 w 908"/>
                <a:gd name="T35" fmla="*/ 120 h 841"/>
                <a:gd name="T36" fmla="*/ 611 w 908"/>
                <a:gd name="T37" fmla="*/ 95 h 841"/>
                <a:gd name="T38" fmla="*/ 742 w 908"/>
                <a:gd name="T39" fmla="*/ 78 h 841"/>
                <a:gd name="T40" fmla="*/ 790 w 908"/>
                <a:gd name="T41" fmla="*/ 191 h 841"/>
                <a:gd name="T42" fmla="*/ 828 w 908"/>
                <a:gd name="T43" fmla="*/ 196 h 841"/>
                <a:gd name="T44" fmla="*/ 884 w 908"/>
                <a:gd name="T45" fmla="*/ 252 h 841"/>
                <a:gd name="T46" fmla="*/ 877 w 908"/>
                <a:gd name="T47" fmla="*/ 416 h 841"/>
                <a:gd name="T48" fmla="*/ 869 w 908"/>
                <a:gd name="T49" fmla="*/ 431 h 841"/>
                <a:gd name="T50" fmla="*/ 877 w 908"/>
                <a:gd name="T51" fmla="*/ 436 h 841"/>
                <a:gd name="T52" fmla="*/ 902 w 908"/>
                <a:gd name="T53" fmla="*/ 493 h 841"/>
                <a:gd name="T54" fmla="*/ 867 w 908"/>
                <a:gd name="T55" fmla="*/ 554 h 841"/>
                <a:gd name="T56" fmla="*/ 852 w 908"/>
                <a:gd name="T57" fmla="*/ 607 h 841"/>
                <a:gd name="T58" fmla="*/ 858 w 908"/>
                <a:gd name="T59" fmla="*/ 635 h 841"/>
                <a:gd name="T60" fmla="*/ 809 w 908"/>
                <a:gd name="T61" fmla="*/ 704 h 841"/>
                <a:gd name="T62" fmla="*/ 800 w 908"/>
                <a:gd name="T63" fmla="*/ 705 h 841"/>
                <a:gd name="T64" fmla="*/ 733 w 908"/>
                <a:gd name="T65" fmla="*/ 747 h 841"/>
                <a:gd name="T66" fmla="*/ 698 w 908"/>
                <a:gd name="T67" fmla="*/ 791 h 841"/>
                <a:gd name="T68" fmla="*/ 572 w 908"/>
                <a:gd name="T69" fmla="*/ 787 h 8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908" h="841">
                  <a:moveTo>
                    <a:pt x="572" y="787"/>
                  </a:moveTo>
                  <a:cubicBezTo>
                    <a:pt x="558" y="798"/>
                    <a:pt x="545" y="810"/>
                    <a:pt x="531" y="818"/>
                  </a:cubicBezTo>
                  <a:cubicBezTo>
                    <a:pt x="496" y="837"/>
                    <a:pt x="460" y="834"/>
                    <a:pt x="424" y="822"/>
                  </a:cubicBezTo>
                  <a:cubicBezTo>
                    <a:pt x="409" y="817"/>
                    <a:pt x="395" y="811"/>
                    <a:pt x="381" y="805"/>
                  </a:cubicBezTo>
                  <a:cubicBezTo>
                    <a:pt x="374" y="802"/>
                    <a:pt x="369" y="805"/>
                    <a:pt x="364" y="810"/>
                  </a:cubicBezTo>
                  <a:cubicBezTo>
                    <a:pt x="335" y="838"/>
                    <a:pt x="301" y="841"/>
                    <a:pt x="264" y="832"/>
                  </a:cubicBezTo>
                  <a:cubicBezTo>
                    <a:pt x="236" y="825"/>
                    <a:pt x="223" y="802"/>
                    <a:pt x="214" y="777"/>
                  </a:cubicBezTo>
                  <a:cubicBezTo>
                    <a:pt x="210" y="766"/>
                    <a:pt x="206" y="753"/>
                    <a:pt x="202" y="742"/>
                  </a:cubicBezTo>
                  <a:cubicBezTo>
                    <a:pt x="194" y="719"/>
                    <a:pt x="184" y="711"/>
                    <a:pt x="160" y="711"/>
                  </a:cubicBezTo>
                  <a:cubicBezTo>
                    <a:pt x="124" y="711"/>
                    <a:pt x="92" y="699"/>
                    <a:pt x="64" y="676"/>
                  </a:cubicBezTo>
                  <a:cubicBezTo>
                    <a:pt x="11" y="631"/>
                    <a:pt x="0" y="555"/>
                    <a:pt x="38" y="496"/>
                  </a:cubicBezTo>
                  <a:cubicBezTo>
                    <a:pt x="49" y="479"/>
                    <a:pt x="62" y="464"/>
                    <a:pt x="80" y="453"/>
                  </a:cubicBezTo>
                  <a:cubicBezTo>
                    <a:pt x="85" y="450"/>
                    <a:pt x="84" y="447"/>
                    <a:pt x="82" y="442"/>
                  </a:cubicBezTo>
                  <a:cubicBezTo>
                    <a:pt x="61" y="388"/>
                    <a:pt x="66" y="338"/>
                    <a:pt x="105" y="293"/>
                  </a:cubicBezTo>
                  <a:cubicBezTo>
                    <a:pt x="129" y="264"/>
                    <a:pt x="162" y="250"/>
                    <a:pt x="199" y="246"/>
                  </a:cubicBezTo>
                  <a:cubicBezTo>
                    <a:pt x="201" y="246"/>
                    <a:pt x="202" y="246"/>
                    <a:pt x="205" y="245"/>
                  </a:cubicBezTo>
                  <a:cubicBezTo>
                    <a:pt x="208" y="197"/>
                    <a:pt x="228" y="158"/>
                    <a:pt x="268" y="132"/>
                  </a:cubicBezTo>
                  <a:cubicBezTo>
                    <a:pt x="309" y="106"/>
                    <a:pt x="353" y="103"/>
                    <a:pt x="398" y="120"/>
                  </a:cubicBezTo>
                  <a:cubicBezTo>
                    <a:pt x="426" y="13"/>
                    <a:pt x="560" y="0"/>
                    <a:pt x="611" y="95"/>
                  </a:cubicBezTo>
                  <a:cubicBezTo>
                    <a:pt x="651" y="61"/>
                    <a:pt x="695" y="50"/>
                    <a:pt x="742" y="78"/>
                  </a:cubicBezTo>
                  <a:cubicBezTo>
                    <a:pt x="784" y="103"/>
                    <a:pt x="797" y="145"/>
                    <a:pt x="790" y="191"/>
                  </a:cubicBezTo>
                  <a:cubicBezTo>
                    <a:pt x="803" y="193"/>
                    <a:pt x="816" y="192"/>
                    <a:pt x="828" y="196"/>
                  </a:cubicBezTo>
                  <a:cubicBezTo>
                    <a:pt x="855" y="205"/>
                    <a:pt x="873" y="226"/>
                    <a:pt x="884" y="252"/>
                  </a:cubicBezTo>
                  <a:cubicBezTo>
                    <a:pt x="908" y="307"/>
                    <a:pt x="904" y="362"/>
                    <a:pt x="877" y="416"/>
                  </a:cubicBezTo>
                  <a:cubicBezTo>
                    <a:pt x="875" y="421"/>
                    <a:pt x="872" y="426"/>
                    <a:pt x="869" y="431"/>
                  </a:cubicBezTo>
                  <a:cubicBezTo>
                    <a:pt x="872" y="433"/>
                    <a:pt x="874" y="434"/>
                    <a:pt x="877" y="436"/>
                  </a:cubicBezTo>
                  <a:cubicBezTo>
                    <a:pt x="899" y="448"/>
                    <a:pt x="907" y="468"/>
                    <a:pt x="902" y="493"/>
                  </a:cubicBezTo>
                  <a:cubicBezTo>
                    <a:pt x="896" y="517"/>
                    <a:pt x="883" y="537"/>
                    <a:pt x="867" y="554"/>
                  </a:cubicBezTo>
                  <a:cubicBezTo>
                    <a:pt x="853" y="570"/>
                    <a:pt x="847" y="586"/>
                    <a:pt x="852" y="607"/>
                  </a:cubicBezTo>
                  <a:cubicBezTo>
                    <a:pt x="855" y="616"/>
                    <a:pt x="857" y="625"/>
                    <a:pt x="858" y="635"/>
                  </a:cubicBezTo>
                  <a:cubicBezTo>
                    <a:pt x="863" y="665"/>
                    <a:pt x="847" y="702"/>
                    <a:pt x="809" y="704"/>
                  </a:cubicBezTo>
                  <a:cubicBezTo>
                    <a:pt x="806" y="704"/>
                    <a:pt x="803" y="705"/>
                    <a:pt x="800" y="705"/>
                  </a:cubicBezTo>
                  <a:cubicBezTo>
                    <a:pt x="769" y="706"/>
                    <a:pt x="748" y="721"/>
                    <a:pt x="733" y="747"/>
                  </a:cubicBezTo>
                  <a:cubicBezTo>
                    <a:pt x="723" y="763"/>
                    <a:pt x="712" y="779"/>
                    <a:pt x="698" y="791"/>
                  </a:cubicBezTo>
                  <a:cubicBezTo>
                    <a:pt x="662" y="821"/>
                    <a:pt x="608" y="825"/>
                    <a:pt x="572" y="787"/>
                  </a:cubicBezTo>
                  <a:close/>
                </a:path>
              </a:pathLst>
            </a:custGeom>
            <a:solidFill>
              <a:srgbClr val="0D66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9D2B0332-FC6A-4339-B0D4-B8DC7AF7118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20688" y="5984875"/>
              <a:ext cx="722313" cy="723900"/>
            </a:xfrm>
            <a:custGeom>
              <a:avLst/>
              <a:gdLst>
                <a:gd name="T0" fmla="*/ 0 w 961"/>
                <a:gd name="T1" fmla="*/ 174 h 960"/>
                <a:gd name="T2" fmla="*/ 27 w 961"/>
                <a:gd name="T3" fmla="*/ 157 h 960"/>
                <a:gd name="T4" fmla="*/ 36 w 961"/>
                <a:gd name="T5" fmla="*/ 158 h 960"/>
                <a:gd name="T6" fmla="*/ 106 w 961"/>
                <a:gd name="T7" fmla="*/ 169 h 960"/>
                <a:gd name="T8" fmla="*/ 116 w 961"/>
                <a:gd name="T9" fmla="*/ 176 h 960"/>
                <a:gd name="T10" fmla="*/ 188 w 961"/>
                <a:gd name="T11" fmla="*/ 281 h 960"/>
                <a:gd name="T12" fmla="*/ 247 w 961"/>
                <a:gd name="T13" fmla="*/ 351 h 960"/>
                <a:gd name="T14" fmla="*/ 274 w 961"/>
                <a:gd name="T15" fmla="*/ 370 h 960"/>
                <a:gd name="T16" fmla="*/ 323 w 961"/>
                <a:gd name="T17" fmla="*/ 341 h 960"/>
                <a:gd name="T18" fmla="*/ 314 w 961"/>
                <a:gd name="T19" fmla="*/ 260 h 960"/>
                <a:gd name="T20" fmla="*/ 256 w 961"/>
                <a:gd name="T21" fmla="*/ 62 h 960"/>
                <a:gd name="T22" fmla="*/ 341 w 961"/>
                <a:gd name="T23" fmla="*/ 16 h 960"/>
                <a:gd name="T24" fmla="*/ 363 w 961"/>
                <a:gd name="T25" fmla="*/ 60 h 960"/>
                <a:gd name="T26" fmla="*/ 416 w 961"/>
                <a:gd name="T27" fmla="*/ 134 h 960"/>
                <a:gd name="T28" fmla="*/ 495 w 961"/>
                <a:gd name="T29" fmla="*/ 127 h 960"/>
                <a:gd name="T30" fmla="*/ 526 w 961"/>
                <a:gd name="T31" fmla="*/ 61 h 960"/>
                <a:gd name="T32" fmla="*/ 535 w 961"/>
                <a:gd name="T33" fmla="*/ 28 h 960"/>
                <a:gd name="T34" fmla="*/ 542 w 961"/>
                <a:gd name="T35" fmla="*/ 20 h 960"/>
                <a:gd name="T36" fmla="*/ 578 w 961"/>
                <a:gd name="T37" fmla="*/ 6 h 960"/>
                <a:gd name="T38" fmla="*/ 611 w 961"/>
                <a:gd name="T39" fmla="*/ 14 h 960"/>
                <a:gd name="T40" fmla="*/ 605 w 961"/>
                <a:gd name="T41" fmla="*/ 18 h 960"/>
                <a:gd name="T42" fmla="*/ 630 w 961"/>
                <a:gd name="T43" fmla="*/ 33 h 960"/>
                <a:gd name="T44" fmla="*/ 639 w 961"/>
                <a:gd name="T45" fmla="*/ 53 h 960"/>
                <a:gd name="T46" fmla="*/ 630 w 961"/>
                <a:gd name="T47" fmla="*/ 140 h 960"/>
                <a:gd name="T48" fmla="*/ 632 w 961"/>
                <a:gd name="T49" fmla="*/ 269 h 960"/>
                <a:gd name="T50" fmla="*/ 642 w 961"/>
                <a:gd name="T51" fmla="*/ 299 h 960"/>
                <a:gd name="T52" fmla="*/ 688 w 961"/>
                <a:gd name="T53" fmla="*/ 306 h 960"/>
                <a:gd name="T54" fmla="*/ 753 w 961"/>
                <a:gd name="T55" fmla="*/ 255 h 960"/>
                <a:gd name="T56" fmla="*/ 819 w 961"/>
                <a:gd name="T57" fmla="*/ 174 h 960"/>
                <a:gd name="T58" fmla="*/ 826 w 961"/>
                <a:gd name="T59" fmla="*/ 166 h 960"/>
                <a:gd name="T60" fmla="*/ 961 w 961"/>
                <a:gd name="T61" fmla="*/ 174 h 960"/>
                <a:gd name="T62" fmla="*/ 960 w 961"/>
                <a:gd name="T63" fmla="*/ 180 h 960"/>
                <a:gd name="T64" fmla="*/ 895 w 961"/>
                <a:gd name="T65" fmla="*/ 323 h 960"/>
                <a:gd name="T66" fmla="*/ 842 w 961"/>
                <a:gd name="T67" fmla="*/ 439 h 960"/>
                <a:gd name="T68" fmla="*/ 787 w 961"/>
                <a:gd name="T69" fmla="*/ 625 h 960"/>
                <a:gd name="T70" fmla="*/ 776 w 961"/>
                <a:gd name="T71" fmla="*/ 788 h 960"/>
                <a:gd name="T72" fmla="*/ 783 w 961"/>
                <a:gd name="T73" fmla="*/ 832 h 960"/>
                <a:gd name="T74" fmla="*/ 738 w 961"/>
                <a:gd name="T75" fmla="*/ 920 h 960"/>
                <a:gd name="T76" fmla="*/ 578 w 961"/>
                <a:gd name="T77" fmla="*/ 958 h 960"/>
                <a:gd name="T78" fmla="*/ 471 w 961"/>
                <a:gd name="T79" fmla="*/ 958 h 960"/>
                <a:gd name="T80" fmla="*/ 328 w 961"/>
                <a:gd name="T81" fmla="*/ 933 h 960"/>
                <a:gd name="T82" fmla="*/ 317 w 961"/>
                <a:gd name="T83" fmla="*/ 930 h 960"/>
                <a:gd name="T84" fmla="*/ 278 w 961"/>
                <a:gd name="T85" fmla="*/ 885 h 960"/>
                <a:gd name="T86" fmla="*/ 221 w 961"/>
                <a:gd name="T87" fmla="*/ 610 h 960"/>
                <a:gd name="T88" fmla="*/ 156 w 961"/>
                <a:gd name="T89" fmla="*/ 442 h 960"/>
                <a:gd name="T90" fmla="*/ 100 w 961"/>
                <a:gd name="T91" fmla="*/ 336 h 960"/>
                <a:gd name="T92" fmla="*/ 5 w 961"/>
                <a:gd name="T93" fmla="*/ 184 h 960"/>
                <a:gd name="T94" fmla="*/ 0 w 961"/>
                <a:gd name="T95" fmla="*/ 174 h 9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961" h="960">
                  <a:moveTo>
                    <a:pt x="0" y="174"/>
                  </a:moveTo>
                  <a:cubicBezTo>
                    <a:pt x="10" y="168"/>
                    <a:pt x="18" y="162"/>
                    <a:pt x="27" y="157"/>
                  </a:cubicBezTo>
                  <a:cubicBezTo>
                    <a:pt x="29" y="156"/>
                    <a:pt x="33" y="156"/>
                    <a:pt x="36" y="158"/>
                  </a:cubicBezTo>
                  <a:cubicBezTo>
                    <a:pt x="58" y="168"/>
                    <a:pt x="82" y="172"/>
                    <a:pt x="106" y="169"/>
                  </a:cubicBezTo>
                  <a:cubicBezTo>
                    <a:pt x="109" y="169"/>
                    <a:pt x="114" y="173"/>
                    <a:pt x="116" y="176"/>
                  </a:cubicBezTo>
                  <a:cubicBezTo>
                    <a:pt x="140" y="211"/>
                    <a:pt x="163" y="247"/>
                    <a:pt x="188" y="281"/>
                  </a:cubicBezTo>
                  <a:cubicBezTo>
                    <a:pt x="206" y="306"/>
                    <a:pt x="227" y="329"/>
                    <a:pt x="247" y="351"/>
                  </a:cubicBezTo>
                  <a:cubicBezTo>
                    <a:pt x="254" y="359"/>
                    <a:pt x="264" y="365"/>
                    <a:pt x="274" y="370"/>
                  </a:cubicBezTo>
                  <a:cubicBezTo>
                    <a:pt x="301" y="385"/>
                    <a:pt x="324" y="372"/>
                    <a:pt x="323" y="341"/>
                  </a:cubicBezTo>
                  <a:cubicBezTo>
                    <a:pt x="322" y="314"/>
                    <a:pt x="319" y="286"/>
                    <a:pt x="314" y="260"/>
                  </a:cubicBezTo>
                  <a:cubicBezTo>
                    <a:pt x="302" y="193"/>
                    <a:pt x="279" y="128"/>
                    <a:pt x="256" y="62"/>
                  </a:cubicBezTo>
                  <a:cubicBezTo>
                    <a:pt x="290" y="59"/>
                    <a:pt x="321" y="49"/>
                    <a:pt x="341" y="16"/>
                  </a:cubicBezTo>
                  <a:cubicBezTo>
                    <a:pt x="348" y="31"/>
                    <a:pt x="355" y="45"/>
                    <a:pt x="363" y="60"/>
                  </a:cubicBezTo>
                  <a:cubicBezTo>
                    <a:pt x="376" y="87"/>
                    <a:pt x="393" y="113"/>
                    <a:pt x="416" y="134"/>
                  </a:cubicBezTo>
                  <a:cubicBezTo>
                    <a:pt x="442" y="158"/>
                    <a:pt x="473" y="155"/>
                    <a:pt x="495" y="127"/>
                  </a:cubicBezTo>
                  <a:cubicBezTo>
                    <a:pt x="510" y="107"/>
                    <a:pt x="520" y="85"/>
                    <a:pt x="526" y="61"/>
                  </a:cubicBezTo>
                  <a:cubicBezTo>
                    <a:pt x="529" y="50"/>
                    <a:pt x="531" y="39"/>
                    <a:pt x="535" y="28"/>
                  </a:cubicBezTo>
                  <a:cubicBezTo>
                    <a:pt x="536" y="25"/>
                    <a:pt x="539" y="21"/>
                    <a:pt x="542" y="20"/>
                  </a:cubicBezTo>
                  <a:cubicBezTo>
                    <a:pt x="553" y="15"/>
                    <a:pt x="566" y="11"/>
                    <a:pt x="578" y="6"/>
                  </a:cubicBezTo>
                  <a:cubicBezTo>
                    <a:pt x="591" y="0"/>
                    <a:pt x="600" y="8"/>
                    <a:pt x="611" y="14"/>
                  </a:cubicBezTo>
                  <a:cubicBezTo>
                    <a:pt x="609" y="15"/>
                    <a:pt x="607" y="16"/>
                    <a:pt x="605" y="18"/>
                  </a:cubicBezTo>
                  <a:cubicBezTo>
                    <a:pt x="613" y="23"/>
                    <a:pt x="621" y="29"/>
                    <a:pt x="630" y="33"/>
                  </a:cubicBezTo>
                  <a:cubicBezTo>
                    <a:pt x="639" y="38"/>
                    <a:pt x="640" y="44"/>
                    <a:pt x="639" y="53"/>
                  </a:cubicBezTo>
                  <a:cubicBezTo>
                    <a:pt x="636" y="82"/>
                    <a:pt x="632" y="111"/>
                    <a:pt x="630" y="140"/>
                  </a:cubicBezTo>
                  <a:cubicBezTo>
                    <a:pt x="626" y="183"/>
                    <a:pt x="625" y="226"/>
                    <a:pt x="632" y="269"/>
                  </a:cubicBezTo>
                  <a:cubicBezTo>
                    <a:pt x="633" y="280"/>
                    <a:pt x="637" y="290"/>
                    <a:pt x="642" y="299"/>
                  </a:cubicBezTo>
                  <a:cubicBezTo>
                    <a:pt x="652" y="313"/>
                    <a:pt x="669" y="315"/>
                    <a:pt x="688" y="306"/>
                  </a:cubicBezTo>
                  <a:cubicBezTo>
                    <a:pt x="714" y="295"/>
                    <a:pt x="735" y="276"/>
                    <a:pt x="753" y="255"/>
                  </a:cubicBezTo>
                  <a:cubicBezTo>
                    <a:pt x="776" y="229"/>
                    <a:pt x="797" y="201"/>
                    <a:pt x="819" y="174"/>
                  </a:cubicBezTo>
                  <a:cubicBezTo>
                    <a:pt x="821" y="172"/>
                    <a:pt x="824" y="169"/>
                    <a:pt x="826" y="166"/>
                  </a:cubicBezTo>
                  <a:cubicBezTo>
                    <a:pt x="870" y="191"/>
                    <a:pt x="914" y="196"/>
                    <a:pt x="961" y="174"/>
                  </a:cubicBezTo>
                  <a:cubicBezTo>
                    <a:pt x="961" y="176"/>
                    <a:pt x="961" y="178"/>
                    <a:pt x="960" y="180"/>
                  </a:cubicBezTo>
                  <a:cubicBezTo>
                    <a:pt x="938" y="227"/>
                    <a:pt x="916" y="275"/>
                    <a:pt x="895" y="323"/>
                  </a:cubicBezTo>
                  <a:cubicBezTo>
                    <a:pt x="877" y="361"/>
                    <a:pt x="860" y="401"/>
                    <a:pt x="842" y="439"/>
                  </a:cubicBezTo>
                  <a:cubicBezTo>
                    <a:pt x="815" y="499"/>
                    <a:pt x="798" y="562"/>
                    <a:pt x="787" y="625"/>
                  </a:cubicBezTo>
                  <a:cubicBezTo>
                    <a:pt x="777" y="679"/>
                    <a:pt x="773" y="733"/>
                    <a:pt x="776" y="788"/>
                  </a:cubicBezTo>
                  <a:cubicBezTo>
                    <a:pt x="776" y="803"/>
                    <a:pt x="780" y="817"/>
                    <a:pt x="783" y="832"/>
                  </a:cubicBezTo>
                  <a:cubicBezTo>
                    <a:pt x="793" y="874"/>
                    <a:pt x="781" y="900"/>
                    <a:pt x="738" y="920"/>
                  </a:cubicBezTo>
                  <a:cubicBezTo>
                    <a:pt x="688" y="944"/>
                    <a:pt x="634" y="955"/>
                    <a:pt x="578" y="958"/>
                  </a:cubicBezTo>
                  <a:cubicBezTo>
                    <a:pt x="542" y="960"/>
                    <a:pt x="506" y="960"/>
                    <a:pt x="471" y="958"/>
                  </a:cubicBezTo>
                  <a:cubicBezTo>
                    <a:pt x="422" y="956"/>
                    <a:pt x="375" y="946"/>
                    <a:pt x="328" y="933"/>
                  </a:cubicBezTo>
                  <a:cubicBezTo>
                    <a:pt x="324" y="932"/>
                    <a:pt x="320" y="931"/>
                    <a:pt x="317" y="930"/>
                  </a:cubicBezTo>
                  <a:cubicBezTo>
                    <a:pt x="290" y="924"/>
                    <a:pt x="280" y="913"/>
                    <a:pt x="278" y="885"/>
                  </a:cubicBezTo>
                  <a:cubicBezTo>
                    <a:pt x="270" y="791"/>
                    <a:pt x="252" y="699"/>
                    <a:pt x="221" y="610"/>
                  </a:cubicBezTo>
                  <a:cubicBezTo>
                    <a:pt x="202" y="553"/>
                    <a:pt x="180" y="497"/>
                    <a:pt x="156" y="442"/>
                  </a:cubicBezTo>
                  <a:cubicBezTo>
                    <a:pt x="140" y="406"/>
                    <a:pt x="121" y="371"/>
                    <a:pt x="100" y="336"/>
                  </a:cubicBezTo>
                  <a:cubicBezTo>
                    <a:pt x="70" y="285"/>
                    <a:pt x="37" y="234"/>
                    <a:pt x="5" y="184"/>
                  </a:cubicBezTo>
                  <a:cubicBezTo>
                    <a:pt x="4" y="181"/>
                    <a:pt x="2" y="178"/>
                    <a:pt x="0" y="174"/>
                  </a:cubicBezTo>
                  <a:close/>
                </a:path>
              </a:pathLst>
            </a:custGeom>
            <a:solidFill>
              <a:srgbClr val="0D66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2" name="Freeform 8">
              <a:extLst>
                <a:ext uri="{FF2B5EF4-FFF2-40B4-BE49-F238E27FC236}">
                  <a16:creationId xmlns:a16="http://schemas.microsoft.com/office/drawing/2014/main" id="{BED81AF1-8317-46A1-828A-6A5F3A076C2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49325" y="5508625"/>
              <a:ext cx="630238" cy="606425"/>
            </a:xfrm>
            <a:custGeom>
              <a:avLst/>
              <a:gdLst>
                <a:gd name="T0" fmla="*/ 263 w 836"/>
                <a:gd name="T1" fmla="*/ 750 h 805"/>
                <a:gd name="T2" fmla="*/ 161 w 836"/>
                <a:gd name="T3" fmla="*/ 772 h 805"/>
                <a:gd name="T4" fmla="*/ 107 w 836"/>
                <a:gd name="T5" fmla="*/ 724 h 805"/>
                <a:gd name="T6" fmla="*/ 91 w 836"/>
                <a:gd name="T7" fmla="*/ 699 h 805"/>
                <a:gd name="T8" fmla="*/ 44 w 836"/>
                <a:gd name="T9" fmla="*/ 672 h 805"/>
                <a:gd name="T10" fmla="*/ 15 w 836"/>
                <a:gd name="T11" fmla="*/ 668 h 805"/>
                <a:gd name="T12" fmla="*/ 0 w 836"/>
                <a:gd name="T13" fmla="*/ 663 h 805"/>
                <a:gd name="T14" fmla="*/ 58 w 836"/>
                <a:gd name="T15" fmla="*/ 623 h 805"/>
                <a:gd name="T16" fmla="*/ 81 w 836"/>
                <a:gd name="T17" fmla="*/ 579 h 805"/>
                <a:gd name="T18" fmla="*/ 115 w 836"/>
                <a:gd name="T19" fmla="*/ 548 h 805"/>
                <a:gd name="T20" fmla="*/ 199 w 836"/>
                <a:gd name="T21" fmla="*/ 505 h 805"/>
                <a:gd name="T22" fmla="*/ 234 w 836"/>
                <a:gd name="T23" fmla="*/ 420 h 805"/>
                <a:gd name="T24" fmla="*/ 241 w 836"/>
                <a:gd name="T25" fmla="*/ 407 h 805"/>
                <a:gd name="T26" fmla="*/ 355 w 836"/>
                <a:gd name="T27" fmla="*/ 249 h 805"/>
                <a:gd name="T28" fmla="*/ 328 w 836"/>
                <a:gd name="T29" fmla="*/ 106 h 805"/>
                <a:gd name="T30" fmla="*/ 327 w 836"/>
                <a:gd name="T31" fmla="*/ 97 h 805"/>
                <a:gd name="T32" fmla="*/ 344 w 836"/>
                <a:gd name="T33" fmla="*/ 50 h 805"/>
                <a:gd name="T34" fmla="*/ 350 w 836"/>
                <a:gd name="T35" fmla="*/ 0 h 805"/>
                <a:gd name="T36" fmla="*/ 403 w 836"/>
                <a:gd name="T37" fmla="*/ 30 h 805"/>
                <a:gd name="T38" fmla="*/ 433 w 836"/>
                <a:gd name="T39" fmla="*/ 82 h 805"/>
                <a:gd name="T40" fmla="*/ 490 w 836"/>
                <a:gd name="T41" fmla="*/ 75 h 805"/>
                <a:gd name="T42" fmla="*/ 627 w 836"/>
                <a:gd name="T43" fmla="*/ 198 h 805"/>
                <a:gd name="T44" fmla="*/ 640 w 836"/>
                <a:gd name="T45" fmla="*/ 212 h 805"/>
                <a:gd name="T46" fmla="*/ 759 w 836"/>
                <a:gd name="T47" fmla="*/ 316 h 805"/>
                <a:gd name="T48" fmla="*/ 752 w 836"/>
                <a:gd name="T49" fmla="*/ 404 h 805"/>
                <a:gd name="T50" fmla="*/ 756 w 836"/>
                <a:gd name="T51" fmla="*/ 421 h 805"/>
                <a:gd name="T52" fmla="*/ 801 w 836"/>
                <a:gd name="T53" fmla="*/ 601 h 805"/>
                <a:gd name="T54" fmla="*/ 685 w 836"/>
                <a:gd name="T55" fmla="*/ 676 h 805"/>
                <a:gd name="T56" fmla="*/ 670 w 836"/>
                <a:gd name="T57" fmla="*/ 676 h 805"/>
                <a:gd name="T58" fmla="*/ 632 w 836"/>
                <a:gd name="T59" fmla="*/ 704 h 805"/>
                <a:gd name="T60" fmla="*/ 615 w 836"/>
                <a:gd name="T61" fmla="*/ 752 h 805"/>
                <a:gd name="T62" fmla="*/ 525 w 836"/>
                <a:gd name="T63" fmla="*/ 801 h 805"/>
                <a:gd name="T64" fmla="*/ 469 w 836"/>
                <a:gd name="T65" fmla="*/ 776 h 805"/>
                <a:gd name="T66" fmla="*/ 449 w 836"/>
                <a:gd name="T67" fmla="*/ 772 h 805"/>
                <a:gd name="T68" fmla="*/ 389 w 836"/>
                <a:gd name="T69" fmla="*/ 792 h 805"/>
                <a:gd name="T70" fmla="*/ 266 w 836"/>
                <a:gd name="T71" fmla="*/ 754 h 805"/>
                <a:gd name="T72" fmla="*/ 263 w 836"/>
                <a:gd name="T73" fmla="*/ 750 h 8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836" h="805">
                  <a:moveTo>
                    <a:pt x="263" y="750"/>
                  </a:moveTo>
                  <a:cubicBezTo>
                    <a:pt x="233" y="781"/>
                    <a:pt x="198" y="786"/>
                    <a:pt x="161" y="772"/>
                  </a:cubicBezTo>
                  <a:cubicBezTo>
                    <a:pt x="137" y="763"/>
                    <a:pt x="121" y="745"/>
                    <a:pt x="107" y="724"/>
                  </a:cubicBezTo>
                  <a:cubicBezTo>
                    <a:pt x="102" y="716"/>
                    <a:pt x="96" y="708"/>
                    <a:pt x="91" y="699"/>
                  </a:cubicBezTo>
                  <a:cubicBezTo>
                    <a:pt x="80" y="682"/>
                    <a:pt x="64" y="674"/>
                    <a:pt x="44" y="672"/>
                  </a:cubicBezTo>
                  <a:cubicBezTo>
                    <a:pt x="34" y="671"/>
                    <a:pt x="25" y="670"/>
                    <a:pt x="15" y="668"/>
                  </a:cubicBezTo>
                  <a:cubicBezTo>
                    <a:pt x="11" y="667"/>
                    <a:pt x="7" y="665"/>
                    <a:pt x="0" y="663"/>
                  </a:cubicBezTo>
                  <a:cubicBezTo>
                    <a:pt x="25" y="654"/>
                    <a:pt x="45" y="642"/>
                    <a:pt x="58" y="623"/>
                  </a:cubicBezTo>
                  <a:cubicBezTo>
                    <a:pt x="67" y="609"/>
                    <a:pt x="75" y="594"/>
                    <a:pt x="81" y="579"/>
                  </a:cubicBezTo>
                  <a:cubicBezTo>
                    <a:pt x="87" y="562"/>
                    <a:pt x="96" y="552"/>
                    <a:pt x="115" y="548"/>
                  </a:cubicBezTo>
                  <a:cubicBezTo>
                    <a:pt x="146" y="541"/>
                    <a:pt x="175" y="527"/>
                    <a:pt x="199" y="505"/>
                  </a:cubicBezTo>
                  <a:cubicBezTo>
                    <a:pt x="225" y="483"/>
                    <a:pt x="238" y="455"/>
                    <a:pt x="234" y="420"/>
                  </a:cubicBezTo>
                  <a:cubicBezTo>
                    <a:pt x="234" y="413"/>
                    <a:pt x="236" y="411"/>
                    <a:pt x="241" y="407"/>
                  </a:cubicBezTo>
                  <a:cubicBezTo>
                    <a:pt x="299" y="369"/>
                    <a:pt x="338" y="317"/>
                    <a:pt x="355" y="249"/>
                  </a:cubicBezTo>
                  <a:cubicBezTo>
                    <a:pt x="368" y="198"/>
                    <a:pt x="362" y="149"/>
                    <a:pt x="328" y="106"/>
                  </a:cubicBezTo>
                  <a:cubicBezTo>
                    <a:pt x="327" y="104"/>
                    <a:pt x="326" y="100"/>
                    <a:pt x="327" y="97"/>
                  </a:cubicBezTo>
                  <a:cubicBezTo>
                    <a:pt x="332" y="81"/>
                    <a:pt x="340" y="66"/>
                    <a:pt x="344" y="50"/>
                  </a:cubicBezTo>
                  <a:cubicBezTo>
                    <a:pt x="348" y="34"/>
                    <a:pt x="348" y="17"/>
                    <a:pt x="350" y="0"/>
                  </a:cubicBezTo>
                  <a:cubicBezTo>
                    <a:pt x="370" y="4"/>
                    <a:pt x="388" y="15"/>
                    <a:pt x="403" y="30"/>
                  </a:cubicBezTo>
                  <a:cubicBezTo>
                    <a:pt x="418" y="45"/>
                    <a:pt x="428" y="63"/>
                    <a:pt x="433" y="82"/>
                  </a:cubicBezTo>
                  <a:cubicBezTo>
                    <a:pt x="453" y="80"/>
                    <a:pt x="471" y="76"/>
                    <a:pt x="490" y="75"/>
                  </a:cubicBezTo>
                  <a:cubicBezTo>
                    <a:pt x="560" y="75"/>
                    <a:pt x="619" y="128"/>
                    <a:pt x="627" y="198"/>
                  </a:cubicBezTo>
                  <a:cubicBezTo>
                    <a:pt x="628" y="208"/>
                    <a:pt x="631" y="211"/>
                    <a:pt x="640" y="212"/>
                  </a:cubicBezTo>
                  <a:cubicBezTo>
                    <a:pt x="698" y="219"/>
                    <a:pt x="745" y="260"/>
                    <a:pt x="759" y="316"/>
                  </a:cubicBezTo>
                  <a:cubicBezTo>
                    <a:pt x="766" y="346"/>
                    <a:pt x="764" y="376"/>
                    <a:pt x="752" y="404"/>
                  </a:cubicBezTo>
                  <a:cubicBezTo>
                    <a:pt x="748" y="411"/>
                    <a:pt x="749" y="415"/>
                    <a:pt x="756" y="421"/>
                  </a:cubicBezTo>
                  <a:cubicBezTo>
                    <a:pt x="811" y="458"/>
                    <a:pt x="836" y="539"/>
                    <a:pt x="801" y="601"/>
                  </a:cubicBezTo>
                  <a:cubicBezTo>
                    <a:pt x="776" y="646"/>
                    <a:pt x="737" y="672"/>
                    <a:pt x="685" y="676"/>
                  </a:cubicBezTo>
                  <a:cubicBezTo>
                    <a:pt x="680" y="677"/>
                    <a:pt x="675" y="676"/>
                    <a:pt x="670" y="676"/>
                  </a:cubicBezTo>
                  <a:cubicBezTo>
                    <a:pt x="650" y="677"/>
                    <a:pt x="639" y="685"/>
                    <a:pt x="632" y="704"/>
                  </a:cubicBezTo>
                  <a:cubicBezTo>
                    <a:pt x="626" y="720"/>
                    <a:pt x="621" y="736"/>
                    <a:pt x="615" y="752"/>
                  </a:cubicBezTo>
                  <a:cubicBezTo>
                    <a:pt x="598" y="795"/>
                    <a:pt x="566" y="805"/>
                    <a:pt x="525" y="801"/>
                  </a:cubicBezTo>
                  <a:cubicBezTo>
                    <a:pt x="503" y="799"/>
                    <a:pt x="484" y="792"/>
                    <a:pt x="469" y="776"/>
                  </a:cubicBezTo>
                  <a:cubicBezTo>
                    <a:pt x="463" y="769"/>
                    <a:pt x="457" y="769"/>
                    <a:pt x="449" y="772"/>
                  </a:cubicBezTo>
                  <a:cubicBezTo>
                    <a:pt x="429" y="779"/>
                    <a:pt x="409" y="787"/>
                    <a:pt x="389" y="792"/>
                  </a:cubicBezTo>
                  <a:cubicBezTo>
                    <a:pt x="341" y="805"/>
                    <a:pt x="299" y="793"/>
                    <a:pt x="266" y="754"/>
                  </a:cubicBezTo>
                  <a:cubicBezTo>
                    <a:pt x="265" y="753"/>
                    <a:pt x="264" y="752"/>
                    <a:pt x="263" y="750"/>
                  </a:cubicBezTo>
                  <a:close/>
                </a:path>
              </a:pathLst>
            </a:custGeom>
            <a:solidFill>
              <a:srgbClr val="0D66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26843338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722811" y="347952"/>
            <a:ext cx="4284618" cy="2081739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930099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8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17" Type="http://schemas.openxmlformats.org/officeDocument/2006/relationships/slideLayout" Target="../slideLayouts/slideLayout22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5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15.xml"/><Relationship Id="rId19" Type="http://schemas.openxmlformats.org/officeDocument/2006/relationships/slideLayout" Target="../slideLayouts/slideLayout24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1046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709" r:id="rId2"/>
    <p:sldLayoutId id="2147483710" r:id="rId3"/>
    <p:sldLayoutId id="2147483711" r:id="rId4"/>
    <p:sldLayoutId id="2147483712" r:id="rId5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0174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54" r:id="rId2"/>
    <p:sldLayoutId id="2147483692" r:id="rId3"/>
    <p:sldLayoutId id="2147483691" r:id="rId4"/>
    <p:sldLayoutId id="2147483688" r:id="rId5"/>
    <p:sldLayoutId id="2147483689" r:id="rId6"/>
    <p:sldLayoutId id="2147483690" r:id="rId7"/>
    <p:sldLayoutId id="2147483693" r:id="rId8"/>
    <p:sldLayoutId id="2147483694" r:id="rId9"/>
    <p:sldLayoutId id="2147483696" r:id="rId10"/>
    <p:sldLayoutId id="2147483697" r:id="rId11"/>
    <p:sldLayoutId id="2147483698" r:id="rId12"/>
    <p:sldLayoutId id="2147483704" r:id="rId13"/>
    <p:sldLayoutId id="2147483707" r:id="rId14"/>
    <p:sldLayoutId id="2147483708" r:id="rId15"/>
    <p:sldLayoutId id="2147483656" r:id="rId16"/>
    <p:sldLayoutId id="2147483687" r:id="rId17"/>
    <p:sldLayoutId id="2147483713" r:id="rId18"/>
    <p:sldLayoutId id="2147483714" r:id="rId19"/>
    <p:sldLayoutId id="2147483715" r:id="rId20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5178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7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emf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-189939" y="5107934"/>
            <a:ext cx="6705452" cy="576063"/>
          </a:xfrm>
        </p:spPr>
        <p:txBody>
          <a:bodyPr/>
          <a:lstStyle/>
          <a:p>
            <a:r>
              <a:rPr lang="en-US" sz="8000" dirty="0">
                <a:solidFill>
                  <a:srgbClr val="92D050"/>
                </a:solidFill>
              </a:rPr>
              <a:t>BROCCOLI</a:t>
            </a:r>
          </a:p>
        </p:txBody>
      </p:sp>
      <p:sp>
        <p:nvSpPr>
          <p:cNvPr id="5" name="Freeform 6">
            <a:extLst>
              <a:ext uri="{FF2B5EF4-FFF2-40B4-BE49-F238E27FC236}">
                <a16:creationId xmlns:a16="http://schemas.microsoft.com/office/drawing/2014/main" id="{7178E766-EAF5-4426-80C1-36337C6BAE79}"/>
              </a:ext>
            </a:extLst>
          </p:cNvPr>
          <p:cNvSpPr/>
          <p:nvPr/>
        </p:nvSpPr>
        <p:spPr>
          <a:xfrm>
            <a:off x="0" y="-1"/>
            <a:ext cx="5797296" cy="1022685"/>
          </a:xfrm>
          <a:custGeom>
            <a:avLst/>
            <a:gdLst>
              <a:gd name="connsiteX0" fmla="*/ 0 w 8422106"/>
              <a:gd name="connsiteY0" fmla="*/ 0 h 1022686"/>
              <a:gd name="connsiteX1" fmla="*/ 7910763 w 8422106"/>
              <a:gd name="connsiteY1" fmla="*/ 0 h 1022686"/>
              <a:gd name="connsiteX2" fmla="*/ 8422106 w 8422106"/>
              <a:gd name="connsiteY2" fmla="*/ 511343 h 1022686"/>
              <a:gd name="connsiteX3" fmla="*/ 8422105 w 8422106"/>
              <a:gd name="connsiteY3" fmla="*/ 511343 h 1022686"/>
              <a:gd name="connsiteX4" fmla="*/ 7910762 w 8422106"/>
              <a:gd name="connsiteY4" fmla="*/ 1022686 h 1022686"/>
              <a:gd name="connsiteX5" fmla="*/ 0 w 8422106"/>
              <a:gd name="connsiteY5" fmla="*/ 1022685 h 1022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422106" h="1022686">
                <a:moveTo>
                  <a:pt x="0" y="0"/>
                </a:moveTo>
                <a:lnTo>
                  <a:pt x="7910763" y="0"/>
                </a:lnTo>
                <a:cubicBezTo>
                  <a:pt x="8193170" y="0"/>
                  <a:pt x="8422106" y="228936"/>
                  <a:pt x="8422106" y="511343"/>
                </a:cubicBezTo>
                <a:lnTo>
                  <a:pt x="8422105" y="511343"/>
                </a:lnTo>
                <a:cubicBezTo>
                  <a:pt x="8422105" y="793750"/>
                  <a:pt x="8193169" y="1022686"/>
                  <a:pt x="7910762" y="1022686"/>
                </a:cubicBezTo>
                <a:lnTo>
                  <a:pt x="0" y="1022685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50344BD6-32A1-473A-AD20-4B88BCA32FE7}"/>
              </a:ext>
            </a:extLst>
          </p:cNvPr>
          <p:cNvSpPr/>
          <p:nvPr/>
        </p:nvSpPr>
        <p:spPr>
          <a:xfrm>
            <a:off x="5894830" y="5835315"/>
            <a:ext cx="828911" cy="1022685"/>
          </a:xfrm>
          <a:custGeom>
            <a:avLst/>
            <a:gdLst>
              <a:gd name="connsiteX0" fmla="*/ 0 w 745286"/>
              <a:gd name="connsiteY0" fmla="*/ 511342 h 1022685"/>
              <a:gd name="connsiteX1" fmla="*/ 0 w 745286"/>
              <a:gd name="connsiteY1" fmla="*/ 511343 h 1022685"/>
              <a:gd name="connsiteX2" fmla="*/ 0 w 745286"/>
              <a:gd name="connsiteY2" fmla="*/ 511343 h 1022685"/>
              <a:gd name="connsiteX3" fmla="*/ 511343 w 745286"/>
              <a:gd name="connsiteY3" fmla="*/ 0 h 1022685"/>
              <a:gd name="connsiteX4" fmla="*/ 745286 w 745286"/>
              <a:gd name="connsiteY4" fmla="*/ 0 h 1022685"/>
              <a:gd name="connsiteX5" fmla="*/ 745286 w 745286"/>
              <a:gd name="connsiteY5" fmla="*/ 1022685 h 1022685"/>
              <a:gd name="connsiteX6" fmla="*/ 511343 w 745286"/>
              <a:gd name="connsiteY6" fmla="*/ 1022685 h 1022685"/>
              <a:gd name="connsiteX7" fmla="*/ 10389 w 745286"/>
              <a:gd name="connsiteY7" fmla="*/ 614396 h 1022685"/>
              <a:gd name="connsiteX8" fmla="*/ 0 w 745286"/>
              <a:gd name="connsiteY8" fmla="*/ 511343 h 1022685"/>
              <a:gd name="connsiteX9" fmla="*/ 10389 w 745286"/>
              <a:gd name="connsiteY9" fmla="*/ 408290 h 1022685"/>
              <a:gd name="connsiteX10" fmla="*/ 511343 w 745286"/>
              <a:gd name="connsiteY10" fmla="*/ 0 h 10226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45286" h="1022685">
                <a:moveTo>
                  <a:pt x="0" y="511342"/>
                </a:moveTo>
                <a:lnTo>
                  <a:pt x="0" y="511343"/>
                </a:lnTo>
                <a:lnTo>
                  <a:pt x="0" y="511343"/>
                </a:lnTo>
                <a:close/>
                <a:moveTo>
                  <a:pt x="511343" y="0"/>
                </a:moveTo>
                <a:lnTo>
                  <a:pt x="745286" y="0"/>
                </a:lnTo>
                <a:lnTo>
                  <a:pt x="745286" y="1022685"/>
                </a:lnTo>
                <a:lnTo>
                  <a:pt x="511343" y="1022685"/>
                </a:lnTo>
                <a:cubicBezTo>
                  <a:pt x="264237" y="1022685"/>
                  <a:pt x="58070" y="847406"/>
                  <a:pt x="10389" y="614396"/>
                </a:cubicBezTo>
                <a:lnTo>
                  <a:pt x="0" y="511343"/>
                </a:lnTo>
                <a:lnTo>
                  <a:pt x="10389" y="408290"/>
                </a:lnTo>
                <a:cubicBezTo>
                  <a:pt x="58070" y="175279"/>
                  <a:pt x="264237" y="0"/>
                  <a:pt x="511343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8" name="Google Shape;881;p63">
            <a:extLst>
              <a:ext uri="{FF2B5EF4-FFF2-40B4-BE49-F238E27FC236}">
                <a16:creationId xmlns:a16="http://schemas.microsoft.com/office/drawing/2014/main" id="{AFAFC8A3-F408-4519-812A-AE88B2F7A2DA}"/>
              </a:ext>
            </a:extLst>
          </p:cNvPr>
          <p:cNvSpPr txBox="1"/>
          <p:nvPr/>
        </p:nvSpPr>
        <p:spPr>
          <a:xfrm>
            <a:off x="471069" y="5683997"/>
            <a:ext cx="4000000" cy="57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spcBef>
                <a:spcPts val="400"/>
              </a:spcBef>
            </a:pPr>
            <a:r>
              <a:rPr lang="en" sz="2400" dirty="0">
                <a:solidFill>
                  <a:srgbClr val="7FB23B"/>
                </a:solidFill>
                <a:latin typeface="Work Sans"/>
                <a:ea typeface="Work Sans"/>
                <a:cs typeface="Work Sans"/>
                <a:sym typeface="Work Sans"/>
              </a:rPr>
              <a:t>Free Template</a:t>
            </a:r>
            <a:endParaRPr sz="2400" dirty="0">
              <a:solidFill>
                <a:srgbClr val="7FB23B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1026" name="Picture 2" descr="ramo de flores verdes y blancas">
            <a:extLst>
              <a:ext uri="{FF2B5EF4-FFF2-40B4-BE49-F238E27FC236}">
                <a16:creationId xmlns:a16="http://schemas.microsoft.com/office/drawing/2014/main" id="{FCE9BFF7-4575-4D9F-9A0C-596C98FB39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453" y="0"/>
            <a:ext cx="548654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Freeform 6">
            <a:extLst>
              <a:ext uri="{FF2B5EF4-FFF2-40B4-BE49-F238E27FC236}">
                <a16:creationId xmlns:a16="http://schemas.microsoft.com/office/drawing/2014/main" id="{4CE2E741-1935-43BD-A725-EA9205A63A35}"/>
              </a:ext>
            </a:extLst>
          </p:cNvPr>
          <p:cNvSpPr>
            <a:spLocks noEditPoints="1"/>
          </p:cNvSpPr>
          <p:nvPr/>
        </p:nvSpPr>
        <p:spPr bwMode="auto">
          <a:xfrm>
            <a:off x="1724025" y="1630363"/>
            <a:ext cx="2906713" cy="2867025"/>
          </a:xfrm>
          <a:custGeom>
            <a:avLst/>
            <a:gdLst>
              <a:gd name="T0" fmla="*/ 1196 w 1934"/>
              <a:gd name="T1" fmla="*/ 0 h 1908"/>
              <a:gd name="T2" fmla="*/ 1289 w 1934"/>
              <a:gd name="T3" fmla="*/ 0 h 1908"/>
              <a:gd name="T4" fmla="*/ 1309 w 1934"/>
              <a:gd name="T5" fmla="*/ 8 h 1908"/>
              <a:gd name="T6" fmla="*/ 1534 w 1934"/>
              <a:gd name="T7" fmla="*/ 166 h 1908"/>
              <a:gd name="T8" fmla="*/ 1648 w 1934"/>
              <a:gd name="T9" fmla="*/ 257 h 1908"/>
              <a:gd name="T10" fmla="*/ 1813 w 1934"/>
              <a:gd name="T11" fmla="*/ 709 h 1908"/>
              <a:gd name="T12" fmla="*/ 1813 w 1934"/>
              <a:gd name="T13" fmla="*/ 753 h 1908"/>
              <a:gd name="T14" fmla="*/ 1853 w 1934"/>
              <a:gd name="T15" fmla="*/ 949 h 1908"/>
              <a:gd name="T16" fmla="*/ 1571 w 1934"/>
              <a:gd name="T17" fmla="*/ 1174 h 1908"/>
              <a:gd name="T18" fmla="*/ 1374 w 1934"/>
              <a:gd name="T19" fmla="*/ 1261 h 1908"/>
              <a:gd name="T20" fmla="*/ 1365 w 1934"/>
              <a:gd name="T21" fmla="*/ 1270 h 1908"/>
              <a:gd name="T22" fmla="*/ 1219 w 1934"/>
              <a:gd name="T23" fmla="*/ 1814 h 1908"/>
              <a:gd name="T24" fmla="*/ 1196 w 1934"/>
              <a:gd name="T25" fmla="*/ 1861 h 1908"/>
              <a:gd name="T26" fmla="*/ 1043 w 1934"/>
              <a:gd name="T27" fmla="*/ 1908 h 1908"/>
              <a:gd name="T28" fmla="*/ 925 w 1934"/>
              <a:gd name="T29" fmla="*/ 1908 h 1908"/>
              <a:gd name="T30" fmla="*/ 810 w 1934"/>
              <a:gd name="T31" fmla="*/ 1859 h 1908"/>
              <a:gd name="T32" fmla="*/ 763 w 1934"/>
              <a:gd name="T33" fmla="*/ 1761 h 1908"/>
              <a:gd name="T34" fmla="*/ 661 w 1934"/>
              <a:gd name="T35" fmla="*/ 1406 h 1908"/>
              <a:gd name="T36" fmla="*/ 497 w 1934"/>
              <a:gd name="T37" fmla="*/ 1211 h 1908"/>
              <a:gd name="T38" fmla="*/ 435 w 1934"/>
              <a:gd name="T39" fmla="*/ 1185 h 1908"/>
              <a:gd name="T40" fmla="*/ 170 w 1934"/>
              <a:gd name="T41" fmla="*/ 1130 h 1908"/>
              <a:gd name="T42" fmla="*/ 143 w 1934"/>
              <a:gd name="T43" fmla="*/ 745 h 1908"/>
              <a:gd name="T44" fmla="*/ 169 w 1934"/>
              <a:gd name="T45" fmla="*/ 681 h 1908"/>
              <a:gd name="T46" fmla="*/ 177 w 1934"/>
              <a:gd name="T47" fmla="*/ 535 h 1908"/>
              <a:gd name="T48" fmla="*/ 611 w 1934"/>
              <a:gd name="T49" fmla="*/ 187 h 1908"/>
              <a:gd name="T50" fmla="*/ 694 w 1934"/>
              <a:gd name="T51" fmla="*/ 147 h 1908"/>
              <a:gd name="T52" fmla="*/ 1016 w 1934"/>
              <a:gd name="T53" fmla="*/ 47 h 1908"/>
              <a:gd name="T54" fmla="*/ 1048 w 1934"/>
              <a:gd name="T55" fmla="*/ 48 h 1908"/>
              <a:gd name="T56" fmla="*/ 1196 w 1934"/>
              <a:gd name="T57" fmla="*/ 0 h 1908"/>
              <a:gd name="T58" fmla="*/ 802 w 1934"/>
              <a:gd name="T59" fmla="*/ 1019 h 1908"/>
              <a:gd name="T60" fmla="*/ 734 w 1934"/>
              <a:gd name="T61" fmla="*/ 1026 h 1908"/>
              <a:gd name="T62" fmla="*/ 599 w 1934"/>
              <a:gd name="T63" fmla="*/ 1104 h 1908"/>
              <a:gd name="T64" fmla="*/ 778 w 1934"/>
              <a:gd name="T65" fmla="*/ 1279 h 1908"/>
              <a:gd name="T66" fmla="*/ 832 w 1934"/>
              <a:gd name="T67" fmla="*/ 1251 h 1908"/>
              <a:gd name="T68" fmla="*/ 802 w 1934"/>
              <a:gd name="T69" fmla="*/ 1019 h 1908"/>
              <a:gd name="T70" fmla="*/ 1352 w 1934"/>
              <a:gd name="T71" fmla="*/ 1055 h 1908"/>
              <a:gd name="T72" fmla="*/ 1210 w 1934"/>
              <a:gd name="T73" fmla="*/ 1081 h 1908"/>
              <a:gd name="T74" fmla="*/ 1185 w 1934"/>
              <a:gd name="T75" fmla="*/ 1101 h 1908"/>
              <a:gd name="T76" fmla="*/ 1199 w 1934"/>
              <a:gd name="T77" fmla="*/ 1219 h 1908"/>
              <a:gd name="T78" fmla="*/ 1215 w 1934"/>
              <a:gd name="T79" fmla="*/ 1226 h 1908"/>
              <a:gd name="T80" fmla="*/ 1384 w 1934"/>
              <a:gd name="T81" fmla="*/ 1103 h 1908"/>
              <a:gd name="T82" fmla="*/ 1352 w 1934"/>
              <a:gd name="T83" fmla="*/ 1055 h 19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1934" h="1908">
                <a:moveTo>
                  <a:pt x="1196" y="0"/>
                </a:moveTo>
                <a:cubicBezTo>
                  <a:pt x="1227" y="0"/>
                  <a:pt x="1258" y="0"/>
                  <a:pt x="1289" y="0"/>
                </a:cubicBezTo>
                <a:cubicBezTo>
                  <a:pt x="1296" y="3"/>
                  <a:pt x="1302" y="6"/>
                  <a:pt x="1309" y="8"/>
                </a:cubicBezTo>
                <a:cubicBezTo>
                  <a:pt x="1402" y="35"/>
                  <a:pt x="1489" y="77"/>
                  <a:pt x="1534" y="166"/>
                </a:cubicBezTo>
                <a:cubicBezTo>
                  <a:pt x="1561" y="219"/>
                  <a:pt x="1594" y="241"/>
                  <a:pt x="1648" y="257"/>
                </a:cubicBezTo>
                <a:cubicBezTo>
                  <a:pt x="1865" y="324"/>
                  <a:pt x="1934" y="520"/>
                  <a:pt x="1813" y="709"/>
                </a:cubicBezTo>
                <a:cubicBezTo>
                  <a:pt x="1806" y="719"/>
                  <a:pt x="1810" y="739"/>
                  <a:pt x="1813" y="753"/>
                </a:cubicBezTo>
                <a:cubicBezTo>
                  <a:pt x="1826" y="819"/>
                  <a:pt x="1858" y="885"/>
                  <a:pt x="1853" y="949"/>
                </a:cubicBezTo>
                <a:cubicBezTo>
                  <a:pt x="1841" y="1096"/>
                  <a:pt x="1716" y="1202"/>
                  <a:pt x="1571" y="1174"/>
                </a:cubicBezTo>
                <a:cubicBezTo>
                  <a:pt x="1470" y="1154"/>
                  <a:pt x="1423" y="1195"/>
                  <a:pt x="1374" y="1261"/>
                </a:cubicBezTo>
                <a:cubicBezTo>
                  <a:pt x="1371" y="1264"/>
                  <a:pt x="1368" y="1267"/>
                  <a:pt x="1365" y="1270"/>
                </a:cubicBezTo>
                <a:cubicBezTo>
                  <a:pt x="1232" y="1429"/>
                  <a:pt x="1162" y="1605"/>
                  <a:pt x="1219" y="1814"/>
                </a:cubicBezTo>
                <a:cubicBezTo>
                  <a:pt x="1225" y="1838"/>
                  <a:pt x="1217" y="1854"/>
                  <a:pt x="1196" y="1861"/>
                </a:cubicBezTo>
                <a:cubicBezTo>
                  <a:pt x="1145" y="1877"/>
                  <a:pt x="1094" y="1892"/>
                  <a:pt x="1043" y="1908"/>
                </a:cubicBezTo>
                <a:cubicBezTo>
                  <a:pt x="1004" y="1908"/>
                  <a:pt x="964" y="1908"/>
                  <a:pt x="925" y="1908"/>
                </a:cubicBezTo>
                <a:cubicBezTo>
                  <a:pt x="886" y="1892"/>
                  <a:pt x="846" y="1879"/>
                  <a:pt x="810" y="1859"/>
                </a:cubicBezTo>
                <a:cubicBezTo>
                  <a:pt x="773" y="1839"/>
                  <a:pt x="756" y="1808"/>
                  <a:pt x="763" y="1761"/>
                </a:cubicBezTo>
                <a:cubicBezTo>
                  <a:pt x="783" y="1628"/>
                  <a:pt x="742" y="1510"/>
                  <a:pt x="661" y="1406"/>
                </a:cubicBezTo>
                <a:cubicBezTo>
                  <a:pt x="608" y="1339"/>
                  <a:pt x="551" y="1277"/>
                  <a:pt x="497" y="1211"/>
                </a:cubicBezTo>
                <a:cubicBezTo>
                  <a:pt x="480" y="1190"/>
                  <a:pt x="462" y="1184"/>
                  <a:pt x="435" y="1185"/>
                </a:cubicBezTo>
                <a:cubicBezTo>
                  <a:pt x="342" y="1190"/>
                  <a:pt x="252" y="1178"/>
                  <a:pt x="170" y="1130"/>
                </a:cubicBezTo>
                <a:cubicBezTo>
                  <a:pt x="14" y="1037"/>
                  <a:pt x="0" y="855"/>
                  <a:pt x="143" y="745"/>
                </a:cubicBezTo>
                <a:cubicBezTo>
                  <a:pt x="168" y="726"/>
                  <a:pt x="169" y="708"/>
                  <a:pt x="169" y="681"/>
                </a:cubicBezTo>
                <a:cubicBezTo>
                  <a:pt x="168" y="632"/>
                  <a:pt x="166" y="582"/>
                  <a:pt x="177" y="535"/>
                </a:cubicBezTo>
                <a:cubicBezTo>
                  <a:pt x="219" y="353"/>
                  <a:pt x="394" y="214"/>
                  <a:pt x="611" y="187"/>
                </a:cubicBezTo>
                <a:cubicBezTo>
                  <a:pt x="645" y="183"/>
                  <a:pt x="669" y="173"/>
                  <a:pt x="694" y="147"/>
                </a:cubicBezTo>
                <a:cubicBezTo>
                  <a:pt x="783" y="59"/>
                  <a:pt x="887" y="12"/>
                  <a:pt x="1016" y="47"/>
                </a:cubicBezTo>
                <a:cubicBezTo>
                  <a:pt x="1026" y="49"/>
                  <a:pt x="1038" y="51"/>
                  <a:pt x="1048" y="48"/>
                </a:cubicBezTo>
                <a:cubicBezTo>
                  <a:pt x="1098" y="33"/>
                  <a:pt x="1147" y="16"/>
                  <a:pt x="1196" y="0"/>
                </a:cubicBezTo>
                <a:close/>
                <a:moveTo>
                  <a:pt x="802" y="1019"/>
                </a:moveTo>
                <a:cubicBezTo>
                  <a:pt x="776" y="1022"/>
                  <a:pt x="755" y="1029"/>
                  <a:pt x="734" y="1026"/>
                </a:cubicBezTo>
                <a:cubicBezTo>
                  <a:pt x="671" y="1018"/>
                  <a:pt x="622" y="1034"/>
                  <a:pt x="599" y="1104"/>
                </a:cubicBezTo>
                <a:cubicBezTo>
                  <a:pt x="644" y="1172"/>
                  <a:pt x="703" y="1234"/>
                  <a:pt x="778" y="1279"/>
                </a:cubicBezTo>
                <a:cubicBezTo>
                  <a:pt x="814" y="1301"/>
                  <a:pt x="829" y="1293"/>
                  <a:pt x="832" y="1251"/>
                </a:cubicBezTo>
                <a:cubicBezTo>
                  <a:pt x="838" y="1172"/>
                  <a:pt x="830" y="1094"/>
                  <a:pt x="802" y="1019"/>
                </a:cubicBezTo>
                <a:close/>
                <a:moveTo>
                  <a:pt x="1352" y="1055"/>
                </a:moveTo>
                <a:cubicBezTo>
                  <a:pt x="1303" y="1063"/>
                  <a:pt x="1256" y="1071"/>
                  <a:pt x="1210" y="1081"/>
                </a:cubicBezTo>
                <a:cubicBezTo>
                  <a:pt x="1200" y="1083"/>
                  <a:pt x="1184" y="1095"/>
                  <a:pt x="1185" y="1101"/>
                </a:cubicBezTo>
                <a:cubicBezTo>
                  <a:pt x="1188" y="1140"/>
                  <a:pt x="1194" y="1180"/>
                  <a:pt x="1199" y="1219"/>
                </a:cubicBezTo>
                <a:cubicBezTo>
                  <a:pt x="1205" y="1222"/>
                  <a:pt x="1210" y="1224"/>
                  <a:pt x="1215" y="1226"/>
                </a:cubicBezTo>
                <a:cubicBezTo>
                  <a:pt x="1271" y="1185"/>
                  <a:pt x="1327" y="1144"/>
                  <a:pt x="1384" y="1103"/>
                </a:cubicBezTo>
                <a:cubicBezTo>
                  <a:pt x="1371" y="1083"/>
                  <a:pt x="1361" y="1068"/>
                  <a:pt x="1352" y="1055"/>
                </a:cubicBezTo>
                <a:close/>
              </a:path>
            </a:pathLst>
          </a:custGeom>
          <a:solidFill>
            <a:srgbClr val="0D66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0438DABA-DB08-4A10-BF59-D2EAEFAA8A28}"/>
              </a:ext>
            </a:extLst>
          </p:cNvPr>
          <p:cNvSpPr/>
          <p:nvPr/>
        </p:nvSpPr>
        <p:spPr>
          <a:xfrm>
            <a:off x="471069" y="6440557"/>
            <a:ext cx="4995453" cy="122737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486100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7" name="Rounded Rectangle 3">
            <a:extLst>
              <a:ext uri="{FF2B5EF4-FFF2-40B4-BE49-F238E27FC236}">
                <a16:creationId xmlns:a16="http://schemas.microsoft.com/office/drawing/2014/main" id="{B412151E-71B8-4EA6-A595-F2327BA465E7}"/>
              </a:ext>
            </a:extLst>
          </p:cNvPr>
          <p:cNvSpPr/>
          <p:nvPr/>
        </p:nvSpPr>
        <p:spPr>
          <a:xfrm>
            <a:off x="976646" y="1758466"/>
            <a:ext cx="1344271" cy="1344271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635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Rounded Rectangle 8">
            <a:extLst>
              <a:ext uri="{FF2B5EF4-FFF2-40B4-BE49-F238E27FC236}">
                <a16:creationId xmlns:a16="http://schemas.microsoft.com/office/drawing/2014/main" id="{04E68DFE-ED9C-4EC4-9BA9-C70B65E5A16F}"/>
              </a:ext>
            </a:extLst>
          </p:cNvPr>
          <p:cNvSpPr/>
          <p:nvPr/>
        </p:nvSpPr>
        <p:spPr>
          <a:xfrm>
            <a:off x="3985221" y="4738561"/>
            <a:ext cx="1344271" cy="1344271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635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Rounded Rectangle 2">
            <a:extLst>
              <a:ext uri="{FF2B5EF4-FFF2-40B4-BE49-F238E27FC236}">
                <a16:creationId xmlns:a16="http://schemas.microsoft.com/office/drawing/2014/main" id="{FB03ED7D-1F60-4614-BDDD-37C02D385D59}"/>
              </a:ext>
            </a:extLst>
          </p:cNvPr>
          <p:cNvSpPr/>
          <p:nvPr/>
        </p:nvSpPr>
        <p:spPr>
          <a:xfrm>
            <a:off x="2483025" y="1758466"/>
            <a:ext cx="1344271" cy="1344271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Rounded Rectangle 7">
            <a:extLst>
              <a:ext uri="{FF2B5EF4-FFF2-40B4-BE49-F238E27FC236}">
                <a16:creationId xmlns:a16="http://schemas.microsoft.com/office/drawing/2014/main" id="{E55B28EC-AF45-49C1-B63D-4ACC2A48EB8B}"/>
              </a:ext>
            </a:extLst>
          </p:cNvPr>
          <p:cNvSpPr/>
          <p:nvPr/>
        </p:nvSpPr>
        <p:spPr>
          <a:xfrm>
            <a:off x="2483025" y="4738561"/>
            <a:ext cx="1344271" cy="1344271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Rounded Rectangle 5">
            <a:extLst>
              <a:ext uri="{FF2B5EF4-FFF2-40B4-BE49-F238E27FC236}">
                <a16:creationId xmlns:a16="http://schemas.microsoft.com/office/drawing/2014/main" id="{EDF7E3DD-52A1-4A21-BD78-82B698CECCB6}"/>
              </a:ext>
            </a:extLst>
          </p:cNvPr>
          <p:cNvSpPr/>
          <p:nvPr/>
        </p:nvSpPr>
        <p:spPr>
          <a:xfrm>
            <a:off x="3985221" y="3248513"/>
            <a:ext cx="1344271" cy="1344271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Rounded Rectangle 6">
            <a:extLst>
              <a:ext uri="{FF2B5EF4-FFF2-40B4-BE49-F238E27FC236}">
                <a16:creationId xmlns:a16="http://schemas.microsoft.com/office/drawing/2014/main" id="{BAB16219-0CAC-46E6-8001-D776437A3E42}"/>
              </a:ext>
            </a:extLst>
          </p:cNvPr>
          <p:cNvSpPr/>
          <p:nvPr/>
        </p:nvSpPr>
        <p:spPr>
          <a:xfrm>
            <a:off x="985015" y="3248513"/>
            <a:ext cx="1344271" cy="1344271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Rounded Rectangle 4">
            <a:extLst>
              <a:ext uri="{FF2B5EF4-FFF2-40B4-BE49-F238E27FC236}">
                <a16:creationId xmlns:a16="http://schemas.microsoft.com/office/drawing/2014/main" id="{55CD871E-EEEC-4642-B6A4-A274A6C0940C}"/>
              </a:ext>
            </a:extLst>
          </p:cNvPr>
          <p:cNvSpPr/>
          <p:nvPr/>
        </p:nvSpPr>
        <p:spPr>
          <a:xfrm>
            <a:off x="2483025" y="3248513"/>
            <a:ext cx="1344271" cy="1344271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635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4" name="Group 14">
            <a:extLst>
              <a:ext uri="{FF2B5EF4-FFF2-40B4-BE49-F238E27FC236}">
                <a16:creationId xmlns:a16="http://schemas.microsoft.com/office/drawing/2014/main" id="{ECD75884-4C77-4922-812A-0427A5DE4A48}"/>
              </a:ext>
            </a:extLst>
          </p:cNvPr>
          <p:cNvGrpSpPr/>
          <p:nvPr/>
        </p:nvGrpSpPr>
        <p:grpSpPr>
          <a:xfrm>
            <a:off x="1070023" y="1950421"/>
            <a:ext cx="1187957" cy="960360"/>
            <a:chOff x="3255230" y="2026427"/>
            <a:chExt cx="1352083" cy="960360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148A321-5D19-40CB-B981-ED72CE4A349F}"/>
                </a:ext>
              </a:extLst>
            </p:cNvPr>
            <p:cNvSpPr txBox="1"/>
            <p:nvPr/>
          </p:nvSpPr>
          <p:spPr>
            <a:xfrm>
              <a:off x="3255230" y="2026427"/>
              <a:ext cx="135208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1A5A1AB-1AAB-451A-9406-28DBC8F31C89}"/>
                </a:ext>
              </a:extLst>
            </p:cNvPr>
            <p:cNvSpPr txBox="1"/>
            <p:nvPr/>
          </p:nvSpPr>
          <p:spPr>
            <a:xfrm>
              <a:off x="3255230" y="2340456"/>
              <a:ext cx="135208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17">
            <a:extLst>
              <a:ext uri="{FF2B5EF4-FFF2-40B4-BE49-F238E27FC236}">
                <a16:creationId xmlns:a16="http://schemas.microsoft.com/office/drawing/2014/main" id="{21AF1C1E-288B-4429-BA4B-12F2106B4EBF}"/>
              </a:ext>
            </a:extLst>
          </p:cNvPr>
          <p:cNvGrpSpPr/>
          <p:nvPr/>
        </p:nvGrpSpPr>
        <p:grpSpPr>
          <a:xfrm>
            <a:off x="4038059" y="4915297"/>
            <a:ext cx="1238594" cy="960360"/>
            <a:chOff x="3255230" y="2026427"/>
            <a:chExt cx="1352083" cy="960360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29EBAE1-F6C1-4043-97BF-46A367AA20D0}"/>
                </a:ext>
              </a:extLst>
            </p:cNvPr>
            <p:cNvSpPr txBox="1"/>
            <p:nvPr/>
          </p:nvSpPr>
          <p:spPr>
            <a:xfrm>
              <a:off x="3255230" y="2026427"/>
              <a:ext cx="135208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2B8B70BD-DED7-4C34-98CB-9E562B9A2016}"/>
                </a:ext>
              </a:extLst>
            </p:cNvPr>
            <p:cNvSpPr txBox="1"/>
            <p:nvPr/>
          </p:nvSpPr>
          <p:spPr>
            <a:xfrm>
              <a:off x="3255230" y="2340456"/>
              <a:ext cx="135208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20">
            <a:extLst>
              <a:ext uri="{FF2B5EF4-FFF2-40B4-BE49-F238E27FC236}">
                <a16:creationId xmlns:a16="http://schemas.microsoft.com/office/drawing/2014/main" id="{0904A828-3EE5-44C9-8A97-52C9FA145E35}"/>
              </a:ext>
            </a:extLst>
          </p:cNvPr>
          <p:cNvGrpSpPr/>
          <p:nvPr/>
        </p:nvGrpSpPr>
        <p:grpSpPr>
          <a:xfrm>
            <a:off x="5621168" y="1816538"/>
            <a:ext cx="5703324" cy="923330"/>
            <a:chOff x="3017859" y="4283314"/>
            <a:chExt cx="2596222" cy="923330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9EDDA1C2-5E4F-44F6-8CE9-E24754584CD9}"/>
                </a:ext>
              </a:extLst>
            </p:cNvPr>
            <p:cNvSpPr txBox="1"/>
            <p:nvPr/>
          </p:nvSpPr>
          <p:spPr>
            <a:xfrm>
              <a:off x="3021856" y="4560313"/>
              <a:ext cx="25922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   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496852F4-477D-4B38-90A9-BCB16AD3EA6F}"/>
                </a:ext>
              </a:extLst>
            </p:cNvPr>
            <p:cNvSpPr txBox="1"/>
            <p:nvPr/>
          </p:nvSpPr>
          <p:spPr>
            <a:xfrm>
              <a:off x="3017859" y="4283314"/>
              <a:ext cx="259622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23">
            <a:extLst>
              <a:ext uri="{FF2B5EF4-FFF2-40B4-BE49-F238E27FC236}">
                <a16:creationId xmlns:a16="http://schemas.microsoft.com/office/drawing/2014/main" id="{DEA753A3-E5F9-4B88-9D0E-0329F97EAD47}"/>
              </a:ext>
            </a:extLst>
          </p:cNvPr>
          <p:cNvGrpSpPr/>
          <p:nvPr/>
        </p:nvGrpSpPr>
        <p:grpSpPr>
          <a:xfrm>
            <a:off x="5621168" y="2914078"/>
            <a:ext cx="5703324" cy="923330"/>
            <a:chOff x="3017859" y="4283314"/>
            <a:chExt cx="2596222" cy="923330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5FE700DE-1C55-478B-9822-966C7C89C4D0}"/>
                </a:ext>
              </a:extLst>
            </p:cNvPr>
            <p:cNvSpPr txBox="1"/>
            <p:nvPr/>
          </p:nvSpPr>
          <p:spPr>
            <a:xfrm>
              <a:off x="3021856" y="4560313"/>
              <a:ext cx="25922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363E3ED7-F29D-4CF8-990C-6913A1C2B04F}"/>
                </a:ext>
              </a:extLst>
            </p:cNvPr>
            <p:cNvSpPr txBox="1"/>
            <p:nvPr/>
          </p:nvSpPr>
          <p:spPr>
            <a:xfrm>
              <a:off x="3017859" y="4283314"/>
              <a:ext cx="25701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26">
            <a:extLst>
              <a:ext uri="{FF2B5EF4-FFF2-40B4-BE49-F238E27FC236}">
                <a16:creationId xmlns:a16="http://schemas.microsoft.com/office/drawing/2014/main" id="{EE2729C5-2BCD-49E2-B0B1-205E09DC1CF9}"/>
              </a:ext>
            </a:extLst>
          </p:cNvPr>
          <p:cNvGrpSpPr/>
          <p:nvPr/>
        </p:nvGrpSpPr>
        <p:grpSpPr>
          <a:xfrm>
            <a:off x="5621168" y="4011618"/>
            <a:ext cx="5703324" cy="923330"/>
            <a:chOff x="3017859" y="4283314"/>
            <a:chExt cx="2596222" cy="923330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520EFE21-27F4-42AA-8034-16CEE713175F}"/>
                </a:ext>
              </a:extLst>
            </p:cNvPr>
            <p:cNvSpPr txBox="1"/>
            <p:nvPr/>
          </p:nvSpPr>
          <p:spPr>
            <a:xfrm>
              <a:off x="3021856" y="4560313"/>
              <a:ext cx="25922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554DBED2-B8E8-4D73-84C4-EC3E4AA48E85}"/>
                </a:ext>
              </a:extLst>
            </p:cNvPr>
            <p:cNvSpPr txBox="1"/>
            <p:nvPr/>
          </p:nvSpPr>
          <p:spPr>
            <a:xfrm>
              <a:off x="3017859" y="4283314"/>
              <a:ext cx="259622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29">
            <a:extLst>
              <a:ext uri="{FF2B5EF4-FFF2-40B4-BE49-F238E27FC236}">
                <a16:creationId xmlns:a16="http://schemas.microsoft.com/office/drawing/2014/main" id="{46B3F6E1-119D-4906-AB3B-BB72FEB97373}"/>
              </a:ext>
            </a:extLst>
          </p:cNvPr>
          <p:cNvGrpSpPr/>
          <p:nvPr/>
        </p:nvGrpSpPr>
        <p:grpSpPr>
          <a:xfrm>
            <a:off x="5621168" y="5109157"/>
            <a:ext cx="5703324" cy="923330"/>
            <a:chOff x="3017859" y="4283314"/>
            <a:chExt cx="2596222" cy="923330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1CA18667-66FC-49C1-95A2-B7D28B908800}"/>
                </a:ext>
              </a:extLst>
            </p:cNvPr>
            <p:cNvSpPr txBox="1"/>
            <p:nvPr/>
          </p:nvSpPr>
          <p:spPr>
            <a:xfrm>
              <a:off x="3021856" y="4560313"/>
              <a:ext cx="25922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008471F8-8ABC-42D6-A999-1C2022A031D4}"/>
                </a:ext>
              </a:extLst>
            </p:cNvPr>
            <p:cNvSpPr txBox="1"/>
            <p:nvPr/>
          </p:nvSpPr>
          <p:spPr>
            <a:xfrm>
              <a:off x="3017859" y="4283314"/>
              <a:ext cx="259622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52" name="Rectangle 130">
            <a:extLst>
              <a:ext uri="{FF2B5EF4-FFF2-40B4-BE49-F238E27FC236}">
                <a16:creationId xmlns:a16="http://schemas.microsoft.com/office/drawing/2014/main" id="{3A66B427-E9CC-442B-934F-08A25117BF4A}"/>
              </a:ext>
            </a:extLst>
          </p:cNvPr>
          <p:cNvSpPr/>
          <p:nvPr/>
        </p:nvSpPr>
        <p:spPr>
          <a:xfrm>
            <a:off x="2919193" y="5223074"/>
            <a:ext cx="439997" cy="441994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3" name="Round Same Side Corner Rectangle 11">
            <a:extLst>
              <a:ext uri="{FF2B5EF4-FFF2-40B4-BE49-F238E27FC236}">
                <a16:creationId xmlns:a16="http://schemas.microsoft.com/office/drawing/2014/main" id="{CFFA2A49-1F96-4D6F-9899-FB602E8F0E6B}"/>
              </a:ext>
            </a:extLst>
          </p:cNvPr>
          <p:cNvSpPr>
            <a:spLocks noChangeAspect="1"/>
          </p:cNvSpPr>
          <p:nvPr/>
        </p:nvSpPr>
        <p:spPr>
          <a:xfrm rot="9900000">
            <a:off x="2967013" y="3701995"/>
            <a:ext cx="514894" cy="437304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4" name="Rectangle 36">
            <a:extLst>
              <a:ext uri="{FF2B5EF4-FFF2-40B4-BE49-F238E27FC236}">
                <a16:creationId xmlns:a16="http://schemas.microsoft.com/office/drawing/2014/main" id="{40AF02E0-4634-49D6-9B93-30F7917D8EB2}"/>
              </a:ext>
            </a:extLst>
          </p:cNvPr>
          <p:cNvSpPr/>
          <p:nvPr/>
        </p:nvSpPr>
        <p:spPr>
          <a:xfrm>
            <a:off x="1410863" y="3685710"/>
            <a:ext cx="506275" cy="42320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5" name="Rounded Rectangle 7">
            <a:extLst>
              <a:ext uri="{FF2B5EF4-FFF2-40B4-BE49-F238E27FC236}">
                <a16:creationId xmlns:a16="http://schemas.microsoft.com/office/drawing/2014/main" id="{F3619BB7-4B6C-4578-84D5-5AD400D4C114}"/>
              </a:ext>
            </a:extLst>
          </p:cNvPr>
          <p:cNvSpPr/>
          <p:nvPr/>
        </p:nvSpPr>
        <p:spPr>
          <a:xfrm>
            <a:off x="2930281" y="2166845"/>
            <a:ext cx="457913" cy="39517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" name="Round Same Side Corner Rectangle 36">
            <a:extLst>
              <a:ext uri="{FF2B5EF4-FFF2-40B4-BE49-F238E27FC236}">
                <a16:creationId xmlns:a16="http://schemas.microsoft.com/office/drawing/2014/main" id="{30DBBE74-6AFC-4ED6-B4A1-030ABC6721C4}"/>
              </a:ext>
            </a:extLst>
          </p:cNvPr>
          <p:cNvSpPr>
            <a:spLocks noChangeAspect="1"/>
          </p:cNvSpPr>
          <p:nvPr/>
        </p:nvSpPr>
        <p:spPr>
          <a:xfrm>
            <a:off x="4399908" y="3685710"/>
            <a:ext cx="514895" cy="407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153976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brócoli verde en colador">
            <a:extLst>
              <a:ext uri="{FF2B5EF4-FFF2-40B4-BE49-F238E27FC236}">
                <a16:creationId xmlns:a16="http://schemas.microsoft.com/office/drawing/2014/main" id="{D247BEF2-395B-467E-8E53-581522315F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670" b="22737"/>
          <a:stretch/>
        </p:blipFill>
        <p:spPr bwMode="auto">
          <a:xfrm>
            <a:off x="0" y="1423806"/>
            <a:ext cx="12192000" cy="3763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AC039DD-4F5A-444D-ACDA-BDB7C5C953E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4677" y="683299"/>
            <a:ext cx="12192000" cy="724247"/>
          </a:xfrm>
        </p:spPr>
        <p:txBody>
          <a:bodyPr/>
          <a:lstStyle/>
          <a:p>
            <a:r>
              <a:rPr lang="en-US" altLang="ko-KR" dirty="0">
                <a:solidFill>
                  <a:srgbClr val="00B050"/>
                </a:solidFill>
              </a:rPr>
              <a:t>Free Template</a:t>
            </a:r>
            <a:endParaRPr lang="ko-KR" altLang="en-US" dirty="0">
              <a:solidFill>
                <a:srgbClr val="00B050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724147" y="1359240"/>
            <a:ext cx="2875212" cy="5122346"/>
            <a:chOff x="827583" y="1340768"/>
            <a:chExt cx="2903964" cy="5122346"/>
          </a:xfrm>
        </p:grpSpPr>
        <p:sp>
          <p:nvSpPr>
            <p:cNvPr id="5" name="Rectangle 16"/>
            <p:cNvSpPr/>
            <p:nvPr/>
          </p:nvSpPr>
          <p:spPr>
            <a:xfrm>
              <a:off x="827583" y="1340768"/>
              <a:ext cx="2903963" cy="211832"/>
            </a:xfrm>
            <a:custGeom>
              <a:avLst/>
              <a:gdLst>
                <a:gd name="connsiteX0" fmla="*/ 0 w 2736304"/>
                <a:gd name="connsiteY0" fmla="*/ 0 h 211832"/>
                <a:gd name="connsiteX1" fmla="*/ 2736304 w 2736304"/>
                <a:gd name="connsiteY1" fmla="*/ 0 h 211832"/>
                <a:gd name="connsiteX2" fmla="*/ 2736304 w 2736304"/>
                <a:gd name="connsiteY2" fmla="*/ 211832 h 211832"/>
                <a:gd name="connsiteX3" fmla="*/ 0 w 2736304"/>
                <a:gd name="connsiteY3" fmla="*/ 211832 h 211832"/>
                <a:gd name="connsiteX4" fmla="*/ 0 w 2736304"/>
                <a:gd name="connsiteY4" fmla="*/ 0 h 211832"/>
                <a:gd name="connsiteX0" fmla="*/ 220980 w 2736304"/>
                <a:gd name="connsiteY0" fmla="*/ 0 h 211832"/>
                <a:gd name="connsiteX1" fmla="*/ 2736304 w 2736304"/>
                <a:gd name="connsiteY1" fmla="*/ 0 h 211832"/>
                <a:gd name="connsiteX2" fmla="*/ 2736304 w 2736304"/>
                <a:gd name="connsiteY2" fmla="*/ 211832 h 211832"/>
                <a:gd name="connsiteX3" fmla="*/ 0 w 2736304"/>
                <a:gd name="connsiteY3" fmla="*/ 211832 h 211832"/>
                <a:gd name="connsiteX4" fmla="*/ 220980 w 2736304"/>
                <a:gd name="connsiteY4" fmla="*/ 0 h 211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36304" h="211832">
                  <a:moveTo>
                    <a:pt x="220980" y="0"/>
                  </a:moveTo>
                  <a:lnTo>
                    <a:pt x="2736304" y="0"/>
                  </a:lnTo>
                  <a:lnTo>
                    <a:pt x="2736304" y="211832"/>
                  </a:lnTo>
                  <a:lnTo>
                    <a:pt x="0" y="211832"/>
                  </a:lnTo>
                  <a:lnTo>
                    <a:pt x="22098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1043608" y="1340768"/>
              <a:ext cx="2687939" cy="5122346"/>
            </a:xfrm>
            <a:prstGeom prst="rect">
              <a:avLst/>
            </a:prstGeom>
            <a:solidFill>
              <a:schemeClr val="accent1">
                <a:alpha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1150878" y="1867074"/>
            <a:ext cx="228248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“You can simply impress your audience and add a unique and appeal to your Presentations. Easy to change colors, photos and Text. ”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4043345" y="5369914"/>
            <a:ext cx="2167332" cy="1068787"/>
            <a:chOff x="270024" y="1671304"/>
            <a:chExt cx="1280222" cy="1079475"/>
          </a:xfrm>
        </p:grpSpPr>
        <p:sp>
          <p:nvSpPr>
            <p:cNvPr id="12" name="TextBox 11"/>
            <p:cNvSpPr txBox="1"/>
            <p:nvPr/>
          </p:nvSpPr>
          <p:spPr>
            <a:xfrm>
              <a:off x="270024" y="1911472"/>
              <a:ext cx="1280222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70024" y="1671304"/>
              <a:ext cx="1280222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6654663" y="5369914"/>
            <a:ext cx="2167332" cy="1068787"/>
            <a:chOff x="270024" y="1671304"/>
            <a:chExt cx="1280222" cy="1079475"/>
          </a:xfrm>
        </p:grpSpPr>
        <p:sp>
          <p:nvSpPr>
            <p:cNvPr id="15" name="TextBox 14"/>
            <p:cNvSpPr txBox="1"/>
            <p:nvPr/>
          </p:nvSpPr>
          <p:spPr>
            <a:xfrm>
              <a:off x="270024" y="1911472"/>
              <a:ext cx="1280222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70024" y="1671304"/>
              <a:ext cx="1280222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9265980" y="5369914"/>
            <a:ext cx="2167332" cy="1068787"/>
            <a:chOff x="270024" y="1671304"/>
            <a:chExt cx="1280222" cy="1079475"/>
          </a:xfrm>
        </p:grpSpPr>
        <p:sp>
          <p:nvSpPr>
            <p:cNvPr id="18" name="TextBox 17"/>
            <p:cNvSpPr txBox="1"/>
            <p:nvPr/>
          </p:nvSpPr>
          <p:spPr>
            <a:xfrm>
              <a:off x="270024" y="1911472"/>
              <a:ext cx="1280222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70024" y="1671304"/>
              <a:ext cx="1280222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20" name="Freeform 6">
            <a:extLst>
              <a:ext uri="{FF2B5EF4-FFF2-40B4-BE49-F238E27FC236}">
                <a16:creationId xmlns:a16="http://schemas.microsoft.com/office/drawing/2014/main" id="{7CF70F0B-84EC-435E-922A-B74DEAE7FB8B}"/>
              </a:ext>
            </a:extLst>
          </p:cNvPr>
          <p:cNvSpPr/>
          <p:nvPr/>
        </p:nvSpPr>
        <p:spPr>
          <a:xfrm>
            <a:off x="0" y="0"/>
            <a:ext cx="3527168" cy="565400"/>
          </a:xfrm>
          <a:custGeom>
            <a:avLst/>
            <a:gdLst>
              <a:gd name="connsiteX0" fmla="*/ 0 w 8422106"/>
              <a:gd name="connsiteY0" fmla="*/ 0 h 1022686"/>
              <a:gd name="connsiteX1" fmla="*/ 7910763 w 8422106"/>
              <a:gd name="connsiteY1" fmla="*/ 0 h 1022686"/>
              <a:gd name="connsiteX2" fmla="*/ 8422106 w 8422106"/>
              <a:gd name="connsiteY2" fmla="*/ 511343 h 1022686"/>
              <a:gd name="connsiteX3" fmla="*/ 8422105 w 8422106"/>
              <a:gd name="connsiteY3" fmla="*/ 511343 h 1022686"/>
              <a:gd name="connsiteX4" fmla="*/ 7910762 w 8422106"/>
              <a:gd name="connsiteY4" fmla="*/ 1022686 h 1022686"/>
              <a:gd name="connsiteX5" fmla="*/ 0 w 8422106"/>
              <a:gd name="connsiteY5" fmla="*/ 1022685 h 1022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422106" h="1022686">
                <a:moveTo>
                  <a:pt x="0" y="0"/>
                </a:moveTo>
                <a:lnTo>
                  <a:pt x="7910763" y="0"/>
                </a:lnTo>
                <a:cubicBezTo>
                  <a:pt x="8193170" y="0"/>
                  <a:pt x="8422106" y="228936"/>
                  <a:pt x="8422106" y="511343"/>
                </a:cubicBezTo>
                <a:lnTo>
                  <a:pt x="8422105" y="511343"/>
                </a:lnTo>
                <a:cubicBezTo>
                  <a:pt x="8422105" y="793750"/>
                  <a:pt x="8193169" y="1022686"/>
                  <a:pt x="7910762" y="1022686"/>
                </a:cubicBezTo>
                <a:lnTo>
                  <a:pt x="0" y="1022685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1" name="Freeform 8">
            <a:extLst>
              <a:ext uri="{FF2B5EF4-FFF2-40B4-BE49-F238E27FC236}">
                <a16:creationId xmlns:a16="http://schemas.microsoft.com/office/drawing/2014/main" id="{5D6CD31F-6539-41E8-ACD2-AE60592FE5DF}"/>
              </a:ext>
            </a:extLst>
          </p:cNvPr>
          <p:cNvSpPr/>
          <p:nvPr/>
        </p:nvSpPr>
        <p:spPr>
          <a:xfrm>
            <a:off x="11004374" y="0"/>
            <a:ext cx="1187626" cy="1556084"/>
          </a:xfrm>
          <a:custGeom>
            <a:avLst/>
            <a:gdLst>
              <a:gd name="connsiteX0" fmla="*/ 0 w 745286"/>
              <a:gd name="connsiteY0" fmla="*/ 511342 h 1022685"/>
              <a:gd name="connsiteX1" fmla="*/ 0 w 745286"/>
              <a:gd name="connsiteY1" fmla="*/ 511343 h 1022685"/>
              <a:gd name="connsiteX2" fmla="*/ 0 w 745286"/>
              <a:gd name="connsiteY2" fmla="*/ 511343 h 1022685"/>
              <a:gd name="connsiteX3" fmla="*/ 511343 w 745286"/>
              <a:gd name="connsiteY3" fmla="*/ 0 h 1022685"/>
              <a:gd name="connsiteX4" fmla="*/ 745286 w 745286"/>
              <a:gd name="connsiteY4" fmla="*/ 0 h 1022685"/>
              <a:gd name="connsiteX5" fmla="*/ 745286 w 745286"/>
              <a:gd name="connsiteY5" fmla="*/ 1022685 h 1022685"/>
              <a:gd name="connsiteX6" fmla="*/ 511343 w 745286"/>
              <a:gd name="connsiteY6" fmla="*/ 1022685 h 1022685"/>
              <a:gd name="connsiteX7" fmla="*/ 10389 w 745286"/>
              <a:gd name="connsiteY7" fmla="*/ 614396 h 1022685"/>
              <a:gd name="connsiteX8" fmla="*/ 0 w 745286"/>
              <a:gd name="connsiteY8" fmla="*/ 511343 h 1022685"/>
              <a:gd name="connsiteX9" fmla="*/ 10389 w 745286"/>
              <a:gd name="connsiteY9" fmla="*/ 408290 h 1022685"/>
              <a:gd name="connsiteX10" fmla="*/ 511343 w 745286"/>
              <a:gd name="connsiteY10" fmla="*/ 0 h 10226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45286" h="1022685">
                <a:moveTo>
                  <a:pt x="0" y="511342"/>
                </a:moveTo>
                <a:lnTo>
                  <a:pt x="0" y="511343"/>
                </a:lnTo>
                <a:lnTo>
                  <a:pt x="0" y="511343"/>
                </a:lnTo>
                <a:close/>
                <a:moveTo>
                  <a:pt x="511343" y="0"/>
                </a:moveTo>
                <a:lnTo>
                  <a:pt x="745286" y="0"/>
                </a:lnTo>
                <a:lnTo>
                  <a:pt x="745286" y="1022685"/>
                </a:lnTo>
                <a:lnTo>
                  <a:pt x="511343" y="1022685"/>
                </a:lnTo>
                <a:cubicBezTo>
                  <a:pt x="264237" y="1022685"/>
                  <a:pt x="58070" y="847406"/>
                  <a:pt x="10389" y="614396"/>
                </a:cubicBezTo>
                <a:lnTo>
                  <a:pt x="0" y="511343"/>
                </a:lnTo>
                <a:lnTo>
                  <a:pt x="10389" y="408290"/>
                </a:lnTo>
                <a:cubicBezTo>
                  <a:pt x="58070" y="175279"/>
                  <a:pt x="264237" y="0"/>
                  <a:pt x="511343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5886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1">
            <a:extLst>
              <a:ext uri="{FF2B5EF4-FFF2-40B4-BE49-F238E27FC236}">
                <a16:creationId xmlns:a16="http://schemas.microsoft.com/office/drawing/2014/main" id="{F02FF379-C3E6-4F62-B790-CAD382C39ACE}"/>
              </a:ext>
            </a:extLst>
          </p:cNvPr>
          <p:cNvSpPr/>
          <p:nvPr/>
        </p:nvSpPr>
        <p:spPr>
          <a:xfrm>
            <a:off x="5114112" y="1990246"/>
            <a:ext cx="1984982" cy="198498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" name="Oval 22">
            <a:extLst>
              <a:ext uri="{FF2B5EF4-FFF2-40B4-BE49-F238E27FC236}">
                <a16:creationId xmlns:a16="http://schemas.microsoft.com/office/drawing/2014/main" id="{B80D2AA0-EE4C-4935-BB83-4414601A976A}"/>
              </a:ext>
            </a:extLst>
          </p:cNvPr>
          <p:cNvSpPr/>
          <p:nvPr/>
        </p:nvSpPr>
        <p:spPr>
          <a:xfrm>
            <a:off x="8832551" y="4146743"/>
            <a:ext cx="1984982" cy="198498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Oval 23">
            <a:extLst>
              <a:ext uri="{FF2B5EF4-FFF2-40B4-BE49-F238E27FC236}">
                <a16:creationId xmlns:a16="http://schemas.microsoft.com/office/drawing/2014/main" id="{C914B45A-8EDB-4777-B936-A5A823D7FF1C}"/>
              </a:ext>
            </a:extLst>
          </p:cNvPr>
          <p:cNvSpPr/>
          <p:nvPr/>
        </p:nvSpPr>
        <p:spPr>
          <a:xfrm>
            <a:off x="1394927" y="4146743"/>
            <a:ext cx="1984982" cy="198498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Left-Right Arrow 29">
            <a:extLst>
              <a:ext uri="{FF2B5EF4-FFF2-40B4-BE49-F238E27FC236}">
                <a16:creationId xmlns:a16="http://schemas.microsoft.com/office/drawing/2014/main" id="{9220D1D7-2414-48FC-9C44-CCBAA57119D3}"/>
              </a:ext>
            </a:extLst>
          </p:cNvPr>
          <p:cNvSpPr/>
          <p:nvPr/>
        </p:nvSpPr>
        <p:spPr>
          <a:xfrm rot="19798192">
            <a:off x="3250072" y="3563783"/>
            <a:ext cx="1995932" cy="967040"/>
          </a:xfrm>
          <a:prstGeom prst="leftRightArrow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Left-Right Arrow 30">
            <a:extLst>
              <a:ext uri="{FF2B5EF4-FFF2-40B4-BE49-F238E27FC236}">
                <a16:creationId xmlns:a16="http://schemas.microsoft.com/office/drawing/2014/main" id="{5E49B18E-162F-4939-8409-6030376ABEBF}"/>
              </a:ext>
            </a:extLst>
          </p:cNvPr>
          <p:cNvSpPr/>
          <p:nvPr/>
        </p:nvSpPr>
        <p:spPr>
          <a:xfrm rot="1957735">
            <a:off x="6967202" y="3591043"/>
            <a:ext cx="1995934" cy="967042"/>
          </a:xfrm>
          <a:prstGeom prst="leftRightArrow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710F5FA-DFE4-4242-820D-79BAA5E0A379}"/>
              </a:ext>
            </a:extLst>
          </p:cNvPr>
          <p:cNvSpPr txBox="1"/>
          <p:nvPr/>
        </p:nvSpPr>
        <p:spPr>
          <a:xfrm>
            <a:off x="5345489" y="3271149"/>
            <a:ext cx="1501429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 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5566DD1-1B0B-41F1-B5A9-11CAE8C181D3}"/>
              </a:ext>
            </a:extLst>
          </p:cNvPr>
          <p:cNvSpPr txBox="1"/>
          <p:nvPr/>
        </p:nvSpPr>
        <p:spPr>
          <a:xfrm>
            <a:off x="1636704" y="5492117"/>
            <a:ext cx="1501429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 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D5C7DF7-36CE-4BA6-9D75-2173AD81FEE4}"/>
              </a:ext>
            </a:extLst>
          </p:cNvPr>
          <p:cNvSpPr txBox="1"/>
          <p:nvPr/>
        </p:nvSpPr>
        <p:spPr>
          <a:xfrm>
            <a:off x="9074328" y="5468490"/>
            <a:ext cx="1501429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 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228C4C89-2D16-49B6-BFF8-C4690BC3B04A}"/>
              </a:ext>
            </a:extLst>
          </p:cNvPr>
          <p:cNvGrpSpPr/>
          <p:nvPr/>
        </p:nvGrpSpPr>
        <p:grpSpPr>
          <a:xfrm>
            <a:off x="4306030" y="4572694"/>
            <a:ext cx="3600400" cy="1133081"/>
            <a:chOff x="2771800" y="4545603"/>
            <a:chExt cx="3600400" cy="113308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1CB1D5E-4B39-46A2-858B-789506EDA5FB}"/>
                </a:ext>
              </a:extLst>
            </p:cNvPr>
            <p:cNvSpPr txBox="1"/>
            <p:nvPr/>
          </p:nvSpPr>
          <p:spPr>
            <a:xfrm>
              <a:off x="2771800" y="4545603"/>
              <a:ext cx="3600400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Here</a:t>
              </a:r>
              <a:endParaRPr lang="ko-KR" altLang="en-US" sz="36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" name="Rectangle 38">
              <a:extLst>
                <a:ext uri="{FF2B5EF4-FFF2-40B4-BE49-F238E27FC236}">
                  <a16:creationId xmlns:a16="http://schemas.microsoft.com/office/drawing/2014/main" id="{117B3235-AD7D-48F6-B27D-E3BB16507C77}"/>
                </a:ext>
              </a:extLst>
            </p:cNvPr>
            <p:cNvSpPr/>
            <p:nvPr/>
          </p:nvSpPr>
          <p:spPr>
            <a:xfrm>
              <a:off x="2771800" y="5155464"/>
              <a:ext cx="360040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0B8DE249-2C7B-443E-9D08-C286C04314BB}"/>
              </a:ext>
            </a:extLst>
          </p:cNvPr>
          <p:cNvGrpSpPr/>
          <p:nvPr/>
        </p:nvGrpSpPr>
        <p:grpSpPr>
          <a:xfrm>
            <a:off x="1219632" y="1990246"/>
            <a:ext cx="2760056" cy="1340820"/>
            <a:chOff x="752834" y="2063899"/>
            <a:chExt cx="2335573" cy="134082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DFA0B39-ABD4-475D-AFE1-2F6BCDCB1BBE}"/>
                </a:ext>
              </a:extLst>
            </p:cNvPr>
            <p:cNvSpPr txBox="1"/>
            <p:nvPr/>
          </p:nvSpPr>
          <p:spPr>
            <a:xfrm>
              <a:off x="755809" y="2063899"/>
              <a:ext cx="233259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88E7CEC-3E98-460E-8A08-DE76A4288222}"/>
                </a:ext>
              </a:extLst>
            </p:cNvPr>
            <p:cNvSpPr txBox="1"/>
            <p:nvPr/>
          </p:nvSpPr>
          <p:spPr>
            <a:xfrm>
              <a:off x="752834" y="2389056"/>
              <a:ext cx="233259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7" name="Rectangle 45">
            <a:extLst>
              <a:ext uri="{FF2B5EF4-FFF2-40B4-BE49-F238E27FC236}">
                <a16:creationId xmlns:a16="http://schemas.microsoft.com/office/drawing/2014/main" id="{9F43202A-FA76-4FAC-908F-116DA53DA8DC}"/>
              </a:ext>
            </a:extLst>
          </p:cNvPr>
          <p:cNvSpPr/>
          <p:nvPr/>
        </p:nvSpPr>
        <p:spPr>
          <a:xfrm>
            <a:off x="942329" y="1990246"/>
            <a:ext cx="197768" cy="13006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425E705F-3DB8-41C1-9455-818149650F75}"/>
              </a:ext>
            </a:extLst>
          </p:cNvPr>
          <p:cNvGrpSpPr/>
          <p:nvPr/>
        </p:nvGrpSpPr>
        <p:grpSpPr>
          <a:xfrm>
            <a:off x="8233518" y="1990246"/>
            <a:ext cx="2759311" cy="1340820"/>
            <a:chOff x="6012160" y="2063899"/>
            <a:chExt cx="2335573" cy="134082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12F6824-86A8-4EEF-B3E5-0505BC7E962B}"/>
                </a:ext>
              </a:extLst>
            </p:cNvPr>
            <p:cNvSpPr txBox="1"/>
            <p:nvPr/>
          </p:nvSpPr>
          <p:spPr>
            <a:xfrm>
              <a:off x="6015135" y="2063899"/>
              <a:ext cx="233259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5012E5F-D364-48A4-9E7F-8541DD77C483}"/>
                </a:ext>
              </a:extLst>
            </p:cNvPr>
            <p:cNvSpPr txBox="1"/>
            <p:nvPr/>
          </p:nvSpPr>
          <p:spPr>
            <a:xfrm>
              <a:off x="6012160" y="2389056"/>
              <a:ext cx="233259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1" name="Rectangle 48">
            <a:extLst>
              <a:ext uri="{FF2B5EF4-FFF2-40B4-BE49-F238E27FC236}">
                <a16:creationId xmlns:a16="http://schemas.microsoft.com/office/drawing/2014/main" id="{F67B2B99-73E6-4440-A30D-BB8897ABB6B4}"/>
              </a:ext>
            </a:extLst>
          </p:cNvPr>
          <p:cNvSpPr/>
          <p:nvPr/>
        </p:nvSpPr>
        <p:spPr>
          <a:xfrm>
            <a:off x="11078602" y="1990246"/>
            <a:ext cx="197768" cy="130064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E671FB82-2BFA-4ED3-BF39-1DBA806EE3B3}"/>
              </a:ext>
            </a:extLst>
          </p:cNvPr>
          <p:cNvGrpSpPr/>
          <p:nvPr/>
        </p:nvGrpSpPr>
        <p:grpSpPr>
          <a:xfrm>
            <a:off x="2027847" y="4552773"/>
            <a:ext cx="568344" cy="794994"/>
            <a:chOff x="1019786" y="3002376"/>
            <a:chExt cx="2531613" cy="3541196"/>
          </a:xfrm>
          <a:solidFill>
            <a:schemeClr val="bg1"/>
          </a:solidFill>
        </p:grpSpPr>
        <p:sp>
          <p:nvSpPr>
            <p:cNvPr id="26" name="사각형: 둥근 모서리 132">
              <a:extLst>
                <a:ext uri="{FF2B5EF4-FFF2-40B4-BE49-F238E27FC236}">
                  <a16:creationId xmlns:a16="http://schemas.microsoft.com/office/drawing/2014/main" id="{399D123B-F550-4764-A8BC-0274E085E0CF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293202 h 1175728"/>
                <a:gd name="connsiteX1" fmla="*/ 293202 w 626166"/>
                <a:gd name="connsiteY1" fmla="*/ 0 h 1175728"/>
                <a:gd name="connsiteX2" fmla="*/ 332964 w 626166"/>
                <a:gd name="connsiteY2" fmla="*/ 0 h 1175728"/>
                <a:gd name="connsiteX3" fmla="*/ 626166 w 626166"/>
                <a:gd name="connsiteY3" fmla="*/ 293202 h 1175728"/>
                <a:gd name="connsiteX4" fmla="*/ 626166 w 626166"/>
                <a:gd name="connsiteY4" fmla="*/ 882526 h 1175728"/>
                <a:gd name="connsiteX5" fmla="*/ 332964 w 626166"/>
                <a:gd name="connsiteY5" fmla="*/ 1175728 h 1175728"/>
                <a:gd name="connsiteX6" fmla="*/ 293202 w 626166"/>
                <a:gd name="connsiteY6" fmla="*/ 1175728 h 1175728"/>
                <a:gd name="connsiteX7" fmla="*/ 0 w 626166"/>
                <a:gd name="connsiteY7" fmla="*/ 882526 h 1175728"/>
                <a:gd name="connsiteX8" fmla="*/ 0 w 626166"/>
                <a:gd name="connsiteY8" fmla="*/ 293202 h 1175728"/>
                <a:gd name="connsiteX0" fmla="*/ 0 w 626166"/>
                <a:gd name="connsiteY0" fmla="*/ 303142 h 1185668"/>
                <a:gd name="connsiteX1" fmla="*/ 293202 w 626166"/>
                <a:gd name="connsiteY1" fmla="*/ 9940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03142 h 1185668"/>
                <a:gd name="connsiteX1" fmla="*/ 233567 w 626166"/>
                <a:gd name="connsiteY1" fmla="*/ 1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93202 w 626166"/>
                <a:gd name="connsiteY6" fmla="*/ 1205546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53446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32959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03142 w 626166"/>
                <a:gd name="connsiteY6" fmla="*/ 1185668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25711"/>
                <a:gd name="connsiteX1" fmla="*/ 233567 w 626166"/>
                <a:gd name="connsiteY1" fmla="*/ 19879 h 1225711"/>
                <a:gd name="connsiteX2" fmla="*/ 432356 w 626166"/>
                <a:gd name="connsiteY2" fmla="*/ 0 h 1225711"/>
                <a:gd name="connsiteX3" fmla="*/ 626166 w 626166"/>
                <a:gd name="connsiteY3" fmla="*/ 323020 h 1225711"/>
                <a:gd name="connsiteX4" fmla="*/ 626166 w 626166"/>
                <a:gd name="connsiteY4" fmla="*/ 912344 h 1225711"/>
                <a:gd name="connsiteX5" fmla="*/ 332964 w 626166"/>
                <a:gd name="connsiteY5" fmla="*/ 1205546 h 1225711"/>
                <a:gd name="connsiteX6" fmla="*/ 332960 w 626166"/>
                <a:gd name="connsiteY6" fmla="*/ 1225424 h 1225711"/>
                <a:gd name="connsiteX7" fmla="*/ 0 w 626166"/>
                <a:gd name="connsiteY7" fmla="*/ 912344 h 1225711"/>
                <a:gd name="connsiteX8" fmla="*/ 0 w 626166"/>
                <a:gd name="connsiteY8" fmla="*/ 323020 h 1225711"/>
                <a:gd name="connsiteX0" fmla="*/ 0 w 626166"/>
                <a:gd name="connsiteY0" fmla="*/ 303142 h 1205833"/>
                <a:gd name="connsiteX1" fmla="*/ 233567 w 626166"/>
                <a:gd name="connsiteY1" fmla="*/ 1 h 1205833"/>
                <a:gd name="connsiteX2" fmla="*/ 412478 w 626166"/>
                <a:gd name="connsiteY2" fmla="*/ 0 h 1205833"/>
                <a:gd name="connsiteX3" fmla="*/ 626166 w 626166"/>
                <a:gd name="connsiteY3" fmla="*/ 303142 h 1205833"/>
                <a:gd name="connsiteX4" fmla="*/ 626166 w 626166"/>
                <a:gd name="connsiteY4" fmla="*/ 892466 h 1205833"/>
                <a:gd name="connsiteX5" fmla="*/ 332964 w 626166"/>
                <a:gd name="connsiteY5" fmla="*/ 1185668 h 1205833"/>
                <a:gd name="connsiteX6" fmla="*/ 332960 w 626166"/>
                <a:gd name="connsiteY6" fmla="*/ 1205546 h 1205833"/>
                <a:gd name="connsiteX7" fmla="*/ 0 w 626166"/>
                <a:gd name="connsiteY7" fmla="*/ 892466 h 1205833"/>
                <a:gd name="connsiteX8" fmla="*/ 0 w 626166"/>
                <a:gd name="connsiteY8" fmla="*/ 303142 h 1205833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32960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23429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3429 w 626166"/>
                <a:gd name="connsiteY6" fmla="*/ 1205546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0252 w 626166"/>
                <a:gd name="connsiteY6" fmla="*/ 1200437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막힌 원호 135">
              <a:extLst>
                <a:ext uri="{FF2B5EF4-FFF2-40B4-BE49-F238E27FC236}">
                  <a16:creationId xmlns:a16="http://schemas.microsoft.com/office/drawing/2014/main" id="{BAA27FB3-5131-4CE0-AB7A-19F646DE0913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0425245-98FC-43FB-B92C-7A742C691D92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7E27DB8-67E2-4915-B850-2DC3ACC25C41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197A58AA-B2F6-42D7-A2F7-CC2034CA2BC8}"/>
              </a:ext>
            </a:extLst>
          </p:cNvPr>
          <p:cNvGrpSpPr/>
          <p:nvPr/>
        </p:nvGrpSpPr>
        <p:grpSpPr>
          <a:xfrm rot="20593171">
            <a:off x="5802151" y="2282429"/>
            <a:ext cx="561460" cy="810783"/>
            <a:chOff x="8615780" y="3185232"/>
            <a:chExt cx="1026044" cy="1481671"/>
          </a:xfrm>
          <a:solidFill>
            <a:schemeClr val="bg1"/>
          </a:solidFill>
        </p:grpSpPr>
        <p:sp>
          <p:nvSpPr>
            <p:cNvPr id="31" name="눈물 방울 30">
              <a:extLst>
                <a:ext uri="{FF2B5EF4-FFF2-40B4-BE49-F238E27FC236}">
                  <a16:creationId xmlns:a16="http://schemas.microsoft.com/office/drawing/2014/main" id="{178494F2-F804-46CD-8BDA-48D4BEC7A61E}"/>
                </a:ext>
              </a:extLst>
            </p:cNvPr>
            <p:cNvSpPr/>
            <p:nvPr/>
          </p:nvSpPr>
          <p:spPr>
            <a:xfrm rot="8100000">
              <a:off x="8675547" y="3752503"/>
              <a:ext cx="914400" cy="914400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45253871-FFDE-4519-B9A6-4F1C64CD12FC}"/>
                </a:ext>
              </a:extLst>
            </p:cNvPr>
            <p:cNvSpPr/>
            <p:nvPr/>
          </p:nvSpPr>
          <p:spPr>
            <a:xfrm>
              <a:off x="9014972" y="3185232"/>
              <a:ext cx="216234" cy="56314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6F4581C4-BFD7-4C1B-B68C-5E9D6BF1DC1F}"/>
                </a:ext>
              </a:extLst>
            </p:cNvPr>
            <p:cNvSpPr/>
            <p:nvPr/>
          </p:nvSpPr>
          <p:spPr>
            <a:xfrm rot="3314848">
              <a:off x="9297740" y="3340683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07BBC0D9-22E8-46D6-9092-CDDD15C733AE}"/>
                </a:ext>
              </a:extLst>
            </p:cNvPr>
            <p:cNvSpPr/>
            <p:nvPr/>
          </p:nvSpPr>
          <p:spPr>
            <a:xfrm rot="18285152" flipH="1">
              <a:off x="8768936" y="3335788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EDBC0575-FED0-4493-B426-23992B680A96}"/>
              </a:ext>
            </a:extLst>
          </p:cNvPr>
          <p:cNvGrpSpPr/>
          <p:nvPr/>
        </p:nvGrpSpPr>
        <p:grpSpPr>
          <a:xfrm>
            <a:off x="9534134" y="4569565"/>
            <a:ext cx="658585" cy="751352"/>
            <a:chOff x="3434152" y="428041"/>
            <a:chExt cx="4718078" cy="5382655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B06AF3CA-11E8-4B89-9CEC-0FEF4447BDBA}"/>
                </a:ext>
              </a:extLst>
            </p:cNvPr>
            <p:cNvSpPr/>
            <p:nvPr/>
          </p:nvSpPr>
          <p:spPr>
            <a:xfrm>
              <a:off x="3434152" y="3168165"/>
              <a:ext cx="2828668" cy="2642531"/>
            </a:xfrm>
            <a:custGeom>
              <a:avLst/>
              <a:gdLst>
                <a:gd name="connsiteX0" fmla="*/ 712436 w 2824318"/>
                <a:gd name="connsiteY0" fmla="*/ 0 h 2637716"/>
                <a:gd name="connsiteX1" fmla="*/ 713966 w 2824318"/>
                <a:gd name="connsiteY1" fmla="*/ 10020 h 2637716"/>
                <a:gd name="connsiteX2" fmla="*/ 1669770 w 2824318"/>
                <a:gd name="connsiteY2" fmla="*/ 789023 h 2637716"/>
                <a:gd name="connsiteX3" fmla="*/ 2478775 w 2824318"/>
                <a:gd name="connsiteY3" fmla="*/ 358879 h 2637716"/>
                <a:gd name="connsiteX4" fmla="*/ 2499521 w 2824318"/>
                <a:gd name="connsiteY4" fmla="*/ 324730 h 2637716"/>
                <a:gd name="connsiteX5" fmla="*/ 2501850 w 2824318"/>
                <a:gd name="connsiteY5" fmla="*/ 327293 h 2637716"/>
                <a:gd name="connsiteX6" fmla="*/ 2824318 w 2824318"/>
                <a:gd name="connsiteY6" fmla="*/ 1225557 h 2637716"/>
                <a:gd name="connsiteX7" fmla="*/ 1412159 w 2824318"/>
                <a:gd name="connsiteY7" fmla="*/ 2637716 h 2637716"/>
                <a:gd name="connsiteX8" fmla="*/ 0 w 2824318"/>
                <a:gd name="connsiteY8" fmla="*/ 1225557 h 2637716"/>
                <a:gd name="connsiteX9" fmla="*/ 622608 w 2824318"/>
                <a:gd name="connsiteY9" fmla="*/ 54573 h 2637716"/>
                <a:gd name="connsiteX0" fmla="*/ 622608 w 2824318"/>
                <a:gd name="connsiteY0" fmla="*/ 44553 h 2627696"/>
                <a:gd name="connsiteX1" fmla="*/ 713966 w 2824318"/>
                <a:gd name="connsiteY1" fmla="*/ 0 h 2627696"/>
                <a:gd name="connsiteX2" fmla="*/ 1669770 w 2824318"/>
                <a:gd name="connsiteY2" fmla="*/ 779003 h 2627696"/>
                <a:gd name="connsiteX3" fmla="*/ 2478775 w 2824318"/>
                <a:gd name="connsiteY3" fmla="*/ 348859 h 2627696"/>
                <a:gd name="connsiteX4" fmla="*/ 2499521 w 2824318"/>
                <a:gd name="connsiteY4" fmla="*/ 314710 h 2627696"/>
                <a:gd name="connsiteX5" fmla="*/ 2501850 w 2824318"/>
                <a:gd name="connsiteY5" fmla="*/ 317273 h 2627696"/>
                <a:gd name="connsiteX6" fmla="*/ 2824318 w 2824318"/>
                <a:gd name="connsiteY6" fmla="*/ 1215537 h 2627696"/>
                <a:gd name="connsiteX7" fmla="*/ 1412159 w 2824318"/>
                <a:gd name="connsiteY7" fmla="*/ 2627696 h 2627696"/>
                <a:gd name="connsiteX8" fmla="*/ 0 w 2824318"/>
                <a:gd name="connsiteY8" fmla="*/ 1215537 h 2627696"/>
                <a:gd name="connsiteX9" fmla="*/ 622608 w 2824318"/>
                <a:gd name="connsiteY9" fmla="*/ 44553 h 2627696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78775 w 2824318"/>
                <a:gd name="connsiteY2" fmla="*/ 304306 h 2583143"/>
                <a:gd name="connsiteX3" fmla="*/ 2499521 w 2824318"/>
                <a:gd name="connsiteY3" fmla="*/ 270157 h 2583143"/>
                <a:gd name="connsiteX4" fmla="*/ 2501850 w 2824318"/>
                <a:gd name="connsiteY4" fmla="*/ 272720 h 2583143"/>
                <a:gd name="connsiteX5" fmla="*/ 2824318 w 2824318"/>
                <a:gd name="connsiteY5" fmla="*/ 1170984 h 2583143"/>
                <a:gd name="connsiteX6" fmla="*/ 1412159 w 2824318"/>
                <a:gd name="connsiteY6" fmla="*/ 2583143 h 2583143"/>
                <a:gd name="connsiteX7" fmla="*/ 0 w 2824318"/>
                <a:gd name="connsiteY7" fmla="*/ 1170984 h 2583143"/>
                <a:gd name="connsiteX8" fmla="*/ 622608 w 2824318"/>
                <a:gd name="connsiteY8" fmla="*/ 0 h 2583143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62490 h 2645633"/>
                <a:gd name="connsiteX1" fmla="*/ 1611404 w 2824318"/>
                <a:gd name="connsiteY1" fmla="*/ 271647 h 2645633"/>
                <a:gd name="connsiteX2" fmla="*/ 2499521 w 2824318"/>
                <a:gd name="connsiteY2" fmla="*/ 332647 h 2645633"/>
                <a:gd name="connsiteX3" fmla="*/ 2501850 w 2824318"/>
                <a:gd name="connsiteY3" fmla="*/ 335210 h 2645633"/>
                <a:gd name="connsiteX4" fmla="*/ 2824318 w 2824318"/>
                <a:gd name="connsiteY4" fmla="*/ 1233474 h 2645633"/>
                <a:gd name="connsiteX5" fmla="*/ 1412159 w 2824318"/>
                <a:gd name="connsiteY5" fmla="*/ 2645633 h 2645633"/>
                <a:gd name="connsiteX6" fmla="*/ 0 w 2824318"/>
                <a:gd name="connsiteY6" fmla="*/ 1233474 h 2645633"/>
                <a:gd name="connsiteX7" fmla="*/ 622608 w 2824318"/>
                <a:gd name="connsiteY7" fmla="*/ 62490 h 2645633"/>
                <a:gd name="connsiteX0" fmla="*/ 622608 w 2824318"/>
                <a:gd name="connsiteY0" fmla="*/ 44328 h 2627471"/>
                <a:gd name="connsiteX1" fmla="*/ 1611404 w 2824318"/>
                <a:gd name="connsiteY1" fmla="*/ 253485 h 2627471"/>
                <a:gd name="connsiteX2" fmla="*/ 2499521 w 2824318"/>
                <a:gd name="connsiteY2" fmla="*/ 314485 h 2627471"/>
                <a:gd name="connsiteX3" fmla="*/ 2501850 w 2824318"/>
                <a:gd name="connsiteY3" fmla="*/ 317048 h 2627471"/>
                <a:gd name="connsiteX4" fmla="*/ 2824318 w 2824318"/>
                <a:gd name="connsiteY4" fmla="*/ 1215312 h 2627471"/>
                <a:gd name="connsiteX5" fmla="*/ 1412159 w 2824318"/>
                <a:gd name="connsiteY5" fmla="*/ 2627471 h 2627471"/>
                <a:gd name="connsiteX6" fmla="*/ 0 w 2824318"/>
                <a:gd name="connsiteY6" fmla="*/ 1215312 h 2627471"/>
                <a:gd name="connsiteX7" fmla="*/ 622608 w 2824318"/>
                <a:gd name="connsiteY7" fmla="*/ 44328 h 2627471"/>
                <a:gd name="connsiteX0" fmla="*/ 622608 w 2889940"/>
                <a:gd name="connsiteY0" fmla="*/ 44328 h 2627471"/>
                <a:gd name="connsiteX1" fmla="*/ 1611404 w 2889940"/>
                <a:gd name="connsiteY1" fmla="*/ 253485 h 2627471"/>
                <a:gd name="connsiteX2" fmla="*/ 2499521 w 2889940"/>
                <a:gd name="connsiteY2" fmla="*/ 314485 h 2627471"/>
                <a:gd name="connsiteX3" fmla="*/ 2550488 w 2889940"/>
                <a:gd name="connsiteY3" fmla="*/ 394869 h 2627471"/>
                <a:gd name="connsiteX4" fmla="*/ 2824318 w 2889940"/>
                <a:gd name="connsiteY4" fmla="*/ 1215312 h 2627471"/>
                <a:gd name="connsiteX5" fmla="*/ 1412159 w 2889940"/>
                <a:gd name="connsiteY5" fmla="*/ 2627471 h 2627471"/>
                <a:gd name="connsiteX6" fmla="*/ 0 w 2889940"/>
                <a:gd name="connsiteY6" fmla="*/ 1215312 h 2627471"/>
                <a:gd name="connsiteX7" fmla="*/ 622608 w 2889940"/>
                <a:gd name="connsiteY7" fmla="*/ 44328 h 2627471"/>
                <a:gd name="connsiteX0" fmla="*/ 622608 w 2890034"/>
                <a:gd name="connsiteY0" fmla="*/ 45414 h 2628557"/>
                <a:gd name="connsiteX1" fmla="*/ 1611404 w 2890034"/>
                <a:gd name="connsiteY1" fmla="*/ 254571 h 2628557"/>
                <a:gd name="connsiteX2" fmla="*/ 2550488 w 2890034"/>
                <a:gd name="connsiteY2" fmla="*/ 395955 h 2628557"/>
                <a:gd name="connsiteX3" fmla="*/ 2824318 w 2890034"/>
                <a:gd name="connsiteY3" fmla="*/ 1216398 h 2628557"/>
                <a:gd name="connsiteX4" fmla="*/ 1412159 w 2890034"/>
                <a:gd name="connsiteY4" fmla="*/ 2628557 h 2628557"/>
                <a:gd name="connsiteX5" fmla="*/ 0 w 2890034"/>
                <a:gd name="connsiteY5" fmla="*/ 1216398 h 2628557"/>
                <a:gd name="connsiteX6" fmla="*/ 622608 w 2890034"/>
                <a:gd name="connsiteY6" fmla="*/ 45414 h 2628557"/>
                <a:gd name="connsiteX0" fmla="*/ 622608 w 2825835"/>
                <a:gd name="connsiteY0" fmla="*/ 45414 h 2628557"/>
                <a:gd name="connsiteX1" fmla="*/ 1611404 w 2825835"/>
                <a:gd name="connsiteY1" fmla="*/ 254571 h 2628557"/>
                <a:gd name="connsiteX2" fmla="*/ 2550488 w 2825835"/>
                <a:gd name="connsiteY2" fmla="*/ 395955 h 2628557"/>
                <a:gd name="connsiteX3" fmla="*/ 2824318 w 2825835"/>
                <a:gd name="connsiteY3" fmla="*/ 1216398 h 2628557"/>
                <a:gd name="connsiteX4" fmla="*/ 1412159 w 2825835"/>
                <a:gd name="connsiteY4" fmla="*/ 2628557 h 2628557"/>
                <a:gd name="connsiteX5" fmla="*/ 0 w 2825835"/>
                <a:gd name="connsiteY5" fmla="*/ 1216398 h 2628557"/>
                <a:gd name="connsiteX6" fmla="*/ 622608 w 2825835"/>
                <a:gd name="connsiteY6" fmla="*/ 45414 h 2628557"/>
                <a:gd name="connsiteX0" fmla="*/ 622608 w 2831364"/>
                <a:gd name="connsiteY0" fmla="*/ 45414 h 2628557"/>
                <a:gd name="connsiteX1" fmla="*/ 1611404 w 2831364"/>
                <a:gd name="connsiteY1" fmla="*/ 254571 h 2628557"/>
                <a:gd name="connsiteX2" fmla="*/ 2550488 w 2831364"/>
                <a:gd name="connsiteY2" fmla="*/ 395955 h 2628557"/>
                <a:gd name="connsiteX3" fmla="*/ 2824318 w 2831364"/>
                <a:gd name="connsiteY3" fmla="*/ 1216398 h 2628557"/>
                <a:gd name="connsiteX4" fmla="*/ 1412159 w 2831364"/>
                <a:gd name="connsiteY4" fmla="*/ 2628557 h 2628557"/>
                <a:gd name="connsiteX5" fmla="*/ 0 w 2831364"/>
                <a:gd name="connsiteY5" fmla="*/ 1216398 h 2628557"/>
                <a:gd name="connsiteX6" fmla="*/ 622608 w 2831364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58876 h 2632292"/>
                <a:gd name="connsiteX1" fmla="*/ 1611404 w 2828668"/>
                <a:gd name="connsiteY1" fmla="*/ 316672 h 2632292"/>
                <a:gd name="connsiteX2" fmla="*/ 2550488 w 2828668"/>
                <a:gd name="connsiteY2" fmla="*/ 399690 h 2632292"/>
                <a:gd name="connsiteX3" fmla="*/ 2824318 w 2828668"/>
                <a:gd name="connsiteY3" fmla="*/ 1220133 h 2632292"/>
                <a:gd name="connsiteX4" fmla="*/ 1412159 w 2828668"/>
                <a:gd name="connsiteY4" fmla="*/ 2632292 h 2632292"/>
                <a:gd name="connsiteX5" fmla="*/ 0 w 2828668"/>
                <a:gd name="connsiteY5" fmla="*/ 1220133 h 2632292"/>
                <a:gd name="connsiteX6" fmla="*/ 700429 w 2828668"/>
                <a:gd name="connsiteY6" fmla="*/ 58876 h 2632292"/>
                <a:gd name="connsiteX0" fmla="*/ 700429 w 2828668"/>
                <a:gd name="connsiteY0" fmla="*/ 62842 h 2636258"/>
                <a:gd name="connsiteX1" fmla="*/ 1611404 w 2828668"/>
                <a:gd name="connsiteY1" fmla="*/ 320638 h 2636258"/>
                <a:gd name="connsiteX2" fmla="*/ 2550488 w 2828668"/>
                <a:gd name="connsiteY2" fmla="*/ 403656 h 2636258"/>
                <a:gd name="connsiteX3" fmla="*/ 2824318 w 2828668"/>
                <a:gd name="connsiteY3" fmla="*/ 1224099 h 2636258"/>
                <a:gd name="connsiteX4" fmla="*/ 1412159 w 2828668"/>
                <a:gd name="connsiteY4" fmla="*/ 2636258 h 2636258"/>
                <a:gd name="connsiteX5" fmla="*/ 0 w 2828668"/>
                <a:gd name="connsiteY5" fmla="*/ 1224099 h 2636258"/>
                <a:gd name="connsiteX6" fmla="*/ 700429 w 2828668"/>
                <a:gd name="connsiteY6" fmla="*/ 62842 h 2636258"/>
                <a:gd name="connsiteX0" fmla="*/ 700429 w 2828668"/>
                <a:gd name="connsiteY0" fmla="*/ 69115 h 2642531"/>
                <a:gd name="connsiteX1" fmla="*/ 1591949 w 2828668"/>
                <a:gd name="connsiteY1" fmla="*/ 278273 h 2642531"/>
                <a:gd name="connsiteX2" fmla="*/ 2550488 w 2828668"/>
                <a:gd name="connsiteY2" fmla="*/ 409929 h 2642531"/>
                <a:gd name="connsiteX3" fmla="*/ 2824318 w 2828668"/>
                <a:gd name="connsiteY3" fmla="*/ 1230372 h 2642531"/>
                <a:gd name="connsiteX4" fmla="*/ 1412159 w 2828668"/>
                <a:gd name="connsiteY4" fmla="*/ 2642531 h 2642531"/>
                <a:gd name="connsiteX5" fmla="*/ 0 w 2828668"/>
                <a:gd name="connsiteY5" fmla="*/ 1230372 h 2642531"/>
                <a:gd name="connsiteX6" fmla="*/ 700429 w 2828668"/>
                <a:gd name="connsiteY6" fmla="*/ 69115 h 2642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28668" h="2642531">
                  <a:moveTo>
                    <a:pt x="700429" y="69115"/>
                  </a:moveTo>
                  <a:cubicBezTo>
                    <a:pt x="1280281" y="-139827"/>
                    <a:pt x="1186329" y="182560"/>
                    <a:pt x="1591949" y="278273"/>
                  </a:cubicBezTo>
                  <a:cubicBezTo>
                    <a:pt x="1997569" y="373986"/>
                    <a:pt x="2085689" y="113438"/>
                    <a:pt x="2550488" y="409929"/>
                  </a:cubicBezTo>
                  <a:cubicBezTo>
                    <a:pt x="2752640" y="570233"/>
                    <a:pt x="2851209" y="775394"/>
                    <a:pt x="2824318" y="1230372"/>
                  </a:cubicBezTo>
                  <a:cubicBezTo>
                    <a:pt x="2775199" y="2061427"/>
                    <a:pt x="2192073" y="2642531"/>
                    <a:pt x="1412159" y="2642531"/>
                  </a:cubicBezTo>
                  <a:cubicBezTo>
                    <a:pt x="632245" y="2642531"/>
                    <a:pt x="0" y="2010286"/>
                    <a:pt x="0" y="1230372"/>
                  </a:cubicBezTo>
                  <a:cubicBezTo>
                    <a:pt x="0" y="742926"/>
                    <a:pt x="217788" y="303435"/>
                    <a:pt x="700429" y="6911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BFC0A74-C41A-4ADB-B741-78269C378188}"/>
                </a:ext>
              </a:extLst>
            </p:cNvPr>
            <p:cNvSpPr/>
            <p:nvPr/>
          </p:nvSpPr>
          <p:spPr>
            <a:xfrm rot="15300000" flipH="1">
              <a:off x="4697268" y="953004"/>
              <a:ext cx="2262873" cy="2437350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338D4699-65E3-4EE5-9A2D-30BEFF6C79BD}"/>
                </a:ext>
              </a:extLst>
            </p:cNvPr>
            <p:cNvSpPr/>
            <p:nvPr/>
          </p:nvSpPr>
          <p:spPr>
            <a:xfrm rot="20281495">
              <a:off x="5538768" y="3059101"/>
              <a:ext cx="2613462" cy="2642532"/>
            </a:xfrm>
            <a:custGeom>
              <a:avLst/>
              <a:gdLst>
                <a:gd name="connsiteX0" fmla="*/ 2177283 w 2613462"/>
                <a:gd name="connsiteY0" fmla="*/ 323073 h 2642532"/>
                <a:gd name="connsiteX1" fmla="*/ 2335282 w 2613462"/>
                <a:gd name="connsiteY1" fmla="*/ 409930 h 2642532"/>
                <a:gd name="connsiteX2" fmla="*/ 2609112 w 2613462"/>
                <a:gd name="connsiteY2" fmla="*/ 1230373 h 2642532"/>
                <a:gd name="connsiteX3" fmla="*/ 1196953 w 2613462"/>
                <a:gd name="connsiteY3" fmla="*/ 2642532 h 2642532"/>
                <a:gd name="connsiteX4" fmla="*/ 25969 w 2613462"/>
                <a:gd name="connsiteY4" fmla="*/ 2019925 h 2642532"/>
                <a:gd name="connsiteX5" fmla="*/ 0 w 2613462"/>
                <a:gd name="connsiteY5" fmla="*/ 1977178 h 2642532"/>
                <a:gd name="connsiteX6" fmla="*/ 52970 w 2613462"/>
                <a:gd name="connsiteY6" fmla="*/ 1957707 h 2642532"/>
                <a:gd name="connsiteX7" fmla="*/ 878304 w 2613462"/>
                <a:gd name="connsiteY7" fmla="*/ 1131700 h 2642532"/>
                <a:gd name="connsiteX8" fmla="*/ 934359 w 2613462"/>
                <a:gd name="connsiteY8" fmla="*/ 219950 h 2642532"/>
                <a:gd name="connsiteX9" fmla="*/ 757798 w 2613462"/>
                <a:gd name="connsiteY9" fmla="*/ 18822 h 2642532"/>
                <a:gd name="connsiteX10" fmla="*/ 738979 w 2613462"/>
                <a:gd name="connsiteY10" fmla="*/ 4034 h 2642532"/>
                <a:gd name="connsiteX11" fmla="*/ 748059 w 2613462"/>
                <a:gd name="connsiteY11" fmla="*/ 2628 h 2642532"/>
                <a:gd name="connsiteX12" fmla="*/ 1376743 w 2613462"/>
                <a:gd name="connsiteY12" fmla="*/ 278274 h 2642532"/>
                <a:gd name="connsiteX13" fmla="*/ 2177283 w 2613462"/>
                <a:gd name="connsiteY13" fmla="*/ 323073 h 2642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13462" h="2642532">
                  <a:moveTo>
                    <a:pt x="2177283" y="323073"/>
                  </a:moveTo>
                  <a:cubicBezTo>
                    <a:pt x="2224968" y="344511"/>
                    <a:pt x="2277182" y="372869"/>
                    <a:pt x="2335282" y="409930"/>
                  </a:cubicBezTo>
                  <a:cubicBezTo>
                    <a:pt x="2537434" y="570234"/>
                    <a:pt x="2636003" y="775395"/>
                    <a:pt x="2609112" y="1230373"/>
                  </a:cubicBezTo>
                  <a:cubicBezTo>
                    <a:pt x="2559993" y="2061428"/>
                    <a:pt x="1976867" y="2642532"/>
                    <a:pt x="1196953" y="2642532"/>
                  </a:cubicBezTo>
                  <a:cubicBezTo>
                    <a:pt x="709507" y="2642532"/>
                    <a:pt x="279744" y="2395561"/>
                    <a:pt x="25969" y="2019925"/>
                  </a:cubicBezTo>
                  <a:lnTo>
                    <a:pt x="0" y="1977178"/>
                  </a:lnTo>
                  <a:lnTo>
                    <a:pt x="52970" y="1957707"/>
                  </a:lnTo>
                  <a:cubicBezTo>
                    <a:pt x="395707" y="1812253"/>
                    <a:pt x="690033" y="1528956"/>
                    <a:pt x="878304" y="1131700"/>
                  </a:cubicBezTo>
                  <a:cubicBezTo>
                    <a:pt x="1084449" y="696728"/>
                    <a:pt x="1068992" y="456841"/>
                    <a:pt x="934359" y="219950"/>
                  </a:cubicBezTo>
                  <a:cubicBezTo>
                    <a:pt x="870975" y="131062"/>
                    <a:pt x="812823" y="66588"/>
                    <a:pt x="757798" y="18822"/>
                  </a:cubicBezTo>
                  <a:lnTo>
                    <a:pt x="738979" y="4034"/>
                  </a:lnTo>
                  <a:lnTo>
                    <a:pt x="748059" y="2628"/>
                  </a:lnTo>
                  <a:cubicBezTo>
                    <a:pt x="1047406" y="-26900"/>
                    <a:pt x="1047177" y="200507"/>
                    <a:pt x="1376743" y="278274"/>
                  </a:cubicBezTo>
                  <a:cubicBezTo>
                    <a:pt x="1731660" y="362023"/>
                    <a:pt x="1843492" y="173009"/>
                    <a:pt x="2177283" y="32307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3E4D9FA9-3A7C-43C2-A034-B8B35BE85D58}"/>
                </a:ext>
              </a:extLst>
            </p:cNvPr>
            <p:cNvSpPr/>
            <p:nvPr/>
          </p:nvSpPr>
          <p:spPr>
            <a:xfrm rot="12600000" flipH="1">
              <a:off x="5404406" y="1307417"/>
              <a:ext cx="1728031" cy="1861269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0" name="Teardrop 3">
              <a:extLst>
                <a:ext uri="{FF2B5EF4-FFF2-40B4-BE49-F238E27FC236}">
                  <a16:creationId xmlns:a16="http://schemas.microsoft.com/office/drawing/2014/main" id="{44B240B4-90E1-4634-85AE-56720F9D69F7}"/>
                </a:ext>
              </a:extLst>
            </p:cNvPr>
            <p:cNvSpPr/>
            <p:nvPr/>
          </p:nvSpPr>
          <p:spPr>
            <a:xfrm rot="20810195" flipH="1">
              <a:off x="3922253" y="428041"/>
              <a:ext cx="1852466" cy="1002062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8058185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303748" y="2780342"/>
            <a:ext cx="3285277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zing. 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I hope and I believe that this Template will your Time, Money and Reputation.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705684" y="1300519"/>
            <a:ext cx="3218276" cy="1050846"/>
            <a:chOff x="2551705" y="4283314"/>
            <a:chExt cx="2357003" cy="1050846"/>
          </a:xfrm>
        </p:grpSpPr>
        <p:sp>
          <p:nvSpPr>
            <p:cNvPr id="12" name="TextBox 11"/>
            <p:cNvSpPr txBox="1"/>
            <p:nvPr/>
          </p:nvSpPr>
          <p:spPr>
            <a:xfrm>
              <a:off x="2551706" y="450316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705684" y="3223506"/>
            <a:ext cx="3218276" cy="1050846"/>
            <a:chOff x="2551705" y="4283314"/>
            <a:chExt cx="2357003" cy="1050846"/>
          </a:xfrm>
        </p:grpSpPr>
        <p:sp>
          <p:nvSpPr>
            <p:cNvPr id="15" name="TextBox 14"/>
            <p:cNvSpPr txBox="1"/>
            <p:nvPr/>
          </p:nvSpPr>
          <p:spPr>
            <a:xfrm>
              <a:off x="2551706" y="450316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705684" y="5105269"/>
            <a:ext cx="3218276" cy="1050846"/>
            <a:chOff x="2551705" y="4283314"/>
            <a:chExt cx="2357003" cy="1050846"/>
          </a:xfrm>
        </p:grpSpPr>
        <p:sp>
          <p:nvSpPr>
            <p:cNvPr id="18" name="TextBox 17"/>
            <p:cNvSpPr txBox="1"/>
            <p:nvPr/>
          </p:nvSpPr>
          <p:spPr>
            <a:xfrm>
              <a:off x="2551706" y="450316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EBB38F2E-7A85-4A3F-B6A5-F5365CAF78E6}"/>
              </a:ext>
            </a:extLst>
          </p:cNvPr>
          <p:cNvSpPr txBox="1"/>
          <p:nvPr/>
        </p:nvSpPr>
        <p:spPr>
          <a:xfrm>
            <a:off x="8303749" y="484597"/>
            <a:ext cx="2643629" cy="16753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Portfolio </a:t>
            </a:r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Presentation </a:t>
            </a:r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Designed</a:t>
            </a:r>
          </a:p>
        </p:txBody>
      </p:sp>
      <p:sp>
        <p:nvSpPr>
          <p:cNvPr id="23" name="Rectangle 36">
            <a:extLst>
              <a:ext uri="{FF2B5EF4-FFF2-40B4-BE49-F238E27FC236}">
                <a16:creationId xmlns:a16="http://schemas.microsoft.com/office/drawing/2014/main" id="{5B4965E9-CB57-47AE-B9EA-BA97097131A9}"/>
              </a:ext>
            </a:extLst>
          </p:cNvPr>
          <p:cNvSpPr/>
          <p:nvPr/>
        </p:nvSpPr>
        <p:spPr>
          <a:xfrm>
            <a:off x="2190360" y="847818"/>
            <a:ext cx="336743" cy="281490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4" name="Rectangle 16">
            <a:extLst>
              <a:ext uri="{FF2B5EF4-FFF2-40B4-BE49-F238E27FC236}">
                <a16:creationId xmlns:a16="http://schemas.microsoft.com/office/drawing/2014/main" id="{12CBB7B8-1963-424D-8E3C-7C31FF57395A}"/>
              </a:ext>
            </a:extLst>
          </p:cNvPr>
          <p:cNvSpPr/>
          <p:nvPr/>
        </p:nvSpPr>
        <p:spPr>
          <a:xfrm>
            <a:off x="2173538" y="2858070"/>
            <a:ext cx="353565" cy="232368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5" name="Oval 21">
            <a:extLst>
              <a:ext uri="{FF2B5EF4-FFF2-40B4-BE49-F238E27FC236}">
                <a16:creationId xmlns:a16="http://schemas.microsoft.com/office/drawing/2014/main" id="{5EC93B40-EF72-4585-AD0B-180ABA493FC6}"/>
              </a:ext>
            </a:extLst>
          </p:cNvPr>
          <p:cNvSpPr>
            <a:spLocks noChangeAspect="1"/>
          </p:cNvSpPr>
          <p:nvPr/>
        </p:nvSpPr>
        <p:spPr>
          <a:xfrm>
            <a:off x="2190360" y="4662153"/>
            <a:ext cx="336743" cy="33955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0" name="Grupo 19">
            <a:extLst>
              <a:ext uri="{FF2B5EF4-FFF2-40B4-BE49-F238E27FC236}">
                <a16:creationId xmlns:a16="http://schemas.microsoft.com/office/drawing/2014/main" id="{B8E5ECEF-6E6E-4895-9933-584F83A9EB54}"/>
              </a:ext>
            </a:extLst>
          </p:cNvPr>
          <p:cNvGrpSpPr/>
          <p:nvPr/>
        </p:nvGrpSpPr>
        <p:grpSpPr>
          <a:xfrm>
            <a:off x="3923960" y="1439018"/>
            <a:ext cx="4084602" cy="4661638"/>
            <a:chOff x="-2595563" y="2722563"/>
            <a:chExt cx="3146426" cy="3590925"/>
          </a:xfrm>
        </p:grpSpPr>
        <p:sp>
          <p:nvSpPr>
            <p:cNvPr id="22" name="Freeform 5">
              <a:extLst>
                <a:ext uri="{FF2B5EF4-FFF2-40B4-BE49-F238E27FC236}">
                  <a16:creationId xmlns:a16="http://schemas.microsoft.com/office/drawing/2014/main" id="{E1E9BF6A-008D-44FF-9590-F4DE780C09A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343150" y="2722563"/>
              <a:ext cx="2636838" cy="1989138"/>
            </a:xfrm>
            <a:custGeom>
              <a:avLst/>
              <a:gdLst>
                <a:gd name="T0" fmla="*/ 618 w 698"/>
                <a:gd name="T1" fmla="*/ 298 h 527"/>
                <a:gd name="T2" fmla="*/ 697 w 698"/>
                <a:gd name="T3" fmla="*/ 391 h 527"/>
                <a:gd name="T4" fmla="*/ 639 w 698"/>
                <a:gd name="T5" fmla="*/ 478 h 527"/>
                <a:gd name="T6" fmla="*/ 526 w 698"/>
                <a:gd name="T7" fmla="*/ 444 h 527"/>
                <a:gd name="T8" fmla="*/ 432 w 698"/>
                <a:gd name="T9" fmla="*/ 496 h 527"/>
                <a:gd name="T10" fmla="*/ 328 w 698"/>
                <a:gd name="T11" fmla="*/ 467 h 527"/>
                <a:gd name="T12" fmla="*/ 245 w 698"/>
                <a:gd name="T13" fmla="*/ 526 h 527"/>
                <a:gd name="T14" fmla="*/ 163 w 698"/>
                <a:gd name="T15" fmla="*/ 468 h 527"/>
                <a:gd name="T16" fmla="*/ 67 w 698"/>
                <a:gd name="T17" fmla="*/ 472 h 527"/>
                <a:gd name="T18" fmla="*/ 21 w 698"/>
                <a:gd name="T19" fmla="*/ 422 h 527"/>
                <a:gd name="T20" fmla="*/ 79 w 698"/>
                <a:gd name="T21" fmla="*/ 290 h 527"/>
                <a:gd name="T22" fmla="*/ 206 w 698"/>
                <a:gd name="T23" fmla="*/ 118 h 527"/>
                <a:gd name="T24" fmla="*/ 360 w 698"/>
                <a:gd name="T25" fmla="*/ 12 h 527"/>
                <a:gd name="T26" fmla="*/ 475 w 698"/>
                <a:gd name="T27" fmla="*/ 158 h 527"/>
                <a:gd name="T28" fmla="*/ 607 w 698"/>
                <a:gd name="T29" fmla="*/ 178 h 527"/>
                <a:gd name="T30" fmla="*/ 618 w 698"/>
                <a:gd name="T31" fmla="*/ 298 h 527"/>
                <a:gd name="T32" fmla="*/ 188 w 698"/>
                <a:gd name="T33" fmla="*/ 164 h 527"/>
                <a:gd name="T34" fmla="*/ 113 w 698"/>
                <a:gd name="T35" fmla="*/ 235 h 527"/>
                <a:gd name="T36" fmla="*/ 183 w 698"/>
                <a:gd name="T37" fmla="*/ 298 h 527"/>
                <a:gd name="T38" fmla="*/ 188 w 698"/>
                <a:gd name="T39" fmla="*/ 164 h 527"/>
                <a:gd name="T40" fmla="*/ 368 w 698"/>
                <a:gd name="T41" fmla="*/ 123 h 527"/>
                <a:gd name="T42" fmla="*/ 404 w 698"/>
                <a:gd name="T43" fmla="*/ 85 h 527"/>
                <a:gd name="T44" fmla="*/ 368 w 698"/>
                <a:gd name="T45" fmla="*/ 50 h 527"/>
                <a:gd name="T46" fmla="*/ 333 w 698"/>
                <a:gd name="T47" fmla="*/ 88 h 527"/>
                <a:gd name="T48" fmla="*/ 368 w 698"/>
                <a:gd name="T49" fmla="*/ 123 h 527"/>
                <a:gd name="T50" fmla="*/ 289 w 698"/>
                <a:gd name="T51" fmla="*/ 272 h 527"/>
                <a:gd name="T52" fmla="*/ 218 w 698"/>
                <a:gd name="T53" fmla="*/ 339 h 527"/>
                <a:gd name="T54" fmla="*/ 286 w 698"/>
                <a:gd name="T55" fmla="*/ 400 h 527"/>
                <a:gd name="T56" fmla="*/ 289 w 698"/>
                <a:gd name="T57" fmla="*/ 272 h 527"/>
                <a:gd name="T58" fmla="*/ 544 w 698"/>
                <a:gd name="T59" fmla="*/ 192 h 527"/>
                <a:gd name="T60" fmla="*/ 513 w 698"/>
                <a:gd name="T61" fmla="*/ 224 h 527"/>
                <a:gd name="T62" fmla="*/ 544 w 698"/>
                <a:gd name="T63" fmla="*/ 255 h 527"/>
                <a:gd name="T64" fmla="*/ 576 w 698"/>
                <a:gd name="T65" fmla="*/ 224 h 527"/>
                <a:gd name="T66" fmla="*/ 544 w 698"/>
                <a:gd name="T67" fmla="*/ 192 h 527"/>
                <a:gd name="T68" fmla="*/ 661 w 698"/>
                <a:gd name="T69" fmla="*/ 384 h 527"/>
                <a:gd name="T70" fmla="*/ 636 w 698"/>
                <a:gd name="T71" fmla="*/ 357 h 527"/>
                <a:gd name="T72" fmla="*/ 609 w 698"/>
                <a:gd name="T73" fmla="*/ 383 h 527"/>
                <a:gd name="T74" fmla="*/ 635 w 698"/>
                <a:gd name="T75" fmla="*/ 410 h 527"/>
                <a:gd name="T76" fmla="*/ 661 w 698"/>
                <a:gd name="T77" fmla="*/ 384 h 527"/>
                <a:gd name="T78" fmla="*/ 133 w 698"/>
                <a:gd name="T79" fmla="*/ 352 h 527"/>
                <a:gd name="T80" fmla="*/ 93 w 698"/>
                <a:gd name="T81" fmla="*/ 391 h 527"/>
                <a:gd name="T82" fmla="*/ 132 w 698"/>
                <a:gd name="T83" fmla="*/ 430 h 527"/>
                <a:gd name="T84" fmla="*/ 133 w 698"/>
                <a:gd name="T85" fmla="*/ 352 h 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98" h="527">
                  <a:moveTo>
                    <a:pt x="618" y="298"/>
                  </a:moveTo>
                  <a:cubicBezTo>
                    <a:pt x="666" y="311"/>
                    <a:pt x="695" y="341"/>
                    <a:pt x="697" y="391"/>
                  </a:cubicBezTo>
                  <a:cubicBezTo>
                    <a:pt x="698" y="429"/>
                    <a:pt x="674" y="464"/>
                    <a:pt x="639" y="478"/>
                  </a:cubicBezTo>
                  <a:cubicBezTo>
                    <a:pt x="594" y="495"/>
                    <a:pt x="558" y="481"/>
                    <a:pt x="526" y="444"/>
                  </a:cubicBezTo>
                  <a:cubicBezTo>
                    <a:pt x="501" y="473"/>
                    <a:pt x="470" y="491"/>
                    <a:pt x="432" y="496"/>
                  </a:cubicBezTo>
                  <a:cubicBezTo>
                    <a:pt x="394" y="501"/>
                    <a:pt x="360" y="489"/>
                    <a:pt x="328" y="467"/>
                  </a:cubicBezTo>
                  <a:cubicBezTo>
                    <a:pt x="311" y="503"/>
                    <a:pt x="286" y="526"/>
                    <a:pt x="245" y="526"/>
                  </a:cubicBezTo>
                  <a:cubicBezTo>
                    <a:pt x="205" y="527"/>
                    <a:pt x="180" y="505"/>
                    <a:pt x="163" y="468"/>
                  </a:cubicBezTo>
                  <a:cubicBezTo>
                    <a:pt x="131" y="484"/>
                    <a:pt x="99" y="488"/>
                    <a:pt x="67" y="472"/>
                  </a:cubicBezTo>
                  <a:cubicBezTo>
                    <a:pt x="45" y="461"/>
                    <a:pt x="30" y="444"/>
                    <a:pt x="21" y="422"/>
                  </a:cubicBezTo>
                  <a:cubicBezTo>
                    <a:pt x="0" y="371"/>
                    <a:pt x="20" y="327"/>
                    <a:pt x="79" y="290"/>
                  </a:cubicBezTo>
                  <a:cubicBezTo>
                    <a:pt x="27" y="195"/>
                    <a:pt x="105" y="95"/>
                    <a:pt x="206" y="118"/>
                  </a:cubicBezTo>
                  <a:cubicBezTo>
                    <a:pt x="240" y="37"/>
                    <a:pt x="294" y="0"/>
                    <a:pt x="360" y="12"/>
                  </a:cubicBezTo>
                  <a:cubicBezTo>
                    <a:pt x="430" y="24"/>
                    <a:pt x="470" y="75"/>
                    <a:pt x="475" y="158"/>
                  </a:cubicBezTo>
                  <a:cubicBezTo>
                    <a:pt x="524" y="134"/>
                    <a:pt x="569" y="136"/>
                    <a:pt x="607" y="178"/>
                  </a:cubicBezTo>
                  <a:cubicBezTo>
                    <a:pt x="639" y="214"/>
                    <a:pt x="638" y="255"/>
                    <a:pt x="618" y="298"/>
                  </a:cubicBezTo>
                  <a:close/>
                  <a:moveTo>
                    <a:pt x="188" y="164"/>
                  </a:moveTo>
                  <a:cubicBezTo>
                    <a:pt x="142" y="164"/>
                    <a:pt x="112" y="195"/>
                    <a:pt x="113" y="235"/>
                  </a:cubicBezTo>
                  <a:cubicBezTo>
                    <a:pt x="115" y="273"/>
                    <a:pt x="146" y="301"/>
                    <a:pt x="183" y="298"/>
                  </a:cubicBezTo>
                  <a:cubicBezTo>
                    <a:pt x="128" y="251"/>
                    <a:pt x="142" y="196"/>
                    <a:pt x="188" y="164"/>
                  </a:cubicBezTo>
                  <a:close/>
                  <a:moveTo>
                    <a:pt x="368" y="123"/>
                  </a:moveTo>
                  <a:cubicBezTo>
                    <a:pt x="388" y="122"/>
                    <a:pt x="405" y="105"/>
                    <a:pt x="404" y="85"/>
                  </a:cubicBezTo>
                  <a:cubicBezTo>
                    <a:pt x="404" y="66"/>
                    <a:pt x="387" y="50"/>
                    <a:pt x="368" y="50"/>
                  </a:cubicBezTo>
                  <a:cubicBezTo>
                    <a:pt x="348" y="50"/>
                    <a:pt x="332" y="67"/>
                    <a:pt x="333" y="88"/>
                  </a:cubicBezTo>
                  <a:cubicBezTo>
                    <a:pt x="333" y="108"/>
                    <a:pt x="349" y="123"/>
                    <a:pt x="368" y="123"/>
                  </a:cubicBezTo>
                  <a:close/>
                  <a:moveTo>
                    <a:pt x="289" y="272"/>
                  </a:moveTo>
                  <a:cubicBezTo>
                    <a:pt x="246" y="272"/>
                    <a:pt x="216" y="302"/>
                    <a:pt x="218" y="339"/>
                  </a:cubicBezTo>
                  <a:cubicBezTo>
                    <a:pt x="220" y="378"/>
                    <a:pt x="256" y="406"/>
                    <a:pt x="286" y="400"/>
                  </a:cubicBezTo>
                  <a:cubicBezTo>
                    <a:pt x="233" y="357"/>
                    <a:pt x="244" y="305"/>
                    <a:pt x="289" y="272"/>
                  </a:cubicBezTo>
                  <a:close/>
                  <a:moveTo>
                    <a:pt x="544" y="192"/>
                  </a:moveTo>
                  <a:cubicBezTo>
                    <a:pt x="526" y="192"/>
                    <a:pt x="513" y="206"/>
                    <a:pt x="513" y="224"/>
                  </a:cubicBezTo>
                  <a:cubicBezTo>
                    <a:pt x="512" y="242"/>
                    <a:pt x="526" y="256"/>
                    <a:pt x="544" y="255"/>
                  </a:cubicBezTo>
                  <a:cubicBezTo>
                    <a:pt x="562" y="255"/>
                    <a:pt x="576" y="241"/>
                    <a:pt x="576" y="224"/>
                  </a:cubicBezTo>
                  <a:cubicBezTo>
                    <a:pt x="576" y="206"/>
                    <a:pt x="561" y="191"/>
                    <a:pt x="544" y="192"/>
                  </a:cubicBezTo>
                  <a:close/>
                  <a:moveTo>
                    <a:pt x="661" y="384"/>
                  </a:moveTo>
                  <a:cubicBezTo>
                    <a:pt x="662" y="369"/>
                    <a:pt x="650" y="357"/>
                    <a:pt x="636" y="357"/>
                  </a:cubicBezTo>
                  <a:cubicBezTo>
                    <a:pt x="621" y="357"/>
                    <a:pt x="609" y="368"/>
                    <a:pt x="609" y="383"/>
                  </a:cubicBezTo>
                  <a:cubicBezTo>
                    <a:pt x="609" y="398"/>
                    <a:pt x="620" y="410"/>
                    <a:pt x="635" y="410"/>
                  </a:cubicBezTo>
                  <a:cubicBezTo>
                    <a:pt x="649" y="411"/>
                    <a:pt x="661" y="399"/>
                    <a:pt x="661" y="384"/>
                  </a:cubicBezTo>
                  <a:close/>
                  <a:moveTo>
                    <a:pt x="133" y="352"/>
                  </a:moveTo>
                  <a:cubicBezTo>
                    <a:pt x="108" y="353"/>
                    <a:pt x="93" y="368"/>
                    <a:pt x="93" y="391"/>
                  </a:cubicBezTo>
                  <a:cubicBezTo>
                    <a:pt x="92" y="414"/>
                    <a:pt x="107" y="430"/>
                    <a:pt x="132" y="430"/>
                  </a:cubicBezTo>
                  <a:cubicBezTo>
                    <a:pt x="105" y="399"/>
                    <a:pt x="105" y="383"/>
                    <a:pt x="133" y="352"/>
                  </a:cubicBezTo>
                  <a:close/>
                </a:path>
              </a:pathLst>
            </a:custGeom>
            <a:solidFill>
              <a:srgbClr val="0D66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6" name="Freeform 6">
              <a:extLst>
                <a:ext uri="{FF2B5EF4-FFF2-40B4-BE49-F238E27FC236}">
                  <a16:creationId xmlns:a16="http://schemas.microsoft.com/office/drawing/2014/main" id="{A4215CF4-F111-4F93-8C31-99888D387559}"/>
                </a:ext>
              </a:extLst>
            </p:cNvPr>
            <p:cNvSpPr>
              <a:spLocks/>
            </p:cNvSpPr>
            <p:nvPr/>
          </p:nvSpPr>
          <p:spPr bwMode="auto">
            <a:xfrm>
              <a:off x="-1803400" y="4478338"/>
              <a:ext cx="1508125" cy="1835150"/>
            </a:xfrm>
            <a:custGeom>
              <a:avLst/>
              <a:gdLst>
                <a:gd name="T0" fmla="*/ 189 w 399"/>
                <a:gd name="T1" fmla="*/ 21 h 486"/>
                <a:gd name="T2" fmla="*/ 254 w 399"/>
                <a:gd name="T3" fmla="*/ 45 h 486"/>
                <a:gd name="T4" fmla="*/ 219 w 399"/>
                <a:gd name="T5" fmla="*/ 257 h 486"/>
                <a:gd name="T6" fmla="*/ 225 w 399"/>
                <a:gd name="T7" fmla="*/ 258 h 486"/>
                <a:gd name="T8" fmla="*/ 231 w 399"/>
                <a:gd name="T9" fmla="*/ 242 h 486"/>
                <a:gd name="T10" fmla="*/ 286 w 399"/>
                <a:gd name="T11" fmla="*/ 61 h 486"/>
                <a:gd name="T12" fmla="*/ 310 w 399"/>
                <a:gd name="T13" fmla="*/ 37 h 486"/>
                <a:gd name="T14" fmla="*/ 388 w 399"/>
                <a:gd name="T15" fmla="*/ 0 h 486"/>
                <a:gd name="T16" fmla="*/ 391 w 399"/>
                <a:gd name="T17" fmla="*/ 29 h 486"/>
                <a:gd name="T18" fmla="*/ 268 w 399"/>
                <a:gd name="T19" fmla="*/ 380 h 486"/>
                <a:gd name="T20" fmla="*/ 259 w 399"/>
                <a:gd name="T21" fmla="*/ 447 h 486"/>
                <a:gd name="T22" fmla="*/ 248 w 399"/>
                <a:gd name="T23" fmla="*/ 466 h 486"/>
                <a:gd name="T24" fmla="*/ 157 w 399"/>
                <a:gd name="T25" fmla="*/ 478 h 486"/>
                <a:gd name="T26" fmla="*/ 131 w 399"/>
                <a:gd name="T27" fmla="*/ 449 h 486"/>
                <a:gd name="T28" fmla="*/ 9 w 399"/>
                <a:gd name="T29" fmla="*/ 44 h 486"/>
                <a:gd name="T30" fmla="*/ 0 w 399"/>
                <a:gd name="T31" fmla="*/ 25 h 486"/>
                <a:gd name="T32" fmla="*/ 21 w 399"/>
                <a:gd name="T33" fmla="*/ 27 h 486"/>
                <a:gd name="T34" fmla="*/ 70 w 399"/>
                <a:gd name="T35" fmla="*/ 67 h 486"/>
                <a:gd name="T36" fmla="*/ 86 w 399"/>
                <a:gd name="T37" fmla="*/ 86 h 486"/>
                <a:gd name="T38" fmla="*/ 127 w 399"/>
                <a:gd name="T39" fmla="*/ 205 h 486"/>
                <a:gd name="T40" fmla="*/ 139 w 399"/>
                <a:gd name="T41" fmla="*/ 229 h 486"/>
                <a:gd name="T42" fmla="*/ 144 w 399"/>
                <a:gd name="T43" fmla="*/ 228 h 486"/>
                <a:gd name="T44" fmla="*/ 150 w 399"/>
                <a:gd name="T45" fmla="*/ 177 h 486"/>
                <a:gd name="T46" fmla="*/ 151 w 399"/>
                <a:gd name="T47" fmla="*/ 77 h 486"/>
                <a:gd name="T48" fmla="*/ 164 w 399"/>
                <a:gd name="T49" fmla="*/ 48 h 486"/>
                <a:gd name="T50" fmla="*/ 189 w 399"/>
                <a:gd name="T51" fmla="*/ 21 h 4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99" h="486">
                  <a:moveTo>
                    <a:pt x="189" y="21"/>
                  </a:moveTo>
                  <a:cubicBezTo>
                    <a:pt x="210" y="28"/>
                    <a:pt x="231" y="36"/>
                    <a:pt x="254" y="45"/>
                  </a:cubicBezTo>
                  <a:cubicBezTo>
                    <a:pt x="242" y="114"/>
                    <a:pt x="231" y="185"/>
                    <a:pt x="219" y="257"/>
                  </a:cubicBezTo>
                  <a:cubicBezTo>
                    <a:pt x="221" y="257"/>
                    <a:pt x="223" y="258"/>
                    <a:pt x="225" y="258"/>
                  </a:cubicBezTo>
                  <a:cubicBezTo>
                    <a:pt x="227" y="253"/>
                    <a:pt x="229" y="248"/>
                    <a:pt x="231" y="242"/>
                  </a:cubicBezTo>
                  <a:cubicBezTo>
                    <a:pt x="249" y="182"/>
                    <a:pt x="268" y="122"/>
                    <a:pt x="286" y="61"/>
                  </a:cubicBezTo>
                  <a:cubicBezTo>
                    <a:pt x="290" y="48"/>
                    <a:pt x="297" y="42"/>
                    <a:pt x="310" y="37"/>
                  </a:cubicBezTo>
                  <a:cubicBezTo>
                    <a:pt x="336" y="27"/>
                    <a:pt x="359" y="14"/>
                    <a:pt x="388" y="0"/>
                  </a:cubicBezTo>
                  <a:cubicBezTo>
                    <a:pt x="399" y="4"/>
                    <a:pt x="399" y="13"/>
                    <a:pt x="391" y="29"/>
                  </a:cubicBezTo>
                  <a:cubicBezTo>
                    <a:pt x="335" y="141"/>
                    <a:pt x="290" y="257"/>
                    <a:pt x="268" y="380"/>
                  </a:cubicBezTo>
                  <a:cubicBezTo>
                    <a:pt x="264" y="402"/>
                    <a:pt x="263" y="425"/>
                    <a:pt x="259" y="447"/>
                  </a:cubicBezTo>
                  <a:cubicBezTo>
                    <a:pt x="258" y="454"/>
                    <a:pt x="253" y="463"/>
                    <a:pt x="248" y="466"/>
                  </a:cubicBezTo>
                  <a:cubicBezTo>
                    <a:pt x="219" y="481"/>
                    <a:pt x="189" y="486"/>
                    <a:pt x="157" y="478"/>
                  </a:cubicBezTo>
                  <a:cubicBezTo>
                    <a:pt x="142" y="474"/>
                    <a:pt x="133" y="465"/>
                    <a:pt x="131" y="449"/>
                  </a:cubicBezTo>
                  <a:cubicBezTo>
                    <a:pt x="120" y="305"/>
                    <a:pt x="70" y="173"/>
                    <a:pt x="9" y="44"/>
                  </a:cubicBezTo>
                  <a:cubicBezTo>
                    <a:pt x="6" y="38"/>
                    <a:pt x="3" y="32"/>
                    <a:pt x="0" y="25"/>
                  </a:cubicBezTo>
                  <a:cubicBezTo>
                    <a:pt x="8" y="18"/>
                    <a:pt x="12" y="17"/>
                    <a:pt x="21" y="27"/>
                  </a:cubicBezTo>
                  <a:cubicBezTo>
                    <a:pt x="35" y="42"/>
                    <a:pt x="54" y="53"/>
                    <a:pt x="70" y="67"/>
                  </a:cubicBezTo>
                  <a:cubicBezTo>
                    <a:pt x="76" y="72"/>
                    <a:pt x="84" y="79"/>
                    <a:pt x="86" y="86"/>
                  </a:cubicBezTo>
                  <a:cubicBezTo>
                    <a:pt x="100" y="125"/>
                    <a:pt x="113" y="165"/>
                    <a:pt x="127" y="205"/>
                  </a:cubicBezTo>
                  <a:cubicBezTo>
                    <a:pt x="129" y="213"/>
                    <a:pt x="135" y="221"/>
                    <a:pt x="139" y="229"/>
                  </a:cubicBezTo>
                  <a:cubicBezTo>
                    <a:pt x="141" y="229"/>
                    <a:pt x="142" y="228"/>
                    <a:pt x="144" y="228"/>
                  </a:cubicBezTo>
                  <a:cubicBezTo>
                    <a:pt x="146" y="211"/>
                    <a:pt x="149" y="194"/>
                    <a:pt x="150" y="177"/>
                  </a:cubicBezTo>
                  <a:cubicBezTo>
                    <a:pt x="151" y="144"/>
                    <a:pt x="151" y="111"/>
                    <a:pt x="151" y="77"/>
                  </a:cubicBezTo>
                  <a:cubicBezTo>
                    <a:pt x="151" y="65"/>
                    <a:pt x="155" y="56"/>
                    <a:pt x="164" y="48"/>
                  </a:cubicBezTo>
                  <a:cubicBezTo>
                    <a:pt x="174" y="40"/>
                    <a:pt x="181" y="30"/>
                    <a:pt x="189" y="21"/>
                  </a:cubicBezTo>
                  <a:close/>
                </a:path>
              </a:pathLst>
            </a:custGeom>
            <a:solidFill>
              <a:srgbClr val="0D66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7" name="Freeform 7">
              <a:extLst>
                <a:ext uri="{FF2B5EF4-FFF2-40B4-BE49-F238E27FC236}">
                  <a16:creationId xmlns:a16="http://schemas.microsoft.com/office/drawing/2014/main" id="{617CFD43-45B2-46F5-9A67-32CA62EDF63F}"/>
                </a:ext>
              </a:extLst>
            </p:cNvPr>
            <p:cNvSpPr>
              <a:spLocks/>
            </p:cNvSpPr>
            <p:nvPr/>
          </p:nvSpPr>
          <p:spPr bwMode="auto">
            <a:xfrm>
              <a:off x="-587375" y="2859088"/>
              <a:ext cx="1138238" cy="1627188"/>
            </a:xfrm>
            <a:custGeom>
              <a:avLst/>
              <a:gdLst>
                <a:gd name="T0" fmla="*/ 23 w 301"/>
                <a:gd name="T1" fmla="*/ 104 h 431"/>
                <a:gd name="T2" fmla="*/ 0 w 301"/>
                <a:gd name="T3" fmla="*/ 30 h 431"/>
                <a:gd name="T4" fmla="*/ 153 w 301"/>
                <a:gd name="T5" fmla="*/ 124 h 431"/>
                <a:gd name="T6" fmla="*/ 276 w 301"/>
                <a:gd name="T7" fmla="*/ 189 h 431"/>
                <a:gd name="T8" fmla="*/ 253 w 301"/>
                <a:gd name="T9" fmla="*/ 328 h 431"/>
                <a:gd name="T10" fmla="*/ 269 w 301"/>
                <a:gd name="T11" fmla="*/ 399 h 431"/>
                <a:gd name="T12" fmla="*/ 212 w 301"/>
                <a:gd name="T13" fmla="*/ 430 h 431"/>
                <a:gd name="T14" fmla="*/ 239 w 301"/>
                <a:gd name="T15" fmla="*/ 330 h 431"/>
                <a:gd name="T16" fmla="*/ 168 w 301"/>
                <a:gd name="T17" fmla="*/ 255 h 431"/>
                <a:gd name="T18" fmla="*/ 145 w 301"/>
                <a:gd name="T19" fmla="*/ 130 h 431"/>
                <a:gd name="T20" fmla="*/ 23 w 301"/>
                <a:gd name="T21" fmla="*/ 104 h 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01" h="431">
                  <a:moveTo>
                    <a:pt x="23" y="104"/>
                  </a:moveTo>
                  <a:cubicBezTo>
                    <a:pt x="15" y="78"/>
                    <a:pt x="8" y="55"/>
                    <a:pt x="0" y="30"/>
                  </a:cubicBezTo>
                  <a:cubicBezTo>
                    <a:pt x="60" y="0"/>
                    <a:pt x="125" y="39"/>
                    <a:pt x="153" y="124"/>
                  </a:cubicBezTo>
                  <a:cubicBezTo>
                    <a:pt x="207" y="120"/>
                    <a:pt x="251" y="139"/>
                    <a:pt x="276" y="189"/>
                  </a:cubicBezTo>
                  <a:cubicBezTo>
                    <a:pt x="301" y="240"/>
                    <a:pt x="289" y="286"/>
                    <a:pt x="253" y="328"/>
                  </a:cubicBezTo>
                  <a:cubicBezTo>
                    <a:pt x="274" y="349"/>
                    <a:pt x="282" y="372"/>
                    <a:pt x="269" y="399"/>
                  </a:cubicBezTo>
                  <a:cubicBezTo>
                    <a:pt x="259" y="421"/>
                    <a:pt x="240" y="431"/>
                    <a:pt x="212" y="430"/>
                  </a:cubicBezTo>
                  <a:cubicBezTo>
                    <a:pt x="238" y="400"/>
                    <a:pt x="248" y="366"/>
                    <a:pt x="239" y="330"/>
                  </a:cubicBezTo>
                  <a:cubicBezTo>
                    <a:pt x="229" y="293"/>
                    <a:pt x="205" y="269"/>
                    <a:pt x="168" y="255"/>
                  </a:cubicBezTo>
                  <a:cubicBezTo>
                    <a:pt x="184" y="209"/>
                    <a:pt x="180" y="166"/>
                    <a:pt x="145" y="130"/>
                  </a:cubicBezTo>
                  <a:cubicBezTo>
                    <a:pt x="111" y="94"/>
                    <a:pt x="68" y="90"/>
                    <a:pt x="23" y="104"/>
                  </a:cubicBezTo>
                  <a:close/>
                </a:path>
              </a:pathLst>
            </a:custGeom>
            <a:solidFill>
              <a:srgbClr val="0D66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8" name="Freeform 8">
              <a:extLst>
                <a:ext uri="{FF2B5EF4-FFF2-40B4-BE49-F238E27FC236}">
                  <a16:creationId xmlns:a16="http://schemas.microsoft.com/office/drawing/2014/main" id="{DA979271-8273-4200-8DE1-A4BFB1460D78}"/>
                </a:ext>
              </a:extLst>
            </p:cNvPr>
            <p:cNvSpPr>
              <a:spLocks/>
            </p:cNvSpPr>
            <p:nvPr/>
          </p:nvSpPr>
          <p:spPr bwMode="auto">
            <a:xfrm>
              <a:off x="-2595563" y="2941638"/>
              <a:ext cx="1068388" cy="1709738"/>
            </a:xfrm>
            <a:custGeom>
              <a:avLst/>
              <a:gdLst>
                <a:gd name="T0" fmla="*/ 63 w 283"/>
                <a:gd name="T1" fmla="*/ 193 h 453"/>
                <a:gd name="T2" fmla="*/ 63 w 283"/>
                <a:gd name="T3" fmla="*/ 137 h 453"/>
                <a:gd name="T4" fmla="*/ 156 w 283"/>
                <a:gd name="T5" fmla="*/ 56 h 453"/>
                <a:gd name="T6" fmla="*/ 177 w 283"/>
                <a:gd name="T7" fmla="*/ 46 h 453"/>
                <a:gd name="T8" fmla="*/ 283 w 283"/>
                <a:gd name="T9" fmla="*/ 9 h 453"/>
                <a:gd name="T10" fmla="*/ 267 w 283"/>
                <a:gd name="T11" fmla="*/ 48 h 453"/>
                <a:gd name="T12" fmla="*/ 132 w 283"/>
                <a:gd name="T13" fmla="*/ 228 h 453"/>
                <a:gd name="T14" fmla="*/ 71 w 283"/>
                <a:gd name="T15" fmla="*/ 333 h 453"/>
                <a:gd name="T16" fmla="*/ 143 w 283"/>
                <a:gd name="T17" fmla="*/ 430 h 453"/>
                <a:gd name="T18" fmla="*/ 41 w 283"/>
                <a:gd name="T19" fmla="*/ 373 h 453"/>
                <a:gd name="T20" fmla="*/ 21 w 283"/>
                <a:gd name="T21" fmla="*/ 311 h 453"/>
                <a:gd name="T22" fmla="*/ 51 w 283"/>
                <a:gd name="T23" fmla="*/ 200 h 453"/>
                <a:gd name="T24" fmla="*/ 63 w 283"/>
                <a:gd name="T25" fmla="*/ 193 h 4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83" h="453">
                  <a:moveTo>
                    <a:pt x="63" y="193"/>
                  </a:moveTo>
                  <a:cubicBezTo>
                    <a:pt x="63" y="173"/>
                    <a:pt x="60" y="155"/>
                    <a:pt x="63" y="137"/>
                  </a:cubicBezTo>
                  <a:cubicBezTo>
                    <a:pt x="71" y="90"/>
                    <a:pt x="108" y="60"/>
                    <a:pt x="156" y="56"/>
                  </a:cubicBezTo>
                  <a:cubicBezTo>
                    <a:pt x="163" y="56"/>
                    <a:pt x="172" y="51"/>
                    <a:pt x="177" y="46"/>
                  </a:cubicBezTo>
                  <a:cubicBezTo>
                    <a:pt x="205" y="14"/>
                    <a:pt x="239" y="0"/>
                    <a:pt x="283" y="9"/>
                  </a:cubicBezTo>
                  <a:cubicBezTo>
                    <a:pt x="277" y="23"/>
                    <a:pt x="272" y="35"/>
                    <a:pt x="267" y="48"/>
                  </a:cubicBezTo>
                  <a:cubicBezTo>
                    <a:pt x="146" y="53"/>
                    <a:pt x="95" y="121"/>
                    <a:pt x="132" y="228"/>
                  </a:cubicBezTo>
                  <a:cubicBezTo>
                    <a:pt x="91" y="251"/>
                    <a:pt x="68" y="285"/>
                    <a:pt x="71" y="333"/>
                  </a:cubicBezTo>
                  <a:cubicBezTo>
                    <a:pt x="74" y="380"/>
                    <a:pt x="100" y="412"/>
                    <a:pt x="143" y="430"/>
                  </a:cubicBezTo>
                  <a:cubicBezTo>
                    <a:pt x="99" y="453"/>
                    <a:pt x="45" y="416"/>
                    <a:pt x="41" y="373"/>
                  </a:cubicBezTo>
                  <a:cubicBezTo>
                    <a:pt x="39" y="351"/>
                    <a:pt x="33" y="331"/>
                    <a:pt x="21" y="311"/>
                  </a:cubicBezTo>
                  <a:cubicBezTo>
                    <a:pt x="0" y="273"/>
                    <a:pt x="15" y="225"/>
                    <a:pt x="51" y="200"/>
                  </a:cubicBezTo>
                  <a:cubicBezTo>
                    <a:pt x="56" y="197"/>
                    <a:pt x="61" y="194"/>
                    <a:pt x="63" y="193"/>
                  </a:cubicBezTo>
                  <a:close/>
                </a:path>
              </a:pathLst>
            </a:custGeom>
            <a:solidFill>
              <a:srgbClr val="0D66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14877732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1">
            <a:extLst>
              <a:ext uri="{FF2B5EF4-FFF2-40B4-BE49-F238E27FC236}">
                <a16:creationId xmlns:a16="http://schemas.microsoft.com/office/drawing/2014/main" id="{5E059D3C-CEDB-4653-A3FB-FD3245187F68}"/>
              </a:ext>
            </a:extLst>
          </p:cNvPr>
          <p:cNvSpPr/>
          <p:nvPr/>
        </p:nvSpPr>
        <p:spPr>
          <a:xfrm>
            <a:off x="5265681" y="3147116"/>
            <a:ext cx="1695716" cy="1695717"/>
          </a:xfrm>
          <a:prstGeom prst="ellipse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lumMod val="89000"/>
                </a:schemeClr>
              </a:gs>
            </a:gsLst>
            <a:lin ang="16800000" scaled="0"/>
          </a:gradFill>
          <a:ln w="19050">
            <a:gradFill>
              <a:gsLst>
                <a:gs pos="0">
                  <a:schemeClr val="bg1"/>
                </a:gs>
                <a:gs pos="50000">
                  <a:schemeClr val="bg1">
                    <a:alpha val="65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7200000" scaled="0"/>
            </a:gradFill>
          </a:ln>
          <a:effectLst>
            <a:outerShdw blurRad="25400" dist="12700" dir="8100000" algn="tr" rotWithShape="0">
              <a:prstClr val="black">
                <a:alpha val="2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" name="Group 22">
            <a:extLst>
              <a:ext uri="{FF2B5EF4-FFF2-40B4-BE49-F238E27FC236}">
                <a16:creationId xmlns:a16="http://schemas.microsoft.com/office/drawing/2014/main" id="{99A7F73F-0751-49CA-A363-FFC2AE6375D6}"/>
              </a:ext>
            </a:extLst>
          </p:cNvPr>
          <p:cNvGrpSpPr/>
          <p:nvPr/>
        </p:nvGrpSpPr>
        <p:grpSpPr>
          <a:xfrm>
            <a:off x="4744346" y="2569705"/>
            <a:ext cx="1369195" cy="1279809"/>
            <a:chOff x="2827731" y="1829193"/>
            <a:chExt cx="1744272" cy="1630399"/>
          </a:xfrm>
        </p:grpSpPr>
        <p:sp>
          <p:nvSpPr>
            <p:cNvPr id="5" name="Rectangle 15">
              <a:extLst>
                <a:ext uri="{FF2B5EF4-FFF2-40B4-BE49-F238E27FC236}">
                  <a16:creationId xmlns:a16="http://schemas.microsoft.com/office/drawing/2014/main" id="{E271065F-EE9B-4A1C-A5FA-54F102A13181}"/>
                </a:ext>
              </a:extLst>
            </p:cNvPr>
            <p:cNvSpPr/>
            <p:nvPr/>
          </p:nvSpPr>
          <p:spPr>
            <a:xfrm rot="16200000">
              <a:off x="3658606" y="1845368"/>
              <a:ext cx="929571" cy="897222"/>
            </a:xfrm>
            <a:custGeom>
              <a:avLst/>
              <a:gdLst/>
              <a:ahLst/>
              <a:cxnLst/>
              <a:rect l="l" t="t" r="r" b="b"/>
              <a:pathLst>
                <a:path w="929571" h="897222">
                  <a:moveTo>
                    <a:pt x="929571" y="731682"/>
                  </a:moveTo>
                  <a:lnTo>
                    <a:pt x="929571" y="897222"/>
                  </a:lnTo>
                  <a:lnTo>
                    <a:pt x="442770" y="897222"/>
                  </a:lnTo>
                  <a:lnTo>
                    <a:pt x="298754" y="897222"/>
                  </a:lnTo>
                  <a:lnTo>
                    <a:pt x="274103" y="897222"/>
                  </a:lnTo>
                  <a:cubicBezTo>
                    <a:pt x="274103" y="613647"/>
                    <a:pt x="176652" y="340818"/>
                    <a:pt x="0" y="123903"/>
                  </a:cubicBezTo>
                  <a:lnTo>
                    <a:pt x="116909" y="0"/>
                  </a:lnTo>
                  <a:cubicBezTo>
                    <a:pt x="291351" y="207479"/>
                    <a:pt x="400795" y="461979"/>
                    <a:pt x="432150" y="73168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Rectangle 15">
              <a:extLst>
                <a:ext uri="{FF2B5EF4-FFF2-40B4-BE49-F238E27FC236}">
                  <a16:creationId xmlns:a16="http://schemas.microsoft.com/office/drawing/2014/main" id="{3FC8578C-AC0F-43A3-800D-0C55B9CB874B}"/>
                </a:ext>
              </a:extLst>
            </p:cNvPr>
            <p:cNvSpPr/>
            <p:nvPr/>
          </p:nvSpPr>
          <p:spPr>
            <a:xfrm rot="13433242">
              <a:off x="2827731" y="2562370"/>
              <a:ext cx="929571" cy="897222"/>
            </a:xfrm>
            <a:custGeom>
              <a:avLst/>
              <a:gdLst/>
              <a:ahLst/>
              <a:cxnLst/>
              <a:rect l="l" t="t" r="r" b="b"/>
              <a:pathLst>
                <a:path w="929571" h="897222">
                  <a:moveTo>
                    <a:pt x="929571" y="731682"/>
                  </a:moveTo>
                  <a:lnTo>
                    <a:pt x="929571" y="897222"/>
                  </a:lnTo>
                  <a:lnTo>
                    <a:pt x="442770" y="897222"/>
                  </a:lnTo>
                  <a:lnTo>
                    <a:pt x="298754" y="897222"/>
                  </a:lnTo>
                  <a:lnTo>
                    <a:pt x="274103" y="897222"/>
                  </a:lnTo>
                  <a:cubicBezTo>
                    <a:pt x="274103" y="613647"/>
                    <a:pt x="176652" y="340818"/>
                    <a:pt x="0" y="123903"/>
                  </a:cubicBezTo>
                  <a:lnTo>
                    <a:pt x="116909" y="0"/>
                  </a:lnTo>
                  <a:cubicBezTo>
                    <a:pt x="291351" y="207479"/>
                    <a:pt x="400795" y="461979"/>
                    <a:pt x="432150" y="73168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7" name="Rectangle 15">
            <a:extLst>
              <a:ext uri="{FF2B5EF4-FFF2-40B4-BE49-F238E27FC236}">
                <a16:creationId xmlns:a16="http://schemas.microsoft.com/office/drawing/2014/main" id="{5E681729-7765-4074-B6EA-0E3E62D0A7BC}"/>
              </a:ext>
            </a:extLst>
          </p:cNvPr>
          <p:cNvSpPr/>
          <p:nvPr/>
        </p:nvSpPr>
        <p:spPr>
          <a:xfrm rot="10800000">
            <a:off x="4697189" y="3991688"/>
            <a:ext cx="729682" cy="704290"/>
          </a:xfrm>
          <a:custGeom>
            <a:avLst/>
            <a:gdLst/>
            <a:ahLst/>
            <a:cxnLst/>
            <a:rect l="l" t="t" r="r" b="b"/>
            <a:pathLst>
              <a:path w="929571" h="897222">
                <a:moveTo>
                  <a:pt x="929571" y="731682"/>
                </a:moveTo>
                <a:lnTo>
                  <a:pt x="929571" y="897222"/>
                </a:lnTo>
                <a:lnTo>
                  <a:pt x="442770" y="897222"/>
                </a:lnTo>
                <a:lnTo>
                  <a:pt x="298754" y="897222"/>
                </a:lnTo>
                <a:lnTo>
                  <a:pt x="274103" y="897222"/>
                </a:lnTo>
                <a:cubicBezTo>
                  <a:pt x="274103" y="613647"/>
                  <a:pt x="176652" y="340818"/>
                  <a:pt x="0" y="123903"/>
                </a:cubicBezTo>
                <a:lnTo>
                  <a:pt x="116909" y="0"/>
                </a:lnTo>
                <a:cubicBezTo>
                  <a:pt x="291351" y="207479"/>
                  <a:pt x="400795" y="461979"/>
                  <a:pt x="432150" y="73168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" name="Rectangle 15">
            <a:extLst>
              <a:ext uri="{FF2B5EF4-FFF2-40B4-BE49-F238E27FC236}">
                <a16:creationId xmlns:a16="http://schemas.microsoft.com/office/drawing/2014/main" id="{BFE3B5D6-F4E1-4B85-80DE-E5AF65EF8E03}"/>
              </a:ext>
            </a:extLst>
          </p:cNvPr>
          <p:cNvSpPr/>
          <p:nvPr/>
        </p:nvSpPr>
        <p:spPr>
          <a:xfrm rot="8033242">
            <a:off x="5260011" y="4643897"/>
            <a:ext cx="729683" cy="704289"/>
          </a:xfrm>
          <a:custGeom>
            <a:avLst/>
            <a:gdLst/>
            <a:ahLst/>
            <a:cxnLst/>
            <a:rect l="l" t="t" r="r" b="b"/>
            <a:pathLst>
              <a:path w="929571" h="897222">
                <a:moveTo>
                  <a:pt x="929571" y="731682"/>
                </a:moveTo>
                <a:lnTo>
                  <a:pt x="929571" y="897222"/>
                </a:lnTo>
                <a:lnTo>
                  <a:pt x="442770" y="897222"/>
                </a:lnTo>
                <a:lnTo>
                  <a:pt x="298754" y="897222"/>
                </a:lnTo>
                <a:lnTo>
                  <a:pt x="274103" y="897222"/>
                </a:lnTo>
                <a:cubicBezTo>
                  <a:pt x="274103" y="613647"/>
                  <a:pt x="176652" y="340818"/>
                  <a:pt x="0" y="123903"/>
                </a:cubicBezTo>
                <a:lnTo>
                  <a:pt x="116909" y="0"/>
                </a:lnTo>
                <a:cubicBezTo>
                  <a:pt x="291351" y="207479"/>
                  <a:pt x="400795" y="461979"/>
                  <a:pt x="432150" y="73168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9" name="Group 85">
            <a:extLst>
              <a:ext uri="{FF2B5EF4-FFF2-40B4-BE49-F238E27FC236}">
                <a16:creationId xmlns:a16="http://schemas.microsoft.com/office/drawing/2014/main" id="{CCFA45CE-E237-443A-B56A-FDBC948B07F6}"/>
              </a:ext>
            </a:extLst>
          </p:cNvPr>
          <p:cNvGrpSpPr/>
          <p:nvPr/>
        </p:nvGrpSpPr>
        <p:grpSpPr>
          <a:xfrm rot="10800000">
            <a:off x="6118426" y="4148533"/>
            <a:ext cx="1369195" cy="1279809"/>
            <a:chOff x="2827731" y="1829193"/>
            <a:chExt cx="1744272" cy="1630399"/>
          </a:xfrm>
        </p:grpSpPr>
        <p:sp>
          <p:nvSpPr>
            <p:cNvPr id="10" name="Rectangle 15">
              <a:extLst>
                <a:ext uri="{FF2B5EF4-FFF2-40B4-BE49-F238E27FC236}">
                  <a16:creationId xmlns:a16="http://schemas.microsoft.com/office/drawing/2014/main" id="{19A85C44-5180-41B5-B513-7E7B2703FDB4}"/>
                </a:ext>
              </a:extLst>
            </p:cNvPr>
            <p:cNvSpPr/>
            <p:nvPr/>
          </p:nvSpPr>
          <p:spPr>
            <a:xfrm rot="16200000">
              <a:off x="3658606" y="1845368"/>
              <a:ext cx="929571" cy="897222"/>
            </a:xfrm>
            <a:custGeom>
              <a:avLst/>
              <a:gdLst/>
              <a:ahLst/>
              <a:cxnLst/>
              <a:rect l="l" t="t" r="r" b="b"/>
              <a:pathLst>
                <a:path w="929571" h="897222">
                  <a:moveTo>
                    <a:pt x="929571" y="731682"/>
                  </a:moveTo>
                  <a:lnTo>
                    <a:pt x="929571" y="897222"/>
                  </a:lnTo>
                  <a:lnTo>
                    <a:pt x="442770" y="897222"/>
                  </a:lnTo>
                  <a:lnTo>
                    <a:pt x="298754" y="897222"/>
                  </a:lnTo>
                  <a:lnTo>
                    <a:pt x="274103" y="897222"/>
                  </a:lnTo>
                  <a:cubicBezTo>
                    <a:pt x="274103" y="613647"/>
                    <a:pt x="176652" y="340818"/>
                    <a:pt x="0" y="123903"/>
                  </a:cubicBezTo>
                  <a:lnTo>
                    <a:pt x="116909" y="0"/>
                  </a:lnTo>
                  <a:cubicBezTo>
                    <a:pt x="291351" y="207479"/>
                    <a:pt x="400795" y="461979"/>
                    <a:pt x="432150" y="73168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Rectangle 15">
              <a:extLst>
                <a:ext uri="{FF2B5EF4-FFF2-40B4-BE49-F238E27FC236}">
                  <a16:creationId xmlns:a16="http://schemas.microsoft.com/office/drawing/2014/main" id="{6AD50664-7183-4088-A719-B865631897CA}"/>
                </a:ext>
              </a:extLst>
            </p:cNvPr>
            <p:cNvSpPr/>
            <p:nvPr/>
          </p:nvSpPr>
          <p:spPr>
            <a:xfrm rot="13433242">
              <a:off x="2827731" y="2562370"/>
              <a:ext cx="929571" cy="897222"/>
            </a:xfrm>
            <a:custGeom>
              <a:avLst/>
              <a:gdLst/>
              <a:ahLst/>
              <a:cxnLst/>
              <a:rect l="l" t="t" r="r" b="b"/>
              <a:pathLst>
                <a:path w="929571" h="897222">
                  <a:moveTo>
                    <a:pt x="929571" y="731682"/>
                  </a:moveTo>
                  <a:lnTo>
                    <a:pt x="929571" y="897222"/>
                  </a:lnTo>
                  <a:lnTo>
                    <a:pt x="442770" y="897222"/>
                  </a:lnTo>
                  <a:lnTo>
                    <a:pt x="298754" y="897222"/>
                  </a:lnTo>
                  <a:lnTo>
                    <a:pt x="274103" y="897222"/>
                  </a:lnTo>
                  <a:cubicBezTo>
                    <a:pt x="274103" y="613647"/>
                    <a:pt x="176652" y="340818"/>
                    <a:pt x="0" y="123903"/>
                  </a:cubicBezTo>
                  <a:lnTo>
                    <a:pt x="116909" y="0"/>
                  </a:lnTo>
                  <a:cubicBezTo>
                    <a:pt x="291351" y="207479"/>
                    <a:pt x="400795" y="461979"/>
                    <a:pt x="432150" y="73168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2" name="Group 88">
            <a:extLst>
              <a:ext uri="{FF2B5EF4-FFF2-40B4-BE49-F238E27FC236}">
                <a16:creationId xmlns:a16="http://schemas.microsoft.com/office/drawing/2014/main" id="{99EB16F8-F7F9-4A22-B1C8-0F9062D0F6A3}"/>
              </a:ext>
            </a:extLst>
          </p:cNvPr>
          <p:cNvGrpSpPr/>
          <p:nvPr/>
        </p:nvGrpSpPr>
        <p:grpSpPr>
          <a:xfrm rot="5400000">
            <a:off x="6220226" y="2667186"/>
            <a:ext cx="1369196" cy="1279809"/>
            <a:chOff x="2827731" y="1829193"/>
            <a:chExt cx="1744272" cy="1630399"/>
          </a:xfrm>
        </p:grpSpPr>
        <p:sp>
          <p:nvSpPr>
            <p:cNvPr id="13" name="Rectangle 15">
              <a:extLst>
                <a:ext uri="{FF2B5EF4-FFF2-40B4-BE49-F238E27FC236}">
                  <a16:creationId xmlns:a16="http://schemas.microsoft.com/office/drawing/2014/main" id="{7D7A4D14-6EFD-4D05-9F9B-1128465686E1}"/>
                </a:ext>
              </a:extLst>
            </p:cNvPr>
            <p:cNvSpPr/>
            <p:nvPr/>
          </p:nvSpPr>
          <p:spPr>
            <a:xfrm rot="16200000">
              <a:off x="3658606" y="1845368"/>
              <a:ext cx="929571" cy="897222"/>
            </a:xfrm>
            <a:custGeom>
              <a:avLst/>
              <a:gdLst/>
              <a:ahLst/>
              <a:cxnLst/>
              <a:rect l="l" t="t" r="r" b="b"/>
              <a:pathLst>
                <a:path w="929571" h="897222">
                  <a:moveTo>
                    <a:pt x="929571" y="731682"/>
                  </a:moveTo>
                  <a:lnTo>
                    <a:pt x="929571" y="897222"/>
                  </a:lnTo>
                  <a:lnTo>
                    <a:pt x="442770" y="897222"/>
                  </a:lnTo>
                  <a:lnTo>
                    <a:pt x="298754" y="897222"/>
                  </a:lnTo>
                  <a:lnTo>
                    <a:pt x="274103" y="897222"/>
                  </a:lnTo>
                  <a:cubicBezTo>
                    <a:pt x="274103" y="613647"/>
                    <a:pt x="176652" y="340818"/>
                    <a:pt x="0" y="123903"/>
                  </a:cubicBezTo>
                  <a:lnTo>
                    <a:pt x="116909" y="0"/>
                  </a:lnTo>
                  <a:cubicBezTo>
                    <a:pt x="291351" y="207479"/>
                    <a:pt x="400795" y="461979"/>
                    <a:pt x="432150" y="73168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Rectangle 15">
              <a:extLst>
                <a:ext uri="{FF2B5EF4-FFF2-40B4-BE49-F238E27FC236}">
                  <a16:creationId xmlns:a16="http://schemas.microsoft.com/office/drawing/2014/main" id="{645C5408-51C3-4936-B6C0-C79E40C32D60}"/>
                </a:ext>
              </a:extLst>
            </p:cNvPr>
            <p:cNvSpPr/>
            <p:nvPr/>
          </p:nvSpPr>
          <p:spPr>
            <a:xfrm rot="13433242">
              <a:off x="2827731" y="2562370"/>
              <a:ext cx="929571" cy="897222"/>
            </a:xfrm>
            <a:custGeom>
              <a:avLst/>
              <a:gdLst/>
              <a:ahLst/>
              <a:cxnLst/>
              <a:rect l="l" t="t" r="r" b="b"/>
              <a:pathLst>
                <a:path w="929571" h="897222">
                  <a:moveTo>
                    <a:pt x="929571" y="731682"/>
                  </a:moveTo>
                  <a:lnTo>
                    <a:pt x="929571" y="897222"/>
                  </a:lnTo>
                  <a:lnTo>
                    <a:pt x="442770" y="897222"/>
                  </a:lnTo>
                  <a:lnTo>
                    <a:pt x="298754" y="897222"/>
                  </a:lnTo>
                  <a:lnTo>
                    <a:pt x="274103" y="897222"/>
                  </a:lnTo>
                  <a:cubicBezTo>
                    <a:pt x="274103" y="613647"/>
                    <a:pt x="176652" y="340818"/>
                    <a:pt x="0" y="123903"/>
                  </a:cubicBezTo>
                  <a:lnTo>
                    <a:pt x="116909" y="0"/>
                  </a:lnTo>
                  <a:cubicBezTo>
                    <a:pt x="291351" y="207479"/>
                    <a:pt x="400795" y="461979"/>
                    <a:pt x="432150" y="73168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5" name="Oval 24">
            <a:extLst>
              <a:ext uri="{FF2B5EF4-FFF2-40B4-BE49-F238E27FC236}">
                <a16:creationId xmlns:a16="http://schemas.microsoft.com/office/drawing/2014/main" id="{9DFAF7B4-C87E-451C-87A5-02758844BC5F}"/>
              </a:ext>
            </a:extLst>
          </p:cNvPr>
          <p:cNvSpPr/>
          <p:nvPr/>
        </p:nvSpPr>
        <p:spPr>
          <a:xfrm>
            <a:off x="5761395" y="1954137"/>
            <a:ext cx="563019" cy="56301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Oval 91">
            <a:extLst>
              <a:ext uri="{FF2B5EF4-FFF2-40B4-BE49-F238E27FC236}">
                <a16:creationId xmlns:a16="http://schemas.microsoft.com/office/drawing/2014/main" id="{E70B8221-5E94-4638-8C95-78A8A003D956}"/>
              </a:ext>
            </a:extLst>
          </p:cNvPr>
          <p:cNvSpPr/>
          <p:nvPr/>
        </p:nvSpPr>
        <p:spPr>
          <a:xfrm>
            <a:off x="4529845" y="2498948"/>
            <a:ext cx="563019" cy="56301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Oval 94">
            <a:extLst>
              <a:ext uri="{FF2B5EF4-FFF2-40B4-BE49-F238E27FC236}">
                <a16:creationId xmlns:a16="http://schemas.microsoft.com/office/drawing/2014/main" id="{F356B7C5-5946-4431-91C3-DEAD1C5289D3}"/>
              </a:ext>
            </a:extLst>
          </p:cNvPr>
          <p:cNvSpPr/>
          <p:nvPr/>
        </p:nvSpPr>
        <p:spPr>
          <a:xfrm>
            <a:off x="4039103" y="3780813"/>
            <a:ext cx="563019" cy="56301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Oval 95">
            <a:extLst>
              <a:ext uri="{FF2B5EF4-FFF2-40B4-BE49-F238E27FC236}">
                <a16:creationId xmlns:a16="http://schemas.microsoft.com/office/drawing/2014/main" id="{12CD3F5B-57B9-4A77-81B0-D7AF15B8E691}"/>
              </a:ext>
            </a:extLst>
          </p:cNvPr>
          <p:cNvSpPr/>
          <p:nvPr/>
        </p:nvSpPr>
        <p:spPr>
          <a:xfrm>
            <a:off x="4641869" y="5016038"/>
            <a:ext cx="563019" cy="56301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Oval 96">
            <a:extLst>
              <a:ext uri="{FF2B5EF4-FFF2-40B4-BE49-F238E27FC236}">
                <a16:creationId xmlns:a16="http://schemas.microsoft.com/office/drawing/2014/main" id="{BDF55226-7ABC-4B38-89BE-CE9D84468DB1}"/>
              </a:ext>
            </a:extLst>
          </p:cNvPr>
          <p:cNvSpPr/>
          <p:nvPr/>
        </p:nvSpPr>
        <p:spPr>
          <a:xfrm>
            <a:off x="5907550" y="5485820"/>
            <a:ext cx="563019" cy="56301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Oval 97">
            <a:extLst>
              <a:ext uri="{FF2B5EF4-FFF2-40B4-BE49-F238E27FC236}">
                <a16:creationId xmlns:a16="http://schemas.microsoft.com/office/drawing/2014/main" id="{0C803C88-80F7-4906-8E84-E9EA3FF77804}"/>
              </a:ext>
            </a:extLst>
          </p:cNvPr>
          <p:cNvSpPr/>
          <p:nvPr/>
        </p:nvSpPr>
        <p:spPr>
          <a:xfrm>
            <a:off x="7139841" y="4940088"/>
            <a:ext cx="563019" cy="56301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Oval 98">
            <a:extLst>
              <a:ext uri="{FF2B5EF4-FFF2-40B4-BE49-F238E27FC236}">
                <a16:creationId xmlns:a16="http://schemas.microsoft.com/office/drawing/2014/main" id="{3A08DC69-B74F-4790-881B-8D5EF9A11FB6}"/>
              </a:ext>
            </a:extLst>
          </p:cNvPr>
          <p:cNvSpPr/>
          <p:nvPr/>
        </p:nvSpPr>
        <p:spPr>
          <a:xfrm>
            <a:off x="7642132" y="3639544"/>
            <a:ext cx="563019" cy="56301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Oval 99">
            <a:extLst>
              <a:ext uri="{FF2B5EF4-FFF2-40B4-BE49-F238E27FC236}">
                <a16:creationId xmlns:a16="http://schemas.microsoft.com/office/drawing/2014/main" id="{0BAC0A06-5B42-494A-AA27-C291E98FA6C6}"/>
              </a:ext>
            </a:extLst>
          </p:cNvPr>
          <p:cNvSpPr/>
          <p:nvPr/>
        </p:nvSpPr>
        <p:spPr>
          <a:xfrm>
            <a:off x="7040894" y="2398382"/>
            <a:ext cx="563019" cy="56301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3" name="Group 100">
            <a:extLst>
              <a:ext uri="{FF2B5EF4-FFF2-40B4-BE49-F238E27FC236}">
                <a16:creationId xmlns:a16="http://schemas.microsoft.com/office/drawing/2014/main" id="{83211090-AEE5-4840-8F58-70D478278AFC}"/>
              </a:ext>
            </a:extLst>
          </p:cNvPr>
          <p:cNvGrpSpPr/>
          <p:nvPr/>
        </p:nvGrpSpPr>
        <p:grpSpPr>
          <a:xfrm>
            <a:off x="6643122" y="5581062"/>
            <a:ext cx="2966597" cy="657346"/>
            <a:chOff x="4965551" y="1783849"/>
            <a:chExt cx="1780587" cy="657346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D4E90E2-41E7-43B3-AE5D-36A76A0FAD71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34A53C1-46FF-4623-B6C6-1E10BA8DE7AD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103">
            <a:extLst>
              <a:ext uri="{FF2B5EF4-FFF2-40B4-BE49-F238E27FC236}">
                <a16:creationId xmlns:a16="http://schemas.microsoft.com/office/drawing/2014/main" id="{63FF0C02-8BB0-4817-8AAE-FE21456C09C0}"/>
              </a:ext>
            </a:extLst>
          </p:cNvPr>
          <p:cNvGrpSpPr/>
          <p:nvPr/>
        </p:nvGrpSpPr>
        <p:grpSpPr>
          <a:xfrm>
            <a:off x="7785078" y="2317855"/>
            <a:ext cx="2966597" cy="657346"/>
            <a:chOff x="4965551" y="1783849"/>
            <a:chExt cx="1780587" cy="657346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20F0F60-0777-46F9-9ABE-485C695E50CD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1F41586-7196-4709-A192-2BA51AE58129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106">
            <a:extLst>
              <a:ext uri="{FF2B5EF4-FFF2-40B4-BE49-F238E27FC236}">
                <a16:creationId xmlns:a16="http://schemas.microsoft.com/office/drawing/2014/main" id="{6982446A-5046-435D-93E8-38A9BFA8F8E1}"/>
              </a:ext>
            </a:extLst>
          </p:cNvPr>
          <p:cNvGrpSpPr/>
          <p:nvPr/>
        </p:nvGrpSpPr>
        <p:grpSpPr>
          <a:xfrm>
            <a:off x="8398432" y="3587516"/>
            <a:ext cx="2966597" cy="657346"/>
            <a:chOff x="4965551" y="1783849"/>
            <a:chExt cx="1780587" cy="657346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3EF490D-885E-4506-B5A3-E4B55560AF24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05B9931-2FFC-4B78-A98E-B486D74BDEC3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118">
            <a:extLst>
              <a:ext uri="{FF2B5EF4-FFF2-40B4-BE49-F238E27FC236}">
                <a16:creationId xmlns:a16="http://schemas.microsoft.com/office/drawing/2014/main" id="{9BF66CAE-EF18-44AE-B763-022A28E48B5E}"/>
              </a:ext>
            </a:extLst>
          </p:cNvPr>
          <p:cNvGrpSpPr/>
          <p:nvPr/>
        </p:nvGrpSpPr>
        <p:grpSpPr>
          <a:xfrm>
            <a:off x="7875413" y="4892924"/>
            <a:ext cx="2966597" cy="657346"/>
            <a:chOff x="4965551" y="1783849"/>
            <a:chExt cx="1780587" cy="657346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B0BB95E-4B6A-4A00-8644-49BC1B5893D1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60F06EB-FC1A-4407-AB64-17E9CB58237F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121">
            <a:extLst>
              <a:ext uri="{FF2B5EF4-FFF2-40B4-BE49-F238E27FC236}">
                <a16:creationId xmlns:a16="http://schemas.microsoft.com/office/drawing/2014/main" id="{4B7663BB-6041-4E3E-9103-8E9A604142DA}"/>
              </a:ext>
            </a:extLst>
          </p:cNvPr>
          <p:cNvGrpSpPr/>
          <p:nvPr/>
        </p:nvGrpSpPr>
        <p:grpSpPr>
          <a:xfrm>
            <a:off x="2609104" y="1783820"/>
            <a:ext cx="2983091" cy="657346"/>
            <a:chOff x="4965551" y="1783849"/>
            <a:chExt cx="1780587" cy="657346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EB430BA-CB12-4ED1-A3DE-0FAE34AFE8FA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32AE4048-9F09-43F5-8A69-E7639B4DA82B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124">
            <a:extLst>
              <a:ext uri="{FF2B5EF4-FFF2-40B4-BE49-F238E27FC236}">
                <a16:creationId xmlns:a16="http://schemas.microsoft.com/office/drawing/2014/main" id="{DDD7E00E-E8EB-4665-8A34-76B2A043A0B7}"/>
              </a:ext>
            </a:extLst>
          </p:cNvPr>
          <p:cNvGrpSpPr/>
          <p:nvPr/>
        </p:nvGrpSpPr>
        <p:grpSpPr>
          <a:xfrm>
            <a:off x="1382982" y="2428862"/>
            <a:ext cx="2983091" cy="657346"/>
            <a:chOff x="4965551" y="1783849"/>
            <a:chExt cx="1780587" cy="657346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737029C5-B4FD-479E-B4BC-D65B558770B2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D47C851A-6152-406A-A53E-791B9D615FC1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127">
            <a:extLst>
              <a:ext uri="{FF2B5EF4-FFF2-40B4-BE49-F238E27FC236}">
                <a16:creationId xmlns:a16="http://schemas.microsoft.com/office/drawing/2014/main" id="{ACE00046-B8C8-4D95-A188-5986DDEDE42A}"/>
              </a:ext>
            </a:extLst>
          </p:cNvPr>
          <p:cNvGrpSpPr/>
          <p:nvPr/>
        </p:nvGrpSpPr>
        <p:grpSpPr>
          <a:xfrm>
            <a:off x="878813" y="3733649"/>
            <a:ext cx="2983091" cy="657346"/>
            <a:chOff x="4965551" y="1783849"/>
            <a:chExt cx="1780587" cy="657346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0F802C19-0639-4AC2-B5FD-27792C57E3EB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4FAE1C7C-E725-41FD-878F-9A1C58956F9B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130">
            <a:extLst>
              <a:ext uri="{FF2B5EF4-FFF2-40B4-BE49-F238E27FC236}">
                <a16:creationId xmlns:a16="http://schemas.microsoft.com/office/drawing/2014/main" id="{FC5580DB-BDC0-4617-B3FD-5B8C51859B35}"/>
              </a:ext>
            </a:extLst>
          </p:cNvPr>
          <p:cNvGrpSpPr/>
          <p:nvPr/>
        </p:nvGrpSpPr>
        <p:grpSpPr>
          <a:xfrm>
            <a:off x="1480131" y="4966358"/>
            <a:ext cx="2983091" cy="657346"/>
            <a:chOff x="4965551" y="1783849"/>
            <a:chExt cx="1780587" cy="657346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A0311423-E765-4265-9DDF-DCD558D564D1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5023EA19-2FE9-47DD-8DFA-F56B58EFF113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oup 133">
            <a:extLst>
              <a:ext uri="{FF2B5EF4-FFF2-40B4-BE49-F238E27FC236}">
                <a16:creationId xmlns:a16="http://schemas.microsoft.com/office/drawing/2014/main" id="{1E4E3C5C-FF84-43C1-AADD-3FC2F29FD0AC}"/>
              </a:ext>
            </a:extLst>
          </p:cNvPr>
          <p:cNvGrpSpPr/>
          <p:nvPr/>
        </p:nvGrpSpPr>
        <p:grpSpPr>
          <a:xfrm>
            <a:off x="5400533" y="3916189"/>
            <a:ext cx="1435898" cy="842012"/>
            <a:chOff x="4965551" y="1783849"/>
            <a:chExt cx="1780587" cy="842012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3AC3B3E6-D94F-41F6-8434-75918F25B469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92B86AC2-F24A-4B06-8028-E32DBF177CC5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1" name="Parallelogram 30">
            <a:extLst>
              <a:ext uri="{FF2B5EF4-FFF2-40B4-BE49-F238E27FC236}">
                <a16:creationId xmlns:a16="http://schemas.microsoft.com/office/drawing/2014/main" id="{5C77F2DE-169A-47A3-BB03-17796C7ED614}"/>
              </a:ext>
            </a:extLst>
          </p:cNvPr>
          <p:cNvSpPr/>
          <p:nvPr/>
        </p:nvSpPr>
        <p:spPr>
          <a:xfrm flipH="1">
            <a:off x="4778729" y="5179488"/>
            <a:ext cx="273822" cy="274499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2" name="Isosceles Triangle 8">
            <a:extLst>
              <a:ext uri="{FF2B5EF4-FFF2-40B4-BE49-F238E27FC236}">
                <a16:creationId xmlns:a16="http://schemas.microsoft.com/office/drawing/2014/main" id="{CE319192-98ED-446C-9F9A-123EB1B70D02}"/>
              </a:ext>
            </a:extLst>
          </p:cNvPr>
          <p:cNvSpPr/>
          <p:nvPr/>
        </p:nvSpPr>
        <p:spPr>
          <a:xfrm rot="16200000">
            <a:off x="7798068" y="3764072"/>
            <a:ext cx="265227" cy="316221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3" name="Oval 7">
            <a:extLst>
              <a:ext uri="{FF2B5EF4-FFF2-40B4-BE49-F238E27FC236}">
                <a16:creationId xmlns:a16="http://schemas.microsoft.com/office/drawing/2014/main" id="{0B9156C4-4B5C-4A7A-BFF6-CAF5E7806258}"/>
              </a:ext>
            </a:extLst>
          </p:cNvPr>
          <p:cNvSpPr/>
          <p:nvPr/>
        </p:nvSpPr>
        <p:spPr>
          <a:xfrm>
            <a:off x="7288854" y="5083084"/>
            <a:ext cx="281290" cy="28129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4" name="Round Same Side Corner Rectangle 11">
            <a:extLst>
              <a:ext uri="{FF2B5EF4-FFF2-40B4-BE49-F238E27FC236}">
                <a16:creationId xmlns:a16="http://schemas.microsoft.com/office/drawing/2014/main" id="{F985557F-F543-466C-AE93-AE76009DE01C}"/>
              </a:ext>
            </a:extLst>
          </p:cNvPr>
          <p:cNvSpPr>
            <a:spLocks noChangeAspect="1"/>
          </p:cNvSpPr>
          <p:nvPr/>
        </p:nvSpPr>
        <p:spPr>
          <a:xfrm rot="9900000">
            <a:off x="4684884" y="2659982"/>
            <a:ext cx="308325" cy="261863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5" name="Rounded Rectangle 27">
            <a:extLst>
              <a:ext uri="{FF2B5EF4-FFF2-40B4-BE49-F238E27FC236}">
                <a16:creationId xmlns:a16="http://schemas.microsoft.com/office/drawing/2014/main" id="{F439F691-2D00-4E1C-99EA-D0FB59A32F09}"/>
              </a:ext>
            </a:extLst>
          </p:cNvPr>
          <p:cNvSpPr/>
          <p:nvPr/>
        </p:nvSpPr>
        <p:spPr>
          <a:xfrm>
            <a:off x="5913262" y="2110686"/>
            <a:ext cx="269704" cy="20716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" name="Donut 24">
            <a:extLst>
              <a:ext uri="{FF2B5EF4-FFF2-40B4-BE49-F238E27FC236}">
                <a16:creationId xmlns:a16="http://schemas.microsoft.com/office/drawing/2014/main" id="{31B5D2D5-6C8F-4E3A-BA17-96F87858E874}"/>
              </a:ext>
            </a:extLst>
          </p:cNvPr>
          <p:cNvSpPr/>
          <p:nvPr/>
        </p:nvSpPr>
        <p:spPr>
          <a:xfrm>
            <a:off x="6041162" y="5609375"/>
            <a:ext cx="307715" cy="310220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7" name="Oval 21">
            <a:extLst>
              <a:ext uri="{FF2B5EF4-FFF2-40B4-BE49-F238E27FC236}">
                <a16:creationId xmlns:a16="http://schemas.microsoft.com/office/drawing/2014/main" id="{9B70836F-4A93-40A9-88E9-999A2B8E6F3F}"/>
              </a:ext>
            </a:extLst>
          </p:cNvPr>
          <p:cNvSpPr>
            <a:spLocks noChangeAspect="1"/>
          </p:cNvSpPr>
          <p:nvPr/>
        </p:nvSpPr>
        <p:spPr>
          <a:xfrm>
            <a:off x="4162331" y="3916189"/>
            <a:ext cx="297351" cy="299833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8" name="Rounded Rectangle 7">
            <a:extLst>
              <a:ext uri="{FF2B5EF4-FFF2-40B4-BE49-F238E27FC236}">
                <a16:creationId xmlns:a16="http://schemas.microsoft.com/office/drawing/2014/main" id="{766B503C-E162-4372-B264-E7B63A2533FD}"/>
              </a:ext>
            </a:extLst>
          </p:cNvPr>
          <p:cNvSpPr>
            <a:spLocks noChangeAspect="1"/>
          </p:cNvSpPr>
          <p:nvPr/>
        </p:nvSpPr>
        <p:spPr>
          <a:xfrm>
            <a:off x="7197898" y="2530804"/>
            <a:ext cx="288000" cy="248540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59" name="그룹 58">
            <a:extLst>
              <a:ext uri="{FF2B5EF4-FFF2-40B4-BE49-F238E27FC236}">
                <a16:creationId xmlns:a16="http://schemas.microsoft.com/office/drawing/2014/main" id="{01436849-7D2D-451D-BE80-A470B850CB19}"/>
              </a:ext>
            </a:extLst>
          </p:cNvPr>
          <p:cNvGrpSpPr/>
          <p:nvPr/>
        </p:nvGrpSpPr>
        <p:grpSpPr>
          <a:xfrm>
            <a:off x="5863822" y="3274802"/>
            <a:ext cx="584556" cy="610307"/>
            <a:chOff x="-2765399" y="4983810"/>
            <a:chExt cx="2559184" cy="2671920"/>
          </a:xfrm>
          <a:solidFill>
            <a:schemeClr val="accent2"/>
          </a:solidFill>
        </p:grpSpPr>
        <p:sp>
          <p:nvSpPr>
            <p:cNvPr id="60" name="Freeform 18">
              <a:extLst>
                <a:ext uri="{FF2B5EF4-FFF2-40B4-BE49-F238E27FC236}">
                  <a16:creationId xmlns:a16="http://schemas.microsoft.com/office/drawing/2014/main" id="{21973A55-99F6-4FF5-AED8-F79C3BED02D5}"/>
                </a:ext>
              </a:extLst>
            </p:cNvPr>
            <p:cNvSpPr/>
            <p:nvPr/>
          </p:nvSpPr>
          <p:spPr>
            <a:xfrm rot="2641289">
              <a:off x="-1645446" y="4983810"/>
              <a:ext cx="1439231" cy="1391912"/>
            </a:xfrm>
            <a:custGeom>
              <a:avLst/>
              <a:gdLst/>
              <a:ahLst/>
              <a:cxnLst/>
              <a:rect l="l" t="t" r="r" b="b"/>
              <a:pathLst>
                <a:path w="4563041" h="4413028">
                  <a:moveTo>
                    <a:pt x="1658854" y="700255"/>
                  </a:moveTo>
                  <a:cubicBezTo>
                    <a:pt x="1197696" y="1371211"/>
                    <a:pt x="1496559" y="2059981"/>
                    <a:pt x="1623229" y="2469679"/>
                  </a:cubicBezTo>
                  <a:cubicBezTo>
                    <a:pt x="1245198" y="2398427"/>
                    <a:pt x="843415" y="2327174"/>
                    <a:pt x="465384" y="1964977"/>
                  </a:cubicBezTo>
                  <a:cubicBezTo>
                    <a:pt x="774143" y="2501345"/>
                    <a:pt x="1255093" y="2515201"/>
                    <a:pt x="1587603" y="2594369"/>
                  </a:cubicBezTo>
                  <a:cubicBezTo>
                    <a:pt x="1409473" y="3039693"/>
                    <a:pt x="1563852" y="3455330"/>
                    <a:pt x="1730106" y="3859091"/>
                  </a:cubicBezTo>
                  <a:cubicBezTo>
                    <a:pt x="1595519" y="3465226"/>
                    <a:pt x="1544059" y="2970421"/>
                    <a:pt x="1736043" y="2600307"/>
                  </a:cubicBezTo>
                  <a:cubicBezTo>
                    <a:pt x="2044802" y="3130738"/>
                    <a:pt x="2810761" y="3298972"/>
                    <a:pt x="3339213" y="3354390"/>
                  </a:cubicBezTo>
                  <a:cubicBezTo>
                    <a:pt x="2751385" y="3245533"/>
                    <a:pt x="2092304" y="2952608"/>
                    <a:pt x="1825109" y="2511242"/>
                  </a:cubicBezTo>
                  <a:lnTo>
                    <a:pt x="3612345" y="1383086"/>
                  </a:lnTo>
                  <a:lnTo>
                    <a:pt x="1736044" y="2434053"/>
                  </a:lnTo>
                  <a:cubicBezTo>
                    <a:pt x="1411452" y="1798723"/>
                    <a:pt x="1419368" y="1199019"/>
                    <a:pt x="1658854" y="700255"/>
                  </a:cubicBezTo>
                  <a:close/>
                  <a:moveTo>
                    <a:pt x="2233909" y="0"/>
                  </a:moveTo>
                  <a:cubicBezTo>
                    <a:pt x="2467233" y="1806805"/>
                    <a:pt x="2077102" y="1155417"/>
                    <a:pt x="1882914" y="1893443"/>
                  </a:cubicBezTo>
                  <a:cubicBezTo>
                    <a:pt x="2512642" y="1924327"/>
                    <a:pt x="2322974" y="945807"/>
                    <a:pt x="2887388" y="733246"/>
                  </a:cubicBezTo>
                  <a:cubicBezTo>
                    <a:pt x="2830028" y="877206"/>
                    <a:pt x="2808293" y="1015229"/>
                    <a:pt x="2816247" y="1135439"/>
                  </a:cubicBezTo>
                  <a:cubicBezTo>
                    <a:pt x="3129337" y="625471"/>
                    <a:pt x="3460241" y="928965"/>
                    <a:pt x="4563041" y="810883"/>
                  </a:cubicBezTo>
                  <a:cubicBezTo>
                    <a:pt x="3889322" y="1343144"/>
                    <a:pt x="4278444" y="2112912"/>
                    <a:pt x="3343467" y="2140472"/>
                  </a:cubicBezTo>
                  <a:cubicBezTo>
                    <a:pt x="3501618" y="2209483"/>
                    <a:pt x="3618205" y="2266620"/>
                    <a:pt x="3829795" y="2311880"/>
                  </a:cubicBezTo>
                  <a:cubicBezTo>
                    <a:pt x="3569732" y="2557453"/>
                    <a:pt x="3262169" y="2512080"/>
                    <a:pt x="2622097" y="2389517"/>
                  </a:cubicBezTo>
                  <a:cubicBezTo>
                    <a:pt x="2509767" y="2369650"/>
                    <a:pt x="2397436" y="2415097"/>
                    <a:pt x="2302920" y="2579299"/>
                  </a:cubicBezTo>
                  <a:cubicBezTo>
                    <a:pt x="2487884" y="2842647"/>
                    <a:pt x="3266614" y="2209409"/>
                    <a:pt x="4140346" y="3262466"/>
                  </a:cubicBezTo>
                  <a:cubicBezTo>
                    <a:pt x="3752157" y="3403364"/>
                    <a:pt x="3785543" y="4007399"/>
                    <a:pt x="2975780" y="3631721"/>
                  </a:cubicBezTo>
                  <a:cubicBezTo>
                    <a:pt x="2895976" y="3835245"/>
                    <a:pt x="3071493" y="3943766"/>
                    <a:pt x="3217320" y="4028536"/>
                  </a:cubicBezTo>
                  <a:cubicBezTo>
                    <a:pt x="2958527" y="3996906"/>
                    <a:pt x="2693797" y="4250284"/>
                    <a:pt x="2440942" y="3933646"/>
                  </a:cubicBezTo>
                  <a:cubicBezTo>
                    <a:pt x="2297169" y="3720861"/>
                    <a:pt x="2384964" y="3258694"/>
                    <a:pt x="2009622" y="3295291"/>
                  </a:cubicBezTo>
                  <a:cubicBezTo>
                    <a:pt x="1754582" y="3405624"/>
                    <a:pt x="1937083" y="3548389"/>
                    <a:pt x="2121990" y="3770304"/>
                  </a:cubicBezTo>
                  <a:cubicBezTo>
                    <a:pt x="2200019" y="3867528"/>
                    <a:pt x="2192774" y="4111028"/>
                    <a:pt x="2299671" y="4413028"/>
                  </a:cubicBezTo>
                  <a:lnTo>
                    <a:pt x="1837093" y="4270076"/>
                  </a:lnTo>
                  <a:cubicBezTo>
                    <a:pt x="1555484" y="4205994"/>
                    <a:pt x="982929" y="3963783"/>
                    <a:pt x="974452" y="3490002"/>
                  </a:cubicBezTo>
                  <a:cubicBezTo>
                    <a:pt x="982406" y="3259218"/>
                    <a:pt x="1376307" y="3123434"/>
                    <a:pt x="1336761" y="2803585"/>
                  </a:cubicBezTo>
                  <a:cubicBezTo>
                    <a:pt x="985954" y="3102746"/>
                    <a:pt x="688585" y="3247528"/>
                    <a:pt x="284339" y="3416061"/>
                  </a:cubicBezTo>
                  <a:lnTo>
                    <a:pt x="90189" y="3296411"/>
                  </a:lnTo>
                  <a:cubicBezTo>
                    <a:pt x="514191" y="3104128"/>
                    <a:pt x="837251" y="3048411"/>
                    <a:pt x="1219689" y="2642372"/>
                  </a:cubicBezTo>
                  <a:cubicBezTo>
                    <a:pt x="937892" y="2487993"/>
                    <a:pt x="632345" y="2719562"/>
                    <a:pt x="457427" y="2677998"/>
                  </a:cubicBezTo>
                  <a:cubicBezTo>
                    <a:pt x="266151" y="2640019"/>
                    <a:pt x="-55751" y="2435786"/>
                    <a:pt x="8293" y="1768416"/>
                  </a:cubicBezTo>
                  <a:cubicBezTo>
                    <a:pt x="86864" y="1822004"/>
                    <a:pt x="171373" y="1810278"/>
                    <a:pt x="244007" y="1929180"/>
                  </a:cubicBezTo>
                  <a:cubicBezTo>
                    <a:pt x="144075" y="1584945"/>
                    <a:pt x="192584" y="1353526"/>
                    <a:pt x="336097" y="1009291"/>
                  </a:cubicBezTo>
                  <a:cubicBezTo>
                    <a:pt x="954398" y="1360733"/>
                    <a:pt x="866117" y="1991245"/>
                    <a:pt x="1086595" y="1885488"/>
                  </a:cubicBezTo>
                  <a:cubicBezTo>
                    <a:pt x="1316035" y="1763150"/>
                    <a:pt x="1171404" y="1474556"/>
                    <a:pt x="1008958" y="1328468"/>
                  </a:cubicBezTo>
                  <a:cubicBezTo>
                    <a:pt x="800580" y="1156986"/>
                    <a:pt x="687203" y="860812"/>
                    <a:pt x="1060716" y="439948"/>
                  </a:cubicBezTo>
                  <a:cubicBezTo>
                    <a:pt x="1126292" y="558925"/>
                    <a:pt x="1114678" y="844158"/>
                    <a:pt x="1257443" y="796880"/>
                  </a:cubicBezTo>
                  <a:cubicBezTo>
                    <a:pt x="1422615" y="505524"/>
                    <a:pt x="1338404" y="166665"/>
                    <a:pt x="22339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accent1"/>
                </a:solidFill>
              </a:endParaRPr>
            </a:p>
          </p:txBody>
        </p:sp>
        <p:sp>
          <p:nvSpPr>
            <p:cNvPr id="61" name="타원 60">
              <a:extLst>
                <a:ext uri="{FF2B5EF4-FFF2-40B4-BE49-F238E27FC236}">
                  <a16:creationId xmlns:a16="http://schemas.microsoft.com/office/drawing/2014/main" id="{9ED595BE-C96A-47AA-9303-DDB9364E3C71}"/>
                </a:ext>
              </a:extLst>
            </p:cNvPr>
            <p:cNvSpPr/>
            <p:nvPr/>
          </p:nvSpPr>
          <p:spPr>
            <a:xfrm>
              <a:off x="-2765399" y="5763559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타원 61">
              <a:extLst>
                <a:ext uri="{FF2B5EF4-FFF2-40B4-BE49-F238E27FC236}">
                  <a16:creationId xmlns:a16="http://schemas.microsoft.com/office/drawing/2014/main" id="{4FEC5219-0B77-463D-ACFD-1348E1187C01}"/>
                </a:ext>
              </a:extLst>
            </p:cNvPr>
            <p:cNvSpPr/>
            <p:nvPr/>
          </p:nvSpPr>
          <p:spPr>
            <a:xfrm>
              <a:off x="-2087475" y="5763559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타원 62">
              <a:extLst>
                <a:ext uri="{FF2B5EF4-FFF2-40B4-BE49-F238E27FC236}">
                  <a16:creationId xmlns:a16="http://schemas.microsoft.com/office/drawing/2014/main" id="{6A6DAA38-4A88-4049-B677-AC93B170AFF2}"/>
                </a:ext>
              </a:extLst>
            </p:cNvPr>
            <p:cNvSpPr/>
            <p:nvPr/>
          </p:nvSpPr>
          <p:spPr>
            <a:xfrm>
              <a:off x="-2426437" y="6399581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4" name="타원 63">
              <a:extLst>
                <a:ext uri="{FF2B5EF4-FFF2-40B4-BE49-F238E27FC236}">
                  <a16:creationId xmlns:a16="http://schemas.microsoft.com/office/drawing/2014/main" id="{DA8DA43E-ACDA-43D9-891B-2D6386DD20B5}"/>
                </a:ext>
              </a:extLst>
            </p:cNvPr>
            <p:cNvSpPr/>
            <p:nvPr/>
          </p:nvSpPr>
          <p:spPr>
            <a:xfrm>
              <a:off x="-1748513" y="6399581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타원 64">
              <a:extLst>
                <a:ext uri="{FF2B5EF4-FFF2-40B4-BE49-F238E27FC236}">
                  <a16:creationId xmlns:a16="http://schemas.microsoft.com/office/drawing/2014/main" id="{9C41EF88-058F-4BA3-ACB0-AF79690B6653}"/>
                </a:ext>
              </a:extLst>
            </p:cNvPr>
            <p:cNvSpPr/>
            <p:nvPr/>
          </p:nvSpPr>
          <p:spPr>
            <a:xfrm>
              <a:off x="-2091459" y="7035602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사각형: 둥근 모서리 65">
              <a:extLst>
                <a:ext uri="{FF2B5EF4-FFF2-40B4-BE49-F238E27FC236}">
                  <a16:creationId xmlns:a16="http://schemas.microsoft.com/office/drawing/2014/main" id="{957A307F-AE24-41AD-A693-7EFA4B81165E}"/>
                </a:ext>
              </a:extLst>
            </p:cNvPr>
            <p:cNvSpPr/>
            <p:nvPr/>
          </p:nvSpPr>
          <p:spPr>
            <a:xfrm rot="20679848">
              <a:off x="-2235846" y="5444190"/>
              <a:ext cx="828000" cy="135552"/>
            </a:xfrm>
            <a:prstGeom prst="roundRect">
              <a:avLst>
                <a:gd name="adj" fmla="val 4917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사각형: 둥근 모서리 66">
              <a:extLst>
                <a:ext uri="{FF2B5EF4-FFF2-40B4-BE49-F238E27FC236}">
                  <a16:creationId xmlns:a16="http://schemas.microsoft.com/office/drawing/2014/main" id="{4DEA9723-3157-4649-A347-4C8ECA382599}"/>
                </a:ext>
              </a:extLst>
            </p:cNvPr>
            <p:cNvSpPr/>
            <p:nvPr/>
          </p:nvSpPr>
          <p:spPr>
            <a:xfrm>
              <a:off x="-1843268" y="5499851"/>
              <a:ext cx="156344" cy="316035"/>
            </a:xfrm>
            <a:prstGeom prst="roundRect">
              <a:avLst>
                <a:gd name="adj" fmla="val 2002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6311715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E61DFB3E-54C6-490D-81EA-A91E0EB57F60}"/>
              </a:ext>
            </a:extLst>
          </p:cNvPr>
          <p:cNvSpPr txBox="1">
            <a:spLocks/>
          </p:cNvSpPr>
          <p:nvPr/>
        </p:nvSpPr>
        <p:spPr>
          <a:xfrm>
            <a:off x="6540182" y="720001"/>
            <a:ext cx="3085144" cy="1922462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36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r>
              <a:rPr lang="en-US" altLang="ko-KR" b="1" dirty="0"/>
              <a:t>Simple </a:t>
            </a:r>
            <a:r>
              <a:rPr lang="en-US" altLang="ko-KR" b="1" dirty="0">
                <a:solidFill>
                  <a:schemeClr val="accent2"/>
                </a:solidFill>
              </a:rPr>
              <a:t>Portfolio </a:t>
            </a:r>
            <a:r>
              <a:rPr lang="en-US" altLang="ko-KR" b="1" dirty="0"/>
              <a:t>Presentation</a:t>
            </a:r>
            <a:endParaRPr lang="ko-KR" altLang="en-US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C9532CD-B8F2-4909-A687-772B861A4F45}"/>
              </a:ext>
            </a:extLst>
          </p:cNvPr>
          <p:cNvSpPr txBox="1">
            <a:spLocks/>
          </p:cNvSpPr>
          <p:nvPr/>
        </p:nvSpPr>
        <p:spPr>
          <a:xfrm>
            <a:off x="6528980" y="3757843"/>
            <a:ext cx="4934696" cy="288032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cs typeface="Arial" pitchFamily="34" charset="0"/>
              </a:rPr>
              <a:t>Get a modern PowerPoint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FE4578A1-FA07-45D9-BE6F-92F561296E52}"/>
              </a:ext>
            </a:extLst>
          </p:cNvPr>
          <p:cNvSpPr/>
          <p:nvPr/>
        </p:nvSpPr>
        <p:spPr>
          <a:xfrm>
            <a:off x="6528979" y="4105327"/>
            <a:ext cx="493469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Get a modern PowerPoint  Presentation that is beautifully designed. 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pic>
        <p:nvPicPr>
          <p:cNvPr id="11266" name="Picture 2">
            <a:extLst>
              <a:ext uri="{FF2B5EF4-FFF2-40B4-BE49-F238E27FC236}">
                <a16:creationId xmlns:a16="http://schemas.microsoft.com/office/drawing/2014/main" id="{C3C4BBE4-2C72-4945-AA28-74B285B42C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819" y="0"/>
            <a:ext cx="457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1406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54" name="Rounded Rectangle 69">
            <a:extLst>
              <a:ext uri="{FF2B5EF4-FFF2-40B4-BE49-F238E27FC236}">
                <a16:creationId xmlns:a16="http://schemas.microsoft.com/office/drawing/2014/main" id="{D7E24CCE-3008-465D-B844-ADB85E8705A2}"/>
              </a:ext>
            </a:extLst>
          </p:cNvPr>
          <p:cNvSpPr/>
          <p:nvPr/>
        </p:nvSpPr>
        <p:spPr>
          <a:xfrm>
            <a:off x="804475" y="4893697"/>
            <a:ext cx="2607201" cy="37978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444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A02C265F-1C66-4742-BE76-9C2474AC3C54}"/>
              </a:ext>
            </a:extLst>
          </p:cNvPr>
          <p:cNvSpPr txBox="1"/>
          <p:nvPr/>
        </p:nvSpPr>
        <p:spPr>
          <a:xfrm>
            <a:off x="695842" y="5378589"/>
            <a:ext cx="28244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F8A9D78E-F472-48DB-8880-06C1BDA422F2}"/>
              </a:ext>
            </a:extLst>
          </p:cNvPr>
          <p:cNvSpPr txBox="1"/>
          <p:nvPr/>
        </p:nvSpPr>
        <p:spPr>
          <a:xfrm>
            <a:off x="886353" y="4929700"/>
            <a:ext cx="2443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Rounded Rectangle 73">
            <a:extLst>
              <a:ext uri="{FF2B5EF4-FFF2-40B4-BE49-F238E27FC236}">
                <a16:creationId xmlns:a16="http://schemas.microsoft.com/office/drawing/2014/main" id="{72FEEF00-C976-455D-9035-083FD5F53962}"/>
              </a:ext>
            </a:extLst>
          </p:cNvPr>
          <p:cNvSpPr/>
          <p:nvPr/>
        </p:nvSpPr>
        <p:spPr>
          <a:xfrm>
            <a:off x="804474" y="2018601"/>
            <a:ext cx="2607201" cy="379785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 w="444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BABBDB43-F071-447D-8CC7-2A1747D41D83}"/>
              </a:ext>
            </a:extLst>
          </p:cNvPr>
          <p:cNvSpPr txBox="1"/>
          <p:nvPr/>
        </p:nvSpPr>
        <p:spPr>
          <a:xfrm>
            <a:off x="695841" y="2503493"/>
            <a:ext cx="28244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8426BE3F-DABC-4C0D-B9FA-E6BAC6493AE9}"/>
              </a:ext>
            </a:extLst>
          </p:cNvPr>
          <p:cNvSpPr txBox="1"/>
          <p:nvPr/>
        </p:nvSpPr>
        <p:spPr>
          <a:xfrm>
            <a:off x="886352" y="2054604"/>
            <a:ext cx="2443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Rounded Rectangle 77">
            <a:extLst>
              <a:ext uri="{FF2B5EF4-FFF2-40B4-BE49-F238E27FC236}">
                <a16:creationId xmlns:a16="http://schemas.microsoft.com/office/drawing/2014/main" id="{48C58FD4-ED52-4512-84A1-0C3709A96A4C}"/>
              </a:ext>
            </a:extLst>
          </p:cNvPr>
          <p:cNvSpPr/>
          <p:nvPr/>
        </p:nvSpPr>
        <p:spPr>
          <a:xfrm>
            <a:off x="9577829" y="2954705"/>
            <a:ext cx="2259494" cy="379785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 w="444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6FE15CAC-49B1-4DD4-BF36-AD73C8683D61}"/>
              </a:ext>
            </a:extLst>
          </p:cNvPr>
          <p:cNvSpPr txBox="1"/>
          <p:nvPr/>
        </p:nvSpPr>
        <p:spPr>
          <a:xfrm>
            <a:off x="9483683" y="3439597"/>
            <a:ext cx="244778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I hope and I believe that this Template will your Time, Money and Reputation.  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10C7839A-4EFB-47BE-93B0-A5644505D1D0}"/>
              </a:ext>
            </a:extLst>
          </p:cNvPr>
          <p:cNvSpPr txBox="1"/>
          <p:nvPr/>
        </p:nvSpPr>
        <p:spPr>
          <a:xfrm>
            <a:off x="9648786" y="2990708"/>
            <a:ext cx="21175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E1C2FD96-B983-4007-9E49-A7361265EF73}"/>
              </a:ext>
            </a:extLst>
          </p:cNvPr>
          <p:cNvSpPr>
            <a:spLocks noEditPoints="1"/>
          </p:cNvSpPr>
          <p:nvPr/>
        </p:nvSpPr>
        <p:spPr bwMode="auto">
          <a:xfrm>
            <a:off x="3879446" y="1832848"/>
            <a:ext cx="5245099" cy="4376738"/>
          </a:xfrm>
          <a:custGeom>
            <a:avLst/>
            <a:gdLst>
              <a:gd name="T0" fmla="*/ 1084 w 3161"/>
              <a:gd name="T1" fmla="*/ 713 h 2638"/>
              <a:gd name="T2" fmla="*/ 987 w 3161"/>
              <a:gd name="T3" fmla="*/ 483 h 2638"/>
              <a:gd name="T4" fmla="*/ 1113 w 3161"/>
              <a:gd name="T5" fmla="*/ 355 h 2638"/>
              <a:gd name="T6" fmla="*/ 1358 w 3161"/>
              <a:gd name="T7" fmla="*/ 198 h 2638"/>
              <a:gd name="T8" fmla="*/ 1514 w 3161"/>
              <a:gd name="T9" fmla="*/ 311 h 2638"/>
              <a:gd name="T10" fmla="*/ 1578 w 3161"/>
              <a:gd name="T11" fmla="*/ 122 h 2638"/>
              <a:gd name="T12" fmla="*/ 1699 w 3161"/>
              <a:gd name="T13" fmla="*/ 39 h 2638"/>
              <a:gd name="T14" fmla="*/ 1831 w 3161"/>
              <a:gd name="T15" fmla="*/ 36 h 2638"/>
              <a:gd name="T16" fmla="*/ 2051 w 3161"/>
              <a:gd name="T17" fmla="*/ 104 h 2638"/>
              <a:gd name="T18" fmla="*/ 2301 w 3161"/>
              <a:gd name="T19" fmla="*/ 258 h 2638"/>
              <a:gd name="T20" fmla="*/ 2351 w 3161"/>
              <a:gd name="T21" fmla="*/ 378 h 2638"/>
              <a:gd name="T22" fmla="*/ 2433 w 3161"/>
              <a:gd name="T23" fmla="*/ 511 h 2638"/>
              <a:gd name="T24" fmla="*/ 2507 w 3161"/>
              <a:gd name="T25" fmla="*/ 610 h 2638"/>
              <a:gd name="T26" fmla="*/ 2674 w 3161"/>
              <a:gd name="T27" fmla="*/ 775 h 2638"/>
              <a:gd name="T28" fmla="*/ 2794 w 3161"/>
              <a:gd name="T29" fmla="*/ 919 h 2638"/>
              <a:gd name="T30" fmla="*/ 2846 w 3161"/>
              <a:gd name="T31" fmla="*/ 1048 h 2638"/>
              <a:gd name="T32" fmla="*/ 2939 w 3161"/>
              <a:gd name="T33" fmla="*/ 1149 h 2638"/>
              <a:gd name="T34" fmla="*/ 3036 w 3161"/>
              <a:gd name="T35" fmla="*/ 1266 h 2638"/>
              <a:gd name="T36" fmla="*/ 3109 w 3161"/>
              <a:gd name="T37" fmla="*/ 1481 h 2638"/>
              <a:gd name="T38" fmla="*/ 3133 w 3161"/>
              <a:gd name="T39" fmla="*/ 1623 h 2638"/>
              <a:gd name="T40" fmla="*/ 3142 w 3161"/>
              <a:gd name="T41" fmla="*/ 1921 h 2638"/>
              <a:gd name="T42" fmla="*/ 3118 w 3161"/>
              <a:gd name="T43" fmla="*/ 2129 h 2638"/>
              <a:gd name="T44" fmla="*/ 3118 w 3161"/>
              <a:gd name="T45" fmla="*/ 2341 h 2638"/>
              <a:gd name="T46" fmla="*/ 3034 w 3161"/>
              <a:gd name="T47" fmla="*/ 2428 h 2638"/>
              <a:gd name="T48" fmla="*/ 2737 w 3161"/>
              <a:gd name="T49" fmla="*/ 2581 h 2638"/>
              <a:gd name="T50" fmla="*/ 2475 w 3161"/>
              <a:gd name="T51" fmla="*/ 2600 h 2638"/>
              <a:gd name="T52" fmla="*/ 2261 w 3161"/>
              <a:gd name="T53" fmla="*/ 2605 h 2638"/>
              <a:gd name="T54" fmla="*/ 2036 w 3161"/>
              <a:gd name="T55" fmla="*/ 2495 h 2638"/>
              <a:gd name="T56" fmla="*/ 1782 w 3161"/>
              <a:gd name="T57" fmla="*/ 2416 h 2638"/>
              <a:gd name="T58" fmla="*/ 1237 w 3161"/>
              <a:gd name="T59" fmla="*/ 2448 h 2638"/>
              <a:gd name="T60" fmla="*/ 640 w 3161"/>
              <a:gd name="T61" fmla="*/ 2537 h 2638"/>
              <a:gd name="T62" fmla="*/ 243 w 3161"/>
              <a:gd name="T63" fmla="*/ 2452 h 2638"/>
              <a:gd name="T64" fmla="*/ 44 w 3161"/>
              <a:gd name="T65" fmla="*/ 2293 h 2638"/>
              <a:gd name="T66" fmla="*/ 8 w 3161"/>
              <a:gd name="T67" fmla="*/ 2043 h 2638"/>
              <a:gd name="T68" fmla="*/ 565 w 3161"/>
              <a:gd name="T69" fmla="*/ 1646 h 2638"/>
              <a:gd name="T70" fmla="*/ 1032 w 3161"/>
              <a:gd name="T71" fmla="*/ 1147 h 2638"/>
              <a:gd name="T72" fmla="*/ 1221 w 3161"/>
              <a:gd name="T73" fmla="*/ 738 h 2638"/>
              <a:gd name="T74" fmla="*/ 1544 w 3161"/>
              <a:gd name="T75" fmla="*/ 1170 h 2638"/>
              <a:gd name="T76" fmla="*/ 1191 w 3161"/>
              <a:gd name="T77" fmla="*/ 1302 h 2638"/>
              <a:gd name="T78" fmla="*/ 1039 w 3161"/>
              <a:gd name="T79" fmla="*/ 1584 h 2638"/>
              <a:gd name="T80" fmla="*/ 1362 w 3161"/>
              <a:gd name="T81" fmla="*/ 1406 h 2638"/>
              <a:gd name="T82" fmla="*/ 924 w 3161"/>
              <a:gd name="T83" fmla="*/ 2197 h 2638"/>
              <a:gd name="T84" fmla="*/ 1429 w 3161"/>
              <a:gd name="T85" fmla="*/ 2202 h 2638"/>
              <a:gd name="T86" fmla="*/ 1204 w 3161"/>
              <a:gd name="T87" fmla="*/ 1230 h 2638"/>
              <a:gd name="T88" fmla="*/ 1406 w 3161"/>
              <a:gd name="T89" fmla="*/ 1005 h 2638"/>
              <a:gd name="T90" fmla="*/ 1204 w 3161"/>
              <a:gd name="T91" fmla="*/ 1230 h 2638"/>
              <a:gd name="T92" fmla="*/ 1768 w 3161"/>
              <a:gd name="T93" fmla="*/ 1344 h 2638"/>
              <a:gd name="T94" fmla="*/ 1575 w 3161"/>
              <a:gd name="T95" fmla="*/ 1497 h 2638"/>
              <a:gd name="T96" fmla="*/ 1855 w 3161"/>
              <a:gd name="T97" fmla="*/ 1586 h 2638"/>
              <a:gd name="T98" fmla="*/ 1848 w 3161"/>
              <a:gd name="T99" fmla="*/ 1448 h 2638"/>
              <a:gd name="T100" fmla="*/ 2302 w 3161"/>
              <a:gd name="T101" fmla="*/ 2061 h 2638"/>
              <a:gd name="T102" fmla="*/ 2414 w 3161"/>
              <a:gd name="T103" fmla="*/ 1999 h 2638"/>
              <a:gd name="T104" fmla="*/ 1666 w 3161"/>
              <a:gd name="T105" fmla="*/ 1831 h 2638"/>
              <a:gd name="T106" fmla="*/ 1821 w 3161"/>
              <a:gd name="T107" fmla="*/ 1839 h 2638"/>
              <a:gd name="T108" fmla="*/ 1774 w 3161"/>
              <a:gd name="T109" fmla="*/ 1800 h 2638"/>
              <a:gd name="T110" fmla="*/ 1271 w 3161"/>
              <a:gd name="T111" fmla="*/ 817 h 2638"/>
              <a:gd name="T112" fmla="*/ 1345 w 3161"/>
              <a:gd name="T113" fmla="*/ 700 h 26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3161" h="2638">
                <a:moveTo>
                  <a:pt x="1221" y="738"/>
                </a:moveTo>
                <a:cubicBezTo>
                  <a:pt x="1190" y="743"/>
                  <a:pt x="1165" y="736"/>
                  <a:pt x="1140" y="719"/>
                </a:cubicBezTo>
                <a:cubicBezTo>
                  <a:pt x="1127" y="709"/>
                  <a:pt x="1103" y="711"/>
                  <a:pt x="1084" y="713"/>
                </a:cubicBezTo>
                <a:cubicBezTo>
                  <a:pt x="1053" y="717"/>
                  <a:pt x="1035" y="708"/>
                  <a:pt x="1023" y="677"/>
                </a:cubicBezTo>
                <a:cubicBezTo>
                  <a:pt x="1020" y="669"/>
                  <a:pt x="1012" y="661"/>
                  <a:pt x="1005" y="657"/>
                </a:cubicBezTo>
                <a:cubicBezTo>
                  <a:pt x="947" y="626"/>
                  <a:pt x="937" y="530"/>
                  <a:pt x="987" y="483"/>
                </a:cubicBezTo>
                <a:cubicBezTo>
                  <a:pt x="994" y="477"/>
                  <a:pt x="998" y="467"/>
                  <a:pt x="999" y="458"/>
                </a:cubicBezTo>
                <a:cubicBezTo>
                  <a:pt x="1003" y="408"/>
                  <a:pt x="1038" y="365"/>
                  <a:pt x="1084" y="356"/>
                </a:cubicBezTo>
                <a:cubicBezTo>
                  <a:pt x="1095" y="354"/>
                  <a:pt x="1106" y="355"/>
                  <a:pt x="1113" y="355"/>
                </a:cubicBezTo>
                <a:cubicBezTo>
                  <a:pt x="1143" y="313"/>
                  <a:pt x="1169" y="269"/>
                  <a:pt x="1201" y="231"/>
                </a:cubicBezTo>
                <a:cubicBezTo>
                  <a:pt x="1237" y="187"/>
                  <a:pt x="1284" y="179"/>
                  <a:pt x="1336" y="202"/>
                </a:cubicBezTo>
                <a:cubicBezTo>
                  <a:pt x="1345" y="206"/>
                  <a:pt x="1351" y="204"/>
                  <a:pt x="1358" y="198"/>
                </a:cubicBezTo>
                <a:cubicBezTo>
                  <a:pt x="1405" y="155"/>
                  <a:pt x="1460" y="161"/>
                  <a:pt x="1493" y="216"/>
                </a:cubicBezTo>
                <a:cubicBezTo>
                  <a:pt x="1504" y="235"/>
                  <a:pt x="1508" y="260"/>
                  <a:pt x="1513" y="283"/>
                </a:cubicBezTo>
                <a:cubicBezTo>
                  <a:pt x="1515" y="292"/>
                  <a:pt x="1514" y="301"/>
                  <a:pt x="1514" y="311"/>
                </a:cubicBezTo>
                <a:cubicBezTo>
                  <a:pt x="1532" y="317"/>
                  <a:pt x="1541" y="312"/>
                  <a:pt x="1539" y="293"/>
                </a:cubicBezTo>
                <a:cubicBezTo>
                  <a:pt x="1536" y="255"/>
                  <a:pt x="1536" y="215"/>
                  <a:pt x="1564" y="186"/>
                </a:cubicBezTo>
                <a:cubicBezTo>
                  <a:pt x="1584" y="165"/>
                  <a:pt x="1585" y="148"/>
                  <a:pt x="1578" y="122"/>
                </a:cubicBezTo>
                <a:cubicBezTo>
                  <a:pt x="1570" y="89"/>
                  <a:pt x="1592" y="44"/>
                  <a:pt x="1629" y="36"/>
                </a:cubicBezTo>
                <a:cubicBezTo>
                  <a:pt x="1653" y="32"/>
                  <a:pt x="1668" y="46"/>
                  <a:pt x="1686" y="60"/>
                </a:cubicBezTo>
                <a:cubicBezTo>
                  <a:pt x="1690" y="53"/>
                  <a:pt x="1695" y="46"/>
                  <a:pt x="1699" y="39"/>
                </a:cubicBezTo>
                <a:cubicBezTo>
                  <a:pt x="1724" y="4"/>
                  <a:pt x="1760" y="0"/>
                  <a:pt x="1790" y="31"/>
                </a:cubicBezTo>
                <a:cubicBezTo>
                  <a:pt x="1798" y="40"/>
                  <a:pt x="1805" y="47"/>
                  <a:pt x="1818" y="39"/>
                </a:cubicBezTo>
                <a:cubicBezTo>
                  <a:pt x="1821" y="36"/>
                  <a:pt x="1827" y="36"/>
                  <a:pt x="1831" y="36"/>
                </a:cubicBezTo>
                <a:cubicBezTo>
                  <a:pt x="1860" y="36"/>
                  <a:pt x="1888" y="34"/>
                  <a:pt x="1917" y="36"/>
                </a:cubicBezTo>
                <a:cubicBezTo>
                  <a:pt x="1962" y="40"/>
                  <a:pt x="1992" y="66"/>
                  <a:pt x="2010" y="106"/>
                </a:cubicBezTo>
                <a:cubicBezTo>
                  <a:pt x="2024" y="105"/>
                  <a:pt x="2038" y="101"/>
                  <a:pt x="2051" y="104"/>
                </a:cubicBezTo>
                <a:cubicBezTo>
                  <a:pt x="2081" y="109"/>
                  <a:pt x="2100" y="128"/>
                  <a:pt x="2109" y="158"/>
                </a:cubicBezTo>
                <a:cubicBezTo>
                  <a:pt x="2118" y="186"/>
                  <a:pt x="2125" y="190"/>
                  <a:pt x="2152" y="186"/>
                </a:cubicBezTo>
                <a:cubicBezTo>
                  <a:pt x="2215" y="175"/>
                  <a:pt x="2268" y="201"/>
                  <a:pt x="2301" y="258"/>
                </a:cubicBezTo>
                <a:cubicBezTo>
                  <a:pt x="2303" y="263"/>
                  <a:pt x="2308" y="269"/>
                  <a:pt x="2313" y="269"/>
                </a:cubicBezTo>
                <a:cubicBezTo>
                  <a:pt x="2366" y="273"/>
                  <a:pt x="2381" y="340"/>
                  <a:pt x="2353" y="375"/>
                </a:cubicBezTo>
                <a:cubicBezTo>
                  <a:pt x="2351" y="377"/>
                  <a:pt x="2351" y="378"/>
                  <a:pt x="2351" y="378"/>
                </a:cubicBezTo>
                <a:cubicBezTo>
                  <a:pt x="2356" y="393"/>
                  <a:pt x="2361" y="407"/>
                  <a:pt x="2366" y="420"/>
                </a:cubicBezTo>
                <a:cubicBezTo>
                  <a:pt x="2368" y="424"/>
                  <a:pt x="2372" y="429"/>
                  <a:pt x="2376" y="431"/>
                </a:cubicBezTo>
                <a:cubicBezTo>
                  <a:pt x="2411" y="447"/>
                  <a:pt x="2428" y="475"/>
                  <a:pt x="2433" y="511"/>
                </a:cubicBezTo>
                <a:cubicBezTo>
                  <a:pt x="2434" y="517"/>
                  <a:pt x="2438" y="525"/>
                  <a:pt x="2443" y="528"/>
                </a:cubicBezTo>
                <a:cubicBezTo>
                  <a:pt x="2468" y="544"/>
                  <a:pt x="2481" y="567"/>
                  <a:pt x="2489" y="593"/>
                </a:cubicBezTo>
                <a:cubicBezTo>
                  <a:pt x="2492" y="603"/>
                  <a:pt x="2495" y="609"/>
                  <a:pt x="2507" y="610"/>
                </a:cubicBezTo>
                <a:cubicBezTo>
                  <a:pt x="2551" y="612"/>
                  <a:pt x="2585" y="656"/>
                  <a:pt x="2576" y="701"/>
                </a:cubicBezTo>
                <a:cubicBezTo>
                  <a:pt x="2575" y="708"/>
                  <a:pt x="2573" y="716"/>
                  <a:pt x="2571" y="724"/>
                </a:cubicBezTo>
                <a:cubicBezTo>
                  <a:pt x="2620" y="708"/>
                  <a:pt x="2649" y="725"/>
                  <a:pt x="2674" y="775"/>
                </a:cubicBezTo>
                <a:cubicBezTo>
                  <a:pt x="2728" y="770"/>
                  <a:pt x="2748" y="786"/>
                  <a:pt x="2758" y="842"/>
                </a:cubicBezTo>
                <a:cubicBezTo>
                  <a:pt x="2759" y="846"/>
                  <a:pt x="2762" y="851"/>
                  <a:pt x="2766" y="855"/>
                </a:cubicBezTo>
                <a:cubicBezTo>
                  <a:pt x="2783" y="872"/>
                  <a:pt x="2792" y="894"/>
                  <a:pt x="2794" y="919"/>
                </a:cubicBezTo>
                <a:cubicBezTo>
                  <a:pt x="2794" y="925"/>
                  <a:pt x="2797" y="934"/>
                  <a:pt x="2802" y="937"/>
                </a:cubicBezTo>
                <a:cubicBezTo>
                  <a:pt x="2830" y="953"/>
                  <a:pt x="2836" y="979"/>
                  <a:pt x="2834" y="1008"/>
                </a:cubicBezTo>
                <a:cubicBezTo>
                  <a:pt x="2833" y="1023"/>
                  <a:pt x="2831" y="1037"/>
                  <a:pt x="2846" y="1048"/>
                </a:cubicBezTo>
                <a:cubicBezTo>
                  <a:pt x="2854" y="1055"/>
                  <a:pt x="2858" y="1069"/>
                  <a:pt x="2864" y="1080"/>
                </a:cubicBezTo>
                <a:cubicBezTo>
                  <a:pt x="2901" y="1076"/>
                  <a:pt x="2919" y="1090"/>
                  <a:pt x="2925" y="1129"/>
                </a:cubicBezTo>
                <a:cubicBezTo>
                  <a:pt x="2926" y="1140"/>
                  <a:pt x="2929" y="1145"/>
                  <a:pt x="2939" y="1149"/>
                </a:cubicBezTo>
                <a:cubicBezTo>
                  <a:pt x="2963" y="1157"/>
                  <a:pt x="2972" y="1178"/>
                  <a:pt x="2978" y="1201"/>
                </a:cubicBezTo>
                <a:cubicBezTo>
                  <a:pt x="2980" y="1208"/>
                  <a:pt x="2986" y="1217"/>
                  <a:pt x="2992" y="1220"/>
                </a:cubicBezTo>
                <a:cubicBezTo>
                  <a:pt x="3014" y="1229"/>
                  <a:pt x="3028" y="1244"/>
                  <a:pt x="3036" y="1266"/>
                </a:cubicBezTo>
                <a:cubicBezTo>
                  <a:pt x="3038" y="1272"/>
                  <a:pt x="3044" y="1280"/>
                  <a:pt x="3049" y="1281"/>
                </a:cubicBezTo>
                <a:cubicBezTo>
                  <a:pt x="3115" y="1296"/>
                  <a:pt x="3147" y="1359"/>
                  <a:pt x="3112" y="1415"/>
                </a:cubicBezTo>
                <a:cubicBezTo>
                  <a:pt x="3096" y="1440"/>
                  <a:pt x="3103" y="1459"/>
                  <a:pt x="3109" y="1481"/>
                </a:cubicBezTo>
                <a:cubicBezTo>
                  <a:pt x="3113" y="1496"/>
                  <a:pt x="3117" y="1511"/>
                  <a:pt x="3122" y="1526"/>
                </a:cubicBezTo>
                <a:cubicBezTo>
                  <a:pt x="3124" y="1532"/>
                  <a:pt x="3128" y="1538"/>
                  <a:pt x="3133" y="1542"/>
                </a:cubicBezTo>
                <a:cubicBezTo>
                  <a:pt x="3156" y="1568"/>
                  <a:pt x="3156" y="1598"/>
                  <a:pt x="3133" y="1623"/>
                </a:cubicBezTo>
                <a:cubicBezTo>
                  <a:pt x="3125" y="1630"/>
                  <a:pt x="3124" y="1636"/>
                  <a:pt x="3127" y="1646"/>
                </a:cubicBezTo>
                <a:cubicBezTo>
                  <a:pt x="3153" y="1726"/>
                  <a:pt x="3157" y="1807"/>
                  <a:pt x="3138" y="1890"/>
                </a:cubicBezTo>
                <a:cubicBezTo>
                  <a:pt x="3136" y="1899"/>
                  <a:pt x="3138" y="1912"/>
                  <a:pt x="3142" y="1921"/>
                </a:cubicBezTo>
                <a:cubicBezTo>
                  <a:pt x="3157" y="1958"/>
                  <a:pt x="3148" y="1995"/>
                  <a:pt x="3117" y="2019"/>
                </a:cubicBezTo>
                <a:cubicBezTo>
                  <a:pt x="3111" y="2023"/>
                  <a:pt x="3109" y="2032"/>
                  <a:pt x="3106" y="2039"/>
                </a:cubicBezTo>
                <a:cubicBezTo>
                  <a:pt x="3091" y="2071"/>
                  <a:pt x="3108" y="2100"/>
                  <a:pt x="3118" y="2129"/>
                </a:cubicBezTo>
                <a:cubicBezTo>
                  <a:pt x="3128" y="2160"/>
                  <a:pt x="3127" y="2191"/>
                  <a:pt x="3120" y="2221"/>
                </a:cubicBezTo>
                <a:cubicBezTo>
                  <a:pt x="3117" y="2233"/>
                  <a:pt x="3119" y="2238"/>
                  <a:pt x="3128" y="2245"/>
                </a:cubicBezTo>
                <a:cubicBezTo>
                  <a:pt x="3161" y="2272"/>
                  <a:pt x="3156" y="2320"/>
                  <a:pt x="3118" y="2341"/>
                </a:cubicBezTo>
                <a:cubicBezTo>
                  <a:pt x="3112" y="2344"/>
                  <a:pt x="3107" y="2351"/>
                  <a:pt x="3106" y="2358"/>
                </a:cubicBezTo>
                <a:cubicBezTo>
                  <a:pt x="3101" y="2388"/>
                  <a:pt x="3081" y="2409"/>
                  <a:pt x="3051" y="2416"/>
                </a:cubicBezTo>
                <a:cubicBezTo>
                  <a:pt x="3044" y="2417"/>
                  <a:pt x="3038" y="2423"/>
                  <a:pt x="3034" y="2428"/>
                </a:cubicBezTo>
                <a:cubicBezTo>
                  <a:pt x="3019" y="2447"/>
                  <a:pt x="3006" y="2467"/>
                  <a:pt x="2990" y="2485"/>
                </a:cubicBezTo>
                <a:cubicBezTo>
                  <a:pt x="2971" y="2506"/>
                  <a:pt x="2944" y="2511"/>
                  <a:pt x="2916" y="2509"/>
                </a:cubicBezTo>
                <a:cubicBezTo>
                  <a:pt x="2886" y="2590"/>
                  <a:pt x="2808" y="2624"/>
                  <a:pt x="2737" y="2581"/>
                </a:cubicBezTo>
                <a:cubicBezTo>
                  <a:pt x="2694" y="2611"/>
                  <a:pt x="2678" y="2608"/>
                  <a:pt x="2641" y="2558"/>
                </a:cubicBezTo>
                <a:cubicBezTo>
                  <a:pt x="2613" y="2569"/>
                  <a:pt x="2585" y="2569"/>
                  <a:pt x="2557" y="2553"/>
                </a:cubicBezTo>
                <a:cubicBezTo>
                  <a:pt x="2536" y="2579"/>
                  <a:pt x="2508" y="2596"/>
                  <a:pt x="2475" y="2600"/>
                </a:cubicBezTo>
                <a:cubicBezTo>
                  <a:pt x="2441" y="2603"/>
                  <a:pt x="2411" y="2590"/>
                  <a:pt x="2386" y="2568"/>
                </a:cubicBezTo>
                <a:cubicBezTo>
                  <a:pt x="2353" y="2591"/>
                  <a:pt x="2319" y="2602"/>
                  <a:pt x="2280" y="2600"/>
                </a:cubicBezTo>
                <a:cubicBezTo>
                  <a:pt x="2274" y="2600"/>
                  <a:pt x="2266" y="2601"/>
                  <a:pt x="2261" y="2605"/>
                </a:cubicBezTo>
                <a:cubicBezTo>
                  <a:pt x="2209" y="2638"/>
                  <a:pt x="2160" y="2612"/>
                  <a:pt x="2133" y="2567"/>
                </a:cubicBezTo>
                <a:cubicBezTo>
                  <a:pt x="2124" y="2552"/>
                  <a:pt x="2117" y="2539"/>
                  <a:pt x="2095" y="2538"/>
                </a:cubicBezTo>
                <a:cubicBezTo>
                  <a:pt x="2069" y="2536"/>
                  <a:pt x="2048" y="2519"/>
                  <a:pt x="2036" y="2495"/>
                </a:cubicBezTo>
                <a:cubicBezTo>
                  <a:pt x="2028" y="2480"/>
                  <a:pt x="2015" y="2470"/>
                  <a:pt x="2004" y="2457"/>
                </a:cubicBezTo>
                <a:cubicBezTo>
                  <a:pt x="1986" y="2436"/>
                  <a:pt x="1967" y="2435"/>
                  <a:pt x="1943" y="2436"/>
                </a:cubicBezTo>
                <a:cubicBezTo>
                  <a:pt x="1888" y="2437"/>
                  <a:pt x="1834" y="2430"/>
                  <a:pt x="1782" y="2416"/>
                </a:cubicBezTo>
                <a:cubicBezTo>
                  <a:pt x="1757" y="2409"/>
                  <a:pt x="1733" y="2394"/>
                  <a:pt x="1709" y="2392"/>
                </a:cubicBezTo>
                <a:cubicBezTo>
                  <a:pt x="1665" y="2388"/>
                  <a:pt x="1620" y="2385"/>
                  <a:pt x="1578" y="2391"/>
                </a:cubicBezTo>
                <a:cubicBezTo>
                  <a:pt x="1464" y="2407"/>
                  <a:pt x="1351" y="2430"/>
                  <a:pt x="1237" y="2448"/>
                </a:cubicBezTo>
                <a:cubicBezTo>
                  <a:pt x="1146" y="2462"/>
                  <a:pt x="1055" y="2475"/>
                  <a:pt x="964" y="2487"/>
                </a:cubicBezTo>
                <a:cubicBezTo>
                  <a:pt x="897" y="2496"/>
                  <a:pt x="830" y="2502"/>
                  <a:pt x="762" y="2508"/>
                </a:cubicBezTo>
                <a:cubicBezTo>
                  <a:pt x="720" y="2511"/>
                  <a:pt x="679" y="2519"/>
                  <a:pt x="640" y="2537"/>
                </a:cubicBezTo>
                <a:cubicBezTo>
                  <a:pt x="597" y="2557"/>
                  <a:pt x="551" y="2566"/>
                  <a:pt x="505" y="2566"/>
                </a:cubicBezTo>
                <a:cubicBezTo>
                  <a:pt x="456" y="2567"/>
                  <a:pt x="409" y="2556"/>
                  <a:pt x="376" y="2515"/>
                </a:cubicBezTo>
                <a:cubicBezTo>
                  <a:pt x="342" y="2473"/>
                  <a:pt x="295" y="2457"/>
                  <a:pt x="243" y="2452"/>
                </a:cubicBezTo>
                <a:cubicBezTo>
                  <a:pt x="213" y="2449"/>
                  <a:pt x="182" y="2450"/>
                  <a:pt x="152" y="2448"/>
                </a:cubicBezTo>
                <a:cubicBezTo>
                  <a:pt x="143" y="2448"/>
                  <a:pt x="134" y="2443"/>
                  <a:pt x="127" y="2438"/>
                </a:cubicBezTo>
                <a:cubicBezTo>
                  <a:pt x="78" y="2402"/>
                  <a:pt x="56" y="2349"/>
                  <a:pt x="44" y="2293"/>
                </a:cubicBezTo>
                <a:cubicBezTo>
                  <a:pt x="34" y="2244"/>
                  <a:pt x="30" y="2193"/>
                  <a:pt x="23" y="2143"/>
                </a:cubicBezTo>
                <a:cubicBezTo>
                  <a:pt x="22" y="2135"/>
                  <a:pt x="19" y="2126"/>
                  <a:pt x="15" y="2118"/>
                </a:cubicBezTo>
                <a:cubicBezTo>
                  <a:pt x="0" y="2094"/>
                  <a:pt x="5" y="2069"/>
                  <a:pt x="8" y="2043"/>
                </a:cubicBezTo>
                <a:cubicBezTo>
                  <a:pt x="13" y="2006"/>
                  <a:pt x="44" y="1994"/>
                  <a:pt x="69" y="1978"/>
                </a:cubicBezTo>
                <a:cubicBezTo>
                  <a:pt x="145" y="1928"/>
                  <a:pt x="224" y="1882"/>
                  <a:pt x="299" y="1832"/>
                </a:cubicBezTo>
                <a:cubicBezTo>
                  <a:pt x="389" y="1772"/>
                  <a:pt x="478" y="1710"/>
                  <a:pt x="565" y="1646"/>
                </a:cubicBezTo>
                <a:cubicBezTo>
                  <a:pt x="664" y="1572"/>
                  <a:pt x="757" y="1489"/>
                  <a:pt x="842" y="1399"/>
                </a:cubicBezTo>
                <a:cubicBezTo>
                  <a:pt x="902" y="1335"/>
                  <a:pt x="957" y="1266"/>
                  <a:pt x="1013" y="1197"/>
                </a:cubicBezTo>
                <a:cubicBezTo>
                  <a:pt x="1024" y="1184"/>
                  <a:pt x="1028" y="1164"/>
                  <a:pt x="1032" y="1147"/>
                </a:cubicBezTo>
                <a:cubicBezTo>
                  <a:pt x="1042" y="1099"/>
                  <a:pt x="1066" y="1060"/>
                  <a:pt x="1105" y="1032"/>
                </a:cubicBezTo>
                <a:cubicBezTo>
                  <a:pt x="1126" y="1017"/>
                  <a:pt x="1140" y="1000"/>
                  <a:pt x="1152" y="979"/>
                </a:cubicBezTo>
                <a:cubicBezTo>
                  <a:pt x="1193" y="904"/>
                  <a:pt x="1218" y="825"/>
                  <a:pt x="1221" y="738"/>
                </a:cubicBezTo>
                <a:close/>
                <a:moveTo>
                  <a:pt x="1578" y="1204"/>
                </a:moveTo>
                <a:cubicBezTo>
                  <a:pt x="1568" y="1197"/>
                  <a:pt x="1562" y="1193"/>
                  <a:pt x="1557" y="1188"/>
                </a:cubicBezTo>
                <a:cubicBezTo>
                  <a:pt x="1552" y="1182"/>
                  <a:pt x="1547" y="1177"/>
                  <a:pt x="1544" y="1170"/>
                </a:cubicBezTo>
                <a:cubicBezTo>
                  <a:pt x="1539" y="1158"/>
                  <a:pt x="1533" y="1160"/>
                  <a:pt x="1522" y="1164"/>
                </a:cubicBezTo>
                <a:cubicBezTo>
                  <a:pt x="1421" y="1204"/>
                  <a:pt x="1319" y="1243"/>
                  <a:pt x="1218" y="1284"/>
                </a:cubicBezTo>
                <a:cubicBezTo>
                  <a:pt x="1208" y="1288"/>
                  <a:pt x="1198" y="1294"/>
                  <a:pt x="1191" y="1302"/>
                </a:cubicBezTo>
                <a:cubicBezTo>
                  <a:pt x="1158" y="1340"/>
                  <a:pt x="1126" y="1379"/>
                  <a:pt x="1094" y="1418"/>
                </a:cubicBezTo>
                <a:cubicBezTo>
                  <a:pt x="1065" y="1452"/>
                  <a:pt x="1041" y="1488"/>
                  <a:pt x="1028" y="1532"/>
                </a:cubicBezTo>
                <a:cubicBezTo>
                  <a:pt x="1023" y="1552"/>
                  <a:pt x="1024" y="1570"/>
                  <a:pt x="1039" y="1584"/>
                </a:cubicBezTo>
                <a:cubicBezTo>
                  <a:pt x="1053" y="1598"/>
                  <a:pt x="1072" y="1598"/>
                  <a:pt x="1089" y="1590"/>
                </a:cubicBezTo>
                <a:cubicBezTo>
                  <a:pt x="1123" y="1575"/>
                  <a:pt x="1159" y="1562"/>
                  <a:pt x="1190" y="1540"/>
                </a:cubicBezTo>
                <a:cubicBezTo>
                  <a:pt x="1249" y="1498"/>
                  <a:pt x="1307" y="1454"/>
                  <a:pt x="1362" y="1406"/>
                </a:cubicBezTo>
                <a:cubicBezTo>
                  <a:pt x="1435" y="1341"/>
                  <a:pt x="1505" y="1273"/>
                  <a:pt x="1578" y="1204"/>
                </a:cubicBezTo>
                <a:close/>
                <a:moveTo>
                  <a:pt x="926" y="2189"/>
                </a:moveTo>
                <a:cubicBezTo>
                  <a:pt x="925" y="2191"/>
                  <a:pt x="924" y="2194"/>
                  <a:pt x="924" y="2197"/>
                </a:cubicBezTo>
                <a:cubicBezTo>
                  <a:pt x="940" y="2204"/>
                  <a:pt x="956" y="2213"/>
                  <a:pt x="973" y="2218"/>
                </a:cubicBezTo>
                <a:cubicBezTo>
                  <a:pt x="1036" y="2234"/>
                  <a:pt x="1100" y="2238"/>
                  <a:pt x="1165" y="2231"/>
                </a:cubicBezTo>
                <a:cubicBezTo>
                  <a:pt x="1253" y="2221"/>
                  <a:pt x="1341" y="2211"/>
                  <a:pt x="1429" y="2202"/>
                </a:cubicBezTo>
                <a:cubicBezTo>
                  <a:pt x="1441" y="2200"/>
                  <a:pt x="1453" y="2197"/>
                  <a:pt x="1465" y="2194"/>
                </a:cubicBezTo>
                <a:cubicBezTo>
                  <a:pt x="1285" y="2132"/>
                  <a:pt x="1105" y="2115"/>
                  <a:pt x="926" y="2189"/>
                </a:cubicBezTo>
                <a:close/>
                <a:moveTo>
                  <a:pt x="1204" y="1230"/>
                </a:moveTo>
                <a:cubicBezTo>
                  <a:pt x="1278" y="1190"/>
                  <a:pt x="1352" y="1150"/>
                  <a:pt x="1423" y="1111"/>
                </a:cubicBezTo>
                <a:cubicBezTo>
                  <a:pt x="1420" y="1096"/>
                  <a:pt x="1412" y="1078"/>
                  <a:pt x="1417" y="1069"/>
                </a:cubicBezTo>
                <a:cubicBezTo>
                  <a:pt x="1431" y="1042"/>
                  <a:pt x="1417" y="1025"/>
                  <a:pt x="1406" y="1005"/>
                </a:cubicBezTo>
                <a:cubicBezTo>
                  <a:pt x="1403" y="999"/>
                  <a:pt x="1401" y="994"/>
                  <a:pt x="1399" y="988"/>
                </a:cubicBezTo>
                <a:cubicBezTo>
                  <a:pt x="1393" y="974"/>
                  <a:pt x="1388" y="960"/>
                  <a:pt x="1382" y="945"/>
                </a:cubicBezTo>
                <a:cubicBezTo>
                  <a:pt x="1321" y="1010"/>
                  <a:pt x="1227" y="1161"/>
                  <a:pt x="1204" y="1230"/>
                </a:cubicBezTo>
                <a:close/>
                <a:moveTo>
                  <a:pt x="1575" y="1497"/>
                </a:moveTo>
                <a:cubicBezTo>
                  <a:pt x="1620" y="1494"/>
                  <a:pt x="1755" y="1395"/>
                  <a:pt x="1782" y="1347"/>
                </a:cubicBezTo>
                <a:cubicBezTo>
                  <a:pt x="1777" y="1346"/>
                  <a:pt x="1772" y="1344"/>
                  <a:pt x="1768" y="1344"/>
                </a:cubicBezTo>
                <a:cubicBezTo>
                  <a:pt x="1741" y="1339"/>
                  <a:pt x="1719" y="1317"/>
                  <a:pt x="1720" y="1291"/>
                </a:cubicBezTo>
                <a:cubicBezTo>
                  <a:pt x="1721" y="1270"/>
                  <a:pt x="1710" y="1260"/>
                  <a:pt x="1693" y="1251"/>
                </a:cubicBezTo>
                <a:cubicBezTo>
                  <a:pt x="1632" y="1323"/>
                  <a:pt x="1594" y="1404"/>
                  <a:pt x="1575" y="1497"/>
                </a:cubicBezTo>
                <a:close/>
                <a:moveTo>
                  <a:pt x="1813" y="1407"/>
                </a:moveTo>
                <a:cubicBezTo>
                  <a:pt x="1765" y="1455"/>
                  <a:pt x="1727" y="1510"/>
                  <a:pt x="1703" y="1578"/>
                </a:cubicBezTo>
                <a:cubicBezTo>
                  <a:pt x="1756" y="1581"/>
                  <a:pt x="1805" y="1583"/>
                  <a:pt x="1855" y="1586"/>
                </a:cubicBezTo>
                <a:cubicBezTo>
                  <a:pt x="1854" y="1573"/>
                  <a:pt x="1851" y="1563"/>
                  <a:pt x="1853" y="1554"/>
                </a:cubicBezTo>
                <a:cubicBezTo>
                  <a:pt x="1858" y="1526"/>
                  <a:pt x="1865" y="1498"/>
                  <a:pt x="1852" y="1470"/>
                </a:cubicBezTo>
                <a:cubicBezTo>
                  <a:pt x="1849" y="1463"/>
                  <a:pt x="1852" y="1454"/>
                  <a:pt x="1848" y="1448"/>
                </a:cubicBezTo>
                <a:cubicBezTo>
                  <a:pt x="1838" y="1434"/>
                  <a:pt x="1826" y="1422"/>
                  <a:pt x="1813" y="1407"/>
                </a:cubicBezTo>
                <a:close/>
                <a:moveTo>
                  <a:pt x="2364" y="1989"/>
                </a:moveTo>
                <a:cubicBezTo>
                  <a:pt x="2343" y="2013"/>
                  <a:pt x="2323" y="2036"/>
                  <a:pt x="2302" y="2061"/>
                </a:cubicBezTo>
                <a:cubicBezTo>
                  <a:pt x="2342" y="2089"/>
                  <a:pt x="2373" y="2125"/>
                  <a:pt x="2391" y="2168"/>
                </a:cubicBezTo>
                <a:cubicBezTo>
                  <a:pt x="2432" y="2164"/>
                  <a:pt x="2439" y="2134"/>
                  <a:pt x="2446" y="2103"/>
                </a:cubicBezTo>
                <a:cubicBezTo>
                  <a:pt x="2410" y="2077"/>
                  <a:pt x="2406" y="2040"/>
                  <a:pt x="2414" y="1999"/>
                </a:cubicBezTo>
                <a:cubicBezTo>
                  <a:pt x="2397" y="1995"/>
                  <a:pt x="2381" y="1992"/>
                  <a:pt x="2364" y="1989"/>
                </a:cubicBezTo>
                <a:close/>
                <a:moveTo>
                  <a:pt x="1665" y="1824"/>
                </a:moveTo>
                <a:cubicBezTo>
                  <a:pt x="1665" y="1827"/>
                  <a:pt x="1666" y="1829"/>
                  <a:pt x="1666" y="1831"/>
                </a:cubicBezTo>
                <a:cubicBezTo>
                  <a:pt x="1701" y="1859"/>
                  <a:pt x="1745" y="1865"/>
                  <a:pt x="1787" y="1873"/>
                </a:cubicBezTo>
                <a:cubicBezTo>
                  <a:pt x="1791" y="1874"/>
                  <a:pt x="1796" y="1868"/>
                  <a:pt x="1800" y="1865"/>
                </a:cubicBezTo>
                <a:cubicBezTo>
                  <a:pt x="1807" y="1857"/>
                  <a:pt x="1813" y="1846"/>
                  <a:pt x="1821" y="1839"/>
                </a:cubicBezTo>
                <a:cubicBezTo>
                  <a:pt x="1844" y="1821"/>
                  <a:pt x="1845" y="1821"/>
                  <a:pt x="1826" y="1799"/>
                </a:cubicBezTo>
                <a:cubicBezTo>
                  <a:pt x="1823" y="1796"/>
                  <a:pt x="1815" y="1794"/>
                  <a:pt x="1810" y="1794"/>
                </a:cubicBezTo>
                <a:cubicBezTo>
                  <a:pt x="1798" y="1795"/>
                  <a:pt x="1786" y="1797"/>
                  <a:pt x="1774" y="1800"/>
                </a:cubicBezTo>
                <a:cubicBezTo>
                  <a:pt x="1738" y="1808"/>
                  <a:pt x="1702" y="1816"/>
                  <a:pt x="1665" y="1824"/>
                </a:cubicBezTo>
                <a:close/>
                <a:moveTo>
                  <a:pt x="1271" y="645"/>
                </a:moveTo>
                <a:cubicBezTo>
                  <a:pt x="1271" y="703"/>
                  <a:pt x="1271" y="759"/>
                  <a:pt x="1271" y="817"/>
                </a:cubicBezTo>
                <a:cubicBezTo>
                  <a:pt x="1275" y="815"/>
                  <a:pt x="1277" y="814"/>
                  <a:pt x="1278" y="813"/>
                </a:cubicBezTo>
                <a:cubicBezTo>
                  <a:pt x="1300" y="779"/>
                  <a:pt x="1322" y="745"/>
                  <a:pt x="1343" y="711"/>
                </a:cubicBezTo>
                <a:cubicBezTo>
                  <a:pt x="1345" y="708"/>
                  <a:pt x="1346" y="703"/>
                  <a:pt x="1345" y="700"/>
                </a:cubicBezTo>
                <a:cubicBezTo>
                  <a:pt x="1342" y="684"/>
                  <a:pt x="1337" y="668"/>
                  <a:pt x="1334" y="654"/>
                </a:cubicBezTo>
                <a:cubicBezTo>
                  <a:pt x="1312" y="651"/>
                  <a:pt x="1293" y="648"/>
                  <a:pt x="1271" y="645"/>
                </a:cubicBezTo>
                <a:close/>
              </a:path>
            </a:pathLst>
          </a:custGeom>
          <a:solidFill>
            <a:srgbClr val="0D66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613757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grama de flujo: conector fuera de página 1">
            <a:extLst>
              <a:ext uri="{FF2B5EF4-FFF2-40B4-BE49-F238E27FC236}">
                <a16:creationId xmlns:a16="http://schemas.microsoft.com/office/drawing/2014/main" id="{2E23988E-851A-43EA-ABA2-127B9EA5AAD0}"/>
              </a:ext>
            </a:extLst>
          </p:cNvPr>
          <p:cNvSpPr/>
          <p:nvPr/>
        </p:nvSpPr>
        <p:spPr>
          <a:xfrm>
            <a:off x="8299939" y="0"/>
            <a:ext cx="3892061" cy="5711200"/>
          </a:xfrm>
          <a:prstGeom prst="flowChartOffpageConnector">
            <a:avLst/>
          </a:prstGeom>
          <a:solidFill>
            <a:srgbClr val="F1EE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sp>
        <p:nvSpPr>
          <p:cNvPr id="614" name="Google Shape;614;p53"/>
          <p:cNvSpPr txBox="1">
            <a:spLocks noGrp="1"/>
          </p:cNvSpPr>
          <p:nvPr>
            <p:ph type="title"/>
          </p:nvPr>
        </p:nvSpPr>
        <p:spPr>
          <a:xfrm>
            <a:off x="8352169" y="933785"/>
            <a:ext cx="3787600" cy="2942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en" dirty="0"/>
              <a:t>A PICTURE IS WORTH A THOUSAND WORDS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384446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4000" dirty="0">
                <a:solidFill>
                  <a:schemeClr val="bg1"/>
                </a:solidFill>
              </a:rPr>
              <a:t>Infographic Style</a:t>
            </a:r>
          </a:p>
        </p:txBody>
      </p:sp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7BD46F05-9938-454A-A8C6-1A38EEF79814}"/>
              </a:ext>
            </a:extLst>
          </p:cNvPr>
          <p:cNvSpPr/>
          <p:nvPr/>
        </p:nvSpPr>
        <p:spPr>
          <a:xfrm flipH="1">
            <a:off x="4955565" y="-3151"/>
            <a:ext cx="7236434" cy="6602590"/>
          </a:xfrm>
          <a:custGeom>
            <a:avLst/>
            <a:gdLst>
              <a:gd name="connsiteX0" fmla="*/ 178051 w 7236434"/>
              <a:gd name="connsiteY0" fmla="*/ 0 h 6602590"/>
              <a:gd name="connsiteX1" fmla="*/ 178050 w 7236434"/>
              <a:gd name="connsiteY1" fmla="*/ 0 h 6602590"/>
              <a:gd name="connsiteX2" fmla="*/ 0 w 7236434"/>
              <a:gd name="connsiteY2" fmla="*/ 0 h 6602590"/>
              <a:gd name="connsiteX3" fmla="*/ 0 w 7236434"/>
              <a:gd name="connsiteY3" fmla="*/ 6600503 h 6602590"/>
              <a:gd name="connsiteX4" fmla="*/ 178050 w 7236434"/>
              <a:gd name="connsiteY4" fmla="*/ 6600503 h 6602590"/>
              <a:gd name="connsiteX5" fmla="*/ 178050 w 7236434"/>
              <a:gd name="connsiteY5" fmla="*/ 6602590 h 6602590"/>
              <a:gd name="connsiteX6" fmla="*/ 7236434 w 7236434"/>
              <a:gd name="connsiteY6" fmla="*/ 6602590 h 6602590"/>
              <a:gd name="connsiteX7" fmla="*/ 178051 w 7236434"/>
              <a:gd name="connsiteY7" fmla="*/ 1 h 6602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236434" h="6602590">
                <a:moveTo>
                  <a:pt x="178051" y="0"/>
                </a:moveTo>
                <a:lnTo>
                  <a:pt x="178050" y="0"/>
                </a:lnTo>
                <a:lnTo>
                  <a:pt x="0" y="0"/>
                </a:lnTo>
                <a:lnTo>
                  <a:pt x="0" y="6600503"/>
                </a:lnTo>
                <a:lnTo>
                  <a:pt x="178050" y="6600503"/>
                </a:lnTo>
                <a:lnTo>
                  <a:pt x="178050" y="6602590"/>
                </a:lnTo>
                <a:lnTo>
                  <a:pt x="7236434" y="6602590"/>
                </a:lnTo>
                <a:lnTo>
                  <a:pt x="178051" y="1"/>
                </a:lnTo>
                <a:close/>
              </a:path>
            </a:pathLst>
          </a:cu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Left Arrow 5">
            <a:extLst>
              <a:ext uri="{FF2B5EF4-FFF2-40B4-BE49-F238E27FC236}">
                <a16:creationId xmlns:a16="http://schemas.microsoft.com/office/drawing/2014/main" id="{8E9769B2-8B62-440C-B399-F429B215B952}"/>
              </a:ext>
            </a:extLst>
          </p:cNvPr>
          <p:cNvSpPr/>
          <p:nvPr/>
        </p:nvSpPr>
        <p:spPr>
          <a:xfrm rot="2839204" flipH="1">
            <a:off x="8028578" y="3299002"/>
            <a:ext cx="1402739" cy="1454892"/>
          </a:xfrm>
          <a:prstGeom prst="leftArrow">
            <a:avLst>
              <a:gd name="adj1" fmla="val 73508"/>
              <a:gd name="adj2" fmla="val 47761"/>
            </a:avLst>
          </a:pr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Left Arrow 11">
            <a:extLst>
              <a:ext uri="{FF2B5EF4-FFF2-40B4-BE49-F238E27FC236}">
                <a16:creationId xmlns:a16="http://schemas.microsoft.com/office/drawing/2014/main" id="{3FBE8E44-E29E-42BC-9DA6-7A6EBE0F1DFD}"/>
              </a:ext>
            </a:extLst>
          </p:cNvPr>
          <p:cNvSpPr/>
          <p:nvPr/>
        </p:nvSpPr>
        <p:spPr>
          <a:xfrm rot="2832510">
            <a:off x="6305777" y="3012446"/>
            <a:ext cx="1406296" cy="1458581"/>
          </a:xfrm>
          <a:prstGeom prst="leftArrow">
            <a:avLst>
              <a:gd name="adj1" fmla="val 72910"/>
              <a:gd name="adj2" fmla="val 47761"/>
            </a:avLst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DD1271-BFDD-4C3E-AA6C-44703EEF899C}"/>
              </a:ext>
            </a:extLst>
          </p:cNvPr>
          <p:cNvSpPr txBox="1"/>
          <p:nvPr/>
        </p:nvSpPr>
        <p:spPr>
          <a:xfrm>
            <a:off x="8368991" y="4012932"/>
            <a:ext cx="822730" cy="492443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r"/>
            <a:r>
              <a:rPr lang="en-US" altLang="ko-KR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A022301-BA8D-4637-8D51-D4EA4980825A}"/>
              </a:ext>
            </a:extLst>
          </p:cNvPr>
          <p:cNvSpPr txBox="1"/>
          <p:nvPr/>
        </p:nvSpPr>
        <p:spPr>
          <a:xfrm>
            <a:off x="6573395" y="3268426"/>
            <a:ext cx="822730" cy="492443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r>
              <a:rPr lang="en-US" altLang="ko-KR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F6FF361-A10B-48EF-B8BA-DE56A8FFDA5F}"/>
              </a:ext>
            </a:extLst>
          </p:cNvPr>
          <p:cNvSpPr txBox="1"/>
          <p:nvPr/>
        </p:nvSpPr>
        <p:spPr>
          <a:xfrm>
            <a:off x="7794478" y="5403720"/>
            <a:ext cx="22184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B95E075-8CD6-4149-A49C-FE21336051A5}"/>
              </a:ext>
            </a:extLst>
          </p:cNvPr>
          <p:cNvSpPr txBox="1"/>
          <p:nvPr/>
        </p:nvSpPr>
        <p:spPr>
          <a:xfrm>
            <a:off x="9325825" y="3964462"/>
            <a:ext cx="22184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val 24">
            <a:extLst>
              <a:ext uri="{FF2B5EF4-FFF2-40B4-BE49-F238E27FC236}">
                <a16:creationId xmlns:a16="http://schemas.microsoft.com/office/drawing/2014/main" id="{2E500F31-BE6E-4519-8BF8-108424059D50}"/>
              </a:ext>
            </a:extLst>
          </p:cNvPr>
          <p:cNvSpPr/>
          <p:nvPr/>
        </p:nvSpPr>
        <p:spPr>
          <a:xfrm>
            <a:off x="1741235" y="2679119"/>
            <a:ext cx="688032" cy="688032"/>
          </a:xfrm>
          <a:prstGeom prst="ellipse">
            <a:avLst/>
          </a:pr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D9021D7-839F-48A7-BF8C-4D6362D62018}"/>
              </a:ext>
            </a:extLst>
          </p:cNvPr>
          <p:cNvSpPr txBox="1"/>
          <p:nvPr/>
        </p:nvSpPr>
        <p:spPr>
          <a:xfrm>
            <a:off x="1763577" y="2765846"/>
            <a:ext cx="643348" cy="53655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02</a:t>
            </a:r>
            <a:endParaRPr lang="ko-KR" altLang="en-US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F5427ED-8A05-43BB-A598-DBEBAA469E5B}"/>
              </a:ext>
            </a:extLst>
          </p:cNvPr>
          <p:cNvSpPr txBox="1"/>
          <p:nvPr/>
        </p:nvSpPr>
        <p:spPr>
          <a:xfrm>
            <a:off x="2501198" y="2708735"/>
            <a:ext cx="30516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rgbClr val="26262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Oval 27">
            <a:extLst>
              <a:ext uri="{FF2B5EF4-FFF2-40B4-BE49-F238E27FC236}">
                <a16:creationId xmlns:a16="http://schemas.microsoft.com/office/drawing/2014/main" id="{5FF2D5E5-691E-400F-B6E9-B3F95990A3A7}"/>
              </a:ext>
            </a:extLst>
          </p:cNvPr>
          <p:cNvSpPr/>
          <p:nvPr/>
        </p:nvSpPr>
        <p:spPr>
          <a:xfrm>
            <a:off x="1732470" y="4542972"/>
            <a:ext cx="705562" cy="705562"/>
          </a:xfrm>
          <a:prstGeom prst="ellipse">
            <a:avLst/>
          </a:pr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0F6344E-3A93-4932-B5BC-09C3FECE754E}"/>
              </a:ext>
            </a:extLst>
          </p:cNvPr>
          <p:cNvSpPr txBox="1"/>
          <p:nvPr/>
        </p:nvSpPr>
        <p:spPr>
          <a:xfrm>
            <a:off x="1771569" y="4634143"/>
            <a:ext cx="62736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04</a:t>
            </a:r>
            <a:endParaRPr lang="ko-KR" altLang="en-US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90F9052-34C7-4E59-A414-C81D89D76D94}"/>
              </a:ext>
            </a:extLst>
          </p:cNvPr>
          <p:cNvSpPr txBox="1"/>
          <p:nvPr/>
        </p:nvSpPr>
        <p:spPr>
          <a:xfrm>
            <a:off x="2501198" y="4572588"/>
            <a:ext cx="30516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rgbClr val="26262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57AEB67-D805-4959-A080-2203F3B73AFB}"/>
              </a:ext>
            </a:extLst>
          </p:cNvPr>
          <p:cNvSpPr txBox="1"/>
          <p:nvPr/>
        </p:nvSpPr>
        <p:spPr>
          <a:xfrm>
            <a:off x="2501198" y="1776808"/>
            <a:ext cx="30516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rgbClr val="26262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Oval 34">
            <a:extLst>
              <a:ext uri="{FF2B5EF4-FFF2-40B4-BE49-F238E27FC236}">
                <a16:creationId xmlns:a16="http://schemas.microsoft.com/office/drawing/2014/main" id="{BF0322DC-9E59-485E-B4AB-D1D4E60B78B5}"/>
              </a:ext>
            </a:extLst>
          </p:cNvPr>
          <p:cNvSpPr/>
          <p:nvPr/>
        </p:nvSpPr>
        <p:spPr>
          <a:xfrm>
            <a:off x="1741235" y="1755957"/>
            <a:ext cx="688032" cy="688032"/>
          </a:xfrm>
          <a:prstGeom prst="ellipse">
            <a:avLst/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27FD7E9-1E26-4EA8-BD2C-EEDFBF9F173E}"/>
              </a:ext>
            </a:extLst>
          </p:cNvPr>
          <p:cNvSpPr txBox="1"/>
          <p:nvPr/>
        </p:nvSpPr>
        <p:spPr>
          <a:xfrm>
            <a:off x="1771569" y="1838363"/>
            <a:ext cx="62736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01</a:t>
            </a:r>
            <a:endParaRPr lang="ko-KR" altLang="en-US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394560E-9BA1-4FE5-9156-4EEE92F75D71}"/>
              </a:ext>
            </a:extLst>
          </p:cNvPr>
          <p:cNvSpPr txBox="1"/>
          <p:nvPr/>
        </p:nvSpPr>
        <p:spPr>
          <a:xfrm>
            <a:off x="2501198" y="3640662"/>
            <a:ext cx="30516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rgbClr val="26262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Oval 37">
            <a:extLst>
              <a:ext uri="{FF2B5EF4-FFF2-40B4-BE49-F238E27FC236}">
                <a16:creationId xmlns:a16="http://schemas.microsoft.com/office/drawing/2014/main" id="{1BD43652-A19D-4350-AD2A-B1ED4B781A93}"/>
              </a:ext>
            </a:extLst>
          </p:cNvPr>
          <p:cNvSpPr/>
          <p:nvPr/>
        </p:nvSpPr>
        <p:spPr>
          <a:xfrm>
            <a:off x="1732470" y="3602281"/>
            <a:ext cx="705562" cy="705562"/>
          </a:xfrm>
          <a:prstGeom prst="ellipse">
            <a:avLst/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4B628D4-2A52-44FB-8421-F25C8F4BD0D5}"/>
              </a:ext>
            </a:extLst>
          </p:cNvPr>
          <p:cNvSpPr txBox="1"/>
          <p:nvPr/>
        </p:nvSpPr>
        <p:spPr>
          <a:xfrm>
            <a:off x="1771569" y="3706660"/>
            <a:ext cx="62736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03</a:t>
            </a:r>
            <a:endParaRPr lang="ko-KR" altLang="en-US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B917846-5126-45CF-A402-A3F5A592F706}"/>
              </a:ext>
            </a:extLst>
          </p:cNvPr>
          <p:cNvSpPr txBox="1"/>
          <p:nvPr/>
        </p:nvSpPr>
        <p:spPr>
          <a:xfrm>
            <a:off x="1808924" y="820943"/>
            <a:ext cx="51405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Easy to change colors, photos and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Left Arrow 8">
            <a:extLst>
              <a:ext uri="{FF2B5EF4-FFF2-40B4-BE49-F238E27FC236}">
                <a16:creationId xmlns:a16="http://schemas.microsoft.com/office/drawing/2014/main" id="{5D4960E7-806F-4CF7-A70E-B5A5FACF4724}"/>
              </a:ext>
            </a:extLst>
          </p:cNvPr>
          <p:cNvSpPr/>
          <p:nvPr/>
        </p:nvSpPr>
        <p:spPr>
          <a:xfrm rot="2786702" flipH="1">
            <a:off x="6476177" y="4738925"/>
            <a:ext cx="1402739" cy="1454892"/>
          </a:xfrm>
          <a:prstGeom prst="leftArrow">
            <a:avLst>
              <a:gd name="adj1" fmla="val 72910"/>
              <a:gd name="adj2" fmla="val 47761"/>
            </a:avLst>
          </a:pr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FDAD515-B3E5-4CAC-9FAD-C3A10B404F4A}"/>
              </a:ext>
            </a:extLst>
          </p:cNvPr>
          <p:cNvSpPr txBox="1"/>
          <p:nvPr/>
        </p:nvSpPr>
        <p:spPr>
          <a:xfrm>
            <a:off x="6828075" y="5467855"/>
            <a:ext cx="822730" cy="492443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r"/>
            <a:r>
              <a:rPr lang="en-US" altLang="ko-KR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Left Arrow 40">
            <a:extLst>
              <a:ext uri="{FF2B5EF4-FFF2-40B4-BE49-F238E27FC236}">
                <a16:creationId xmlns:a16="http://schemas.microsoft.com/office/drawing/2014/main" id="{4F2CF819-7F8B-48F1-8C0F-44BB62729BE2}"/>
              </a:ext>
            </a:extLst>
          </p:cNvPr>
          <p:cNvSpPr/>
          <p:nvPr/>
        </p:nvSpPr>
        <p:spPr>
          <a:xfrm rot="2832510">
            <a:off x="7866338" y="1553643"/>
            <a:ext cx="1406296" cy="1458581"/>
          </a:xfrm>
          <a:prstGeom prst="leftArrow">
            <a:avLst>
              <a:gd name="adj1" fmla="val 72910"/>
              <a:gd name="adj2" fmla="val 47761"/>
            </a:avLst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2234044-CAD6-4BBD-8ADA-DAF92B966307}"/>
              </a:ext>
            </a:extLst>
          </p:cNvPr>
          <p:cNvSpPr txBox="1"/>
          <p:nvPr/>
        </p:nvSpPr>
        <p:spPr>
          <a:xfrm>
            <a:off x="8126222" y="1814891"/>
            <a:ext cx="822730" cy="492443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r>
              <a:rPr lang="en-US" altLang="ko-KR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62C99BFA-E13D-40A9-B6E7-7509876F3404}"/>
              </a:ext>
            </a:extLst>
          </p:cNvPr>
          <p:cNvGrpSpPr/>
          <p:nvPr/>
        </p:nvGrpSpPr>
        <p:grpSpPr>
          <a:xfrm rot="1771063">
            <a:off x="7465650" y="1822119"/>
            <a:ext cx="336808" cy="713689"/>
            <a:chOff x="-287118" y="4952296"/>
            <a:chExt cx="1609427" cy="3410347"/>
          </a:xfrm>
          <a:solidFill>
            <a:schemeClr val="accent2"/>
          </a:solidFill>
        </p:grpSpPr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10924850-2231-4C22-9B47-6D4203B647FD}"/>
                </a:ext>
              </a:extLst>
            </p:cNvPr>
            <p:cNvSpPr/>
            <p:nvPr/>
          </p:nvSpPr>
          <p:spPr>
            <a:xfrm>
              <a:off x="-16779" y="5815886"/>
              <a:ext cx="976601" cy="2546757"/>
            </a:xfrm>
            <a:custGeom>
              <a:avLst/>
              <a:gdLst>
                <a:gd name="connsiteX0" fmla="*/ 245997 w 976601"/>
                <a:gd name="connsiteY0" fmla="*/ 1541896 h 2546757"/>
                <a:gd name="connsiteX1" fmla="*/ 191997 w 976601"/>
                <a:gd name="connsiteY1" fmla="*/ 1595896 h 2546757"/>
                <a:gd name="connsiteX2" fmla="*/ 245997 w 976601"/>
                <a:gd name="connsiteY2" fmla="*/ 1649896 h 2546757"/>
                <a:gd name="connsiteX3" fmla="*/ 353997 w 976601"/>
                <a:gd name="connsiteY3" fmla="*/ 1649896 h 2546757"/>
                <a:gd name="connsiteX4" fmla="*/ 407997 w 976601"/>
                <a:gd name="connsiteY4" fmla="*/ 1595896 h 2546757"/>
                <a:gd name="connsiteX5" fmla="*/ 353997 w 976601"/>
                <a:gd name="connsiteY5" fmla="*/ 1541896 h 2546757"/>
                <a:gd name="connsiteX6" fmla="*/ 510373 w 976601"/>
                <a:gd name="connsiteY6" fmla="*/ 50 h 2546757"/>
                <a:gd name="connsiteX7" fmla="*/ 885380 w 976601"/>
                <a:gd name="connsiteY7" fmla="*/ 214523 h 2546757"/>
                <a:gd name="connsiteX8" fmla="*/ 975808 w 976601"/>
                <a:gd name="connsiteY8" fmla="*/ 584318 h 2546757"/>
                <a:gd name="connsiteX9" fmla="*/ 976601 w 976601"/>
                <a:gd name="connsiteY9" fmla="*/ 731372 h 2546757"/>
                <a:gd name="connsiteX10" fmla="*/ 948804 w 976601"/>
                <a:gd name="connsiteY10" fmla="*/ 719858 h 2546757"/>
                <a:gd name="connsiteX11" fmla="*/ 696804 w 976601"/>
                <a:gd name="connsiteY11" fmla="*/ 719858 h 2546757"/>
                <a:gd name="connsiteX12" fmla="*/ 642804 w 976601"/>
                <a:gd name="connsiteY12" fmla="*/ 773858 h 2546757"/>
                <a:gd name="connsiteX13" fmla="*/ 696804 w 976601"/>
                <a:gd name="connsiteY13" fmla="*/ 827858 h 2546757"/>
                <a:gd name="connsiteX14" fmla="*/ 948804 w 976601"/>
                <a:gd name="connsiteY14" fmla="*/ 827858 h 2546757"/>
                <a:gd name="connsiteX15" fmla="*/ 972918 w 976601"/>
                <a:gd name="connsiteY15" fmla="*/ 817870 h 2546757"/>
                <a:gd name="connsiteX16" fmla="*/ 966749 w 976601"/>
                <a:gd name="connsiteY16" fmla="*/ 921008 h 2546757"/>
                <a:gd name="connsiteX17" fmla="*/ 806380 w 976601"/>
                <a:gd name="connsiteY17" fmla="*/ 921008 h 2546757"/>
                <a:gd name="connsiteX18" fmla="*/ 752380 w 976601"/>
                <a:gd name="connsiteY18" fmla="*/ 975008 h 2546757"/>
                <a:gd name="connsiteX19" fmla="*/ 806380 w 976601"/>
                <a:gd name="connsiteY19" fmla="*/ 1029008 h 2546757"/>
                <a:gd name="connsiteX20" fmla="*/ 955051 w 976601"/>
                <a:gd name="connsiteY20" fmla="*/ 1029008 h 2546757"/>
                <a:gd name="connsiteX21" fmla="*/ 933789 w 976601"/>
                <a:gd name="connsiteY21" fmla="*/ 1208993 h 2546757"/>
                <a:gd name="connsiteX22" fmla="*/ 843059 w 976601"/>
                <a:gd name="connsiteY22" fmla="*/ 1688156 h 2546757"/>
                <a:gd name="connsiteX23" fmla="*/ 810682 w 976601"/>
                <a:gd name="connsiteY23" fmla="*/ 1817456 h 2546757"/>
                <a:gd name="connsiteX24" fmla="*/ 806987 w 976601"/>
                <a:gd name="connsiteY24" fmla="*/ 1811976 h 2546757"/>
                <a:gd name="connsiteX25" fmla="*/ 768803 w 976601"/>
                <a:gd name="connsiteY25" fmla="*/ 1796159 h 2546757"/>
                <a:gd name="connsiteX26" fmla="*/ 660803 w 976601"/>
                <a:gd name="connsiteY26" fmla="*/ 1796159 h 2546757"/>
                <a:gd name="connsiteX27" fmla="*/ 606803 w 976601"/>
                <a:gd name="connsiteY27" fmla="*/ 1850159 h 2546757"/>
                <a:gd name="connsiteX28" fmla="*/ 660803 w 976601"/>
                <a:gd name="connsiteY28" fmla="*/ 1904159 h 2546757"/>
                <a:gd name="connsiteX29" fmla="*/ 768803 w 976601"/>
                <a:gd name="connsiteY29" fmla="*/ 1904159 h 2546757"/>
                <a:gd name="connsiteX30" fmla="*/ 791304 w 976601"/>
                <a:gd name="connsiteY30" fmla="*/ 1894839 h 2546757"/>
                <a:gd name="connsiteX31" fmla="*/ 786712 w 976601"/>
                <a:gd name="connsiteY31" fmla="*/ 1913180 h 2546757"/>
                <a:gd name="connsiteX32" fmla="*/ 505236 w 976601"/>
                <a:gd name="connsiteY32" fmla="*/ 2546757 h 2546757"/>
                <a:gd name="connsiteX33" fmla="*/ 104544 w 976601"/>
                <a:gd name="connsiteY33" fmla="*/ 193975 h 2546757"/>
                <a:gd name="connsiteX34" fmla="*/ 510373 w 976601"/>
                <a:gd name="connsiteY34" fmla="*/ 50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76601" h="2546757">
                  <a:moveTo>
                    <a:pt x="245997" y="1541896"/>
                  </a:moveTo>
                  <a:cubicBezTo>
                    <a:pt x="216174" y="1541896"/>
                    <a:pt x="191997" y="1566073"/>
                    <a:pt x="191997" y="1595896"/>
                  </a:cubicBezTo>
                  <a:cubicBezTo>
                    <a:pt x="191997" y="1625719"/>
                    <a:pt x="216174" y="1649896"/>
                    <a:pt x="245997" y="1649896"/>
                  </a:cubicBezTo>
                  <a:lnTo>
                    <a:pt x="353997" y="1649896"/>
                  </a:lnTo>
                  <a:cubicBezTo>
                    <a:pt x="383820" y="1649896"/>
                    <a:pt x="407997" y="1625719"/>
                    <a:pt x="407997" y="1595896"/>
                  </a:cubicBezTo>
                  <a:cubicBezTo>
                    <a:pt x="407997" y="1566073"/>
                    <a:pt x="383820" y="1541896"/>
                    <a:pt x="353997" y="1541896"/>
                  </a:cubicBezTo>
                  <a:close/>
                  <a:moveTo>
                    <a:pt x="510373" y="50"/>
                  </a:moveTo>
                  <a:cubicBezTo>
                    <a:pt x="645650" y="2191"/>
                    <a:pt x="775789" y="72397"/>
                    <a:pt x="885380" y="214523"/>
                  </a:cubicBezTo>
                  <a:cubicBezTo>
                    <a:pt x="940604" y="292864"/>
                    <a:pt x="968376" y="423579"/>
                    <a:pt x="975808" y="584318"/>
                  </a:cubicBezTo>
                  <a:lnTo>
                    <a:pt x="976601" y="731372"/>
                  </a:lnTo>
                  <a:lnTo>
                    <a:pt x="948804" y="719858"/>
                  </a:lnTo>
                  <a:lnTo>
                    <a:pt x="696804" y="719858"/>
                  </a:lnTo>
                  <a:cubicBezTo>
                    <a:pt x="666981" y="719858"/>
                    <a:pt x="642804" y="744035"/>
                    <a:pt x="642804" y="773858"/>
                  </a:cubicBezTo>
                  <a:cubicBezTo>
                    <a:pt x="642804" y="803681"/>
                    <a:pt x="666981" y="827858"/>
                    <a:pt x="696804" y="827858"/>
                  </a:cubicBezTo>
                  <a:lnTo>
                    <a:pt x="948804" y="827858"/>
                  </a:lnTo>
                  <a:lnTo>
                    <a:pt x="972918" y="817870"/>
                  </a:lnTo>
                  <a:lnTo>
                    <a:pt x="966749" y="921008"/>
                  </a:lnTo>
                  <a:lnTo>
                    <a:pt x="806380" y="921008"/>
                  </a:lnTo>
                  <a:cubicBezTo>
                    <a:pt x="776557" y="921008"/>
                    <a:pt x="752380" y="945185"/>
                    <a:pt x="752380" y="975008"/>
                  </a:cubicBezTo>
                  <a:cubicBezTo>
                    <a:pt x="752380" y="1004831"/>
                    <a:pt x="776557" y="1029008"/>
                    <a:pt x="806380" y="1029008"/>
                  </a:cubicBezTo>
                  <a:lnTo>
                    <a:pt x="955051" y="1029008"/>
                  </a:lnTo>
                  <a:lnTo>
                    <a:pt x="933789" y="1208993"/>
                  </a:lnTo>
                  <a:cubicBezTo>
                    <a:pt x="910261" y="1369418"/>
                    <a:pt x="878795" y="1532982"/>
                    <a:pt x="843059" y="1688156"/>
                  </a:cubicBezTo>
                  <a:lnTo>
                    <a:pt x="810682" y="1817456"/>
                  </a:lnTo>
                  <a:lnTo>
                    <a:pt x="806987" y="1811976"/>
                  </a:lnTo>
                  <a:cubicBezTo>
                    <a:pt x="797215" y="1802204"/>
                    <a:pt x="783715" y="1796159"/>
                    <a:pt x="768803" y="1796159"/>
                  </a:cubicBezTo>
                  <a:lnTo>
                    <a:pt x="660803" y="1796159"/>
                  </a:lnTo>
                  <a:cubicBezTo>
                    <a:pt x="630980" y="1796159"/>
                    <a:pt x="606803" y="1820336"/>
                    <a:pt x="606803" y="1850159"/>
                  </a:cubicBezTo>
                  <a:cubicBezTo>
                    <a:pt x="606803" y="1879982"/>
                    <a:pt x="630980" y="1904159"/>
                    <a:pt x="660803" y="1904159"/>
                  </a:cubicBezTo>
                  <a:lnTo>
                    <a:pt x="768803" y="1904159"/>
                  </a:lnTo>
                  <a:lnTo>
                    <a:pt x="791304" y="1894839"/>
                  </a:lnTo>
                  <a:lnTo>
                    <a:pt x="786712" y="1913180"/>
                  </a:lnTo>
                  <a:cubicBezTo>
                    <a:pt x="688992" y="2272925"/>
                    <a:pt x="576055" y="2544183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ubicBezTo>
                    <a:pt x="234684" y="63836"/>
                    <a:pt x="375097" y="-2091"/>
                    <a:pt x="510373" y="5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22B9E8DB-586E-4355-A945-DF521A730317}"/>
                </a:ext>
              </a:extLst>
            </p:cNvPr>
            <p:cNvSpPr/>
            <p:nvPr/>
          </p:nvSpPr>
          <p:spPr>
            <a:xfrm>
              <a:off x="339044" y="4952296"/>
              <a:ext cx="339180" cy="8833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BC9285FB-B973-4357-A52E-9A36D1747F6B}"/>
                </a:ext>
              </a:extLst>
            </p:cNvPr>
            <p:cNvSpPr/>
            <p:nvPr/>
          </p:nvSpPr>
          <p:spPr>
            <a:xfrm rot="3314848">
              <a:off x="782588" y="5196133"/>
              <a:ext cx="299484" cy="77995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6A5474A-FBE5-4DA0-8E12-58B9AAB36EA8}"/>
                </a:ext>
              </a:extLst>
            </p:cNvPr>
            <p:cNvSpPr/>
            <p:nvPr/>
          </p:nvSpPr>
          <p:spPr>
            <a:xfrm rot="18285152" flipH="1">
              <a:off x="-46881" y="5188454"/>
              <a:ext cx="299484" cy="77995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F08BC568-6515-4B37-B269-3B5221301583}"/>
              </a:ext>
            </a:extLst>
          </p:cNvPr>
          <p:cNvGrpSpPr/>
          <p:nvPr/>
        </p:nvGrpSpPr>
        <p:grpSpPr>
          <a:xfrm>
            <a:off x="5786890" y="3252212"/>
            <a:ext cx="399066" cy="576275"/>
            <a:chOff x="8615780" y="3185232"/>
            <a:chExt cx="1026044" cy="1481671"/>
          </a:xfrm>
          <a:solidFill>
            <a:schemeClr val="accent2"/>
          </a:solidFill>
        </p:grpSpPr>
        <p:sp>
          <p:nvSpPr>
            <p:cNvPr id="37" name="눈물 방울 36">
              <a:extLst>
                <a:ext uri="{FF2B5EF4-FFF2-40B4-BE49-F238E27FC236}">
                  <a16:creationId xmlns:a16="http://schemas.microsoft.com/office/drawing/2014/main" id="{4B860EBE-B3CD-4EE9-9871-CB0B654E5EDF}"/>
                </a:ext>
              </a:extLst>
            </p:cNvPr>
            <p:cNvSpPr/>
            <p:nvPr/>
          </p:nvSpPr>
          <p:spPr>
            <a:xfrm rot="8100000">
              <a:off x="8675547" y="3752503"/>
              <a:ext cx="914400" cy="914400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7362B7DA-935C-437C-9A12-5168DB6F8445}"/>
                </a:ext>
              </a:extLst>
            </p:cNvPr>
            <p:cNvSpPr/>
            <p:nvPr/>
          </p:nvSpPr>
          <p:spPr>
            <a:xfrm>
              <a:off x="9014972" y="3185232"/>
              <a:ext cx="216234" cy="56314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F9D62490-B749-4964-B1BB-4C6B2B2F948B}"/>
                </a:ext>
              </a:extLst>
            </p:cNvPr>
            <p:cNvSpPr/>
            <p:nvPr/>
          </p:nvSpPr>
          <p:spPr>
            <a:xfrm rot="3314848">
              <a:off x="9297740" y="3340683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28588CB0-0B05-478D-82AB-AEA0B16194FA}"/>
                </a:ext>
              </a:extLst>
            </p:cNvPr>
            <p:cNvSpPr/>
            <p:nvPr/>
          </p:nvSpPr>
          <p:spPr>
            <a:xfrm rot="18285152" flipH="1">
              <a:off x="8768936" y="3335788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BAF55AA4-D78C-4EDF-8466-B016C329E0C2}"/>
              </a:ext>
            </a:extLst>
          </p:cNvPr>
          <p:cNvGrpSpPr/>
          <p:nvPr/>
        </p:nvGrpSpPr>
        <p:grpSpPr>
          <a:xfrm>
            <a:off x="9507344" y="3514647"/>
            <a:ext cx="395912" cy="429158"/>
            <a:chOff x="6414004" y="2502095"/>
            <a:chExt cx="1127371" cy="1222039"/>
          </a:xfrm>
          <a:solidFill>
            <a:schemeClr val="bg1"/>
          </a:solidFill>
        </p:grpSpPr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887E235C-30C0-46C2-B0E1-CEC4AA296E99}"/>
                </a:ext>
              </a:extLst>
            </p:cNvPr>
            <p:cNvSpPr/>
            <p:nvPr/>
          </p:nvSpPr>
          <p:spPr>
            <a:xfrm rot="1023001">
              <a:off x="6414004" y="2502095"/>
              <a:ext cx="1127371" cy="873499"/>
            </a:xfrm>
            <a:custGeom>
              <a:avLst/>
              <a:gdLst>
                <a:gd name="connsiteX0" fmla="*/ 501017 w 1127371"/>
                <a:gd name="connsiteY0" fmla="*/ 4541 h 873499"/>
                <a:gd name="connsiteX1" fmla="*/ 542673 w 1127371"/>
                <a:gd name="connsiteY1" fmla="*/ 0 h 873499"/>
                <a:gd name="connsiteX2" fmla="*/ 688826 w 1127371"/>
                <a:gd name="connsiteY2" fmla="*/ 65455 h 873499"/>
                <a:gd name="connsiteX3" fmla="*/ 700532 w 1127371"/>
                <a:gd name="connsiteY3" fmla="*/ 80795 h 873499"/>
                <a:gd name="connsiteX4" fmla="*/ 725507 w 1127371"/>
                <a:gd name="connsiteY4" fmla="*/ 76053 h 873499"/>
                <a:gd name="connsiteX5" fmla="*/ 856913 w 1127371"/>
                <a:gd name="connsiteY5" fmla="*/ 157963 h 873499"/>
                <a:gd name="connsiteX6" fmla="*/ 861593 w 1127371"/>
                <a:gd name="connsiteY6" fmla="*/ 179759 h 873499"/>
                <a:gd name="connsiteX7" fmla="*/ 890141 w 1127371"/>
                <a:gd name="connsiteY7" fmla="*/ 182465 h 873499"/>
                <a:gd name="connsiteX8" fmla="*/ 1068316 w 1127371"/>
                <a:gd name="connsiteY8" fmla="*/ 388048 h 873499"/>
                <a:gd name="connsiteX9" fmla="*/ 1051529 w 1127371"/>
                <a:gd name="connsiteY9" fmla="*/ 466242 h 873499"/>
                <a:gd name="connsiteX10" fmla="*/ 1071092 w 1127371"/>
                <a:gd name="connsiteY10" fmla="*/ 477090 h 873499"/>
                <a:gd name="connsiteX11" fmla="*/ 1127371 w 1127371"/>
                <a:gd name="connsiteY11" fmla="*/ 588832 h 873499"/>
                <a:gd name="connsiteX12" fmla="*/ 935223 w 1127371"/>
                <a:gd name="connsiteY12" fmla="*/ 746859 h 873499"/>
                <a:gd name="connsiteX13" fmla="*/ 799354 w 1127371"/>
                <a:gd name="connsiteY13" fmla="*/ 700574 h 873499"/>
                <a:gd name="connsiteX14" fmla="*/ 773647 w 1127371"/>
                <a:gd name="connsiteY14" fmla="*/ 669216 h 873499"/>
                <a:gd name="connsiteX15" fmla="*/ 750129 w 1127371"/>
                <a:gd name="connsiteY15" fmla="*/ 682257 h 873499"/>
                <a:gd name="connsiteX16" fmla="*/ 675336 w 1127371"/>
                <a:gd name="connsiteY16" fmla="*/ 694675 h 873499"/>
                <a:gd name="connsiteX17" fmla="*/ 617744 w 1127371"/>
                <a:gd name="connsiteY17" fmla="*/ 685113 h 873499"/>
                <a:gd name="connsiteX18" fmla="*/ 613663 w 1127371"/>
                <a:gd name="connsiteY18" fmla="*/ 690091 h 873499"/>
                <a:gd name="connsiteX19" fmla="*/ 477794 w 1127371"/>
                <a:gd name="connsiteY19" fmla="*/ 736376 h 873499"/>
                <a:gd name="connsiteX20" fmla="*/ 409479 w 1127371"/>
                <a:gd name="connsiteY20" fmla="*/ 725033 h 873499"/>
                <a:gd name="connsiteX21" fmla="*/ 398759 w 1127371"/>
                <a:gd name="connsiteY21" fmla="*/ 774965 h 873499"/>
                <a:gd name="connsiteX22" fmla="*/ 240683 w 1127371"/>
                <a:gd name="connsiteY22" fmla="*/ 873499 h 873499"/>
                <a:gd name="connsiteX23" fmla="*/ 69126 w 1127371"/>
                <a:gd name="connsiteY23" fmla="*/ 712168 h 873499"/>
                <a:gd name="connsiteX24" fmla="*/ 82608 w 1127371"/>
                <a:gd name="connsiteY24" fmla="*/ 649370 h 873499"/>
                <a:gd name="connsiteX25" fmla="*/ 95747 w 1127371"/>
                <a:gd name="connsiteY25" fmla="*/ 631045 h 873499"/>
                <a:gd name="connsiteX26" fmla="*/ 60539 w 1127371"/>
                <a:gd name="connsiteY26" fmla="*/ 608722 h 873499"/>
                <a:gd name="connsiteX27" fmla="*/ 0 w 1127371"/>
                <a:gd name="connsiteY27" fmla="*/ 471280 h 873499"/>
                <a:gd name="connsiteX28" fmla="*/ 165037 w 1127371"/>
                <a:gd name="connsiteY28" fmla="*/ 280856 h 873499"/>
                <a:gd name="connsiteX29" fmla="*/ 171058 w 1127371"/>
                <a:gd name="connsiteY29" fmla="*/ 280285 h 873499"/>
                <a:gd name="connsiteX30" fmla="*/ 177124 w 1127371"/>
                <a:gd name="connsiteY30" fmla="*/ 247960 h 873499"/>
                <a:gd name="connsiteX31" fmla="*/ 329618 w 1127371"/>
                <a:gd name="connsiteY31" fmla="*/ 124368 h 873499"/>
                <a:gd name="connsiteX32" fmla="*/ 361966 w 1127371"/>
                <a:gd name="connsiteY32" fmla="*/ 121301 h 873499"/>
                <a:gd name="connsiteX33" fmla="*/ 383179 w 1127371"/>
                <a:gd name="connsiteY33" fmla="*/ 81324 h 873499"/>
                <a:gd name="connsiteX34" fmla="*/ 501017 w 1127371"/>
                <a:gd name="connsiteY34" fmla="*/ 4541 h 873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127371" h="873499">
                  <a:moveTo>
                    <a:pt x="501017" y="4541"/>
                  </a:moveTo>
                  <a:cubicBezTo>
                    <a:pt x="514472" y="1564"/>
                    <a:pt x="528403" y="0"/>
                    <a:pt x="542673" y="0"/>
                  </a:cubicBezTo>
                  <a:cubicBezTo>
                    <a:pt x="599749" y="0"/>
                    <a:pt x="651422" y="25014"/>
                    <a:pt x="688826" y="65455"/>
                  </a:cubicBezTo>
                  <a:lnTo>
                    <a:pt x="700532" y="80795"/>
                  </a:lnTo>
                  <a:lnTo>
                    <a:pt x="725507" y="76053"/>
                  </a:lnTo>
                  <a:cubicBezTo>
                    <a:pt x="784580" y="76053"/>
                    <a:pt x="835264" y="109828"/>
                    <a:pt x="856913" y="157963"/>
                  </a:cubicBezTo>
                  <a:lnTo>
                    <a:pt x="861593" y="179759"/>
                  </a:lnTo>
                  <a:lnTo>
                    <a:pt x="890141" y="182465"/>
                  </a:lnTo>
                  <a:cubicBezTo>
                    <a:pt x="991825" y="202032"/>
                    <a:pt x="1068316" y="286640"/>
                    <a:pt x="1068316" y="388048"/>
                  </a:cubicBezTo>
                  <a:lnTo>
                    <a:pt x="1051529" y="466242"/>
                  </a:lnTo>
                  <a:lnTo>
                    <a:pt x="1071092" y="477090"/>
                  </a:lnTo>
                  <a:cubicBezTo>
                    <a:pt x="1105864" y="505687"/>
                    <a:pt x="1127371" y="545194"/>
                    <a:pt x="1127371" y="588832"/>
                  </a:cubicBezTo>
                  <a:cubicBezTo>
                    <a:pt x="1127371" y="676108"/>
                    <a:pt x="1041343" y="746858"/>
                    <a:pt x="935223" y="746859"/>
                  </a:cubicBezTo>
                  <a:cubicBezTo>
                    <a:pt x="882163" y="746859"/>
                    <a:pt x="834126" y="729171"/>
                    <a:pt x="799354" y="700574"/>
                  </a:cubicBezTo>
                  <a:lnTo>
                    <a:pt x="773647" y="669216"/>
                  </a:lnTo>
                  <a:lnTo>
                    <a:pt x="750129" y="682257"/>
                  </a:lnTo>
                  <a:cubicBezTo>
                    <a:pt x="727141" y="690254"/>
                    <a:pt x="701866" y="694675"/>
                    <a:pt x="675336" y="694675"/>
                  </a:cubicBezTo>
                  <a:lnTo>
                    <a:pt x="617744" y="685113"/>
                  </a:lnTo>
                  <a:lnTo>
                    <a:pt x="613663" y="690091"/>
                  </a:lnTo>
                  <a:cubicBezTo>
                    <a:pt x="578891" y="718688"/>
                    <a:pt x="530854" y="736376"/>
                    <a:pt x="477794" y="736376"/>
                  </a:cubicBezTo>
                  <a:lnTo>
                    <a:pt x="409479" y="725033"/>
                  </a:lnTo>
                  <a:lnTo>
                    <a:pt x="398759" y="774965"/>
                  </a:lnTo>
                  <a:cubicBezTo>
                    <a:pt x="372715" y="832869"/>
                    <a:pt x="311744" y="873499"/>
                    <a:pt x="240683" y="873499"/>
                  </a:cubicBezTo>
                  <a:cubicBezTo>
                    <a:pt x="145936" y="873499"/>
                    <a:pt x="69126" y="801269"/>
                    <a:pt x="69126" y="712168"/>
                  </a:cubicBezTo>
                  <a:cubicBezTo>
                    <a:pt x="69127" y="689893"/>
                    <a:pt x="73927" y="668672"/>
                    <a:pt x="82608" y="649370"/>
                  </a:cubicBezTo>
                  <a:lnTo>
                    <a:pt x="95747" y="631045"/>
                  </a:lnTo>
                  <a:lnTo>
                    <a:pt x="60539" y="608722"/>
                  </a:lnTo>
                  <a:cubicBezTo>
                    <a:pt x="23135" y="573548"/>
                    <a:pt x="1" y="524954"/>
                    <a:pt x="0" y="471280"/>
                  </a:cubicBezTo>
                  <a:cubicBezTo>
                    <a:pt x="0" y="377350"/>
                    <a:pt x="70851" y="298981"/>
                    <a:pt x="165037" y="280856"/>
                  </a:cubicBezTo>
                  <a:lnTo>
                    <a:pt x="171058" y="280285"/>
                  </a:lnTo>
                  <a:lnTo>
                    <a:pt x="177124" y="247960"/>
                  </a:lnTo>
                  <a:cubicBezTo>
                    <a:pt x="201465" y="185442"/>
                    <a:pt x="258979" y="137961"/>
                    <a:pt x="329618" y="124368"/>
                  </a:cubicBezTo>
                  <a:lnTo>
                    <a:pt x="361966" y="121301"/>
                  </a:lnTo>
                  <a:lnTo>
                    <a:pt x="383179" y="81324"/>
                  </a:lnTo>
                  <a:cubicBezTo>
                    <a:pt x="412665" y="42695"/>
                    <a:pt x="453924" y="14960"/>
                    <a:pt x="501017" y="454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1BAB5BF4-FB84-425E-9F1B-44B8B0C1D758}"/>
                </a:ext>
              </a:extLst>
            </p:cNvPr>
            <p:cNvSpPr/>
            <p:nvPr/>
          </p:nvSpPr>
          <p:spPr>
            <a:xfrm>
              <a:off x="6656958" y="3058301"/>
              <a:ext cx="590116" cy="665833"/>
            </a:xfrm>
            <a:custGeom>
              <a:avLst/>
              <a:gdLst>
                <a:gd name="connsiteX0" fmla="*/ 854110 w 1396721"/>
                <a:gd name="connsiteY0" fmla="*/ 70339 h 1487156"/>
                <a:gd name="connsiteX1" fmla="*/ 854110 w 1396721"/>
                <a:gd name="connsiteY1" fmla="*/ 0 h 1487156"/>
                <a:gd name="connsiteX2" fmla="*/ 864158 w 1396721"/>
                <a:gd name="connsiteY2" fmla="*/ 472273 h 1487156"/>
                <a:gd name="connsiteX3" fmla="*/ 1165609 w 1396721"/>
                <a:gd name="connsiteY3" fmla="*/ 291403 h 1487156"/>
                <a:gd name="connsiteX4" fmla="*/ 1396721 w 1396721"/>
                <a:gd name="connsiteY4" fmla="*/ 462225 h 1487156"/>
                <a:gd name="connsiteX5" fmla="*/ 954593 w 1396721"/>
                <a:gd name="connsiteY5" fmla="*/ 693337 h 1487156"/>
                <a:gd name="connsiteX6" fmla="*/ 1034980 w 1396721"/>
                <a:gd name="connsiteY6" fmla="*/ 844062 h 1487156"/>
                <a:gd name="connsiteX7" fmla="*/ 813916 w 1396721"/>
                <a:gd name="connsiteY7" fmla="*/ 844062 h 1487156"/>
                <a:gd name="connsiteX8" fmla="*/ 793820 w 1396721"/>
                <a:gd name="connsiteY8" fmla="*/ 1165609 h 1487156"/>
                <a:gd name="connsiteX9" fmla="*/ 884255 w 1396721"/>
                <a:gd name="connsiteY9" fmla="*/ 1195754 h 1487156"/>
                <a:gd name="connsiteX10" fmla="*/ 763674 w 1396721"/>
                <a:gd name="connsiteY10" fmla="*/ 1487156 h 1487156"/>
                <a:gd name="connsiteX11" fmla="*/ 90435 w 1396721"/>
                <a:gd name="connsiteY11" fmla="*/ 1416818 h 1487156"/>
                <a:gd name="connsiteX12" fmla="*/ 60290 w 1396721"/>
                <a:gd name="connsiteY12" fmla="*/ 924449 h 1487156"/>
                <a:gd name="connsiteX13" fmla="*/ 180870 w 1396721"/>
                <a:gd name="connsiteY13" fmla="*/ 1024932 h 1487156"/>
                <a:gd name="connsiteX14" fmla="*/ 271305 w 1396721"/>
                <a:gd name="connsiteY14" fmla="*/ 703385 h 1487156"/>
                <a:gd name="connsiteX15" fmla="*/ 0 w 1396721"/>
                <a:gd name="connsiteY15" fmla="*/ 241161 h 1487156"/>
                <a:gd name="connsiteX16" fmla="*/ 301450 w 1396721"/>
                <a:gd name="connsiteY16" fmla="*/ 110532 h 1487156"/>
                <a:gd name="connsiteX17" fmla="*/ 452176 w 1396721"/>
                <a:gd name="connsiteY17" fmla="*/ 361741 h 1487156"/>
                <a:gd name="connsiteX18" fmla="*/ 522514 w 1396721"/>
                <a:gd name="connsiteY18" fmla="*/ 20097 h 1487156"/>
                <a:gd name="connsiteX19" fmla="*/ 823965 w 1396721"/>
                <a:gd name="connsiteY19" fmla="*/ 20097 h 1487156"/>
                <a:gd name="connsiteX0" fmla="*/ 854110 w 1396721"/>
                <a:gd name="connsiteY0" fmla="*/ 50242 h 1467059"/>
                <a:gd name="connsiteX1" fmla="*/ 864158 w 1396721"/>
                <a:gd name="connsiteY1" fmla="*/ 452176 h 1467059"/>
                <a:gd name="connsiteX2" fmla="*/ 1165609 w 1396721"/>
                <a:gd name="connsiteY2" fmla="*/ 271306 h 1467059"/>
                <a:gd name="connsiteX3" fmla="*/ 1396721 w 1396721"/>
                <a:gd name="connsiteY3" fmla="*/ 442128 h 1467059"/>
                <a:gd name="connsiteX4" fmla="*/ 954593 w 1396721"/>
                <a:gd name="connsiteY4" fmla="*/ 673240 h 1467059"/>
                <a:gd name="connsiteX5" fmla="*/ 1034980 w 1396721"/>
                <a:gd name="connsiteY5" fmla="*/ 823965 h 1467059"/>
                <a:gd name="connsiteX6" fmla="*/ 813916 w 1396721"/>
                <a:gd name="connsiteY6" fmla="*/ 823965 h 1467059"/>
                <a:gd name="connsiteX7" fmla="*/ 793820 w 1396721"/>
                <a:gd name="connsiteY7" fmla="*/ 1145512 h 1467059"/>
                <a:gd name="connsiteX8" fmla="*/ 884255 w 1396721"/>
                <a:gd name="connsiteY8" fmla="*/ 1175657 h 1467059"/>
                <a:gd name="connsiteX9" fmla="*/ 763674 w 1396721"/>
                <a:gd name="connsiteY9" fmla="*/ 1467059 h 1467059"/>
                <a:gd name="connsiteX10" fmla="*/ 90435 w 1396721"/>
                <a:gd name="connsiteY10" fmla="*/ 1396721 h 1467059"/>
                <a:gd name="connsiteX11" fmla="*/ 60290 w 1396721"/>
                <a:gd name="connsiteY11" fmla="*/ 904352 h 1467059"/>
                <a:gd name="connsiteX12" fmla="*/ 180870 w 1396721"/>
                <a:gd name="connsiteY12" fmla="*/ 1004835 h 1467059"/>
                <a:gd name="connsiteX13" fmla="*/ 271305 w 1396721"/>
                <a:gd name="connsiteY13" fmla="*/ 683288 h 1467059"/>
                <a:gd name="connsiteX14" fmla="*/ 0 w 1396721"/>
                <a:gd name="connsiteY14" fmla="*/ 221064 h 1467059"/>
                <a:gd name="connsiteX15" fmla="*/ 301450 w 1396721"/>
                <a:gd name="connsiteY15" fmla="*/ 90435 h 1467059"/>
                <a:gd name="connsiteX16" fmla="*/ 452176 w 1396721"/>
                <a:gd name="connsiteY16" fmla="*/ 341644 h 1467059"/>
                <a:gd name="connsiteX17" fmla="*/ 522514 w 1396721"/>
                <a:gd name="connsiteY17" fmla="*/ 0 h 1467059"/>
                <a:gd name="connsiteX18" fmla="*/ 823965 w 1396721"/>
                <a:gd name="connsiteY18" fmla="*/ 0 h 1467059"/>
                <a:gd name="connsiteX0" fmla="*/ 854110 w 1396721"/>
                <a:gd name="connsiteY0" fmla="*/ 50242 h 1467059"/>
                <a:gd name="connsiteX1" fmla="*/ 864158 w 1396721"/>
                <a:gd name="connsiteY1" fmla="*/ 452176 h 1467059"/>
                <a:gd name="connsiteX2" fmla="*/ 1165609 w 1396721"/>
                <a:gd name="connsiteY2" fmla="*/ 271306 h 1467059"/>
                <a:gd name="connsiteX3" fmla="*/ 1396721 w 1396721"/>
                <a:gd name="connsiteY3" fmla="*/ 442128 h 1467059"/>
                <a:gd name="connsiteX4" fmla="*/ 954593 w 1396721"/>
                <a:gd name="connsiteY4" fmla="*/ 673240 h 1467059"/>
                <a:gd name="connsiteX5" fmla="*/ 1034980 w 1396721"/>
                <a:gd name="connsiteY5" fmla="*/ 823965 h 1467059"/>
                <a:gd name="connsiteX6" fmla="*/ 813916 w 1396721"/>
                <a:gd name="connsiteY6" fmla="*/ 823965 h 1467059"/>
                <a:gd name="connsiteX7" fmla="*/ 793820 w 1396721"/>
                <a:gd name="connsiteY7" fmla="*/ 1145512 h 1467059"/>
                <a:gd name="connsiteX8" fmla="*/ 884255 w 1396721"/>
                <a:gd name="connsiteY8" fmla="*/ 1175657 h 1467059"/>
                <a:gd name="connsiteX9" fmla="*/ 763674 w 1396721"/>
                <a:gd name="connsiteY9" fmla="*/ 1467059 h 1467059"/>
                <a:gd name="connsiteX10" fmla="*/ 90435 w 1396721"/>
                <a:gd name="connsiteY10" fmla="*/ 1396721 h 1467059"/>
                <a:gd name="connsiteX11" fmla="*/ 60290 w 1396721"/>
                <a:gd name="connsiteY11" fmla="*/ 904352 h 1467059"/>
                <a:gd name="connsiteX12" fmla="*/ 180870 w 1396721"/>
                <a:gd name="connsiteY12" fmla="*/ 1004835 h 1467059"/>
                <a:gd name="connsiteX13" fmla="*/ 271305 w 1396721"/>
                <a:gd name="connsiteY13" fmla="*/ 683288 h 1467059"/>
                <a:gd name="connsiteX14" fmla="*/ 0 w 1396721"/>
                <a:gd name="connsiteY14" fmla="*/ 221064 h 1467059"/>
                <a:gd name="connsiteX15" fmla="*/ 301450 w 1396721"/>
                <a:gd name="connsiteY15" fmla="*/ 90435 h 1467059"/>
                <a:gd name="connsiteX16" fmla="*/ 452176 w 1396721"/>
                <a:gd name="connsiteY16" fmla="*/ 341644 h 1467059"/>
                <a:gd name="connsiteX17" fmla="*/ 522514 w 1396721"/>
                <a:gd name="connsiteY17" fmla="*/ 0 h 1467059"/>
                <a:gd name="connsiteX0" fmla="*/ 847716 w 1396721"/>
                <a:gd name="connsiteY0" fmla="*/ 0 h 1490352"/>
                <a:gd name="connsiteX1" fmla="*/ 864158 w 1396721"/>
                <a:gd name="connsiteY1" fmla="*/ 475469 h 1490352"/>
                <a:gd name="connsiteX2" fmla="*/ 1165609 w 1396721"/>
                <a:gd name="connsiteY2" fmla="*/ 294599 h 1490352"/>
                <a:gd name="connsiteX3" fmla="*/ 1396721 w 1396721"/>
                <a:gd name="connsiteY3" fmla="*/ 465421 h 1490352"/>
                <a:gd name="connsiteX4" fmla="*/ 954593 w 1396721"/>
                <a:gd name="connsiteY4" fmla="*/ 696533 h 1490352"/>
                <a:gd name="connsiteX5" fmla="*/ 1034980 w 1396721"/>
                <a:gd name="connsiteY5" fmla="*/ 847258 h 1490352"/>
                <a:gd name="connsiteX6" fmla="*/ 813916 w 1396721"/>
                <a:gd name="connsiteY6" fmla="*/ 847258 h 1490352"/>
                <a:gd name="connsiteX7" fmla="*/ 793820 w 1396721"/>
                <a:gd name="connsiteY7" fmla="*/ 1168805 h 1490352"/>
                <a:gd name="connsiteX8" fmla="*/ 884255 w 1396721"/>
                <a:gd name="connsiteY8" fmla="*/ 1198950 h 1490352"/>
                <a:gd name="connsiteX9" fmla="*/ 763674 w 1396721"/>
                <a:gd name="connsiteY9" fmla="*/ 1490352 h 1490352"/>
                <a:gd name="connsiteX10" fmla="*/ 90435 w 1396721"/>
                <a:gd name="connsiteY10" fmla="*/ 1420014 h 1490352"/>
                <a:gd name="connsiteX11" fmla="*/ 60290 w 1396721"/>
                <a:gd name="connsiteY11" fmla="*/ 927645 h 1490352"/>
                <a:gd name="connsiteX12" fmla="*/ 180870 w 1396721"/>
                <a:gd name="connsiteY12" fmla="*/ 1028128 h 1490352"/>
                <a:gd name="connsiteX13" fmla="*/ 271305 w 1396721"/>
                <a:gd name="connsiteY13" fmla="*/ 706581 h 1490352"/>
                <a:gd name="connsiteX14" fmla="*/ 0 w 1396721"/>
                <a:gd name="connsiteY14" fmla="*/ 244357 h 1490352"/>
                <a:gd name="connsiteX15" fmla="*/ 301450 w 1396721"/>
                <a:gd name="connsiteY15" fmla="*/ 113728 h 1490352"/>
                <a:gd name="connsiteX16" fmla="*/ 452176 w 1396721"/>
                <a:gd name="connsiteY16" fmla="*/ 364937 h 1490352"/>
                <a:gd name="connsiteX17" fmla="*/ 522514 w 1396721"/>
                <a:gd name="connsiteY17" fmla="*/ 23293 h 1490352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96829 w 1387129"/>
                <a:gd name="connsiteY10" fmla="*/ 1435087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92261 w 1387129"/>
                <a:gd name="connsiteY11" fmla="*/ 108659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92261 w 1387129"/>
                <a:gd name="connsiteY11" fmla="*/ 108659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92261 w 1387129"/>
                <a:gd name="connsiteY11" fmla="*/ 108659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09645 w 1387129"/>
                <a:gd name="connsiteY12" fmla="*/ 1196667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09645 w 1387129"/>
                <a:gd name="connsiteY12" fmla="*/ 1196667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54082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54082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6705 w 1387129"/>
                <a:gd name="connsiteY4" fmla="*/ 746776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0288 w 1387129"/>
                <a:gd name="connsiteY5" fmla="*/ 785598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0288 w 1387129"/>
                <a:gd name="connsiteY5" fmla="*/ 785598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74340"/>
                <a:gd name="connsiteY0" fmla="*/ 40651 h 1518214"/>
                <a:gd name="connsiteX1" fmla="*/ 854566 w 1374340"/>
                <a:gd name="connsiteY1" fmla="*/ 516120 h 1518214"/>
                <a:gd name="connsiteX2" fmla="*/ 1156017 w 1374340"/>
                <a:gd name="connsiteY2" fmla="*/ 335250 h 1518214"/>
                <a:gd name="connsiteX3" fmla="*/ 1374340 w 1374340"/>
                <a:gd name="connsiteY3" fmla="*/ 509269 h 1518214"/>
                <a:gd name="connsiteX4" fmla="*/ 823508 w 1374340"/>
                <a:gd name="connsiteY4" fmla="*/ 765960 h 1518214"/>
                <a:gd name="connsiteX5" fmla="*/ 910288 w 1374340"/>
                <a:gd name="connsiteY5" fmla="*/ 785598 h 1518214"/>
                <a:gd name="connsiteX6" fmla="*/ 813915 w 1374340"/>
                <a:gd name="connsiteY6" fmla="*/ 833556 h 1518214"/>
                <a:gd name="connsiteX7" fmla="*/ 784228 w 1374340"/>
                <a:gd name="connsiteY7" fmla="*/ 1209456 h 1518214"/>
                <a:gd name="connsiteX8" fmla="*/ 849085 w 1374340"/>
                <a:gd name="connsiteY8" fmla="*/ 1214024 h 1518214"/>
                <a:gd name="connsiteX9" fmla="*/ 741293 w 1374340"/>
                <a:gd name="connsiteY9" fmla="*/ 1518214 h 1518214"/>
                <a:gd name="connsiteX10" fmla="*/ 208731 w 1374340"/>
                <a:gd name="connsiteY10" fmla="*/ 1505425 h 1518214"/>
                <a:gd name="connsiteX11" fmla="*/ 146613 w 1374340"/>
                <a:gd name="connsiteY11" fmla="*/ 1166522 h 1518214"/>
                <a:gd name="connsiteX12" fmla="*/ 209645 w 1374340"/>
                <a:gd name="connsiteY12" fmla="*/ 1196667 h 1518214"/>
                <a:gd name="connsiteX13" fmla="*/ 178117 w 1374340"/>
                <a:gd name="connsiteY13" fmla="*/ 715869 h 1518214"/>
                <a:gd name="connsiteX14" fmla="*/ 261713 w 1374340"/>
                <a:gd name="connsiteY14" fmla="*/ 747232 h 1518214"/>
                <a:gd name="connsiteX15" fmla="*/ 0 w 1374340"/>
                <a:gd name="connsiteY15" fmla="*/ 278613 h 1518214"/>
                <a:gd name="connsiteX16" fmla="*/ 291858 w 1374340"/>
                <a:gd name="connsiteY16" fmla="*/ 154379 h 1518214"/>
                <a:gd name="connsiteX17" fmla="*/ 442584 w 1374340"/>
                <a:gd name="connsiteY17" fmla="*/ 405588 h 1518214"/>
                <a:gd name="connsiteX18" fmla="*/ 548091 w 1374340"/>
                <a:gd name="connsiteY18" fmla="*/ 0 h 1518214"/>
                <a:gd name="connsiteX0" fmla="*/ 838124 w 1374340"/>
                <a:gd name="connsiteY0" fmla="*/ 40651 h 1518214"/>
                <a:gd name="connsiteX1" fmla="*/ 854566 w 1374340"/>
                <a:gd name="connsiteY1" fmla="*/ 516120 h 1518214"/>
                <a:gd name="connsiteX2" fmla="*/ 1156017 w 1374340"/>
                <a:gd name="connsiteY2" fmla="*/ 335250 h 1518214"/>
                <a:gd name="connsiteX3" fmla="*/ 1374340 w 1374340"/>
                <a:gd name="connsiteY3" fmla="*/ 509269 h 1518214"/>
                <a:gd name="connsiteX4" fmla="*/ 823508 w 1374340"/>
                <a:gd name="connsiteY4" fmla="*/ 765960 h 1518214"/>
                <a:gd name="connsiteX5" fmla="*/ 910288 w 1374340"/>
                <a:gd name="connsiteY5" fmla="*/ 785598 h 1518214"/>
                <a:gd name="connsiteX6" fmla="*/ 813915 w 1374340"/>
                <a:gd name="connsiteY6" fmla="*/ 833556 h 1518214"/>
                <a:gd name="connsiteX7" fmla="*/ 784228 w 1374340"/>
                <a:gd name="connsiteY7" fmla="*/ 1209456 h 1518214"/>
                <a:gd name="connsiteX8" fmla="*/ 849085 w 1374340"/>
                <a:gd name="connsiteY8" fmla="*/ 1214024 h 1518214"/>
                <a:gd name="connsiteX9" fmla="*/ 741293 w 1374340"/>
                <a:gd name="connsiteY9" fmla="*/ 1518214 h 1518214"/>
                <a:gd name="connsiteX10" fmla="*/ 208731 w 1374340"/>
                <a:gd name="connsiteY10" fmla="*/ 1505425 h 1518214"/>
                <a:gd name="connsiteX11" fmla="*/ 146613 w 1374340"/>
                <a:gd name="connsiteY11" fmla="*/ 1166522 h 1518214"/>
                <a:gd name="connsiteX12" fmla="*/ 209645 w 1374340"/>
                <a:gd name="connsiteY12" fmla="*/ 1196667 h 1518214"/>
                <a:gd name="connsiteX13" fmla="*/ 178117 w 1374340"/>
                <a:gd name="connsiteY13" fmla="*/ 715869 h 1518214"/>
                <a:gd name="connsiteX14" fmla="*/ 261713 w 1374340"/>
                <a:gd name="connsiteY14" fmla="*/ 747232 h 1518214"/>
                <a:gd name="connsiteX15" fmla="*/ 0 w 1374340"/>
                <a:gd name="connsiteY15" fmla="*/ 278613 h 1518214"/>
                <a:gd name="connsiteX16" fmla="*/ 291858 w 1374340"/>
                <a:gd name="connsiteY16" fmla="*/ 154379 h 1518214"/>
                <a:gd name="connsiteX17" fmla="*/ 442584 w 1374340"/>
                <a:gd name="connsiteY17" fmla="*/ 405588 h 1518214"/>
                <a:gd name="connsiteX18" fmla="*/ 548091 w 1374340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8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8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26382"/>
                <a:gd name="connsiteY0" fmla="*/ 40651 h 1518214"/>
                <a:gd name="connsiteX1" fmla="*/ 854566 w 1326382"/>
                <a:gd name="connsiteY1" fmla="*/ 516120 h 1518214"/>
                <a:gd name="connsiteX2" fmla="*/ 1156017 w 1326382"/>
                <a:gd name="connsiteY2" fmla="*/ 335250 h 1518214"/>
                <a:gd name="connsiteX3" fmla="*/ 1326382 w 1326382"/>
                <a:gd name="connsiteY3" fmla="*/ 442128 h 1518214"/>
                <a:gd name="connsiteX4" fmla="*/ 823508 w 1326382"/>
                <a:gd name="connsiteY4" fmla="*/ 765960 h 1518214"/>
                <a:gd name="connsiteX5" fmla="*/ 910288 w 1326382"/>
                <a:gd name="connsiteY5" fmla="*/ 785598 h 1518214"/>
                <a:gd name="connsiteX6" fmla="*/ 813915 w 1326382"/>
                <a:gd name="connsiteY6" fmla="*/ 833556 h 1518214"/>
                <a:gd name="connsiteX7" fmla="*/ 784228 w 1326382"/>
                <a:gd name="connsiteY7" fmla="*/ 1209456 h 1518214"/>
                <a:gd name="connsiteX8" fmla="*/ 849085 w 1326382"/>
                <a:gd name="connsiteY8" fmla="*/ 1214024 h 1518214"/>
                <a:gd name="connsiteX9" fmla="*/ 741293 w 1326382"/>
                <a:gd name="connsiteY9" fmla="*/ 1518214 h 1518214"/>
                <a:gd name="connsiteX10" fmla="*/ 208731 w 1326382"/>
                <a:gd name="connsiteY10" fmla="*/ 1505425 h 1518214"/>
                <a:gd name="connsiteX11" fmla="*/ 146613 w 1326382"/>
                <a:gd name="connsiteY11" fmla="*/ 1166522 h 1518214"/>
                <a:gd name="connsiteX12" fmla="*/ 209645 w 1326382"/>
                <a:gd name="connsiteY12" fmla="*/ 1196667 h 1518214"/>
                <a:gd name="connsiteX13" fmla="*/ 178117 w 1326382"/>
                <a:gd name="connsiteY13" fmla="*/ 715869 h 1518214"/>
                <a:gd name="connsiteX14" fmla="*/ 261713 w 1326382"/>
                <a:gd name="connsiteY14" fmla="*/ 747232 h 1518214"/>
                <a:gd name="connsiteX15" fmla="*/ 0 w 1326382"/>
                <a:gd name="connsiteY15" fmla="*/ 278613 h 1518214"/>
                <a:gd name="connsiteX16" fmla="*/ 291858 w 1326382"/>
                <a:gd name="connsiteY16" fmla="*/ 154379 h 1518214"/>
                <a:gd name="connsiteX17" fmla="*/ 442584 w 1326382"/>
                <a:gd name="connsiteY17" fmla="*/ 405588 h 1518214"/>
                <a:gd name="connsiteX18" fmla="*/ 548091 w 1326382"/>
                <a:gd name="connsiteY18" fmla="*/ 0 h 1518214"/>
                <a:gd name="connsiteX0" fmla="*/ 838124 w 1326382"/>
                <a:gd name="connsiteY0" fmla="*/ 40651 h 1518214"/>
                <a:gd name="connsiteX1" fmla="*/ 854566 w 1326382"/>
                <a:gd name="connsiteY1" fmla="*/ 516120 h 1518214"/>
                <a:gd name="connsiteX2" fmla="*/ 1156017 w 1326382"/>
                <a:gd name="connsiteY2" fmla="*/ 335250 h 1518214"/>
                <a:gd name="connsiteX3" fmla="*/ 1326382 w 1326382"/>
                <a:gd name="connsiteY3" fmla="*/ 442128 h 1518214"/>
                <a:gd name="connsiteX4" fmla="*/ 823508 w 1326382"/>
                <a:gd name="connsiteY4" fmla="*/ 765960 h 1518214"/>
                <a:gd name="connsiteX5" fmla="*/ 910288 w 1326382"/>
                <a:gd name="connsiteY5" fmla="*/ 785598 h 1518214"/>
                <a:gd name="connsiteX6" fmla="*/ 813915 w 1326382"/>
                <a:gd name="connsiteY6" fmla="*/ 833556 h 1518214"/>
                <a:gd name="connsiteX7" fmla="*/ 784228 w 1326382"/>
                <a:gd name="connsiteY7" fmla="*/ 1209456 h 1518214"/>
                <a:gd name="connsiteX8" fmla="*/ 849085 w 1326382"/>
                <a:gd name="connsiteY8" fmla="*/ 1214024 h 1518214"/>
                <a:gd name="connsiteX9" fmla="*/ 741293 w 1326382"/>
                <a:gd name="connsiteY9" fmla="*/ 1518214 h 1518214"/>
                <a:gd name="connsiteX10" fmla="*/ 208731 w 1326382"/>
                <a:gd name="connsiteY10" fmla="*/ 1505425 h 1518214"/>
                <a:gd name="connsiteX11" fmla="*/ 146613 w 1326382"/>
                <a:gd name="connsiteY11" fmla="*/ 1166522 h 1518214"/>
                <a:gd name="connsiteX12" fmla="*/ 209645 w 1326382"/>
                <a:gd name="connsiteY12" fmla="*/ 1196667 h 1518214"/>
                <a:gd name="connsiteX13" fmla="*/ 178117 w 1326382"/>
                <a:gd name="connsiteY13" fmla="*/ 715869 h 1518214"/>
                <a:gd name="connsiteX14" fmla="*/ 261713 w 1326382"/>
                <a:gd name="connsiteY14" fmla="*/ 747232 h 1518214"/>
                <a:gd name="connsiteX15" fmla="*/ 0 w 1326382"/>
                <a:gd name="connsiteY15" fmla="*/ 278613 h 1518214"/>
                <a:gd name="connsiteX16" fmla="*/ 291858 w 1326382"/>
                <a:gd name="connsiteY16" fmla="*/ 154379 h 1518214"/>
                <a:gd name="connsiteX17" fmla="*/ 442584 w 1326382"/>
                <a:gd name="connsiteY17" fmla="*/ 405588 h 1518214"/>
                <a:gd name="connsiteX18" fmla="*/ 548091 w 1326382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45565" h="1518214">
                  <a:moveTo>
                    <a:pt x="838124" y="40651"/>
                  </a:moveTo>
                  <a:cubicBezTo>
                    <a:pt x="836145" y="190615"/>
                    <a:pt x="834165" y="340578"/>
                    <a:pt x="832186" y="490542"/>
                  </a:cubicBezTo>
                  <a:cubicBezTo>
                    <a:pt x="940130" y="410003"/>
                    <a:pt x="1009707" y="358239"/>
                    <a:pt x="1156017" y="335250"/>
                  </a:cubicBezTo>
                  <a:cubicBezTo>
                    <a:pt x="1219200" y="385796"/>
                    <a:pt x="1269593" y="404371"/>
                    <a:pt x="1345565" y="486889"/>
                  </a:cubicBezTo>
                  <a:cubicBezTo>
                    <a:pt x="1037262" y="530888"/>
                    <a:pt x="904808" y="696382"/>
                    <a:pt x="823508" y="765960"/>
                  </a:cubicBezTo>
                  <a:cubicBezTo>
                    <a:pt x="837514" y="773572"/>
                    <a:pt x="854719" y="765197"/>
                    <a:pt x="910288" y="785598"/>
                  </a:cubicBezTo>
                  <a:cubicBezTo>
                    <a:pt x="837665" y="810110"/>
                    <a:pt x="848171" y="834622"/>
                    <a:pt x="813915" y="833556"/>
                  </a:cubicBezTo>
                  <a:lnTo>
                    <a:pt x="784228" y="1209456"/>
                  </a:lnTo>
                  <a:cubicBezTo>
                    <a:pt x="805847" y="1210979"/>
                    <a:pt x="814677" y="1209304"/>
                    <a:pt x="849085" y="1214024"/>
                  </a:cubicBezTo>
                  <a:cubicBezTo>
                    <a:pt x="768394" y="1328210"/>
                    <a:pt x="754844" y="1442395"/>
                    <a:pt x="741293" y="1518214"/>
                  </a:cubicBezTo>
                  <a:lnTo>
                    <a:pt x="208731" y="1505425"/>
                  </a:lnTo>
                  <a:cubicBezTo>
                    <a:pt x="209340" y="1346631"/>
                    <a:pt x="203554" y="1293344"/>
                    <a:pt x="146613" y="1166522"/>
                  </a:cubicBezTo>
                  <a:cubicBezTo>
                    <a:pt x="190002" y="1187227"/>
                    <a:pt x="191832" y="1182356"/>
                    <a:pt x="209645" y="1196667"/>
                  </a:cubicBezTo>
                  <a:cubicBezTo>
                    <a:pt x="223647" y="1048124"/>
                    <a:pt x="263228" y="800468"/>
                    <a:pt x="178117" y="715869"/>
                  </a:cubicBezTo>
                  <a:lnTo>
                    <a:pt x="261713" y="747232"/>
                  </a:lnTo>
                  <a:cubicBezTo>
                    <a:pt x="273589" y="660298"/>
                    <a:pt x="218324" y="506223"/>
                    <a:pt x="0" y="278613"/>
                  </a:cubicBezTo>
                  <a:lnTo>
                    <a:pt x="256689" y="154379"/>
                  </a:lnTo>
                  <a:cubicBezTo>
                    <a:pt x="357021" y="234918"/>
                    <a:pt x="380619" y="337838"/>
                    <a:pt x="442584" y="421574"/>
                  </a:cubicBezTo>
                  <a:lnTo>
                    <a:pt x="548091" y="0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D2E1D9C5-87F3-495A-AA72-05EB46E4B4D4}"/>
              </a:ext>
            </a:extLst>
          </p:cNvPr>
          <p:cNvGrpSpPr/>
          <p:nvPr/>
        </p:nvGrpSpPr>
        <p:grpSpPr>
          <a:xfrm>
            <a:off x="8021772" y="4880474"/>
            <a:ext cx="329309" cy="460634"/>
            <a:chOff x="1019786" y="3002376"/>
            <a:chExt cx="2531613" cy="3541196"/>
          </a:xfrm>
          <a:solidFill>
            <a:schemeClr val="bg1"/>
          </a:solidFill>
        </p:grpSpPr>
        <p:sp>
          <p:nvSpPr>
            <p:cNvPr id="45" name="사각형: 둥근 모서리 132">
              <a:extLst>
                <a:ext uri="{FF2B5EF4-FFF2-40B4-BE49-F238E27FC236}">
                  <a16:creationId xmlns:a16="http://schemas.microsoft.com/office/drawing/2014/main" id="{8435DBA3-A638-4DB6-9313-990E7303ABCE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293202 h 1175728"/>
                <a:gd name="connsiteX1" fmla="*/ 293202 w 626166"/>
                <a:gd name="connsiteY1" fmla="*/ 0 h 1175728"/>
                <a:gd name="connsiteX2" fmla="*/ 332964 w 626166"/>
                <a:gd name="connsiteY2" fmla="*/ 0 h 1175728"/>
                <a:gd name="connsiteX3" fmla="*/ 626166 w 626166"/>
                <a:gd name="connsiteY3" fmla="*/ 293202 h 1175728"/>
                <a:gd name="connsiteX4" fmla="*/ 626166 w 626166"/>
                <a:gd name="connsiteY4" fmla="*/ 882526 h 1175728"/>
                <a:gd name="connsiteX5" fmla="*/ 332964 w 626166"/>
                <a:gd name="connsiteY5" fmla="*/ 1175728 h 1175728"/>
                <a:gd name="connsiteX6" fmla="*/ 293202 w 626166"/>
                <a:gd name="connsiteY6" fmla="*/ 1175728 h 1175728"/>
                <a:gd name="connsiteX7" fmla="*/ 0 w 626166"/>
                <a:gd name="connsiteY7" fmla="*/ 882526 h 1175728"/>
                <a:gd name="connsiteX8" fmla="*/ 0 w 626166"/>
                <a:gd name="connsiteY8" fmla="*/ 293202 h 1175728"/>
                <a:gd name="connsiteX0" fmla="*/ 0 w 626166"/>
                <a:gd name="connsiteY0" fmla="*/ 303142 h 1185668"/>
                <a:gd name="connsiteX1" fmla="*/ 293202 w 626166"/>
                <a:gd name="connsiteY1" fmla="*/ 9940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03142 h 1185668"/>
                <a:gd name="connsiteX1" fmla="*/ 233567 w 626166"/>
                <a:gd name="connsiteY1" fmla="*/ 1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93202 w 626166"/>
                <a:gd name="connsiteY6" fmla="*/ 1205546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53446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32959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03142 w 626166"/>
                <a:gd name="connsiteY6" fmla="*/ 1185668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25711"/>
                <a:gd name="connsiteX1" fmla="*/ 233567 w 626166"/>
                <a:gd name="connsiteY1" fmla="*/ 19879 h 1225711"/>
                <a:gd name="connsiteX2" fmla="*/ 432356 w 626166"/>
                <a:gd name="connsiteY2" fmla="*/ 0 h 1225711"/>
                <a:gd name="connsiteX3" fmla="*/ 626166 w 626166"/>
                <a:gd name="connsiteY3" fmla="*/ 323020 h 1225711"/>
                <a:gd name="connsiteX4" fmla="*/ 626166 w 626166"/>
                <a:gd name="connsiteY4" fmla="*/ 912344 h 1225711"/>
                <a:gd name="connsiteX5" fmla="*/ 332964 w 626166"/>
                <a:gd name="connsiteY5" fmla="*/ 1205546 h 1225711"/>
                <a:gd name="connsiteX6" fmla="*/ 332960 w 626166"/>
                <a:gd name="connsiteY6" fmla="*/ 1225424 h 1225711"/>
                <a:gd name="connsiteX7" fmla="*/ 0 w 626166"/>
                <a:gd name="connsiteY7" fmla="*/ 912344 h 1225711"/>
                <a:gd name="connsiteX8" fmla="*/ 0 w 626166"/>
                <a:gd name="connsiteY8" fmla="*/ 323020 h 1225711"/>
                <a:gd name="connsiteX0" fmla="*/ 0 w 626166"/>
                <a:gd name="connsiteY0" fmla="*/ 303142 h 1205833"/>
                <a:gd name="connsiteX1" fmla="*/ 233567 w 626166"/>
                <a:gd name="connsiteY1" fmla="*/ 1 h 1205833"/>
                <a:gd name="connsiteX2" fmla="*/ 412478 w 626166"/>
                <a:gd name="connsiteY2" fmla="*/ 0 h 1205833"/>
                <a:gd name="connsiteX3" fmla="*/ 626166 w 626166"/>
                <a:gd name="connsiteY3" fmla="*/ 303142 h 1205833"/>
                <a:gd name="connsiteX4" fmla="*/ 626166 w 626166"/>
                <a:gd name="connsiteY4" fmla="*/ 892466 h 1205833"/>
                <a:gd name="connsiteX5" fmla="*/ 332964 w 626166"/>
                <a:gd name="connsiteY5" fmla="*/ 1185668 h 1205833"/>
                <a:gd name="connsiteX6" fmla="*/ 332960 w 626166"/>
                <a:gd name="connsiteY6" fmla="*/ 1205546 h 1205833"/>
                <a:gd name="connsiteX7" fmla="*/ 0 w 626166"/>
                <a:gd name="connsiteY7" fmla="*/ 892466 h 1205833"/>
                <a:gd name="connsiteX8" fmla="*/ 0 w 626166"/>
                <a:gd name="connsiteY8" fmla="*/ 303142 h 1205833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32960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23429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3429 w 626166"/>
                <a:gd name="connsiteY6" fmla="*/ 1205546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0252 w 626166"/>
                <a:gd name="connsiteY6" fmla="*/ 1200437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막힌 원호 135">
              <a:extLst>
                <a:ext uri="{FF2B5EF4-FFF2-40B4-BE49-F238E27FC236}">
                  <a16:creationId xmlns:a16="http://schemas.microsoft.com/office/drawing/2014/main" id="{A919535A-0467-4462-8506-215320060A6F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3608B749-CD52-46F2-A110-C26CEB9F2F00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AA498549-9614-471B-A097-1DCEDB1591C5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793357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1614980" y="5248473"/>
            <a:ext cx="3682092" cy="1191037"/>
            <a:chOff x="1062658" y="4797152"/>
            <a:chExt cx="2933278" cy="1191037"/>
          </a:xfrm>
        </p:grpSpPr>
        <p:sp>
          <p:nvSpPr>
            <p:cNvPr id="10" name="TextBox 9"/>
            <p:cNvSpPr txBox="1"/>
            <p:nvPr/>
          </p:nvSpPr>
          <p:spPr>
            <a:xfrm>
              <a:off x="1062658" y="5157192"/>
              <a:ext cx="293327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 Placeholder 14"/>
            <p:cNvSpPr txBox="1">
              <a:spLocks/>
            </p:cNvSpPr>
            <p:nvPr/>
          </p:nvSpPr>
          <p:spPr>
            <a:xfrm>
              <a:off x="1062658" y="4797152"/>
              <a:ext cx="2933278" cy="288032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2000" b="1" dirty="0">
                  <a:solidFill>
                    <a:schemeClr val="accent3"/>
                  </a:solidFill>
                  <a:cs typeface="Arial" pitchFamily="34" charset="0"/>
                </a:rPr>
                <a:t>Portfolio Presentation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7174040" y="5248473"/>
            <a:ext cx="3682092" cy="1191037"/>
            <a:chOff x="5220072" y="4797151"/>
            <a:chExt cx="2933278" cy="1191037"/>
          </a:xfrm>
        </p:grpSpPr>
        <p:sp>
          <p:nvSpPr>
            <p:cNvPr id="14" name="TextBox 13"/>
            <p:cNvSpPr txBox="1"/>
            <p:nvPr/>
          </p:nvSpPr>
          <p:spPr>
            <a:xfrm>
              <a:off x="5220072" y="5157191"/>
              <a:ext cx="293327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 Placeholder 14"/>
            <p:cNvSpPr txBox="1">
              <a:spLocks/>
            </p:cNvSpPr>
            <p:nvPr/>
          </p:nvSpPr>
          <p:spPr>
            <a:xfrm>
              <a:off x="5220072" y="4797151"/>
              <a:ext cx="2933278" cy="288032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2000" b="1" dirty="0">
                  <a:solidFill>
                    <a:schemeClr val="bg1"/>
                  </a:solidFill>
                  <a:cs typeface="Arial" pitchFamily="34" charset="0"/>
                </a:rPr>
                <a:t>Portfolio Presentation</a:t>
              </a:r>
            </a:p>
          </p:txBody>
        </p:sp>
      </p:grp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04EA8030-70EC-41FB-9DE3-DB88289C3470}"/>
              </a:ext>
            </a:extLst>
          </p:cNvPr>
          <p:cNvGrpSpPr/>
          <p:nvPr/>
        </p:nvGrpSpPr>
        <p:grpSpPr>
          <a:xfrm>
            <a:off x="9015086" y="4559492"/>
            <a:ext cx="540024" cy="585372"/>
            <a:chOff x="6414004" y="2502095"/>
            <a:chExt cx="1127371" cy="1222039"/>
          </a:xfrm>
          <a:solidFill>
            <a:schemeClr val="bg1"/>
          </a:solidFill>
        </p:grpSpPr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2E5D6FB-3552-48A4-AEAB-E7957D3B911A}"/>
                </a:ext>
              </a:extLst>
            </p:cNvPr>
            <p:cNvSpPr/>
            <p:nvPr/>
          </p:nvSpPr>
          <p:spPr>
            <a:xfrm rot="1023001">
              <a:off x="6414004" y="2502095"/>
              <a:ext cx="1127371" cy="873499"/>
            </a:xfrm>
            <a:custGeom>
              <a:avLst/>
              <a:gdLst>
                <a:gd name="connsiteX0" fmla="*/ 501017 w 1127371"/>
                <a:gd name="connsiteY0" fmla="*/ 4541 h 873499"/>
                <a:gd name="connsiteX1" fmla="*/ 542673 w 1127371"/>
                <a:gd name="connsiteY1" fmla="*/ 0 h 873499"/>
                <a:gd name="connsiteX2" fmla="*/ 688826 w 1127371"/>
                <a:gd name="connsiteY2" fmla="*/ 65455 h 873499"/>
                <a:gd name="connsiteX3" fmla="*/ 700532 w 1127371"/>
                <a:gd name="connsiteY3" fmla="*/ 80795 h 873499"/>
                <a:gd name="connsiteX4" fmla="*/ 725507 w 1127371"/>
                <a:gd name="connsiteY4" fmla="*/ 76053 h 873499"/>
                <a:gd name="connsiteX5" fmla="*/ 856913 w 1127371"/>
                <a:gd name="connsiteY5" fmla="*/ 157963 h 873499"/>
                <a:gd name="connsiteX6" fmla="*/ 861593 w 1127371"/>
                <a:gd name="connsiteY6" fmla="*/ 179759 h 873499"/>
                <a:gd name="connsiteX7" fmla="*/ 890141 w 1127371"/>
                <a:gd name="connsiteY7" fmla="*/ 182465 h 873499"/>
                <a:gd name="connsiteX8" fmla="*/ 1068316 w 1127371"/>
                <a:gd name="connsiteY8" fmla="*/ 388048 h 873499"/>
                <a:gd name="connsiteX9" fmla="*/ 1051529 w 1127371"/>
                <a:gd name="connsiteY9" fmla="*/ 466242 h 873499"/>
                <a:gd name="connsiteX10" fmla="*/ 1071092 w 1127371"/>
                <a:gd name="connsiteY10" fmla="*/ 477090 h 873499"/>
                <a:gd name="connsiteX11" fmla="*/ 1127371 w 1127371"/>
                <a:gd name="connsiteY11" fmla="*/ 588832 h 873499"/>
                <a:gd name="connsiteX12" fmla="*/ 935223 w 1127371"/>
                <a:gd name="connsiteY12" fmla="*/ 746859 h 873499"/>
                <a:gd name="connsiteX13" fmla="*/ 799354 w 1127371"/>
                <a:gd name="connsiteY13" fmla="*/ 700574 h 873499"/>
                <a:gd name="connsiteX14" fmla="*/ 773647 w 1127371"/>
                <a:gd name="connsiteY14" fmla="*/ 669216 h 873499"/>
                <a:gd name="connsiteX15" fmla="*/ 750129 w 1127371"/>
                <a:gd name="connsiteY15" fmla="*/ 682257 h 873499"/>
                <a:gd name="connsiteX16" fmla="*/ 675336 w 1127371"/>
                <a:gd name="connsiteY16" fmla="*/ 694675 h 873499"/>
                <a:gd name="connsiteX17" fmla="*/ 617744 w 1127371"/>
                <a:gd name="connsiteY17" fmla="*/ 685113 h 873499"/>
                <a:gd name="connsiteX18" fmla="*/ 613663 w 1127371"/>
                <a:gd name="connsiteY18" fmla="*/ 690091 h 873499"/>
                <a:gd name="connsiteX19" fmla="*/ 477794 w 1127371"/>
                <a:gd name="connsiteY19" fmla="*/ 736376 h 873499"/>
                <a:gd name="connsiteX20" fmla="*/ 409479 w 1127371"/>
                <a:gd name="connsiteY20" fmla="*/ 725033 h 873499"/>
                <a:gd name="connsiteX21" fmla="*/ 398759 w 1127371"/>
                <a:gd name="connsiteY21" fmla="*/ 774965 h 873499"/>
                <a:gd name="connsiteX22" fmla="*/ 240683 w 1127371"/>
                <a:gd name="connsiteY22" fmla="*/ 873499 h 873499"/>
                <a:gd name="connsiteX23" fmla="*/ 69126 w 1127371"/>
                <a:gd name="connsiteY23" fmla="*/ 712168 h 873499"/>
                <a:gd name="connsiteX24" fmla="*/ 82608 w 1127371"/>
                <a:gd name="connsiteY24" fmla="*/ 649370 h 873499"/>
                <a:gd name="connsiteX25" fmla="*/ 95747 w 1127371"/>
                <a:gd name="connsiteY25" fmla="*/ 631045 h 873499"/>
                <a:gd name="connsiteX26" fmla="*/ 60539 w 1127371"/>
                <a:gd name="connsiteY26" fmla="*/ 608722 h 873499"/>
                <a:gd name="connsiteX27" fmla="*/ 0 w 1127371"/>
                <a:gd name="connsiteY27" fmla="*/ 471280 h 873499"/>
                <a:gd name="connsiteX28" fmla="*/ 165037 w 1127371"/>
                <a:gd name="connsiteY28" fmla="*/ 280856 h 873499"/>
                <a:gd name="connsiteX29" fmla="*/ 171058 w 1127371"/>
                <a:gd name="connsiteY29" fmla="*/ 280285 h 873499"/>
                <a:gd name="connsiteX30" fmla="*/ 177124 w 1127371"/>
                <a:gd name="connsiteY30" fmla="*/ 247960 h 873499"/>
                <a:gd name="connsiteX31" fmla="*/ 329618 w 1127371"/>
                <a:gd name="connsiteY31" fmla="*/ 124368 h 873499"/>
                <a:gd name="connsiteX32" fmla="*/ 361966 w 1127371"/>
                <a:gd name="connsiteY32" fmla="*/ 121301 h 873499"/>
                <a:gd name="connsiteX33" fmla="*/ 383179 w 1127371"/>
                <a:gd name="connsiteY33" fmla="*/ 81324 h 873499"/>
                <a:gd name="connsiteX34" fmla="*/ 501017 w 1127371"/>
                <a:gd name="connsiteY34" fmla="*/ 4541 h 873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127371" h="873499">
                  <a:moveTo>
                    <a:pt x="501017" y="4541"/>
                  </a:moveTo>
                  <a:cubicBezTo>
                    <a:pt x="514472" y="1564"/>
                    <a:pt x="528403" y="0"/>
                    <a:pt x="542673" y="0"/>
                  </a:cubicBezTo>
                  <a:cubicBezTo>
                    <a:pt x="599749" y="0"/>
                    <a:pt x="651422" y="25014"/>
                    <a:pt x="688826" y="65455"/>
                  </a:cubicBezTo>
                  <a:lnTo>
                    <a:pt x="700532" y="80795"/>
                  </a:lnTo>
                  <a:lnTo>
                    <a:pt x="725507" y="76053"/>
                  </a:lnTo>
                  <a:cubicBezTo>
                    <a:pt x="784580" y="76053"/>
                    <a:pt x="835264" y="109828"/>
                    <a:pt x="856913" y="157963"/>
                  </a:cubicBezTo>
                  <a:lnTo>
                    <a:pt x="861593" y="179759"/>
                  </a:lnTo>
                  <a:lnTo>
                    <a:pt x="890141" y="182465"/>
                  </a:lnTo>
                  <a:cubicBezTo>
                    <a:pt x="991825" y="202032"/>
                    <a:pt x="1068316" y="286640"/>
                    <a:pt x="1068316" y="388048"/>
                  </a:cubicBezTo>
                  <a:lnTo>
                    <a:pt x="1051529" y="466242"/>
                  </a:lnTo>
                  <a:lnTo>
                    <a:pt x="1071092" y="477090"/>
                  </a:lnTo>
                  <a:cubicBezTo>
                    <a:pt x="1105864" y="505687"/>
                    <a:pt x="1127371" y="545194"/>
                    <a:pt x="1127371" y="588832"/>
                  </a:cubicBezTo>
                  <a:cubicBezTo>
                    <a:pt x="1127371" y="676108"/>
                    <a:pt x="1041343" y="746858"/>
                    <a:pt x="935223" y="746859"/>
                  </a:cubicBezTo>
                  <a:cubicBezTo>
                    <a:pt x="882163" y="746859"/>
                    <a:pt x="834126" y="729171"/>
                    <a:pt x="799354" y="700574"/>
                  </a:cubicBezTo>
                  <a:lnTo>
                    <a:pt x="773647" y="669216"/>
                  </a:lnTo>
                  <a:lnTo>
                    <a:pt x="750129" y="682257"/>
                  </a:lnTo>
                  <a:cubicBezTo>
                    <a:pt x="727141" y="690254"/>
                    <a:pt x="701866" y="694675"/>
                    <a:pt x="675336" y="694675"/>
                  </a:cubicBezTo>
                  <a:lnTo>
                    <a:pt x="617744" y="685113"/>
                  </a:lnTo>
                  <a:lnTo>
                    <a:pt x="613663" y="690091"/>
                  </a:lnTo>
                  <a:cubicBezTo>
                    <a:pt x="578891" y="718688"/>
                    <a:pt x="530854" y="736376"/>
                    <a:pt x="477794" y="736376"/>
                  </a:cubicBezTo>
                  <a:lnTo>
                    <a:pt x="409479" y="725033"/>
                  </a:lnTo>
                  <a:lnTo>
                    <a:pt x="398759" y="774965"/>
                  </a:lnTo>
                  <a:cubicBezTo>
                    <a:pt x="372715" y="832869"/>
                    <a:pt x="311744" y="873499"/>
                    <a:pt x="240683" y="873499"/>
                  </a:cubicBezTo>
                  <a:cubicBezTo>
                    <a:pt x="145936" y="873499"/>
                    <a:pt x="69126" y="801269"/>
                    <a:pt x="69126" y="712168"/>
                  </a:cubicBezTo>
                  <a:cubicBezTo>
                    <a:pt x="69127" y="689893"/>
                    <a:pt x="73927" y="668672"/>
                    <a:pt x="82608" y="649370"/>
                  </a:cubicBezTo>
                  <a:lnTo>
                    <a:pt x="95747" y="631045"/>
                  </a:lnTo>
                  <a:lnTo>
                    <a:pt x="60539" y="608722"/>
                  </a:lnTo>
                  <a:cubicBezTo>
                    <a:pt x="23135" y="573548"/>
                    <a:pt x="1" y="524954"/>
                    <a:pt x="0" y="471280"/>
                  </a:cubicBezTo>
                  <a:cubicBezTo>
                    <a:pt x="0" y="377350"/>
                    <a:pt x="70851" y="298981"/>
                    <a:pt x="165037" y="280856"/>
                  </a:cubicBezTo>
                  <a:lnTo>
                    <a:pt x="171058" y="280285"/>
                  </a:lnTo>
                  <a:lnTo>
                    <a:pt x="177124" y="247960"/>
                  </a:lnTo>
                  <a:cubicBezTo>
                    <a:pt x="201465" y="185442"/>
                    <a:pt x="258979" y="137961"/>
                    <a:pt x="329618" y="124368"/>
                  </a:cubicBezTo>
                  <a:lnTo>
                    <a:pt x="361966" y="121301"/>
                  </a:lnTo>
                  <a:lnTo>
                    <a:pt x="383179" y="81324"/>
                  </a:lnTo>
                  <a:cubicBezTo>
                    <a:pt x="412665" y="42695"/>
                    <a:pt x="453924" y="14960"/>
                    <a:pt x="501017" y="454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D421EB51-F7EB-4EE1-988A-6219C09B5A46}"/>
                </a:ext>
              </a:extLst>
            </p:cNvPr>
            <p:cNvSpPr/>
            <p:nvPr/>
          </p:nvSpPr>
          <p:spPr>
            <a:xfrm>
              <a:off x="6656958" y="3058301"/>
              <a:ext cx="590116" cy="665833"/>
            </a:xfrm>
            <a:custGeom>
              <a:avLst/>
              <a:gdLst>
                <a:gd name="connsiteX0" fmla="*/ 854110 w 1396721"/>
                <a:gd name="connsiteY0" fmla="*/ 70339 h 1487156"/>
                <a:gd name="connsiteX1" fmla="*/ 854110 w 1396721"/>
                <a:gd name="connsiteY1" fmla="*/ 0 h 1487156"/>
                <a:gd name="connsiteX2" fmla="*/ 864158 w 1396721"/>
                <a:gd name="connsiteY2" fmla="*/ 472273 h 1487156"/>
                <a:gd name="connsiteX3" fmla="*/ 1165609 w 1396721"/>
                <a:gd name="connsiteY3" fmla="*/ 291403 h 1487156"/>
                <a:gd name="connsiteX4" fmla="*/ 1396721 w 1396721"/>
                <a:gd name="connsiteY4" fmla="*/ 462225 h 1487156"/>
                <a:gd name="connsiteX5" fmla="*/ 954593 w 1396721"/>
                <a:gd name="connsiteY5" fmla="*/ 693337 h 1487156"/>
                <a:gd name="connsiteX6" fmla="*/ 1034980 w 1396721"/>
                <a:gd name="connsiteY6" fmla="*/ 844062 h 1487156"/>
                <a:gd name="connsiteX7" fmla="*/ 813916 w 1396721"/>
                <a:gd name="connsiteY7" fmla="*/ 844062 h 1487156"/>
                <a:gd name="connsiteX8" fmla="*/ 793820 w 1396721"/>
                <a:gd name="connsiteY8" fmla="*/ 1165609 h 1487156"/>
                <a:gd name="connsiteX9" fmla="*/ 884255 w 1396721"/>
                <a:gd name="connsiteY9" fmla="*/ 1195754 h 1487156"/>
                <a:gd name="connsiteX10" fmla="*/ 763674 w 1396721"/>
                <a:gd name="connsiteY10" fmla="*/ 1487156 h 1487156"/>
                <a:gd name="connsiteX11" fmla="*/ 90435 w 1396721"/>
                <a:gd name="connsiteY11" fmla="*/ 1416818 h 1487156"/>
                <a:gd name="connsiteX12" fmla="*/ 60290 w 1396721"/>
                <a:gd name="connsiteY12" fmla="*/ 924449 h 1487156"/>
                <a:gd name="connsiteX13" fmla="*/ 180870 w 1396721"/>
                <a:gd name="connsiteY13" fmla="*/ 1024932 h 1487156"/>
                <a:gd name="connsiteX14" fmla="*/ 271305 w 1396721"/>
                <a:gd name="connsiteY14" fmla="*/ 703385 h 1487156"/>
                <a:gd name="connsiteX15" fmla="*/ 0 w 1396721"/>
                <a:gd name="connsiteY15" fmla="*/ 241161 h 1487156"/>
                <a:gd name="connsiteX16" fmla="*/ 301450 w 1396721"/>
                <a:gd name="connsiteY16" fmla="*/ 110532 h 1487156"/>
                <a:gd name="connsiteX17" fmla="*/ 452176 w 1396721"/>
                <a:gd name="connsiteY17" fmla="*/ 361741 h 1487156"/>
                <a:gd name="connsiteX18" fmla="*/ 522514 w 1396721"/>
                <a:gd name="connsiteY18" fmla="*/ 20097 h 1487156"/>
                <a:gd name="connsiteX19" fmla="*/ 823965 w 1396721"/>
                <a:gd name="connsiteY19" fmla="*/ 20097 h 1487156"/>
                <a:gd name="connsiteX0" fmla="*/ 854110 w 1396721"/>
                <a:gd name="connsiteY0" fmla="*/ 50242 h 1467059"/>
                <a:gd name="connsiteX1" fmla="*/ 864158 w 1396721"/>
                <a:gd name="connsiteY1" fmla="*/ 452176 h 1467059"/>
                <a:gd name="connsiteX2" fmla="*/ 1165609 w 1396721"/>
                <a:gd name="connsiteY2" fmla="*/ 271306 h 1467059"/>
                <a:gd name="connsiteX3" fmla="*/ 1396721 w 1396721"/>
                <a:gd name="connsiteY3" fmla="*/ 442128 h 1467059"/>
                <a:gd name="connsiteX4" fmla="*/ 954593 w 1396721"/>
                <a:gd name="connsiteY4" fmla="*/ 673240 h 1467059"/>
                <a:gd name="connsiteX5" fmla="*/ 1034980 w 1396721"/>
                <a:gd name="connsiteY5" fmla="*/ 823965 h 1467059"/>
                <a:gd name="connsiteX6" fmla="*/ 813916 w 1396721"/>
                <a:gd name="connsiteY6" fmla="*/ 823965 h 1467059"/>
                <a:gd name="connsiteX7" fmla="*/ 793820 w 1396721"/>
                <a:gd name="connsiteY7" fmla="*/ 1145512 h 1467059"/>
                <a:gd name="connsiteX8" fmla="*/ 884255 w 1396721"/>
                <a:gd name="connsiteY8" fmla="*/ 1175657 h 1467059"/>
                <a:gd name="connsiteX9" fmla="*/ 763674 w 1396721"/>
                <a:gd name="connsiteY9" fmla="*/ 1467059 h 1467059"/>
                <a:gd name="connsiteX10" fmla="*/ 90435 w 1396721"/>
                <a:gd name="connsiteY10" fmla="*/ 1396721 h 1467059"/>
                <a:gd name="connsiteX11" fmla="*/ 60290 w 1396721"/>
                <a:gd name="connsiteY11" fmla="*/ 904352 h 1467059"/>
                <a:gd name="connsiteX12" fmla="*/ 180870 w 1396721"/>
                <a:gd name="connsiteY12" fmla="*/ 1004835 h 1467059"/>
                <a:gd name="connsiteX13" fmla="*/ 271305 w 1396721"/>
                <a:gd name="connsiteY13" fmla="*/ 683288 h 1467059"/>
                <a:gd name="connsiteX14" fmla="*/ 0 w 1396721"/>
                <a:gd name="connsiteY14" fmla="*/ 221064 h 1467059"/>
                <a:gd name="connsiteX15" fmla="*/ 301450 w 1396721"/>
                <a:gd name="connsiteY15" fmla="*/ 90435 h 1467059"/>
                <a:gd name="connsiteX16" fmla="*/ 452176 w 1396721"/>
                <a:gd name="connsiteY16" fmla="*/ 341644 h 1467059"/>
                <a:gd name="connsiteX17" fmla="*/ 522514 w 1396721"/>
                <a:gd name="connsiteY17" fmla="*/ 0 h 1467059"/>
                <a:gd name="connsiteX18" fmla="*/ 823965 w 1396721"/>
                <a:gd name="connsiteY18" fmla="*/ 0 h 1467059"/>
                <a:gd name="connsiteX0" fmla="*/ 854110 w 1396721"/>
                <a:gd name="connsiteY0" fmla="*/ 50242 h 1467059"/>
                <a:gd name="connsiteX1" fmla="*/ 864158 w 1396721"/>
                <a:gd name="connsiteY1" fmla="*/ 452176 h 1467059"/>
                <a:gd name="connsiteX2" fmla="*/ 1165609 w 1396721"/>
                <a:gd name="connsiteY2" fmla="*/ 271306 h 1467059"/>
                <a:gd name="connsiteX3" fmla="*/ 1396721 w 1396721"/>
                <a:gd name="connsiteY3" fmla="*/ 442128 h 1467059"/>
                <a:gd name="connsiteX4" fmla="*/ 954593 w 1396721"/>
                <a:gd name="connsiteY4" fmla="*/ 673240 h 1467059"/>
                <a:gd name="connsiteX5" fmla="*/ 1034980 w 1396721"/>
                <a:gd name="connsiteY5" fmla="*/ 823965 h 1467059"/>
                <a:gd name="connsiteX6" fmla="*/ 813916 w 1396721"/>
                <a:gd name="connsiteY6" fmla="*/ 823965 h 1467059"/>
                <a:gd name="connsiteX7" fmla="*/ 793820 w 1396721"/>
                <a:gd name="connsiteY7" fmla="*/ 1145512 h 1467059"/>
                <a:gd name="connsiteX8" fmla="*/ 884255 w 1396721"/>
                <a:gd name="connsiteY8" fmla="*/ 1175657 h 1467059"/>
                <a:gd name="connsiteX9" fmla="*/ 763674 w 1396721"/>
                <a:gd name="connsiteY9" fmla="*/ 1467059 h 1467059"/>
                <a:gd name="connsiteX10" fmla="*/ 90435 w 1396721"/>
                <a:gd name="connsiteY10" fmla="*/ 1396721 h 1467059"/>
                <a:gd name="connsiteX11" fmla="*/ 60290 w 1396721"/>
                <a:gd name="connsiteY11" fmla="*/ 904352 h 1467059"/>
                <a:gd name="connsiteX12" fmla="*/ 180870 w 1396721"/>
                <a:gd name="connsiteY12" fmla="*/ 1004835 h 1467059"/>
                <a:gd name="connsiteX13" fmla="*/ 271305 w 1396721"/>
                <a:gd name="connsiteY13" fmla="*/ 683288 h 1467059"/>
                <a:gd name="connsiteX14" fmla="*/ 0 w 1396721"/>
                <a:gd name="connsiteY14" fmla="*/ 221064 h 1467059"/>
                <a:gd name="connsiteX15" fmla="*/ 301450 w 1396721"/>
                <a:gd name="connsiteY15" fmla="*/ 90435 h 1467059"/>
                <a:gd name="connsiteX16" fmla="*/ 452176 w 1396721"/>
                <a:gd name="connsiteY16" fmla="*/ 341644 h 1467059"/>
                <a:gd name="connsiteX17" fmla="*/ 522514 w 1396721"/>
                <a:gd name="connsiteY17" fmla="*/ 0 h 1467059"/>
                <a:gd name="connsiteX0" fmla="*/ 847716 w 1396721"/>
                <a:gd name="connsiteY0" fmla="*/ 0 h 1490352"/>
                <a:gd name="connsiteX1" fmla="*/ 864158 w 1396721"/>
                <a:gd name="connsiteY1" fmla="*/ 475469 h 1490352"/>
                <a:gd name="connsiteX2" fmla="*/ 1165609 w 1396721"/>
                <a:gd name="connsiteY2" fmla="*/ 294599 h 1490352"/>
                <a:gd name="connsiteX3" fmla="*/ 1396721 w 1396721"/>
                <a:gd name="connsiteY3" fmla="*/ 465421 h 1490352"/>
                <a:gd name="connsiteX4" fmla="*/ 954593 w 1396721"/>
                <a:gd name="connsiteY4" fmla="*/ 696533 h 1490352"/>
                <a:gd name="connsiteX5" fmla="*/ 1034980 w 1396721"/>
                <a:gd name="connsiteY5" fmla="*/ 847258 h 1490352"/>
                <a:gd name="connsiteX6" fmla="*/ 813916 w 1396721"/>
                <a:gd name="connsiteY6" fmla="*/ 847258 h 1490352"/>
                <a:gd name="connsiteX7" fmla="*/ 793820 w 1396721"/>
                <a:gd name="connsiteY7" fmla="*/ 1168805 h 1490352"/>
                <a:gd name="connsiteX8" fmla="*/ 884255 w 1396721"/>
                <a:gd name="connsiteY8" fmla="*/ 1198950 h 1490352"/>
                <a:gd name="connsiteX9" fmla="*/ 763674 w 1396721"/>
                <a:gd name="connsiteY9" fmla="*/ 1490352 h 1490352"/>
                <a:gd name="connsiteX10" fmla="*/ 90435 w 1396721"/>
                <a:gd name="connsiteY10" fmla="*/ 1420014 h 1490352"/>
                <a:gd name="connsiteX11" fmla="*/ 60290 w 1396721"/>
                <a:gd name="connsiteY11" fmla="*/ 927645 h 1490352"/>
                <a:gd name="connsiteX12" fmla="*/ 180870 w 1396721"/>
                <a:gd name="connsiteY12" fmla="*/ 1028128 h 1490352"/>
                <a:gd name="connsiteX13" fmla="*/ 271305 w 1396721"/>
                <a:gd name="connsiteY13" fmla="*/ 706581 h 1490352"/>
                <a:gd name="connsiteX14" fmla="*/ 0 w 1396721"/>
                <a:gd name="connsiteY14" fmla="*/ 244357 h 1490352"/>
                <a:gd name="connsiteX15" fmla="*/ 301450 w 1396721"/>
                <a:gd name="connsiteY15" fmla="*/ 113728 h 1490352"/>
                <a:gd name="connsiteX16" fmla="*/ 452176 w 1396721"/>
                <a:gd name="connsiteY16" fmla="*/ 364937 h 1490352"/>
                <a:gd name="connsiteX17" fmla="*/ 522514 w 1396721"/>
                <a:gd name="connsiteY17" fmla="*/ 23293 h 1490352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96829 w 1387129"/>
                <a:gd name="connsiteY10" fmla="*/ 1435087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92261 w 1387129"/>
                <a:gd name="connsiteY11" fmla="*/ 108659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92261 w 1387129"/>
                <a:gd name="connsiteY11" fmla="*/ 108659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92261 w 1387129"/>
                <a:gd name="connsiteY11" fmla="*/ 108659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09645 w 1387129"/>
                <a:gd name="connsiteY12" fmla="*/ 1196667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09645 w 1387129"/>
                <a:gd name="connsiteY12" fmla="*/ 1196667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54082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54082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6705 w 1387129"/>
                <a:gd name="connsiteY4" fmla="*/ 746776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0288 w 1387129"/>
                <a:gd name="connsiteY5" fmla="*/ 785598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0288 w 1387129"/>
                <a:gd name="connsiteY5" fmla="*/ 785598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74340"/>
                <a:gd name="connsiteY0" fmla="*/ 40651 h 1518214"/>
                <a:gd name="connsiteX1" fmla="*/ 854566 w 1374340"/>
                <a:gd name="connsiteY1" fmla="*/ 516120 h 1518214"/>
                <a:gd name="connsiteX2" fmla="*/ 1156017 w 1374340"/>
                <a:gd name="connsiteY2" fmla="*/ 335250 h 1518214"/>
                <a:gd name="connsiteX3" fmla="*/ 1374340 w 1374340"/>
                <a:gd name="connsiteY3" fmla="*/ 509269 h 1518214"/>
                <a:gd name="connsiteX4" fmla="*/ 823508 w 1374340"/>
                <a:gd name="connsiteY4" fmla="*/ 765960 h 1518214"/>
                <a:gd name="connsiteX5" fmla="*/ 910288 w 1374340"/>
                <a:gd name="connsiteY5" fmla="*/ 785598 h 1518214"/>
                <a:gd name="connsiteX6" fmla="*/ 813915 w 1374340"/>
                <a:gd name="connsiteY6" fmla="*/ 833556 h 1518214"/>
                <a:gd name="connsiteX7" fmla="*/ 784228 w 1374340"/>
                <a:gd name="connsiteY7" fmla="*/ 1209456 h 1518214"/>
                <a:gd name="connsiteX8" fmla="*/ 849085 w 1374340"/>
                <a:gd name="connsiteY8" fmla="*/ 1214024 h 1518214"/>
                <a:gd name="connsiteX9" fmla="*/ 741293 w 1374340"/>
                <a:gd name="connsiteY9" fmla="*/ 1518214 h 1518214"/>
                <a:gd name="connsiteX10" fmla="*/ 208731 w 1374340"/>
                <a:gd name="connsiteY10" fmla="*/ 1505425 h 1518214"/>
                <a:gd name="connsiteX11" fmla="*/ 146613 w 1374340"/>
                <a:gd name="connsiteY11" fmla="*/ 1166522 h 1518214"/>
                <a:gd name="connsiteX12" fmla="*/ 209645 w 1374340"/>
                <a:gd name="connsiteY12" fmla="*/ 1196667 h 1518214"/>
                <a:gd name="connsiteX13" fmla="*/ 178117 w 1374340"/>
                <a:gd name="connsiteY13" fmla="*/ 715869 h 1518214"/>
                <a:gd name="connsiteX14" fmla="*/ 261713 w 1374340"/>
                <a:gd name="connsiteY14" fmla="*/ 747232 h 1518214"/>
                <a:gd name="connsiteX15" fmla="*/ 0 w 1374340"/>
                <a:gd name="connsiteY15" fmla="*/ 278613 h 1518214"/>
                <a:gd name="connsiteX16" fmla="*/ 291858 w 1374340"/>
                <a:gd name="connsiteY16" fmla="*/ 154379 h 1518214"/>
                <a:gd name="connsiteX17" fmla="*/ 442584 w 1374340"/>
                <a:gd name="connsiteY17" fmla="*/ 405588 h 1518214"/>
                <a:gd name="connsiteX18" fmla="*/ 548091 w 1374340"/>
                <a:gd name="connsiteY18" fmla="*/ 0 h 1518214"/>
                <a:gd name="connsiteX0" fmla="*/ 838124 w 1374340"/>
                <a:gd name="connsiteY0" fmla="*/ 40651 h 1518214"/>
                <a:gd name="connsiteX1" fmla="*/ 854566 w 1374340"/>
                <a:gd name="connsiteY1" fmla="*/ 516120 h 1518214"/>
                <a:gd name="connsiteX2" fmla="*/ 1156017 w 1374340"/>
                <a:gd name="connsiteY2" fmla="*/ 335250 h 1518214"/>
                <a:gd name="connsiteX3" fmla="*/ 1374340 w 1374340"/>
                <a:gd name="connsiteY3" fmla="*/ 509269 h 1518214"/>
                <a:gd name="connsiteX4" fmla="*/ 823508 w 1374340"/>
                <a:gd name="connsiteY4" fmla="*/ 765960 h 1518214"/>
                <a:gd name="connsiteX5" fmla="*/ 910288 w 1374340"/>
                <a:gd name="connsiteY5" fmla="*/ 785598 h 1518214"/>
                <a:gd name="connsiteX6" fmla="*/ 813915 w 1374340"/>
                <a:gd name="connsiteY6" fmla="*/ 833556 h 1518214"/>
                <a:gd name="connsiteX7" fmla="*/ 784228 w 1374340"/>
                <a:gd name="connsiteY7" fmla="*/ 1209456 h 1518214"/>
                <a:gd name="connsiteX8" fmla="*/ 849085 w 1374340"/>
                <a:gd name="connsiteY8" fmla="*/ 1214024 h 1518214"/>
                <a:gd name="connsiteX9" fmla="*/ 741293 w 1374340"/>
                <a:gd name="connsiteY9" fmla="*/ 1518214 h 1518214"/>
                <a:gd name="connsiteX10" fmla="*/ 208731 w 1374340"/>
                <a:gd name="connsiteY10" fmla="*/ 1505425 h 1518214"/>
                <a:gd name="connsiteX11" fmla="*/ 146613 w 1374340"/>
                <a:gd name="connsiteY11" fmla="*/ 1166522 h 1518214"/>
                <a:gd name="connsiteX12" fmla="*/ 209645 w 1374340"/>
                <a:gd name="connsiteY12" fmla="*/ 1196667 h 1518214"/>
                <a:gd name="connsiteX13" fmla="*/ 178117 w 1374340"/>
                <a:gd name="connsiteY13" fmla="*/ 715869 h 1518214"/>
                <a:gd name="connsiteX14" fmla="*/ 261713 w 1374340"/>
                <a:gd name="connsiteY14" fmla="*/ 747232 h 1518214"/>
                <a:gd name="connsiteX15" fmla="*/ 0 w 1374340"/>
                <a:gd name="connsiteY15" fmla="*/ 278613 h 1518214"/>
                <a:gd name="connsiteX16" fmla="*/ 291858 w 1374340"/>
                <a:gd name="connsiteY16" fmla="*/ 154379 h 1518214"/>
                <a:gd name="connsiteX17" fmla="*/ 442584 w 1374340"/>
                <a:gd name="connsiteY17" fmla="*/ 405588 h 1518214"/>
                <a:gd name="connsiteX18" fmla="*/ 548091 w 1374340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8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8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26382"/>
                <a:gd name="connsiteY0" fmla="*/ 40651 h 1518214"/>
                <a:gd name="connsiteX1" fmla="*/ 854566 w 1326382"/>
                <a:gd name="connsiteY1" fmla="*/ 516120 h 1518214"/>
                <a:gd name="connsiteX2" fmla="*/ 1156017 w 1326382"/>
                <a:gd name="connsiteY2" fmla="*/ 335250 h 1518214"/>
                <a:gd name="connsiteX3" fmla="*/ 1326382 w 1326382"/>
                <a:gd name="connsiteY3" fmla="*/ 442128 h 1518214"/>
                <a:gd name="connsiteX4" fmla="*/ 823508 w 1326382"/>
                <a:gd name="connsiteY4" fmla="*/ 765960 h 1518214"/>
                <a:gd name="connsiteX5" fmla="*/ 910288 w 1326382"/>
                <a:gd name="connsiteY5" fmla="*/ 785598 h 1518214"/>
                <a:gd name="connsiteX6" fmla="*/ 813915 w 1326382"/>
                <a:gd name="connsiteY6" fmla="*/ 833556 h 1518214"/>
                <a:gd name="connsiteX7" fmla="*/ 784228 w 1326382"/>
                <a:gd name="connsiteY7" fmla="*/ 1209456 h 1518214"/>
                <a:gd name="connsiteX8" fmla="*/ 849085 w 1326382"/>
                <a:gd name="connsiteY8" fmla="*/ 1214024 h 1518214"/>
                <a:gd name="connsiteX9" fmla="*/ 741293 w 1326382"/>
                <a:gd name="connsiteY9" fmla="*/ 1518214 h 1518214"/>
                <a:gd name="connsiteX10" fmla="*/ 208731 w 1326382"/>
                <a:gd name="connsiteY10" fmla="*/ 1505425 h 1518214"/>
                <a:gd name="connsiteX11" fmla="*/ 146613 w 1326382"/>
                <a:gd name="connsiteY11" fmla="*/ 1166522 h 1518214"/>
                <a:gd name="connsiteX12" fmla="*/ 209645 w 1326382"/>
                <a:gd name="connsiteY12" fmla="*/ 1196667 h 1518214"/>
                <a:gd name="connsiteX13" fmla="*/ 178117 w 1326382"/>
                <a:gd name="connsiteY13" fmla="*/ 715869 h 1518214"/>
                <a:gd name="connsiteX14" fmla="*/ 261713 w 1326382"/>
                <a:gd name="connsiteY14" fmla="*/ 747232 h 1518214"/>
                <a:gd name="connsiteX15" fmla="*/ 0 w 1326382"/>
                <a:gd name="connsiteY15" fmla="*/ 278613 h 1518214"/>
                <a:gd name="connsiteX16" fmla="*/ 291858 w 1326382"/>
                <a:gd name="connsiteY16" fmla="*/ 154379 h 1518214"/>
                <a:gd name="connsiteX17" fmla="*/ 442584 w 1326382"/>
                <a:gd name="connsiteY17" fmla="*/ 405588 h 1518214"/>
                <a:gd name="connsiteX18" fmla="*/ 548091 w 1326382"/>
                <a:gd name="connsiteY18" fmla="*/ 0 h 1518214"/>
                <a:gd name="connsiteX0" fmla="*/ 838124 w 1326382"/>
                <a:gd name="connsiteY0" fmla="*/ 40651 h 1518214"/>
                <a:gd name="connsiteX1" fmla="*/ 854566 w 1326382"/>
                <a:gd name="connsiteY1" fmla="*/ 516120 h 1518214"/>
                <a:gd name="connsiteX2" fmla="*/ 1156017 w 1326382"/>
                <a:gd name="connsiteY2" fmla="*/ 335250 h 1518214"/>
                <a:gd name="connsiteX3" fmla="*/ 1326382 w 1326382"/>
                <a:gd name="connsiteY3" fmla="*/ 442128 h 1518214"/>
                <a:gd name="connsiteX4" fmla="*/ 823508 w 1326382"/>
                <a:gd name="connsiteY4" fmla="*/ 765960 h 1518214"/>
                <a:gd name="connsiteX5" fmla="*/ 910288 w 1326382"/>
                <a:gd name="connsiteY5" fmla="*/ 785598 h 1518214"/>
                <a:gd name="connsiteX6" fmla="*/ 813915 w 1326382"/>
                <a:gd name="connsiteY6" fmla="*/ 833556 h 1518214"/>
                <a:gd name="connsiteX7" fmla="*/ 784228 w 1326382"/>
                <a:gd name="connsiteY7" fmla="*/ 1209456 h 1518214"/>
                <a:gd name="connsiteX8" fmla="*/ 849085 w 1326382"/>
                <a:gd name="connsiteY8" fmla="*/ 1214024 h 1518214"/>
                <a:gd name="connsiteX9" fmla="*/ 741293 w 1326382"/>
                <a:gd name="connsiteY9" fmla="*/ 1518214 h 1518214"/>
                <a:gd name="connsiteX10" fmla="*/ 208731 w 1326382"/>
                <a:gd name="connsiteY10" fmla="*/ 1505425 h 1518214"/>
                <a:gd name="connsiteX11" fmla="*/ 146613 w 1326382"/>
                <a:gd name="connsiteY11" fmla="*/ 1166522 h 1518214"/>
                <a:gd name="connsiteX12" fmla="*/ 209645 w 1326382"/>
                <a:gd name="connsiteY12" fmla="*/ 1196667 h 1518214"/>
                <a:gd name="connsiteX13" fmla="*/ 178117 w 1326382"/>
                <a:gd name="connsiteY13" fmla="*/ 715869 h 1518214"/>
                <a:gd name="connsiteX14" fmla="*/ 261713 w 1326382"/>
                <a:gd name="connsiteY14" fmla="*/ 747232 h 1518214"/>
                <a:gd name="connsiteX15" fmla="*/ 0 w 1326382"/>
                <a:gd name="connsiteY15" fmla="*/ 278613 h 1518214"/>
                <a:gd name="connsiteX16" fmla="*/ 291858 w 1326382"/>
                <a:gd name="connsiteY16" fmla="*/ 154379 h 1518214"/>
                <a:gd name="connsiteX17" fmla="*/ 442584 w 1326382"/>
                <a:gd name="connsiteY17" fmla="*/ 405588 h 1518214"/>
                <a:gd name="connsiteX18" fmla="*/ 548091 w 1326382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45565" h="1518214">
                  <a:moveTo>
                    <a:pt x="838124" y="40651"/>
                  </a:moveTo>
                  <a:cubicBezTo>
                    <a:pt x="836145" y="190615"/>
                    <a:pt x="834165" y="340578"/>
                    <a:pt x="832186" y="490542"/>
                  </a:cubicBezTo>
                  <a:cubicBezTo>
                    <a:pt x="940130" y="410003"/>
                    <a:pt x="1009707" y="358239"/>
                    <a:pt x="1156017" y="335250"/>
                  </a:cubicBezTo>
                  <a:cubicBezTo>
                    <a:pt x="1219200" y="385796"/>
                    <a:pt x="1269593" y="404371"/>
                    <a:pt x="1345565" y="486889"/>
                  </a:cubicBezTo>
                  <a:cubicBezTo>
                    <a:pt x="1037262" y="530888"/>
                    <a:pt x="904808" y="696382"/>
                    <a:pt x="823508" y="765960"/>
                  </a:cubicBezTo>
                  <a:cubicBezTo>
                    <a:pt x="837514" y="773572"/>
                    <a:pt x="854719" y="765197"/>
                    <a:pt x="910288" y="785598"/>
                  </a:cubicBezTo>
                  <a:cubicBezTo>
                    <a:pt x="837665" y="810110"/>
                    <a:pt x="848171" y="834622"/>
                    <a:pt x="813915" y="833556"/>
                  </a:cubicBezTo>
                  <a:lnTo>
                    <a:pt x="784228" y="1209456"/>
                  </a:lnTo>
                  <a:cubicBezTo>
                    <a:pt x="805847" y="1210979"/>
                    <a:pt x="814677" y="1209304"/>
                    <a:pt x="849085" y="1214024"/>
                  </a:cubicBezTo>
                  <a:cubicBezTo>
                    <a:pt x="768394" y="1328210"/>
                    <a:pt x="754844" y="1442395"/>
                    <a:pt x="741293" y="1518214"/>
                  </a:cubicBezTo>
                  <a:lnTo>
                    <a:pt x="208731" y="1505425"/>
                  </a:lnTo>
                  <a:cubicBezTo>
                    <a:pt x="209340" y="1346631"/>
                    <a:pt x="203554" y="1293344"/>
                    <a:pt x="146613" y="1166522"/>
                  </a:cubicBezTo>
                  <a:cubicBezTo>
                    <a:pt x="190002" y="1187227"/>
                    <a:pt x="191832" y="1182356"/>
                    <a:pt x="209645" y="1196667"/>
                  </a:cubicBezTo>
                  <a:cubicBezTo>
                    <a:pt x="223647" y="1048124"/>
                    <a:pt x="263228" y="800468"/>
                    <a:pt x="178117" y="715869"/>
                  </a:cubicBezTo>
                  <a:lnTo>
                    <a:pt x="261713" y="747232"/>
                  </a:lnTo>
                  <a:cubicBezTo>
                    <a:pt x="273589" y="660298"/>
                    <a:pt x="218324" y="506223"/>
                    <a:pt x="0" y="278613"/>
                  </a:cubicBezTo>
                  <a:lnTo>
                    <a:pt x="256689" y="154379"/>
                  </a:lnTo>
                  <a:cubicBezTo>
                    <a:pt x="357021" y="234918"/>
                    <a:pt x="380619" y="337838"/>
                    <a:pt x="442584" y="421574"/>
                  </a:cubicBezTo>
                  <a:lnTo>
                    <a:pt x="548091" y="0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0" name="그룹 22">
            <a:extLst>
              <a:ext uri="{FF2B5EF4-FFF2-40B4-BE49-F238E27FC236}">
                <a16:creationId xmlns:a16="http://schemas.microsoft.com/office/drawing/2014/main" id="{5836CED6-0AA9-45F4-809C-3020B7729BD0}"/>
              </a:ext>
            </a:extLst>
          </p:cNvPr>
          <p:cNvGrpSpPr/>
          <p:nvPr/>
        </p:nvGrpSpPr>
        <p:grpSpPr>
          <a:xfrm>
            <a:off x="3317211" y="4479027"/>
            <a:ext cx="540024" cy="585372"/>
            <a:chOff x="6414004" y="2502095"/>
            <a:chExt cx="1127371" cy="1222039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21" name="자유형: 도형 23">
              <a:extLst>
                <a:ext uri="{FF2B5EF4-FFF2-40B4-BE49-F238E27FC236}">
                  <a16:creationId xmlns:a16="http://schemas.microsoft.com/office/drawing/2014/main" id="{EB3F5FC3-C5E0-4CB3-95C3-5B07E80627A8}"/>
                </a:ext>
              </a:extLst>
            </p:cNvPr>
            <p:cNvSpPr/>
            <p:nvPr/>
          </p:nvSpPr>
          <p:spPr>
            <a:xfrm rot="1023001">
              <a:off x="6414004" y="2502095"/>
              <a:ext cx="1127371" cy="873499"/>
            </a:xfrm>
            <a:custGeom>
              <a:avLst/>
              <a:gdLst>
                <a:gd name="connsiteX0" fmla="*/ 501017 w 1127371"/>
                <a:gd name="connsiteY0" fmla="*/ 4541 h 873499"/>
                <a:gd name="connsiteX1" fmla="*/ 542673 w 1127371"/>
                <a:gd name="connsiteY1" fmla="*/ 0 h 873499"/>
                <a:gd name="connsiteX2" fmla="*/ 688826 w 1127371"/>
                <a:gd name="connsiteY2" fmla="*/ 65455 h 873499"/>
                <a:gd name="connsiteX3" fmla="*/ 700532 w 1127371"/>
                <a:gd name="connsiteY3" fmla="*/ 80795 h 873499"/>
                <a:gd name="connsiteX4" fmla="*/ 725507 w 1127371"/>
                <a:gd name="connsiteY4" fmla="*/ 76053 h 873499"/>
                <a:gd name="connsiteX5" fmla="*/ 856913 w 1127371"/>
                <a:gd name="connsiteY5" fmla="*/ 157963 h 873499"/>
                <a:gd name="connsiteX6" fmla="*/ 861593 w 1127371"/>
                <a:gd name="connsiteY6" fmla="*/ 179759 h 873499"/>
                <a:gd name="connsiteX7" fmla="*/ 890141 w 1127371"/>
                <a:gd name="connsiteY7" fmla="*/ 182465 h 873499"/>
                <a:gd name="connsiteX8" fmla="*/ 1068316 w 1127371"/>
                <a:gd name="connsiteY8" fmla="*/ 388048 h 873499"/>
                <a:gd name="connsiteX9" fmla="*/ 1051529 w 1127371"/>
                <a:gd name="connsiteY9" fmla="*/ 466242 h 873499"/>
                <a:gd name="connsiteX10" fmla="*/ 1071092 w 1127371"/>
                <a:gd name="connsiteY10" fmla="*/ 477090 h 873499"/>
                <a:gd name="connsiteX11" fmla="*/ 1127371 w 1127371"/>
                <a:gd name="connsiteY11" fmla="*/ 588832 h 873499"/>
                <a:gd name="connsiteX12" fmla="*/ 935223 w 1127371"/>
                <a:gd name="connsiteY12" fmla="*/ 746859 h 873499"/>
                <a:gd name="connsiteX13" fmla="*/ 799354 w 1127371"/>
                <a:gd name="connsiteY13" fmla="*/ 700574 h 873499"/>
                <a:gd name="connsiteX14" fmla="*/ 773647 w 1127371"/>
                <a:gd name="connsiteY14" fmla="*/ 669216 h 873499"/>
                <a:gd name="connsiteX15" fmla="*/ 750129 w 1127371"/>
                <a:gd name="connsiteY15" fmla="*/ 682257 h 873499"/>
                <a:gd name="connsiteX16" fmla="*/ 675336 w 1127371"/>
                <a:gd name="connsiteY16" fmla="*/ 694675 h 873499"/>
                <a:gd name="connsiteX17" fmla="*/ 617744 w 1127371"/>
                <a:gd name="connsiteY17" fmla="*/ 685113 h 873499"/>
                <a:gd name="connsiteX18" fmla="*/ 613663 w 1127371"/>
                <a:gd name="connsiteY18" fmla="*/ 690091 h 873499"/>
                <a:gd name="connsiteX19" fmla="*/ 477794 w 1127371"/>
                <a:gd name="connsiteY19" fmla="*/ 736376 h 873499"/>
                <a:gd name="connsiteX20" fmla="*/ 409479 w 1127371"/>
                <a:gd name="connsiteY20" fmla="*/ 725033 h 873499"/>
                <a:gd name="connsiteX21" fmla="*/ 398759 w 1127371"/>
                <a:gd name="connsiteY21" fmla="*/ 774965 h 873499"/>
                <a:gd name="connsiteX22" fmla="*/ 240683 w 1127371"/>
                <a:gd name="connsiteY22" fmla="*/ 873499 h 873499"/>
                <a:gd name="connsiteX23" fmla="*/ 69126 w 1127371"/>
                <a:gd name="connsiteY23" fmla="*/ 712168 h 873499"/>
                <a:gd name="connsiteX24" fmla="*/ 82608 w 1127371"/>
                <a:gd name="connsiteY24" fmla="*/ 649370 h 873499"/>
                <a:gd name="connsiteX25" fmla="*/ 95747 w 1127371"/>
                <a:gd name="connsiteY25" fmla="*/ 631045 h 873499"/>
                <a:gd name="connsiteX26" fmla="*/ 60539 w 1127371"/>
                <a:gd name="connsiteY26" fmla="*/ 608722 h 873499"/>
                <a:gd name="connsiteX27" fmla="*/ 0 w 1127371"/>
                <a:gd name="connsiteY27" fmla="*/ 471280 h 873499"/>
                <a:gd name="connsiteX28" fmla="*/ 165037 w 1127371"/>
                <a:gd name="connsiteY28" fmla="*/ 280856 h 873499"/>
                <a:gd name="connsiteX29" fmla="*/ 171058 w 1127371"/>
                <a:gd name="connsiteY29" fmla="*/ 280285 h 873499"/>
                <a:gd name="connsiteX30" fmla="*/ 177124 w 1127371"/>
                <a:gd name="connsiteY30" fmla="*/ 247960 h 873499"/>
                <a:gd name="connsiteX31" fmla="*/ 329618 w 1127371"/>
                <a:gd name="connsiteY31" fmla="*/ 124368 h 873499"/>
                <a:gd name="connsiteX32" fmla="*/ 361966 w 1127371"/>
                <a:gd name="connsiteY32" fmla="*/ 121301 h 873499"/>
                <a:gd name="connsiteX33" fmla="*/ 383179 w 1127371"/>
                <a:gd name="connsiteY33" fmla="*/ 81324 h 873499"/>
                <a:gd name="connsiteX34" fmla="*/ 501017 w 1127371"/>
                <a:gd name="connsiteY34" fmla="*/ 4541 h 873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127371" h="873499">
                  <a:moveTo>
                    <a:pt x="501017" y="4541"/>
                  </a:moveTo>
                  <a:cubicBezTo>
                    <a:pt x="514472" y="1564"/>
                    <a:pt x="528403" y="0"/>
                    <a:pt x="542673" y="0"/>
                  </a:cubicBezTo>
                  <a:cubicBezTo>
                    <a:pt x="599749" y="0"/>
                    <a:pt x="651422" y="25014"/>
                    <a:pt x="688826" y="65455"/>
                  </a:cubicBezTo>
                  <a:lnTo>
                    <a:pt x="700532" y="80795"/>
                  </a:lnTo>
                  <a:lnTo>
                    <a:pt x="725507" y="76053"/>
                  </a:lnTo>
                  <a:cubicBezTo>
                    <a:pt x="784580" y="76053"/>
                    <a:pt x="835264" y="109828"/>
                    <a:pt x="856913" y="157963"/>
                  </a:cubicBezTo>
                  <a:lnTo>
                    <a:pt x="861593" y="179759"/>
                  </a:lnTo>
                  <a:lnTo>
                    <a:pt x="890141" y="182465"/>
                  </a:lnTo>
                  <a:cubicBezTo>
                    <a:pt x="991825" y="202032"/>
                    <a:pt x="1068316" y="286640"/>
                    <a:pt x="1068316" y="388048"/>
                  </a:cubicBezTo>
                  <a:lnTo>
                    <a:pt x="1051529" y="466242"/>
                  </a:lnTo>
                  <a:lnTo>
                    <a:pt x="1071092" y="477090"/>
                  </a:lnTo>
                  <a:cubicBezTo>
                    <a:pt x="1105864" y="505687"/>
                    <a:pt x="1127371" y="545194"/>
                    <a:pt x="1127371" y="588832"/>
                  </a:cubicBezTo>
                  <a:cubicBezTo>
                    <a:pt x="1127371" y="676108"/>
                    <a:pt x="1041343" y="746858"/>
                    <a:pt x="935223" y="746859"/>
                  </a:cubicBezTo>
                  <a:cubicBezTo>
                    <a:pt x="882163" y="746859"/>
                    <a:pt x="834126" y="729171"/>
                    <a:pt x="799354" y="700574"/>
                  </a:cubicBezTo>
                  <a:lnTo>
                    <a:pt x="773647" y="669216"/>
                  </a:lnTo>
                  <a:lnTo>
                    <a:pt x="750129" y="682257"/>
                  </a:lnTo>
                  <a:cubicBezTo>
                    <a:pt x="727141" y="690254"/>
                    <a:pt x="701866" y="694675"/>
                    <a:pt x="675336" y="694675"/>
                  </a:cubicBezTo>
                  <a:lnTo>
                    <a:pt x="617744" y="685113"/>
                  </a:lnTo>
                  <a:lnTo>
                    <a:pt x="613663" y="690091"/>
                  </a:lnTo>
                  <a:cubicBezTo>
                    <a:pt x="578891" y="718688"/>
                    <a:pt x="530854" y="736376"/>
                    <a:pt x="477794" y="736376"/>
                  </a:cubicBezTo>
                  <a:lnTo>
                    <a:pt x="409479" y="725033"/>
                  </a:lnTo>
                  <a:lnTo>
                    <a:pt x="398759" y="774965"/>
                  </a:lnTo>
                  <a:cubicBezTo>
                    <a:pt x="372715" y="832869"/>
                    <a:pt x="311744" y="873499"/>
                    <a:pt x="240683" y="873499"/>
                  </a:cubicBezTo>
                  <a:cubicBezTo>
                    <a:pt x="145936" y="873499"/>
                    <a:pt x="69126" y="801269"/>
                    <a:pt x="69126" y="712168"/>
                  </a:cubicBezTo>
                  <a:cubicBezTo>
                    <a:pt x="69127" y="689893"/>
                    <a:pt x="73927" y="668672"/>
                    <a:pt x="82608" y="649370"/>
                  </a:cubicBezTo>
                  <a:lnTo>
                    <a:pt x="95747" y="631045"/>
                  </a:lnTo>
                  <a:lnTo>
                    <a:pt x="60539" y="608722"/>
                  </a:lnTo>
                  <a:cubicBezTo>
                    <a:pt x="23135" y="573548"/>
                    <a:pt x="1" y="524954"/>
                    <a:pt x="0" y="471280"/>
                  </a:cubicBezTo>
                  <a:cubicBezTo>
                    <a:pt x="0" y="377350"/>
                    <a:pt x="70851" y="298981"/>
                    <a:pt x="165037" y="280856"/>
                  </a:cubicBezTo>
                  <a:lnTo>
                    <a:pt x="171058" y="280285"/>
                  </a:lnTo>
                  <a:lnTo>
                    <a:pt x="177124" y="247960"/>
                  </a:lnTo>
                  <a:cubicBezTo>
                    <a:pt x="201465" y="185442"/>
                    <a:pt x="258979" y="137961"/>
                    <a:pt x="329618" y="124368"/>
                  </a:cubicBezTo>
                  <a:lnTo>
                    <a:pt x="361966" y="121301"/>
                  </a:lnTo>
                  <a:lnTo>
                    <a:pt x="383179" y="81324"/>
                  </a:lnTo>
                  <a:cubicBezTo>
                    <a:pt x="412665" y="42695"/>
                    <a:pt x="453924" y="14960"/>
                    <a:pt x="501017" y="454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rgbClr val="0D6600"/>
                </a:solidFill>
              </a:endParaRPr>
            </a:p>
          </p:txBody>
        </p:sp>
        <p:sp>
          <p:nvSpPr>
            <p:cNvPr id="26" name="자유형: 도형 24">
              <a:extLst>
                <a:ext uri="{FF2B5EF4-FFF2-40B4-BE49-F238E27FC236}">
                  <a16:creationId xmlns:a16="http://schemas.microsoft.com/office/drawing/2014/main" id="{25DC244C-C14E-4DB6-B8D9-5BC67A3E7700}"/>
                </a:ext>
              </a:extLst>
            </p:cNvPr>
            <p:cNvSpPr/>
            <p:nvPr/>
          </p:nvSpPr>
          <p:spPr>
            <a:xfrm>
              <a:off x="6656958" y="3058301"/>
              <a:ext cx="590116" cy="665833"/>
            </a:xfrm>
            <a:custGeom>
              <a:avLst/>
              <a:gdLst>
                <a:gd name="connsiteX0" fmla="*/ 854110 w 1396721"/>
                <a:gd name="connsiteY0" fmla="*/ 70339 h 1487156"/>
                <a:gd name="connsiteX1" fmla="*/ 854110 w 1396721"/>
                <a:gd name="connsiteY1" fmla="*/ 0 h 1487156"/>
                <a:gd name="connsiteX2" fmla="*/ 864158 w 1396721"/>
                <a:gd name="connsiteY2" fmla="*/ 472273 h 1487156"/>
                <a:gd name="connsiteX3" fmla="*/ 1165609 w 1396721"/>
                <a:gd name="connsiteY3" fmla="*/ 291403 h 1487156"/>
                <a:gd name="connsiteX4" fmla="*/ 1396721 w 1396721"/>
                <a:gd name="connsiteY4" fmla="*/ 462225 h 1487156"/>
                <a:gd name="connsiteX5" fmla="*/ 954593 w 1396721"/>
                <a:gd name="connsiteY5" fmla="*/ 693337 h 1487156"/>
                <a:gd name="connsiteX6" fmla="*/ 1034980 w 1396721"/>
                <a:gd name="connsiteY6" fmla="*/ 844062 h 1487156"/>
                <a:gd name="connsiteX7" fmla="*/ 813916 w 1396721"/>
                <a:gd name="connsiteY7" fmla="*/ 844062 h 1487156"/>
                <a:gd name="connsiteX8" fmla="*/ 793820 w 1396721"/>
                <a:gd name="connsiteY8" fmla="*/ 1165609 h 1487156"/>
                <a:gd name="connsiteX9" fmla="*/ 884255 w 1396721"/>
                <a:gd name="connsiteY9" fmla="*/ 1195754 h 1487156"/>
                <a:gd name="connsiteX10" fmla="*/ 763674 w 1396721"/>
                <a:gd name="connsiteY10" fmla="*/ 1487156 h 1487156"/>
                <a:gd name="connsiteX11" fmla="*/ 90435 w 1396721"/>
                <a:gd name="connsiteY11" fmla="*/ 1416818 h 1487156"/>
                <a:gd name="connsiteX12" fmla="*/ 60290 w 1396721"/>
                <a:gd name="connsiteY12" fmla="*/ 924449 h 1487156"/>
                <a:gd name="connsiteX13" fmla="*/ 180870 w 1396721"/>
                <a:gd name="connsiteY13" fmla="*/ 1024932 h 1487156"/>
                <a:gd name="connsiteX14" fmla="*/ 271305 w 1396721"/>
                <a:gd name="connsiteY14" fmla="*/ 703385 h 1487156"/>
                <a:gd name="connsiteX15" fmla="*/ 0 w 1396721"/>
                <a:gd name="connsiteY15" fmla="*/ 241161 h 1487156"/>
                <a:gd name="connsiteX16" fmla="*/ 301450 w 1396721"/>
                <a:gd name="connsiteY16" fmla="*/ 110532 h 1487156"/>
                <a:gd name="connsiteX17" fmla="*/ 452176 w 1396721"/>
                <a:gd name="connsiteY17" fmla="*/ 361741 h 1487156"/>
                <a:gd name="connsiteX18" fmla="*/ 522514 w 1396721"/>
                <a:gd name="connsiteY18" fmla="*/ 20097 h 1487156"/>
                <a:gd name="connsiteX19" fmla="*/ 823965 w 1396721"/>
                <a:gd name="connsiteY19" fmla="*/ 20097 h 1487156"/>
                <a:gd name="connsiteX0" fmla="*/ 854110 w 1396721"/>
                <a:gd name="connsiteY0" fmla="*/ 50242 h 1467059"/>
                <a:gd name="connsiteX1" fmla="*/ 864158 w 1396721"/>
                <a:gd name="connsiteY1" fmla="*/ 452176 h 1467059"/>
                <a:gd name="connsiteX2" fmla="*/ 1165609 w 1396721"/>
                <a:gd name="connsiteY2" fmla="*/ 271306 h 1467059"/>
                <a:gd name="connsiteX3" fmla="*/ 1396721 w 1396721"/>
                <a:gd name="connsiteY3" fmla="*/ 442128 h 1467059"/>
                <a:gd name="connsiteX4" fmla="*/ 954593 w 1396721"/>
                <a:gd name="connsiteY4" fmla="*/ 673240 h 1467059"/>
                <a:gd name="connsiteX5" fmla="*/ 1034980 w 1396721"/>
                <a:gd name="connsiteY5" fmla="*/ 823965 h 1467059"/>
                <a:gd name="connsiteX6" fmla="*/ 813916 w 1396721"/>
                <a:gd name="connsiteY6" fmla="*/ 823965 h 1467059"/>
                <a:gd name="connsiteX7" fmla="*/ 793820 w 1396721"/>
                <a:gd name="connsiteY7" fmla="*/ 1145512 h 1467059"/>
                <a:gd name="connsiteX8" fmla="*/ 884255 w 1396721"/>
                <a:gd name="connsiteY8" fmla="*/ 1175657 h 1467059"/>
                <a:gd name="connsiteX9" fmla="*/ 763674 w 1396721"/>
                <a:gd name="connsiteY9" fmla="*/ 1467059 h 1467059"/>
                <a:gd name="connsiteX10" fmla="*/ 90435 w 1396721"/>
                <a:gd name="connsiteY10" fmla="*/ 1396721 h 1467059"/>
                <a:gd name="connsiteX11" fmla="*/ 60290 w 1396721"/>
                <a:gd name="connsiteY11" fmla="*/ 904352 h 1467059"/>
                <a:gd name="connsiteX12" fmla="*/ 180870 w 1396721"/>
                <a:gd name="connsiteY12" fmla="*/ 1004835 h 1467059"/>
                <a:gd name="connsiteX13" fmla="*/ 271305 w 1396721"/>
                <a:gd name="connsiteY13" fmla="*/ 683288 h 1467059"/>
                <a:gd name="connsiteX14" fmla="*/ 0 w 1396721"/>
                <a:gd name="connsiteY14" fmla="*/ 221064 h 1467059"/>
                <a:gd name="connsiteX15" fmla="*/ 301450 w 1396721"/>
                <a:gd name="connsiteY15" fmla="*/ 90435 h 1467059"/>
                <a:gd name="connsiteX16" fmla="*/ 452176 w 1396721"/>
                <a:gd name="connsiteY16" fmla="*/ 341644 h 1467059"/>
                <a:gd name="connsiteX17" fmla="*/ 522514 w 1396721"/>
                <a:gd name="connsiteY17" fmla="*/ 0 h 1467059"/>
                <a:gd name="connsiteX18" fmla="*/ 823965 w 1396721"/>
                <a:gd name="connsiteY18" fmla="*/ 0 h 1467059"/>
                <a:gd name="connsiteX0" fmla="*/ 854110 w 1396721"/>
                <a:gd name="connsiteY0" fmla="*/ 50242 h 1467059"/>
                <a:gd name="connsiteX1" fmla="*/ 864158 w 1396721"/>
                <a:gd name="connsiteY1" fmla="*/ 452176 h 1467059"/>
                <a:gd name="connsiteX2" fmla="*/ 1165609 w 1396721"/>
                <a:gd name="connsiteY2" fmla="*/ 271306 h 1467059"/>
                <a:gd name="connsiteX3" fmla="*/ 1396721 w 1396721"/>
                <a:gd name="connsiteY3" fmla="*/ 442128 h 1467059"/>
                <a:gd name="connsiteX4" fmla="*/ 954593 w 1396721"/>
                <a:gd name="connsiteY4" fmla="*/ 673240 h 1467059"/>
                <a:gd name="connsiteX5" fmla="*/ 1034980 w 1396721"/>
                <a:gd name="connsiteY5" fmla="*/ 823965 h 1467059"/>
                <a:gd name="connsiteX6" fmla="*/ 813916 w 1396721"/>
                <a:gd name="connsiteY6" fmla="*/ 823965 h 1467059"/>
                <a:gd name="connsiteX7" fmla="*/ 793820 w 1396721"/>
                <a:gd name="connsiteY7" fmla="*/ 1145512 h 1467059"/>
                <a:gd name="connsiteX8" fmla="*/ 884255 w 1396721"/>
                <a:gd name="connsiteY8" fmla="*/ 1175657 h 1467059"/>
                <a:gd name="connsiteX9" fmla="*/ 763674 w 1396721"/>
                <a:gd name="connsiteY9" fmla="*/ 1467059 h 1467059"/>
                <a:gd name="connsiteX10" fmla="*/ 90435 w 1396721"/>
                <a:gd name="connsiteY10" fmla="*/ 1396721 h 1467059"/>
                <a:gd name="connsiteX11" fmla="*/ 60290 w 1396721"/>
                <a:gd name="connsiteY11" fmla="*/ 904352 h 1467059"/>
                <a:gd name="connsiteX12" fmla="*/ 180870 w 1396721"/>
                <a:gd name="connsiteY12" fmla="*/ 1004835 h 1467059"/>
                <a:gd name="connsiteX13" fmla="*/ 271305 w 1396721"/>
                <a:gd name="connsiteY13" fmla="*/ 683288 h 1467059"/>
                <a:gd name="connsiteX14" fmla="*/ 0 w 1396721"/>
                <a:gd name="connsiteY14" fmla="*/ 221064 h 1467059"/>
                <a:gd name="connsiteX15" fmla="*/ 301450 w 1396721"/>
                <a:gd name="connsiteY15" fmla="*/ 90435 h 1467059"/>
                <a:gd name="connsiteX16" fmla="*/ 452176 w 1396721"/>
                <a:gd name="connsiteY16" fmla="*/ 341644 h 1467059"/>
                <a:gd name="connsiteX17" fmla="*/ 522514 w 1396721"/>
                <a:gd name="connsiteY17" fmla="*/ 0 h 1467059"/>
                <a:gd name="connsiteX0" fmla="*/ 847716 w 1396721"/>
                <a:gd name="connsiteY0" fmla="*/ 0 h 1490352"/>
                <a:gd name="connsiteX1" fmla="*/ 864158 w 1396721"/>
                <a:gd name="connsiteY1" fmla="*/ 475469 h 1490352"/>
                <a:gd name="connsiteX2" fmla="*/ 1165609 w 1396721"/>
                <a:gd name="connsiteY2" fmla="*/ 294599 h 1490352"/>
                <a:gd name="connsiteX3" fmla="*/ 1396721 w 1396721"/>
                <a:gd name="connsiteY3" fmla="*/ 465421 h 1490352"/>
                <a:gd name="connsiteX4" fmla="*/ 954593 w 1396721"/>
                <a:gd name="connsiteY4" fmla="*/ 696533 h 1490352"/>
                <a:gd name="connsiteX5" fmla="*/ 1034980 w 1396721"/>
                <a:gd name="connsiteY5" fmla="*/ 847258 h 1490352"/>
                <a:gd name="connsiteX6" fmla="*/ 813916 w 1396721"/>
                <a:gd name="connsiteY6" fmla="*/ 847258 h 1490352"/>
                <a:gd name="connsiteX7" fmla="*/ 793820 w 1396721"/>
                <a:gd name="connsiteY7" fmla="*/ 1168805 h 1490352"/>
                <a:gd name="connsiteX8" fmla="*/ 884255 w 1396721"/>
                <a:gd name="connsiteY8" fmla="*/ 1198950 h 1490352"/>
                <a:gd name="connsiteX9" fmla="*/ 763674 w 1396721"/>
                <a:gd name="connsiteY9" fmla="*/ 1490352 h 1490352"/>
                <a:gd name="connsiteX10" fmla="*/ 90435 w 1396721"/>
                <a:gd name="connsiteY10" fmla="*/ 1420014 h 1490352"/>
                <a:gd name="connsiteX11" fmla="*/ 60290 w 1396721"/>
                <a:gd name="connsiteY11" fmla="*/ 927645 h 1490352"/>
                <a:gd name="connsiteX12" fmla="*/ 180870 w 1396721"/>
                <a:gd name="connsiteY12" fmla="*/ 1028128 h 1490352"/>
                <a:gd name="connsiteX13" fmla="*/ 271305 w 1396721"/>
                <a:gd name="connsiteY13" fmla="*/ 706581 h 1490352"/>
                <a:gd name="connsiteX14" fmla="*/ 0 w 1396721"/>
                <a:gd name="connsiteY14" fmla="*/ 244357 h 1490352"/>
                <a:gd name="connsiteX15" fmla="*/ 301450 w 1396721"/>
                <a:gd name="connsiteY15" fmla="*/ 113728 h 1490352"/>
                <a:gd name="connsiteX16" fmla="*/ 452176 w 1396721"/>
                <a:gd name="connsiteY16" fmla="*/ 364937 h 1490352"/>
                <a:gd name="connsiteX17" fmla="*/ 522514 w 1396721"/>
                <a:gd name="connsiteY17" fmla="*/ 23293 h 1490352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96829 w 1387129"/>
                <a:gd name="connsiteY10" fmla="*/ 1435087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92261 w 1387129"/>
                <a:gd name="connsiteY11" fmla="*/ 108659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92261 w 1387129"/>
                <a:gd name="connsiteY11" fmla="*/ 108659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92261 w 1387129"/>
                <a:gd name="connsiteY11" fmla="*/ 108659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09645 w 1387129"/>
                <a:gd name="connsiteY12" fmla="*/ 1196667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09645 w 1387129"/>
                <a:gd name="connsiteY12" fmla="*/ 1196667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54082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54082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6705 w 1387129"/>
                <a:gd name="connsiteY4" fmla="*/ 746776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0288 w 1387129"/>
                <a:gd name="connsiteY5" fmla="*/ 785598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0288 w 1387129"/>
                <a:gd name="connsiteY5" fmla="*/ 785598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74340"/>
                <a:gd name="connsiteY0" fmla="*/ 40651 h 1518214"/>
                <a:gd name="connsiteX1" fmla="*/ 854566 w 1374340"/>
                <a:gd name="connsiteY1" fmla="*/ 516120 h 1518214"/>
                <a:gd name="connsiteX2" fmla="*/ 1156017 w 1374340"/>
                <a:gd name="connsiteY2" fmla="*/ 335250 h 1518214"/>
                <a:gd name="connsiteX3" fmla="*/ 1374340 w 1374340"/>
                <a:gd name="connsiteY3" fmla="*/ 509269 h 1518214"/>
                <a:gd name="connsiteX4" fmla="*/ 823508 w 1374340"/>
                <a:gd name="connsiteY4" fmla="*/ 765960 h 1518214"/>
                <a:gd name="connsiteX5" fmla="*/ 910288 w 1374340"/>
                <a:gd name="connsiteY5" fmla="*/ 785598 h 1518214"/>
                <a:gd name="connsiteX6" fmla="*/ 813915 w 1374340"/>
                <a:gd name="connsiteY6" fmla="*/ 833556 h 1518214"/>
                <a:gd name="connsiteX7" fmla="*/ 784228 w 1374340"/>
                <a:gd name="connsiteY7" fmla="*/ 1209456 h 1518214"/>
                <a:gd name="connsiteX8" fmla="*/ 849085 w 1374340"/>
                <a:gd name="connsiteY8" fmla="*/ 1214024 h 1518214"/>
                <a:gd name="connsiteX9" fmla="*/ 741293 w 1374340"/>
                <a:gd name="connsiteY9" fmla="*/ 1518214 h 1518214"/>
                <a:gd name="connsiteX10" fmla="*/ 208731 w 1374340"/>
                <a:gd name="connsiteY10" fmla="*/ 1505425 h 1518214"/>
                <a:gd name="connsiteX11" fmla="*/ 146613 w 1374340"/>
                <a:gd name="connsiteY11" fmla="*/ 1166522 h 1518214"/>
                <a:gd name="connsiteX12" fmla="*/ 209645 w 1374340"/>
                <a:gd name="connsiteY12" fmla="*/ 1196667 h 1518214"/>
                <a:gd name="connsiteX13" fmla="*/ 178117 w 1374340"/>
                <a:gd name="connsiteY13" fmla="*/ 715869 h 1518214"/>
                <a:gd name="connsiteX14" fmla="*/ 261713 w 1374340"/>
                <a:gd name="connsiteY14" fmla="*/ 747232 h 1518214"/>
                <a:gd name="connsiteX15" fmla="*/ 0 w 1374340"/>
                <a:gd name="connsiteY15" fmla="*/ 278613 h 1518214"/>
                <a:gd name="connsiteX16" fmla="*/ 291858 w 1374340"/>
                <a:gd name="connsiteY16" fmla="*/ 154379 h 1518214"/>
                <a:gd name="connsiteX17" fmla="*/ 442584 w 1374340"/>
                <a:gd name="connsiteY17" fmla="*/ 405588 h 1518214"/>
                <a:gd name="connsiteX18" fmla="*/ 548091 w 1374340"/>
                <a:gd name="connsiteY18" fmla="*/ 0 h 1518214"/>
                <a:gd name="connsiteX0" fmla="*/ 838124 w 1374340"/>
                <a:gd name="connsiteY0" fmla="*/ 40651 h 1518214"/>
                <a:gd name="connsiteX1" fmla="*/ 854566 w 1374340"/>
                <a:gd name="connsiteY1" fmla="*/ 516120 h 1518214"/>
                <a:gd name="connsiteX2" fmla="*/ 1156017 w 1374340"/>
                <a:gd name="connsiteY2" fmla="*/ 335250 h 1518214"/>
                <a:gd name="connsiteX3" fmla="*/ 1374340 w 1374340"/>
                <a:gd name="connsiteY3" fmla="*/ 509269 h 1518214"/>
                <a:gd name="connsiteX4" fmla="*/ 823508 w 1374340"/>
                <a:gd name="connsiteY4" fmla="*/ 765960 h 1518214"/>
                <a:gd name="connsiteX5" fmla="*/ 910288 w 1374340"/>
                <a:gd name="connsiteY5" fmla="*/ 785598 h 1518214"/>
                <a:gd name="connsiteX6" fmla="*/ 813915 w 1374340"/>
                <a:gd name="connsiteY6" fmla="*/ 833556 h 1518214"/>
                <a:gd name="connsiteX7" fmla="*/ 784228 w 1374340"/>
                <a:gd name="connsiteY7" fmla="*/ 1209456 h 1518214"/>
                <a:gd name="connsiteX8" fmla="*/ 849085 w 1374340"/>
                <a:gd name="connsiteY8" fmla="*/ 1214024 h 1518214"/>
                <a:gd name="connsiteX9" fmla="*/ 741293 w 1374340"/>
                <a:gd name="connsiteY9" fmla="*/ 1518214 h 1518214"/>
                <a:gd name="connsiteX10" fmla="*/ 208731 w 1374340"/>
                <a:gd name="connsiteY10" fmla="*/ 1505425 h 1518214"/>
                <a:gd name="connsiteX11" fmla="*/ 146613 w 1374340"/>
                <a:gd name="connsiteY11" fmla="*/ 1166522 h 1518214"/>
                <a:gd name="connsiteX12" fmla="*/ 209645 w 1374340"/>
                <a:gd name="connsiteY12" fmla="*/ 1196667 h 1518214"/>
                <a:gd name="connsiteX13" fmla="*/ 178117 w 1374340"/>
                <a:gd name="connsiteY13" fmla="*/ 715869 h 1518214"/>
                <a:gd name="connsiteX14" fmla="*/ 261713 w 1374340"/>
                <a:gd name="connsiteY14" fmla="*/ 747232 h 1518214"/>
                <a:gd name="connsiteX15" fmla="*/ 0 w 1374340"/>
                <a:gd name="connsiteY15" fmla="*/ 278613 h 1518214"/>
                <a:gd name="connsiteX16" fmla="*/ 291858 w 1374340"/>
                <a:gd name="connsiteY16" fmla="*/ 154379 h 1518214"/>
                <a:gd name="connsiteX17" fmla="*/ 442584 w 1374340"/>
                <a:gd name="connsiteY17" fmla="*/ 405588 h 1518214"/>
                <a:gd name="connsiteX18" fmla="*/ 548091 w 1374340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8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8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26382"/>
                <a:gd name="connsiteY0" fmla="*/ 40651 h 1518214"/>
                <a:gd name="connsiteX1" fmla="*/ 854566 w 1326382"/>
                <a:gd name="connsiteY1" fmla="*/ 516120 h 1518214"/>
                <a:gd name="connsiteX2" fmla="*/ 1156017 w 1326382"/>
                <a:gd name="connsiteY2" fmla="*/ 335250 h 1518214"/>
                <a:gd name="connsiteX3" fmla="*/ 1326382 w 1326382"/>
                <a:gd name="connsiteY3" fmla="*/ 442128 h 1518214"/>
                <a:gd name="connsiteX4" fmla="*/ 823508 w 1326382"/>
                <a:gd name="connsiteY4" fmla="*/ 765960 h 1518214"/>
                <a:gd name="connsiteX5" fmla="*/ 910288 w 1326382"/>
                <a:gd name="connsiteY5" fmla="*/ 785598 h 1518214"/>
                <a:gd name="connsiteX6" fmla="*/ 813915 w 1326382"/>
                <a:gd name="connsiteY6" fmla="*/ 833556 h 1518214"/>
                <a:gd name="connsiteX7" fmla="*/ 784228 w 1326382"/>
                <a:gd name="connsiteY7" fmla="*/ 1209456 h 1518214"/>
                <a:gd name="connsiteX8" fmla="*/ 849085 w 1326382"/>
                <a:gd name="connsiteY8" fmla="*/ 1214024 h 1518214"/>
                <a:gd name="connsiteX9" fmla="*/ 741293 w 1326382"/>
                <a:gd name="connsiteY9" fmla="*/ 1518214 h 1518214"/>
                <a:gd name="connsiteX10" fmla="*/ 208731 w 1326382"/>
                <a:gd name="connsiteY10" fmla="*/ 1505425 h 1518214"/>
                <a:gd name="connsiteX11" fmla="*/ 146613 w 1326382"/>
                <a:gd name="connsiteY11" fmla="*/ 1166522 h 1518214"/>
                <a:gd name="connsiteX12" fmla="*/ 209645 w 1326382"/>
                <a:gd name="connsiteY12" fmla="*/ 1196667 h 1518214"/>
                <a:gd name="connsiteX13" fmla="*/ 178117 w 1326382"/>
                <a:gd name="connsiteY13" fmla="*/ 715869 h 1518214"/>
                <a:gd name="connsiteX14" fmla="*/ 261713 w 1326382"/>
                <a:gd name="connsiteY14" fmla="*/ 747232 h 1518214"/>
                <a:gd name="connsiteX15" fmla="*/ 0 w 1326382"/>
                <a:gd name="connsiteY15" fmla="*/ 278613 h 1518214"/>
                <a:gd name="connsiteX16" fmla="*/ 291858 w 1326382"/>
                <a:gd name="connsiteY16" fmla="*/ 154379 h 1518214"/>
                <a:gd name="connsiteX17" fmla="*/ 442584 w 1326382"/>
                <a:gd name="connsiteY17" fmla="*/ 405588 h 1518214"/>
                <a:gd name="connsiteX18" fmla="*/ 548091 w 1326382"/>
                <a:gd name="connsiteY18" fmla="*/ 0 h 1518214"/>
                <a:gd name="connsiteX0" fmla="*/ 838124 w 1326382"/>
                <a:gd name="connsiteY0" fmla="*/ 40651 h 1518214"/>
                <a:gd name="connsiteX1" fmla="*/ 854566 w 1326382"/>
                <a:gd name="connsiteY1" fmla="*/ 516120 h 1518214"/>
                <a:gd name="connsiteX2" fmla="*/ 1156017 w 1326382"/>
                <a:gd name="connsiteY2" fmla="*/ 335250 h 1518214"/>
                <a:gd name="connsiteX3" fmla="*/ 1326382 w 1326382"/>
                <a:gd name="connsiteY3" fmla="*/ 442128 h 1518214"/>
                <a:gd name="connsiteX4" fmla="*/ 823508 w 1326382"/>
                <a:gd name="connsiteY4" fmla="*/ 765960 h 1518214"/>
                <a:gd name="connsiteX5" fmla="*/ 910288 w 1326382"/>
                <a:gd name="connsiteY5" fmla="*/ 785598 h 1518214"/>
                <a:gd name="connsiteX6" fmla="*/ 813915 w 1326382"/>
                <a:gd name="connsiteY6" fmla="*/ 833556 h 1518214"/>
                <a:gd name="connsiteX7" fmla="*/ 784228 w 1326382"/>
                <a:gd name="connsiteY7" fmla="*/ 1209456 h 1518214"/>
                <a:gd name="connsiteX8" fmla="*/ 849085 w 1326382"/>
                <a:gd name="connsiteY8" fmla="*/ 1214024 h 1518214"/>
                <a:gd name="connsiteX9" fmla="*/ 741293 w 1326382"/>
                <a:gd name="connsiteY9" fmla="*/ 1518214 h 1518214"/>
                <a:gd name="connsiteX10" fmla="*/ 208731 w 1326382"/>
                <a:gd name="connsiteY10" fmla="*/ 1505425 h 1518214"/>
                <a:gd name="connsiteX11" fmla="*/ 146613 w 1326382"/>
                <a:gd name="connsiteY11" fmla="*/ 1166522 h 1518214"/>
                <a:gd name="connsiteX12" fmla="*/ 209645 w 1326382"/>
                <a:gd name="connsiteY12" fmla="*/ 1196667 h 1518214"/>
                <a:gd name="connsiteX13" fmla="*/ 178117 w 1326382"/>
                <a:gd name="connsiteY13" fmla="*/ 715869 h 1518214"/>
                <a:gd name="connsiteX14" fmla="*/ 261713 w 1326382"/>
                <a:gd name="connsiteY14" fmla="*/ 747232 h 1518214"/>
                <a:gd name="connsiteX15" fmla="*/ 0 w 1326382"/>
                <a:gd name="connsiteY15" fmla="*/ 278613 h 1518214"/>
                <a:gd name="connsiteX16" fmla="*/ 291858 w 1326382"/>
                <a:gd name="connsiteY16" fmla="*/ 154379 h 1518214"/>
                <a:gd name="connsiteX17" fmla="*/ 442584 w 1326382"/>
                <a:gd name="connsiteY17" fmla="*/ 405588 h 1518214"/>
                <a:gd name="connsiteX18" fmla="*/ 548091 w 1326382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45565" h="1518214">
                  <a:moveTo>
                    <a:pt x="838124" y="40651"/>
                  </a:moveTo>
                  <a:cubicBezTo>
                    <a:pt x="836145" y="190615"/>
                    <a:pt x="834165" y="340578"/>
                    <a:pt x="832186" y="490542"/>
                  </a:cubicBezTo>
                  <a:cubicBezTo>
                    <a:pt x="940130" y="410003"/>
                    <a:pt x="1009707" y="358239"/>
                    <a:pt x="1156017" y="335250"/>
                  </a:cubicBezTo>
                  <a:cubicBezTo>
                    <a:pt x="1219200" y="385796"/>
                    <a:pt x="1269593" y="404371"/>
                    <a:pt x="1345565" y="486889"/>
                  </a:cubicBezTo>
                  <a:cubicBezTo>
                    <a:pt x="1037262" y="530888"/>
                    <a:pt x="904808" y="696382"/>
                    <a:pt x="823508" y="765960"/>
                  </a:cubicBezTo>
                  <a:cubicBezTo>
                    <a:pt x="837514" y="773572"/>
                    <a:pt x="854719" y="765197"/>
                    <a:pt x="910288" y="785598"/>
                  </a:cubicBezTo>
                  <a:cubicBezTo>
                    <a:pt x="837665" y="810110"/>
                    <a:pt x="848171" y="834622"/>
                    <a:pt x="813915" y="833556"/>
                  </a:cubicBezTo>
                  <a:lnTo>
                    <a:pt x="784228" y="1209456"/>
                  </a:lnTo>
                  <a:cubicBezTo>
                    <a:pt x="805847" y="1210979"/>
                    <a:pt x="814677" y="1209304"/>
                    <a:pt x="849085" y="1214024"/>
                  </a:cubicBezTo>
                  <a:cubicBezTo>
                    <a:pt x="768394" y="1328210"/>
                    <a:pt x="754844" y="1442395"/>
                    <a:pt x="741293" y="1518214"/>
                  </a:cubicBezTo>
                  <a:lnTo>
                    <a:pt x="208731" y="1505425"/>
                  </a:lnTo>
                  <a:cubicBezTo>
                    <a:pt x="209340" y="1346631"/>
                    <a:pt x="203554" y="1293344"/>
                    <a:pt x="146613" y="1166522"/>
                  </a:cubicBezTo>
                  <a:cubicBezTo>
                    <a:pt x="190002" y="1187227"/>
                    <a:pt x="191832" y="1182356"/>
                    <a:pt x="209645" y="1196667"/>
                  </a:cubicBezTo>
                  <a:cubicBezTo>
                    <a:pt x="223647" y="1048124"/>
                    <a:pt x="263228" y="800468"/>
                    <a:pt x="178117" y="715869"/>
                  </a:cubicBezTo>
                  <a:lnTo>
                    <a:pt x="261713" y="747232"/>
                  </a:lnTo>
                  <a:cubicBezTo>
                    <a:pt x="273589" y="660298"/>
                    <a:pt x="218324" y="506223"/>
                    <a:pt x="0" y="278613"/>
                  </a:cubicBezTo>
                  <a:lnTo>
                    <a:pt x="256689" y="154379"/>
                  </a:lnTo>
                  <a:cubicBezTo>
                    <a:pt x="357021" y="234918"/>
                    <a:pt x="380619" y="337838"/>
                    <a:pt x="442584" y="421574"/>
                  </a:cubicBezTo>
                  <a:lnTo>
                    <a:pt x="548091" y="0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D6600"/>
                </a:solidFill>
              </a:endParaRPr>
            </a:p>
          </p:txBody>
        </p:sp>
      </p:grpSp>
      <p:pic>
        <p:nvPicPr>
          <p:cNvPr id="12290" name="Picture 2" descr="brócoli verde en placa de cerámica blanca">
            <a:extLst>
              <a:ext uri="{FF2B5EF4-FFF2-40B4-BE49-F238E27FC236}">
                <a16:creationId xmlns:a16="http://schemas.microsoft.com/office/drawing/2014/main" id="{7195BA62-F32B-49A0-8936-74DA3E4AD2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73" b="17191"/>
          <a:stretch/>
        </p:blipFill>
        <p:spPr bwMode="auto">
          <a:xfrm>
            <a:off x="1878363" y="663412"/>
            <a:ext cx="8691947" cy="3625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19494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upo 74">
            <a:extLst>
              <a:ext uri="{FF2B5EF4-FFF2-40B4-BE49-F238E27FC236}">
                <a16:creationId xmlns:a16="http://schemas.microsoft.com/office/drawing/2014/main" id="{5E0B5C69-02EE-EFA0-ADB7-2D88BB55FA46}"/>
              </a:ext>
            </a:extLst>
          </p:cNvPr>
          <p:cNvGrpSpPr/>
          <p:nvPr/>
        </p:nvGrpSpPr>
        <p:grpSpPr>
          <a:xfrm>
            <a:off x="-919163" y="693738"/>
            <a:ext cx="5729288" cy="5741988"/>
            <a:chOff x="-919163" y="693738"/>
            <a:chExt cx="5729288" cy="5741988"/>
          </a:xfrm>
        </p:grpSpPr>
        <p:sp>
          <p:nvSpPr>
            <p:cNvPr id="60" name="Freeform 23">
              <a:extLst>
                <a:ext uri="{FF2B5EF4-FFF2-40B4-BE49-F238E27FC236}">
                  <a16:creationId xmlns:a16="http://schemas.microsoft.com/office/drawing/2014/main" id="{82E67A14-9402-3128-0EFA-2573AC97D58F}"/>
                </a:ext>
              </a:extLst>
            </p:cNvPr>
            <p:cNvSpPr>
              <a:spLocks/>
            </p:cNvSpPr>
            <p:nvPr/>
          </p:nvSpPr>
          <p:spPr bwMode="auto">
            <a:xfrm>
              <a:off x="-228600" y="693738"/>
              <a:ext cx="5038725" cy="2784475"/>
            </a:xfrm>
            <a:custGeom>
              <a:avLst/>
              <a:gdLst>
                <a:gd name="T0" fmla="*/ 35 w 1694"/>
                <a:gd name="T1" fmla="*/ 509 h 936"/>
                <a:gd name="T2" fmla="*/ 116 w 1694"/>
                <a:gd name="T3" fmla="*/ 269 h 936"/>
                <a:gd name="T4" fmla="*/ 369 w 1694"/>
                <a:gd name="T5" fmla="*/ 236 h 936"/>
                <a:gd name="T6" fmla="*/ 410 w 1694"/>
                <a:gd name="T7" fmla="*/ 221 h 936"/>
                <a:gd name="T8" fmla="*/ 709 w 1694"/>
                <a:gd name="T9" fmla="*/ 13 h 936"/>
                <a:gd name="T10" fmla="*/ 1075 w 1694"/>
                <a:gd name="T11" fmla="*/ 145 h 936"/>
                <a:gd name="T12" fmla="*/ 1113 w 1694"/>
                <a:gd name="T13" fmla="*/ 198 h 936"/>
                <a:gd name="T14" fmla="*/ 1146 w 1694"/>
                <a:gd name="T15" fmla="*/ 211 h 936"/>
                <a:gd name="T16" fmla="*/ 1411 w 1694"/>
                <a:gd name="T17" fmla="*/ 331 h 936"/>
                <a:gd name="T18" fmla="*/ 1414 w 1694"/>
                <a:gd name="T19" fmla="*/ 422 h 936"/>
                <a:gd name="T20" fmla="*/ 1427 w 1694"/>
                <a:gd name="T21" fmla="*/ 440 h 936"/>
                <a:gd name="T22" fmla="*/ 1557 w 1694"/>
                <a:gd name="T23" fmla="*/ 483 h 936"/>
                <a:gd name="T24" fmla="*/ 1644 w 1694"/>
                <a:gd name="T25" fmla="*/ 791 h 936"/>
                <a:gd name="T26" fmla="*/ 1650 w 1694"/>
                <a:gd name="T27" fmla="*/ 838 h 936"/>
                <a:gd name="T28" fmla="*/ 1657 w 1694"/>
                <a:gd name="T29" fmla="*/ 850 h 936"/>
                <a:gd name="T30" fmla="*/ 1534 w 1694"/>
                <a:gd name="T31" fmla="*/ 929 h 936"/>
                <a:gd name="T32" fmla="*/ 1367 w 1694"/>
                <a:gd name="T33" fmla="*/ 834 h 936"/>
                <a:gd name="T34" fmla="*/ 1332 w 1694"/>
                <a:gd name="T35" fmla="*/ 818 h 936"/>
                <a:gd name="T36" fmla="*/ 1087 w 1694"/>
                <a:gd name="T37" fmla="*/ 752 h 936"/>
                <a:gd name="T38" fmla="*/ 1040 w 1694"/>
                <a:gd name="T39" fmla="*/ 749 h 936"/>
                <a:gd name="T40" fmla="*/ 772 w 1694"/>
                <a:gd name="T41" fmla="*/ 842 h 936"/>
                <a:gd name="T42" fmla="*/ 465 w 1694"/>
                <a:gd name="T43" fmla="*/ 727 h 936"/>
                <a:gd name="T44" fmla="*/ 440 w 1694"/>
                <a:gd name="T45" fmla="*/ 705 h 936"/>
                <a:gd name="T46" fmla="*/ 412 w 1694"/>
                <a:gd name="T47" fmla="*/ 708 h 936"/>
                <a:gd name="T48" fmla="*/ 217 w 1694"/>
                <a:gd name="T49" fmla="*/ 801 h 936"/>
                <a:gd name="T50" fmla="*/ 7 w 1694"/>
                <a:gd name="T51" fmla="*/ 663 h 936"/>
                <a:gd name="T52" fmla="*/ 3 w 1694"/>
                <a:gd name="T53" fmla="*/ 656 h 936"/>
                <a:gd name="T54" fmla="*/ 14 w 1694"/>
                <a:gd name="T55" fmla="*/ 619 h 936"/>
                <a:gd name="T56" fmla="*/ 33 w 1694"/>
                <a:gd name="T57" fmla="*/ 589 h 936"/>
                <a:gd name="T58" fmla="*/ 38 w 1694"/>
                <a:gd name="T59" fmla="*/ 546 h 936"/>
                <a:gd name="T60" fmla="*/ 35 w 1694"/>
                <a:gd name="T61" fmla="*/ 509 h 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694" h="936">
                  <a:moveTo>
                    <a:pt x="35" y="509"/>
                  </a:moveTo>
                  <a:cubicBezTo>
                    <a:pt x="19" y="415"/>
                    <a:pt x="45" y="333"/>
                    <a:pt x="116" y="269"/>
                  </a:cubicBezTo>
                  <a:cubicBezTo>
                    <a:pt x="192" y="201"/>
                    <a:pt x="279" y="198"/>
                    <a:pt x="369" y="236"/>
                  </a:cubicBezTo>
                  <a:cubicBezTo>
                    <a:pt x="397" y="248"/>
                    <a:pt x="397" y="248"/>
                    <a:pt x="410" y="221"/>
                  </a:cubicBezTo>
                  <a:cubicBezTo>
                    <a:pt x="470" y="95"/>
                    <a:pt x="571" y="26"/>
                    <a:pt x="709" y="13"/>
                  </a:cubicBezTo>
                  <a:cubicBezTo>
                    <a:pt x="851" y="0"/>
                    <a:pt x="975" y="41"/>
                    <a:pt x="1075" y="145"/>
                  </a:cubicBezTo>
                  <a:cubicBezTo>
                    <a:pt x="1090" y="160"/>
                    <a:pt x="1104" y="178"/>
                    <a:pt x="1113" y="198"/>
                  </a:cubicBezTo>
                  <a:cubicBezTo>
                    <a:pt x="1120" y="215"/>
                    <a:pt x="1127" y="218"/>
                    <a:pt x="1146" y="211"/>
                  </a:cubicBezTo>
                  <a:cubicBezTo>
                    <a:pt x="1250" y="171"/>
                    <a:pt x="1374" y="228"/>
                    <a:pt x="1411" y="331"/>
                  </a:cubicBezTo>
                  <a:cubicBezTo>
                    <a:pt x="1423" y="361"/>
                    <a:pt x="1426" y="392"/>
                    <a:pt x="1414" y="422"/>
                  </a:cubicBezTo>
                  <a:cubicBezTo>
                    <a:pt x="1408" y="437"/>
                    <a:pt x="1415" y="439"/>
                    <a:pt x="1427" y="440"/>
                  </a:cubicBezTo>
                  <a:cubicBezTo>
                    <a:pt x="1474" y="442"/>
                    <a:pt x="1518" y="456"/>
                    <a:pt x="1557" y="483"/>
                  </a:cubicBezTo>
                  <a:cubicBezTo>
                    <a:pt x="1657" y="554"/>
                    <a:pt x="1694" y="679"/>
                    <a:pt x="1644" y="791"/>
                  </a:cubicBezTo>
                  <a:cubicBezTo>
                    <a:pt x="1636" y="810"/>
                    <a:pt x="1635" y="824"/>
                    <a:pt x="1650" y="838"/>
                  </a:cubicBezTo>
                  <a:cubicBezTo>
                    <a:pt x="1653" y="841"/>
                    <a:pt x="1655" y="846"/>
                    <a:pt x="1657" y="850"/>
                  </a:cubicBezTo>
                  <a:cubicBezTo>
                    <a:pt x="1632" y="901"/>
                    <a:pt x="1587" y="924"/>
                    <a:pt x="1534" y="929"/>
                  </a:cubicBezTo>
                  <a:cubicBezTo>
                    <a:pt x="1458" y="936"/>
                    <a:pt x="1405" y="897"/>
                    <a:pt x="1367" y="834"/>
                  </a:cubicBezTo>
                  <a:cubicBezTo>
                    <a:pt x="1354" y="813"/>
                    <a:pt x="1355" y="813"/>
                    <a:pt x="1332" y="818"/>
                  </a:cubicBezTo>
                  <a:cubicBezTo>
                    <a:pt x="1239" y="838"/>
                    <a:pt x="1156" y="821"/>
                    <a:pt x="1087" y="752"/>
                  </a:cubicBezTo>
                  <a:cubicBezTo>
                    <a:pt x="1064" y="730"/>
                    <a:pt x="1065" y="731"/>
                    <a:pt x="1040" y="749"/>
                  </a:cubicBezTo>
                  <a:cubicBezTo>
                    <a:pt x="960" y="808"/>
                    <a:pt x="872" y="841"/>
                    <a:pt x="772" y="842"/>
                  </a:cubicBezTo>
                  <a:cubicBezTo>
                    <a:pt x="654" y="844"/>
                    <a:pt x="553" y="804"/>
                    <a:pt x="465" y="727"/>
                  </a:cubicBezTo>
                  <a:cubicBezTo>
                    <a:pt x="457" y="720"/>
                    <a:pt x="448" y="713"/>
                    <a:pt x="440" y="705"/>
                  </a:cubicBezTo>
                  <a:cubicBezTo>
                    <a:pt x="427" y="692"/>
                    <a:pt x="423" y="693"/>
                    <a:pt x="412" y="708"/>
                  </a:cubicBezTo>
                  <a:cubicBezTo>
                    <a:pt x="362" y="770"/>
                    <a:pt x="296" y="803"/>
                    <a:pt x="217" y="801"/>
                  </a:cubicBezTo>
                  <a:cubicBezTo>
                    <a:pt x="121" y="798"/>
                    <a:pt x="47" y="756"/>
                    <a:pt x="7" y="663"/>
                  </a:cubicBezTo>
                  <a:cubicBezTo>
                    <a:pt x="6" y="660"/>
                    <a:pt x="5" y="658"/>
                    <a:pt x="3" y="656"/>
                  </a:cubicBezTo>
                  <a:cubicBezTo>
                    <a:pt x="0" y="641"/>
                    <a:pt x="9" y="630"/>
                    <a:pt x="14" y="619"/>
                  </a:cubicBezTo>
                  <a:cubicBezTo>
                    <a:pt x="19" y="608"/>
                    <a:pt x="25" y="597"/>
                    <a:pt x="33" y="589"/>
                  </a:cubicBezTo>
                  <a:cubicBezTo>
                    <a:pt x="45" y="575"/>
                    <a:pt x="48" y="561"/>
                    <a:pt x="38" y="546"/>
                  </a:cubicBezTo>
                  <a:cubicBezTo>
                    <a:pt x="31" y="534"/>
                    <a:pt x="39" y="521"/>
                    <a:pt x="35" y="509"/>
                  </a:cubicBezTo>
                  <a:close/>
                </a:path>
              </a:pathLst>
            </a:custGeom>
            <a:solidFill>
              <a:srgbClr val="4E85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1" name="Freeform 24">
              <a:extLst>
                <a:ext uri="{FF2B5EF4-FFF2-40B4-BE49-F238E27FC236}">
                  <a16:creationId xmlns:a16="http://schemas.microsoft.com/office/drawing/2014/main" id="{0BCF4C00-0053-769B-41AB-9A375E5D3EAC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00" y="3422650"/>
              <a:ext cx="3857625" cy="2941638"/>
            </a:xfrm>
            <a:custGeom>
              <a:avLst/>
              <a:gdLst>
                <a:gd name="T0" fmla="*/ 1183 w 1297"/>
                <a:gd name="T1" fmla="*/ 256 h 989"/>
                <a:gd name="T2" fmla="*/ 1072 w 1297"/>
                <a:gd name="T3" fmla="*/ 439 h 989"/>
                <a:gd name="T4" fmla="*/ 896 w 1297"/>
                <a:gd name="T5" fmla="*/ 880 h 989"/>
                <a:gd name="T6" fmla="*/ 825 w 1297"/>
                <a:gd name="T7" fmla="*/ 980 h 989"/>
                <a:gd name="T8" fmla="*/ 780 w 1297"/>
                <a:gd name="T9" fmla="*/ 989 h 989"/>
                <a:gd name="T10" fmla="*/ 606 w 1297"/>
                <a:gd name="T11" fmla="*/ 988 h 989"/>
                <a:gd name="T12" fmla="*/ 452 w 1297"/>
                <a:gd name="T13" fmla="*/ 895 h 989"/>
                <a:gd name="T14" fmla="*/ 394 w 1297"/>
                <a:gd name="T15" fmla="*/ 781 h 989"/>
                <a:gd name="T16" fmla="*/ 241 w 1297"/>
                <a:gd name="T17" fmla="*/ 485 h 989"/>
                <a:gd name="T18" fmla="*/ 68 w 1297"/>
                <a:gd name="T19" fmla="*/ 152 h 989"/>
                <a:gd name="T20" fmla="*/ 9 w 1297"/>
                <a:gd name="T21" fmla="*/ 38 h 989"/>
                <a:gd name="T22" fmla="*/ 2 w 1297"/>
                <a:gd name="T23" fmla="*/ 12 h 989"/>
                <a:gd name="T24" fmla="*/ 12 w 1297"/>
                <a:gd name="T25" fmla="*/ 3 h 989"/>
                <a:gd name="T26" fmla="*/ 22 w 1297"/>
                <a:gd name="T27" fmla="*/ 3 h 989"/>
                <a:gd name="T28" fmla="*/ 132 w 1297"/>
                <a:gd name="T29" fmla="*/ 31 h 989"/>
                <a:gd name="T30" fmla="*/ 157 w 1297"/>
                <a:gd name="T31" fmla="*/ 69 h 989"/>
                <a:gd name="T32" fmla="*/ 182 w 1297"/>
                <a:gd name="T33" fmla="*/ 118 h 989"/>
                <a:gd name="T34" fmla="*/ 337 w 1297"/>
                <a:gd name="T35" fmla="*/ 413 h 989"/>
                <a:gd name="T36" fmla="*/ 362 w 1297"/>
                <a:gd name="T37" fmla="*/ 451 h 989"/>
                <a:gd name="T38" fmla="*/ 437 w 1297"/>
                <a:gd name="T39" fmla="*/ 453 h 989"/>
                <a:gd name="T40" fmla="*/ 455 w 1297"/>
                <a:gd name="T41" fmla="*/ 442 h 989"/>
                <a:gd name="T42" fmla="*/ 520 w 1297"/>
                <a:gd name="T43" fmla="*/ 359 h 989"/>
                <a:gd name="T44" fmla="*/ 500 w 1297"/>
                <a:gd name="T45" fmla="*/ 118 h 989"/>
                <a:gd name="T46" fmla="*/ 496 w 1297"/>
                <a:gd name="T47" fmla="*/ 66 h 989"/>
                <a:gd name="T48" fmla="*/ 501 w 1297"/>
                <a:gd name="T49" fmla="*/ 48 h 989"/>
                <a:gd name="T50" fmla="*/ 518 w 1297"/>
                <a:gd name="T51" fmla="*/ 43 h 989"/>
                <a:gd name="T52" fmla="*/ 606 w 1297"/>
                <a:gd name="T53" fmla="*/ 69 h 989"/>
                <a:gd name="T54" fmla="*/ 614 w 1297"/>
                <a:gd name="T55" fmla="*/ 88 h 989"/>
                <a:gd name="T56" fmla="*/ 629 w 1297"/>
                <a:gd name="T57" fmla="*/ 160 h 989"/>
                <a:gd name="T58" fmla="*/ 642 w 1297"/>
                <a:gd name="T59" fmla="*/ 236 h 989"/>
                <a:gd name="T60" fmla="*/ 684 w 1297"/>
                <a:gd name="T61" fmla="*/ 487 h 989"/>
                <a:gd name="T62" fmla="*/ 700 w 1297"/>
                <a:gd name="T63" fmla="*/ 563 h 989"/>
                <a:gd name="T64" fmla="*/ 719 w 1297"/>
                <a:gd name="T65" fmla="*/ 592 h 989"/>
                <a:gd name="T66" fmla="*/ 751 w 1297"/>
                <a:gd name="T67" fmla="*/ 570 h 989"/>
                <a:gd name="T68" fmla="*/ 800 w 1297"/>
                <a:gd name="T69" fmla="*/ 458 h 989"/>
                <a:gd name="T70" fmla="*/ 948 w 1297"/>
                <a:gd name="T71" fmla="*/ 120 h 989"/>
                <a:gd name="T72" fmla="*/ 992 w 1297"/>
                <a:gd name="T73" fmla="*/ 21 h 989"/>
                <a:gd name="T74" fmla="*/ 1013 w 1297"/>
                <a:gd name="T75" fmla="*/ 0 h 989"/>
                <a:gd name="T76" fmla="*/ 1033 w 1297"/>
                <a:gd name="T77" fmla="*/ 8 h 989"/>
                <a:gd name="T78" fmla="*/ 1244 w 1297"/>
                <a:gd name="T79" fmla="*/ 42 h 989"/>
                <a:gd name="T80" fmla="*/ 1283 w 1297"/>
                <a:gd name="T81" fmla="*/ 58 h 989"/>
                <a:gd name="T82" fmla="*/ 1297 w 1297"/>
                <a:gd name="T83" fmla="*/ 93 h 989"/>
                <a:gd name="T84" fmla="*/ 1290 w 1297"/>
                <a:gd name="T85" fmla="*/ 113 h 989"/>
                <a:gd name="T86" fmla="*/ 1222 w 1297"/>
                <a:gd name="T87" fmla="*/ 211 h 989"/>
                <a:gd name="T88" fmla="*/ 1183 w 1297"/>
                <a:gd name="T89" fmla="*/ 256 h 9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97" h="989">
                  <a:moveTo>
                    <a:pt x="1183" y="256"/>
                  </a:moveTo>
                  <a:cubicBezTo>
                    <a:pt x="1141" y="314"/>
                    <a:pt x="1106" y="376"/>
                    <a:pt x="1072" y="439"/>
                  </a:cubicBezTo>
                  <a:cubicBezTo>
                    <a:pt x="996" y="579"/>
                    <a:pt x="947" y="730"/>
                    <a:pt x="896" y="880"/>
                  </a:cubicBezTo>
                  <a:cubicBezTo>
                    <a:pt x="882" y="921"/>
                    <a:pt x="862" y="956"/>
                    <a:pt x="825" y="980"/>
                  </a:cubicBezTo>
                  <a:cubicBezTo>
                    <a:pt x="811" y="986"/>
                    <a:pt x="796" y="989"/>
                    <a:pt x="780" y="989"/>
                  </a:cubicBezTo>
                  <a:cubicBezTo>
                    <a:pt x="722" y="988"/>
                    <a:pt x="664" y="989"/>
                    <a:pt x="606" y="988"/>
                  </a:cubicBezTo>
                  <a:cubicBezTo>
                    <a:pt x="536" y="988"/>
                    <a:pt x="486" y="955"/>
                    <a:pt x="452" y="895"/>
                  </a:cubicBezTo>
                  <a:cubicBezTo>
                    <a:pt x="432" y="858"/>
                    <a:pt x="413" y="819"/>
                    <a:pt x="394" y="781"/>
                  </a:cubicBezTo>
                  <a:cubicBezTo>
                    <a:pt x="343" y="682"/>
                    <a:pt x="291" y="584"/>
                    <a:pt x="241" y="485"/>
                  </a:cubicBezTo>
                  <a:cubicBezTo>
                    <a:pt x="183" y="374"/>
                    <a:pt x="125" y="263"/>
                    <a:pt x="68" y="152"/>
                  </a:cubicBezTo>
                  <a:cubicBezTo>
                    <a:pt x="48" y="114"/>
                    <a:pt x="29" y="76"/>
                    <a:pt x="9" y="38"/>
                  </a:cubicBezTo>
                  <a:cubicBezTo>
                    <a:pt x="5" y="30"/>
                    <a:pt x="0" y="22"/>
                    <a:pt x="2" y="12"/>
                  </a:cubicBezTo>
                  <a:cubicBezTo>
                    <a:pt x="5" y="7"/>
                    <a:pt x="8" y="5"/>
                    <a:pt x="12" y="3"/>
                  </a:cubicBezTo>
                  <a:cubicBezTo>
                    <a:pt x="16" y="3"/>
                    <a:pt x="19" y="2"/>
                    <a:pt x="22" y="3"/>
                  </a:cubicBezTo>
                  <a:cubicBezTo>
                    <a:pt x="57" y="20"/>
                    <a:pt x="94" y="26"/>
                    <a:pt x="132" y="31"/>
                  </a:cubicBezTo>
                  <a:cubicBezTo>
                    <a:pt x="145" y="40"/>
                    <a:pt x="152" y="54"/>
                    <a:pt x="157" y="69"/>
                  </a:cubicBezTo>
                  <a:cubicBezTo>
                    <a:pt x="165" y="86"/>
                    <a:pt x="177" y="101"/>
                    <a:pt x="182" y="118"/>
                  </a:cubicBezTo>
                  <a:cubicBezTo>
                    <a:pt x="236" y="215"/>
                    <a:pt x="286" y="315"/>
                    <a:pt x="337" y="413"/>
                  </a:cubicBezTo>
                  <a:cubicBezTo>
                    <a:pt x="344" y="427"/>
                    <a:pt x="351" y="441"/>
                    <a:pt x="362" y="451"/>
                  </a:cubicBezTo>
                  <a:cubicBezTo>
                    <a:pt x="386" y="475"/>
                    <a:pt x="411" y="475"/>
                    <a:pt x="437" y="453"/>
                  </a:cubicBezTo>
                  <a:cubicBezTo>
                    <a:pt x="442" y="449"/>
                    <a:pt x="447" y="443"/>
                    <a:pt x="455" y="442"/>
                  </a:cubicBezTo>
                  <a:cubicBezTo>
                    <a:pt x="506" y="431"/>
                    <a:pt x="522" y="411"/>
                    <a:pt x="520" y="359"/>
                  </a:cubicBezTo>
                  <a:cubicBezTo>
                    <a:pt x="516" y="279"/>
                    <a:pt x="508" y="198"/>
                    <a:pt x="500" y="118"/>
                  </a:cubicBezTo>
                  <a:cubicBezTo>
                    <a:pt x="499" y="101"/>
                    <a:pt x="499" y="83"/>
                    <a:pt x="496" y="66"/>
                  </a:cubicBezTo>
                  <a:cubicBezTo>
                    <a:pt x="495" y="60"/>
                    <a:pt x="497" y="53"/>
                    <a:pt x="501" y="48"/>
                  </a:cubicBezTo>
                  <a:cubicBezTo>
                    <a:pt x="506" y="43"/>
                    <a:pt x="512" y="41"/>
                    <a:pt x="518" y="43"/>
                  </a:cubicBezTo>
                  <a:cubicBezTo>
                    <a:pt x="547" y="53"/>
                    <a:pt x="578" y="56"/>
                    <a:pt x="606" y="69"/>
                  </a:cubicBezTo>
                  <a:cubicBezTo>
                    <a:pt x="611" y="75"/>
                    <a:pt x="611" y="82"/>
                    <a:pt x="614" y="88"/>
                  </a:cubicBezTo>
                  <a:cubicBezTo>
                    <a:pt x="622" y="112"/>
                    <a:pt x="625" y="136"/>
                    <a:pt x="629" y="160"/>
                  </a:cubicBezTo>
                  <a:cubicBezTo>
                    <a:pt x="629" y="186"/>
                    <a:pt x="638" y="211"/>
                    <a:pt x="642" y="236"/>
                  </a:cubicBezTo>
                  <a:cubicBezTo>
                    <a:pt x="656" y="320"/>
                    <a:pt x="674" y="403"/>
                    <a:pt x="684" y="487"/>
                  </a:cubicBezTo>
                  <a:cubicBezTo>
                    <a:pt x="693" y="511"/>
                    <a:pt x="695" y="537"/>
                    <a:pt x="700" y="563"/>
                  </a:cubicBezTo>
                  <a:cubicBezTo>
                    <a:pt x="703" y="575"/>
                    <a:pt x="704" y="590"/>
                    <a:pt x="719" y="592"/>
                  </a:cubicBezTo>
                  <a:cubicBezTo>
                    <a:pt x="735" y="594"/>
                    <a:pt x="745" y="583"/>
                    <a:pt x="751" y="570"/>
                  </a:cubicBezTo>
                  <a:cubicBezTo>
                    <a:pt x="768" y="532"/>
                    <a:pt x="784" y="495"/>
                    <a:pt x="800" y="458"/>
                  </a:cubicBezTo>
                  <a:cubicBezTo>
                    <a:pt x="850" y="345"/>
                    <a:pt x="899" y="233"/>
                    <a:pt x="948" y="120"/>
                  </a:cubicBezTo>
                  <a:cubicBezTo>
                    <a:pt x="963" y="87"/>
                    <a:pt x="977" y="54"/>
                    <a:pt x="992" y="21"/>
                  </a:cubicBezTo>
                  <a:cubicBezTo>
                    <a:pt x="996" y="11"/>
                    <a:pt x="1001" y="1"/>
                    <a:pt x="1013" y="0"/>
                  </a:cubicBezTo>
                  <a:cubicBezTo>
                    <a:pt x="1021" y="0"/>
                    <a:pt x="1027" y="4"/>
                    <a:pt x="1033" y="8"/>
                  </a:cubicBezTo>
                  <a:cubicBezTo>
                    <a:pt x="1098" y="53"/>
                    <a:pt x="1169" y="63"/>
                    <a:pt x="1244" y="42"/>
                  </a:cubicBezTo>
                  <a:cubicBezTo>
                    <a:pt x="1265" y="36"/>
                    <a:pt x="1273" y="39"/>
                    <a:pt x="1283" y="58"/>
                  </a:cubicBezTo>
                  <a:cubicBezTo>
                    <a:pt x="1289" y="69"/>
                    <a:pt x="1296" y="80"/>
                    <a:pt x="1297" y="93"/>
                  </a:cubicBezTo>
                  <a:cubicBezTo>
                    <a:pt x="1297" y="101"/>
                    <a:pt x="1295" y="108"/>
                    <a:pt x="1290" y="113"/>
                  </a:cubicBezTo>
                  <a:cubicBezTo>
                    <a:pt x="1267" y="146"/>
                    <a:pt x="1247" y="180"/>
                    <a:pt x="1222" y="211"/>
                  </a:cubicBezTo>
                  <a:cubicBezTo>
                    <a:pt x="1211" y="228"/>
                    <a:pt x="1204" y="247"/>
                    <a:pt x="1183" y="256"/>
                  </a:cubicBezTo>
                  <a:close/>
                </a:path>
              </a:pathLst>
            </a:custGeom>
            <a:solidFill>
              <a:srgbClr val="CAD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" name="Freeform 25">
              <a:extLst>
                <a:ext uri="{FF2B5EF4-FFF2-40B4-BE49-F238E27FC236}">
                  <a16:creationId xmlns:a16="http://schemas.microsoft.com/office/drawing/2014/main" id="{451F2EDC-ADB9-F06A-6F9D-159E93780EDD}"/>
                </a:ext>
              </a:extLst>
            </p:cNvPr>
            <p:cNvSpPr>
              <a:spLocks/>
            </p:cNvSpPr>
            <p:nvPr/>
          </p:nvSpPr>
          <p:spPr bwMode="auto">
            <a:xfrm>
              <a:off x="-293688" y="2640013"/>
              <a:ext cx="5083175" cy="1300163"/>
            </a:xfrm>
            <a:custGeom>
              <a:avLst/>
              <a:gdLst>
                <a:gd name="T0" fmla="*/ 1408 w 1709"/>
                <a:gd name="T1" fmla="*/ 358 h 437"/>
                <a:gd name="T2" fmla="*/ 1381 w 1709"/>
                <a:gd name="T3" fmla="*/ 312 h 437"/>
                <a:gd name="T4" fmla="*/ 1329 w 1709"/>
                <a:gd name="T5" fmla="*/ 322 h 437"/>
                <a:gd name="T6" fmla="*/ 1128 w 1709"/>
                <a:gd name="T7" fmla="*/ 267 h 437"/>
                <a:gd name="T8" fmla="*/ 1097 w 1709"/>
                <a:gd name="T9" fmla="*/ 249 h 437"/>
                <a:gd name="T10" fmla="*/ 1073 w 1709"/>
                <a:gd name="T11" fmla="*/ 247 h 437"/>
                <a:gd name="T12" fmla="*/ 1020 w 1709"/>
                <a:gd name="T13" fmla="*/ 281 h 437"/>
                <a:gd name="T14" fmla="*/ 948 w 1709"/>
                <a:gd name="T15" fmla="*/ 318 h 437"/>
                <a:gd name="T16" fmla="*/ 753 w 1709"/>
                <a:gd name="T17" fmla="*/ 348 h 437"/>
                <a:gd name="T18" fmla="*/ 720 w 1709"/>
                <a:gd name="T19" fmla="*/ 335 h 437"/>
                <a:gd name="T20" fmla="*/ 621 w 1709"/>
                <a:gd name="T21" fmla="*/ 311 h 437"/>
                <a:gd name="T22" fmla="*/ 580 w 1709"/>
                <a:gd name="T23" fmla="*/ 299 h 437"/>
                <a:gd name="T24" fmla="*/ 545 w 1709"/>
                <a:gd name="T25" fmla="*/ 277 h 437"/>
                <a:gd name="T26" fmla="*/ 488 w 1709"/>
                <a:gd name="T27" fmla="*/ 231 h 437"/>
                <a:gd name="T28" fmla="*/ 461 w 1709"/>
                <a:gd name="T29" fmla="*/ 210 h 437"/>
                <a:gd name="T30" fmla="*/ 434 w 1709"/>
                <a:gd name="T31" fmla="*/ 212 h 437"/>
                <a:gd name="T32" fmla="*/ 273 w 1709"/>
                <a:gd name="T33" fmla="*/ 304 h 437"/>
                <a:gd name="T34" fmla="*/ 249 w 1709"/>
                <a:gd name="T35" fmla="*/ 300 h 437"/>
                <a:gd name="T36" fmla="*/ 128 w 1709"/>
                <a:gd name="T37" fmla="*/ 271 h 437"/>
                <a:gd name="T38" fmla="*/ 73 w 1709"/>
                <a:gd name="T39" fmla="*/ 234 h 437"/>
                <a:gd name="T40" fmla="*/ 58 w 1709"/>
                <a:gd name="T41" fmla="*/ 216 h 437"/>
                <a:gd name="T42" fmla="*/ 14 w 1709"/>
                <a:gd name="T43" fmla="*/ 19 h 437"/>
                <a:gd name="T44" fmla="*/ 29 w 1709"/>
                <a:gd name="T45" fmla="*/ 0 h 437"/>
                <a:gd name="T46" fmla="*/ 67 w 1709"/>
                <a:gd name="T47" fmla="*/ 58 h 437"/>
                <a:gd name="T48" fmla="*/ 268 w 1709"/>
                <a:gd name="T49" fmla="*/ 136 h 437"/>
                <a:gd name="T50" fmla="*/ 437 w 1709"/>
                <a:gd name="T51" fmla="*/ 35 h 437"/>
                <a:gd name="T52" fmla="*/ 459 w 1709"/>
                <a:gd name="T53" fmla="*/ 36 h 437"/>
                <a:gd name="T54" fmla="*/ 630 w 1709"/>
                <a:gd name="T55" fmla="*/ 151 h 437"/>
                <a:gd name="T56" fmla="*/ 1044 w 1709"/>
                <a:gd name="T57" fmla="*/ 97 h 437"/>
                <a:gd name="T58" fmla="*/ 1074 w 1709"/>
                <a:gd name="T59" fmla="*/ 74 h 437"/>
                <a:gd name="T60" fmla="*/ 1099 w 1709"/>
                <a:gd name="T61" fmla="*/ 76 h 437"/>
                <a:gd name="T62" fmla="*/ 1255 w 1709"/>
                <a:gd name="T63" fmla="*/ 161 h 437"/>
                <a:gd name="T64" fmla="*/ 1360 w 1709"/>
                <a:gd name="T65" fmla="*/ 153 h 437"/>
                <a:gd name="T66" fmla="*/ 1393 w 1709"/>
                <a:gd name="T67" fmla="*/ 167 h 437"/>
                <a:gd name="T68" fmla="*/ 1549 w 1709"/>
                <a:gd name="T69" fmla="*/ 267 h 437"/>
                <a:gd name="T70" fmla="*/ 1663 w 1709"/>
                <a:gd name="T71" fmla="*/ 209 h 437"/>
                <a:gd name="T72" fmla="*/ 1679 w 1709"/>
                <a:gd name="T73" fmla="*/ 196 h 437"/>
                <a:gd name="T74" fmla="*/ 1663 w 1709"/>
                <a:gd name="T75" fmla="*/ 367 h 437"/>
                <a:gd name="T76" fmla="*/ 1500 w 1709"/>
                <a:gd name="T77" fmla="*/ 422 h 437"/>
                <a:gd name="T78" fmla="*/ 1474 w 1709"/>
                <a:gd name="T79" fmla="*/ 421 h 437"/>
                <a:gd name="T80" fmla="*/ 1417 w 1709"/>
                <a:gd name="T81" fmla="*/ 378 h 437"/>
                <a:gd name="T82" fmla="*/ 1408 w 1709"/>
                <a:gd name="T83" fmla="*/ 358 h 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709" h="437">
                  <a:moveTo>
                    <a:pt x="1408" y="358"/>
                  </a:moveTo>
                  <a:cubicBezTo>
                    <a:pt x="1400" y="342"/>
                    <a:pt x="1395" y="318"/>
                    <a:pt x="1381" y="312"/>
                  </a:cubicBezTo>
                  <a:cubicBezTo>
                    <a:pt x="1368" y="306"/>
                    <a:pt x="1347" y="319"/>
                    <a:pt x="1329" y="322"/>
                  </a:cubicBezTo>
                  <a:cubicBezTo>
                    <a:pt x="1255" y="331"/>
                    <a:pt x="1187" y="315"/>
                    <a:pt x="1128" y="267"/>
                  </a:cubicBezTo>
                  <a:cubicBezTo>
                    <a:pt x="1114" y="268"/>
                    <a:pt x="1105" y="259"/>
                    <a:pt x="1097" y="249"/>
                  </a:cubicBezTo>
                  <a:cubicBezTo>
                    <a:pt x="1089" y="239"/>
                    <a:pt x="1083" y="239"/>
                    <a:pt x="1073" y="247"/>
                  </a:cubicBezTo>
                  <a:cubicBezTo>
                    <a:pt x="1056" y="260"/>
                    <a:pt x="1040" y="273"/>
                    <a:pt x="1020" y="281"/>
                  </a:cubicBezTo>
                  <a:cubicBezTo>
                    <a:pt x="996" y="294"/>
                    <a:pt x="973" y="308"/>
                    <a:pt x="948" y="318"/>
                  </a:cubicBezTo>
                  <a:cubicBezTo>
                    <a:pt x="885" y="343"/>
                    <a:pt x="820" y="351"/>
                    <a:pt x="753" y="348"/>
                  </a:cubicBezTo>
                  <a:cubicBezTo>
                    <a:pt x="741" y="347"/>
                    <a:pt x="730" y="343"/>
                    <a:pt x="720" y="335"/>
                  </a:cubicBezTo>
                  <a:cubicBezTo>
                    <a:pt x="685" y="334"/>
                    <a:pt x="654" y="320"/>
                    <a:pt x="621" y="311"/>
                  </a:cubicBezTo>
                  <a:cubicBezTo>
                    <a:pt x="604" y="316"/>
                    <a:pt x="593" y="304"/>
                    <a:pt x="580" y="299"/>
                  </a:cubicBezTo>
                  <a:cubicBezTo>
                    <a:pt x="567" y="293"/>
                    <a:pt x="557" y="284"/>
                    <a:pt x="545" y="277"/>
                  </a:cubicBezTo>
                  <a:cubicBezTo>
                    <a:pt x="525" y="263"/>
                    <a:pt x="504" y="250"/>
                    <a:pt x="488" y="231"/>
                  </a:cubicBezTo>
                  <a:cubicBezTo>
                    <a:pt x="478" y="225"/>
                    <a:pt x="468" y="219"/>
                    <a:pt x="461" y="210"/>
                  </a:cubicBezTo>
                  <a:cubicBezTo>
                    <a:pt x="451" y="197"/>
                    <a:pt x="443" y="200"/>
                    <a:pt x="434" y="212"/>
                  </a:cubicBezTo>
                  <a:cubicBezTo>
                    <a:pt x="394" y="266"/>
                    <a:pt x="339" y="295"/>
                    <a:pt x="273" y="304"/>
                  </a:cubicBezTo>
                  <a:cubicBezTo>
                    <a:pt x="264" y="306"/>
                    <a:pt x="256" y="305"/>
                    <a:pt x="249" y="300"/>
                  </a:cubicBezTo>
                  <a:cubicBezTo>
                    <a:pt x="206" y="301"/>
                    <a:pt x="166" y="290"/>
                    <a:pt x="128" y="271"/>
                  </a:cubicBezTo>
                  <a:cubicBezTo>
                    <a:pt x="103" y="269"/>
                    <a:pt x="90" y="249"/>
                    <a:pt x="73" y="234"/>
                  </a:cubicBezTo>
                  <a:cubicBezTo>
                    <a:pt x="68" y="229"/>
                    <a:pt x="62" y="223"/>
                    <a:pt x="58" y="216"/>
                  </a:cubicBezTo>
                  <a:cubicBezTo>
                    <a:pt x="8" y="158"/>
                    <a:pt x="0" y="91"/>
                    <a:pt x="14" y="19"/>
                  </a:cubicBezTo>
                  <a:cubicBezTo>
                    <a:pt x="15" y="10"/>
                    <a:pt x="19" y="2"/>
                    <a:pt x="29" y="0"/>
                  </a:cubicBezTo>
                  <a:cubicBezTo>
                    <a:pt x="45" y="17"/>
                    <a:pt x="52" y="40"/>
                    <a:pt x="67" y="58"/>
                  </a:cubicBezTo>
                  <a:cubicBezTo>
                    <a:pt x="121" y="119"/>
                    <a:pt x="187" y="145"/>
                    <a:pt x="268" y="136"/>
                  </a:cubicBezTo>
                  <a:cubicBezTo>
                    <a:pt x="340" y="128"/>
                    <a:pt x="396" y="94"/>
                    <a:pt x="437" y="35"/>
                  </a:cubicBezTo>
                  <a:cubicBezTo>
                    <a:pt x="446" y="21"/>
                    <a:pt x="452" y="28"/>
                    <a:pt x="459" y="36"/>
                  </a:cubicBezTo>
                  <a:cubicBezTo>
                    <a:pt x="509" y="85"/>
                    <a:pt x="564" y="127"/>
                    <a:pt x="630" y="151"/>
                  </a:cubicBezTo>
                  <a:cubicBezTo>
                    <a:pt x="777" y="205"/>
                    <a:pt x="915" y="184"/>
                    <a:pt x="1044" y="97"/>
                  </a:cubicBezTo>
                  <a:cubicBezTo>
                    <a:pt x="1054" y="90"/>
                    <a:pt x="1065" y="83"/>
                    <a:pt x="1074" y="74"/>
                  </a:cubicBezTo>
                  <a:cubicBezTo>
                    <a:pt x="1084" y="64"/>
                    <a:pt x="1091" y="67"/>
                    <a:pt x="1099" y="76"/>
                  </a:cubicBezTo>
                  <a:cubicBezTo>
                    <a:pt x="1141" y="124"/>
                    <a:pt x="1192" y="153"/>
                    <a:pt x="1255" y="161"/>
                  </a:cubicBezTo>
                  <a:cubicBezTo>
                    <a:pt x="1291" y="166"/>
                    <a:pt x="1326" y="165"/>
                    <a:pt x="1360" y="153"/>
                  </a:cubicBezTo>
                  <a:cubicBezTo>
                    <a:pt x="1377" y="147"/>
                    <a:pt x="1384" y="149"/>
                    <a:pt x="1393" y="167"/>
                  </a:cubicBezTo>
                  <a:cubicBezTo>
                    <a:pt x="1424" y="230"/>
                    <a:pt x="1475" y="269"/>
                    <a:pt x="1549" y="267"/>
                  </a:cubicBezTo>
                  <a:cubicBezTo>
                    <a:pt x="1595" y="265"/>
                    <a:pt x="1633" y="244"/>
                    <a:pt x="1663" y="209"/>
                  </a:cubicBezTo>
                  <a:cubicBezTo>
                    <a:pt x="1667" y="203"/>
                    <a:pt x="1671" y="196"/>
                    <a:pt x="1679" y="196"/>
                  </a:cubicBezTo>
                  <a:cubicBezTo>
                    <a:pt x="1709" y="256"/>
                    <a:pt x="1705" y="314"/>
                    <a:pt x="1663" y="367"/>
                  </a:cubicBezTo>
                  <a:cubicBezTo>
                    <a:pt x="1622" y="420"/>
                    <a:pt x="1566" y="437"/>
                    <a:pt x="1500" y="422"/>
                  </a:cubicBezTo>
                  <a:cubicBezTo>
                    <a:pt x="1491" y="424"/>
                    <a:pt x="1483" y="426"/>
                    <a:pt x="1474" y="421"/>
                  </a:cubicBezTo>
                  <a:cubicBezTo>
                    <a:pt x="1451" y="412"/>
                    <a:pt x="1434" y="395"/>
                    <a:pt x="1417" y="378"/>
                  </a:cubicBezTo>
                  <a:cubicBezTo>
                    <a:pt x="1411" y="372"/>
                    <a:pt x="1410" y="365"/>
                    <a:pt x="1408" y="358"/>
                  </a:cubicBezTo>
                  <a:close/>
                </a:path>
              </a:pathLst>
            </a:custGeom>
            <a:solidFill>
              <a:srgbClr val="68A9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" name="Freeform 26">
              <a:extLst>
                <a:ext uri="{FF2B5EF4-FFF2-40B4-BE49-F238E27FC236}">
                  <a16:creationId xmlns:a16="http://schemas.microsoft.com/office/drawing/2014/main" id="{C62D9B1D-B4E7-3E23-A4C4-C5E308A9EB83}"/>
                </a:ext>
              </a:extLst>
            </p:cNvPr>
            <p:cNvSpPr>
              <a:spLocks/>
            </p:cNvSpPr>
            <p:nvPr/>
          </p:nvSpPr>
          <p:spPr bwMode="auto">
            <a:xfrm>
              <a:off x="-157163" y="3449638"/>
              <a:ext cx="2662238" cy="2986088"/>
            </a:xfrm>
            <a:custGeom>
              <a:avLst/>
              <a:gdLst>
                <a:gd name="T0" fmla="*/ 75 w 895"/>
                <a:gd name="T1" fmla="*/ 4 h 1004"/>
                <a:gd name="T2" fmla="*/ 146 w 895"/>
                <a:gd name="T3" fmla="*/ 138 h 1004"/>
                <a:gd name="T4" fmla="*/ 297 w 895"/>
                <a:gd name="T5" fmla="*/ 431 h 1004"/>
                <a:gd name="T6" fmla="*/ 532 w 895"/>
                <a:gd name="T7" fmla="*/ 885 h 1004"/>
                <a:gd name="T8" fmla="*/ 673 w 895"/>
                <a:gd name="T9" fmla="*/ 971 h 1004"/>
                <a:gd name="T10" fmla="*/ 895 w 895"/>
                <a:gd name="T11" fmla="*/ 971 h 1004"/>
                <a:gd name="T12" fmla="*/ 805 w 895"/>
                <a:gd name="T13" fmla="*/ 1003 h 1004"/>
                <a:gd name="T14" fmla="*/ 617 w 895"/>
                <a:gd name="T15" fmla="*/ 1003 h 1004"/>
                <a:gd name="T16" fmla="*/ 460 w 895"/>
                <a:gd name="T17" fmla="*/ 906 h 1004"/>
                <a:gd name="T18" fmla="*/ 139 w 895"/>
                <a:gd name="T19" fmla="*/ 285 h 1004"/>
                <a:gd name="T20" fmla="*/ 135 w 895"/>
                <a:gd name="T21" fmla="*/ 279 h 1004"/>
                <a:gd name="T22" fmla="*/ 116 w 895"/>
                <a:gd name="T23" fmla="*/ 257 h 1004"/>
                <a:gd name="T24" fmla="*/ 8 w 895"/>
                <a:gd name="T25" fmla="*/ 49 h 1004"/>
                <a:gd name="T26" fmla="*/ 5 w 895"/>
                <a:gd name="T27" fmla="*/ 25 h 1004"/>
                <a:gd name="T28" fmla="*/ 75 w 895"/>
                <a:gd name="T29" fmla="*/ 4 h 10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95" h="1004">
                  <a:moveTo>
                    <a:pt x="75" y="4"/>
                  </a:moveTo>
                  <a:cubicBezTo>
                    <a:pt x="99" y="49"/>
                    <a:pt x="123" y="93"/>
                    <a:pt x="146" y="138"/>
                  </a:cubicBezTo>
                  <a:cubicBezTo>
                    <a:pt x="196" y="236"/>
                    <a:pt x="246" y="333"/>
                    <a:pt x="297" y="431"/>
                  </a:cubicBezTo>
                  <a:cubicBezTo>
                    <a:pt x="375" y="582"/>
                    <a:pt x="452" y="734"/>
                    <a:pt x="532" y="885"/>
                  </a:cubicBezTo>
                  <a:cubicBezTo>
                    <a:pt x="561" y="940"/>
                    <a:pt x="610" y="970"/>
                    <a:pt x="673" y="971"/>
                  </a:cubicBezTo>
                  <a:cubicBezTo>
                    <a:pt x="747" y="972"/>
                    <a:pt x="821" y="971"/>
                    <a:pt x="895" y="971"/>
                  </a:cubicBezTo>
                  <a:cubicBezTo>
                    <a:pt x="869" y="993"/>
                    <a:pt x="838" y="1002"/>
                    <a:pt x="805" y="1003"/>
                  </a:cubicBezTo>
                  <a:cubicBezTo>
                    <a:pt x="742" y="1004"/>
                    <a:pt x="680" y="1003"/>
                    <a:pt x="617" y="1003"/>
                  </a:cubicBezTo>
                  <a:cubicBezTo>
                    <a:pt x="546" y="1002"/>
                    <a:pt x="493" y="969"/>
                    <a:pt x="460" y="906"/>
                  </a:cubicBezTo>
                  <a:cubicBezTo>
                    <a:pt x="353" y="699"/>
                    <a:pt x="246" y="492"/>
                    <a:pt x="139" y="285"/>
                  </a:cubicBezTo>
                  <a:cubicBezTo>
                    <a:pt x="138" y="283"/>
                    <a:pt x="136" y="281"/>
                    <a:pt x="135" y="279"/>
                  </a:cubicBezTo>
                  <a:cubicBezTo>
                    <a:pt x="125" y="275"/>
                    <a:pt x="119" y="267"/>
                    <a:pt x="116" y="257"/>
                  </a:cubicBezTo>
                  <a:cubicBezTo>
                    <a:pt x="79" y="189"/>
                    <a:pt x="43" y="119"/>
                    <a:pt x="8" y="49"/>
                  </a:cubicBezTo>
                  <a:cubicBezTo>
                    <a:pt x="4" y="42"/>
                    <a:pt x="0" y="34"/>
                    <a:pt x="5" y="25"/>
                  </a:cubicBezTo>
                  <a:cubicBezTo>
                    <a:pt x="26" y="12"/>
                    <a:pt x="48" y="0"/>
                    <a:pt x="75" y="4"/>
                  </a:cubicBezTo>
                  <a:close/>
                </a:path>
              </a:pathLst>
            </a:custGeom>
            <a:solidFill>
              <a:srgbClr val="AEBC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4" name="Freeform 27">
              <a:extLst>
                <a:ext uri="{FF2B5EF4-FFF2-40B4-BE49-F238E27FC236}">
                  <a16:creationId xmlns:a16="http://schemas.microsoft.com/office/drawing/2014/main" id="{7FFB957D-A0A8-D5D2-E65C-C5677CA4CCDB}"/>
                </a:ext>
              </a:extLst>
            </p:cNvPr>
            <p:cNvSpPr>
              <a:spLocks/>
            </p:cNvSpPr>
            <p:nvPr/>
          </p:nvSpPr>
          <p:spPr bwMode="auto">
            <a:xfrm>
              <a:off x="-919163" y="2339975"/>
              <a:ext cx="1163638" cy="2032000"/>
            </a:xfrm>
            <a:custGeom>
              <a:avLst/>
              <a:gdLst>
                <a:gd name="T0" fmla="*/ 331 w 391"/>
                <a:gd name="T1" fmla="*/ 377 h 683"/>
                <a:gd name="T2" fmla="*/ 263 w 391"/>
                <a:gd name="T3" fmla="*/ 400 h 683"/>
                <a:gd name="T4" fmla="*/ 195 w 391"/>
                <a:gd name="T5" fmla="*/ 399 h 683"/>
                <a:gd name="T6" fmla="*/ 198 w 391"/>
                <a:gd name="T7" fmla="*/ 428 h 683"/>
                <a:gd name="T8" fmla="*/ 350 w 391"/>
                <a:gd name="T9" fmla="*/ 619 h 683"/>
                <a:gd name="T10" fmla="*/ 378 w 391"/>
                <a:gd name="T11" fmla="*/ 628 h 683"/>
                <a:gd name="T12" fmla="*/ 391 w 391"/>
                <a:gd name="T13" fmla="*/ 652 h 683"/>
                <a:gd name="T14" fmla="*/ 192 w 391"/>
                <a:gd name="T15" fmla="*/ 612 h 683"/>
                <a:gd name="T16" fmla="*/ 166 w 391"/>
                <a:gd name="T17" fmla="*/ 416 h 683"/>
                <a:gd name="T18" fmla="*/ 153 w 391"/>
                <a:gd name="T19" fmla="*/ 388 h 683"/>
                <a:gd name="T20" fmla="*/ 12 w 391"/>
                <a:gd name="T21" fmla="*/ 213 h 683"/>
                <a:gd name="T22" fmla="*/ 110 w 391"/>
                <a:gd name="T23" fmla="*/ 0 h 683"/>
                <a:gd name="T24" fmla="*/ 114 w 391"/>
                <a:gd name="T25" fmla="*/ 22 h 683"/>
                <a:gd name="T26" fmla="*/ 99 w 391"/>
                <a:gd name="T27" fmla="*/ 104 h 683"/>
                <a:gd name="T28" fmla="*/ 233 w 391"/>
                <a:gd name="T29" fmla="*/ 299 h 683"/>
                <a:gd name="T30" fmla="*/ 275 w 391"/>
                <a:gd name="T31" fmla="*/ 316 h 683"/>
                <a:gd name="T32" fmla="*/ 338 w 391"/>
                <a:gd name="T33" fmla="*/ 372 h 683"/>
                <a:gd name="T34" fmla="*/ 331 w 391"/>
                <a:gd name="T35" fmla="*/ 377 h 6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91" h="683">
                  <a:moveTo>
                    <a:pt x="331" y="377"/>
                  </a:moveTo>
                  <a:cubicBezTo>
                    <a:pt x="309" y="387"/>
                    <a:pt x="286" y="395"/>
                    <a:pt x="263" y="400"/>
                  </a:cubicBezTo>
                  <a:cubicBezTo>
                    <a:pt x="245" y="413"/>
                    <a:pt x="212" y="412"/>
                    <a:pt x="195" y="399"/>
                  </a:cubicBezTo>
                  <a:cubicBezTo>
                    <a:pt x="202" y="409"/>
                    <a:pt x="200" y="419"/>
                    <a:pt x="198" y="428"/>
                  </a:cubicBezTo>
                  <a:cubicBezTo>
                    <a:pt x="183" y="525"/>
                    <a:pt x="252" y="613"/>
                    <a:pt x="350" y="619"/>
                  </a:cubicBezTo>
                  <a:cubicBezTo>
                    <a:pt x="360" y="620"/>
                    <a:pt x="370" y="622"/>
                    <a:pt x="378" y="628"/>
                  </a:cubicBezTo>
                  <a:cubicBezTo>
                    <a:pt x="383" y="635"/>
                    <a:pt x="388" y="643"/>
                    <a:pt x="391" y="652"/>
                  </a:cubicBezTo>
                  <a:cubicBezTo>
                    <a:pt x="319" y="683"/>
                    <a:pt x="245" y="669"/>
                    <a:pt x="192" y="612"/>
                  </a:cubicBezTo>
                  <a:cubicBezTo>
                    <a:pt x="143" y="560"/>
                    <a:pt x="132" y="482"/>
                    <a:pt x="166" y="416"/>
                  </a:cubicBezTo>
                  <a:cubicBezTo>
                    <a:pt x="175" y="398"/>
                    <a:pt x="170" y="394"/>
                    <a:pt x="153" y="388"/>
                  </a:cubicBezTo>
                  <a:cubicBezTo>
                    <a:pt x="72" y="357"/>
                    <a:pt x="23" y="298"/>
                    <a:pt x="12" y="213"/>
                  </a:cubicBezTo>
                  <a:cubicBezTo>
                    <a:pt x="0" y="123"/>
                    <a:pt x="33" y="50"/>
                    <a:pt x="110" y="0"/>
                  </a:cubicBezTo>
                  <a:cubicBezTo>
                    <a:pt x="119" y="8"/>
                    <a:pt x="119" y="8"/>
                    <a:pt x="114" y="22"/>
                  </a:cubicBezTo>
                  <a:cubicBezTo>
                    <a:pt x="104" y="49"/>
                    <a:pt x="100" y="76"/>
                    <a:pt x="99" y="104"/>
                  </a:cubicBezTo>
                  <a:cubicBezTo>
                    <a:pt x="96" y="184"/>
                    <a:pt x="152" y="269"/>
                    <a:pt x="233" y="299"/>
                  </a:cubicBezTo>
                  <a:cubicBezTo>
                    <a:pt x="247" y="304"/>
                    <a:pt x="261" y="310"/>
                    <a:pt x="275" y="316"/>
                  </a:cubicBezTo>
                  <a:cubicBezTo>
                    <a:pt x="296" y="335"/>
                    <a:pt x="315" y="355"/>
                    <a:pt x="338" y="372"/>
                  </a:cubicBezTo>
                  <a:cubicBezTo>
                    <a:pt x="336" y="373"/>
                    <a:pt x="333" y="375"/>
                    <a:pt x="331" y="377"/>
                  </a:cubicBezTo>
                  <a:close/>
                </a:path>
              </a:pathLst>
            </a:custGeom>
            <a:solidFill>
              <a:srgbClr val="4E85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5" name="Freeform 28">
              <a:extLst>
                <a:ext uri="{FF2B5EF4-FFF2-40B4-BE49-F238E27FC236}">
                  <a16:creationId xmlns:a16="http://schemas.microsoft.com/office/drawing/2014/main" id="{B2B2FB91-6019-04E3-4439-D1C0541FB618}"/>
                </a:ext>
              </a:extLst>
            </p:cNvPr>
            <p:cNvSpPr>
              <a:spLocks/>
            </p:cNvSpPr>
            <p:nvPr/>
          </p:nvSpPr>
          <p:spPr bwMode="auto">
            <a:xfrm>
              <a:off x="-712788" y="2208213"/>
              <a:ext cx="660400" cy="1071563"/>
            </a:xfrm>
            <a:custGeom>
              <a:avLst/>
              <a:gdLst>
                <a:gd name="T0" fmla="*/ 206 w 222"/>
                <a:gd name="T1" fmla="*/ 360 h 360"/>
                <a:gd name="T2" fmla="*/ 94 w 222"/>
                <a:gd name="T3" fmla="*/ 311 h 360"/>
                <a:gd name="T4" fmla="*/ 40 w 222"/>
                <a:gd name="T5" fmla="*/ 55 h 360"/>
                <a:gd name="T6" fmla="*/ 41 w 222"/>
                <a:gd name="T7" fmla="*/ 44 h 360"/>
                <a:gd name="T8" fmla="*/ 181 w 222"/>
                <a:gd name="T9" fmla="*/ 11 h 360"/>
                <a:gd name="T10" fmla="*/ 198 w 222"/>
                <a:gd name="T11" fmla="*/ 0 h 360"/>
                <a:gd name="T12" fmla="*/ 218 w 222"/>
                <a:gd name="T13" fmla="*/ 54 h 360"/>
                <a:gd name="T14" fmla="*/ 216 w 222"/>
                <a:gd name="T15" fmla="*/ 68 h 360"/>
                <a:gd name="T16" fmla="*/ 170 w 222"/>
                <a:gd name="T17" fmla="*/ 145 h 360"/>
                <a:gd name="T18" fmla="*/ 206 w 222"/>
                <a:gd name="T19" fmla="*/ 360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2" h="360">
                  <a:moveTo>
                    <a:pt x="206" y="360"/>
                  </a:moveTo>
                  <a:cubicBezTo>
                    <a:pt x="162" y="360"/>
                    <a:pt x="126" y="338"/>
                    <a:pt x="94" y="311"/>
                  </a:cubicBezTo>
                  <a:cubicBezTo>
                    <a:pt x="22" y="248"/>
                    <a:pt x="0" y="144"/>
                    <a:pt x="40" y="55"/>
                  </a:cubicBezTo>
                  <a:cubicBezTo>
                    <a:pt x="42" y="51"/>
                    <a:pt x="44" y="48"/>
                    <a:pt x="41" y="44"/>
                  </a:cubicBezTo>
                  <a:cubicBezTo>
                    <a:pt x="84" y="18"/>
                    <a:pt x="130" y="5"/>
                    <a:pt x="181" y="11"/>
                  </a:cubicBezTo>
                  <a:cubicBezTo>
                    <a:pt x="190" y="12"/>
                    <a:pt x="198" y="14"/>
                    <a:pt x="198" y="0"/>
                  </a:cubicBezTo>
                  <a:cubicBezTo>
                    <a:pt x="206" y="18"/>
                    <a:pt x="208" y="37"/>
                    <a:pt x="218" y="54"/>
                  </a:cubicBezTo>
                  <a:cubicBezTo>
                    <a:pt x="222" y="59"/>
                    <a:pt x="220" y="64"/>
                    <a:pt x="216" y="68"/>
                  </a:cubicBezTo>
                  <a:cubicBezTo>
                    <a:pt x="195" y="91"/>
                    <a:pt x="182" y="117"/>
                    <a:pt x="170" y="145"/>
                  </a:cubicBezTo>
                  <a:cubicBezTo>
                    <a:pt x="145" y="223"/>
                    <a:pt x="157" y="294"/>
                    <a:pt x="206" y="360"/>
                  </a:cubicBezTo>
                  <a:close/>
                </a:path>
              </a:pathLst>
            </a:custGeom>
            <a:solidFill>
              <a:srgbClr val="3D61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6" name="Freeform 29">
              <a:extLst>
                <a:ext uri="{FF2B5EF4-FFF2-40B4-BE49-F238E27FC236}">
                  <a16:creationId xmlns:a16="http://schemas.microsoft.com/office/drawing/2014/main" id="{FD02398B-22B6-A2C6-673D-61BFE648322E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0288" y="3875088"/>
              <a:ext cx="596900" cy="425450"/>
            </a:xfrm>
            <a:custGeom>
              <a:avLst/>
              <a:gdLst>
                <a:gd name="T0" fmla="*/ 178 w 201"/>
                <a:gd name="T1" fmla="*/ 0 h 143"/>
                <a:gd name="T2" fmla="*/ 201 w 201"/>
                <a:gd name="T3" fmla="*/ 7 h 143"/>
                <a:gd name="T4" fmla="*/ 192 w 201"/>
                <a:gd name="T5" fmla="*/ 26 h 143"/>
                <a:gd name="T6" fmla="*/ 0 w 201"/>
                <a:gd name="T7" fmla="*/ 104 h 143"/>
                <a:gd name="T8" fmla="*/ 33 w 201"/>
                <a:gd name="T9" fmla="*/ 56 h 143"/>
                <a:gd name="T10" fmla="*/ 90 w 201"/>
                <a:gd name="T11" fmla="*/ 51 h 143"/>
                <a:gd name="T12" fmla="*/ 150 w 201"/>
                <a:gd name="T13" fmla="*/ 17 h 143"/>
                <a:gd name="T14" fmla="*/ 178 w 201"/>
                <a:gd name="T15" fmla="*/ 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1" h="143">
                  <a:moveTo>
                    <a:pt x="178" y="0"/>
                  </a:moveTo>
                  <a:cubicBezTo>
                    <a:pt x="186" y="1"/>
                    <a:pt x="194" y="3"/>
                    <a:pt x="201" y="7"/>
                  </a:cubicBezTo>
                  <a:cubicBezTo>
                    <a:pt x="194" y="12"/>
                    <a:pt x="194" y="20"/>
                    <a:pt x="192" y="26"/>
                  </a:cubicBezTo>
                  <a:cubicBezTo>
                    <a:pt x="164" y="106"/>
                    <a:pt x="72" y="143"/>
                    <a:pt x="0" y="104"/>
                  </a:cubicBezTo>
                  <a:cubicBezTo>
                    <a:pt x="9" y="87"/>
                    <a:pt x="21" y="71"/>
                    <a:pt x="33" y="56"/>
                  </a:cubicBezTo>
                  <a:cubicBezTo>
                    <a:pt x="52" y="53"/>
                    <a:pt x="71" y="56"/>
                    <a:pt x="90" y="51"/>
                  </a:cubicBezTo>
                  <a:cubicBezTo>
                    <a:pt x="113" y="45"/>
                    <a:pt x="133" y="35"/>
                    <a:pt x="150" y="17"/>
                  </a:cubicBezTo>
                  <a:cubicBezTo>
                    <a:pt x="157" y="9"/>
                    <a:pt x="165" y="0"/>
                    <a:pt x="178" y="0"/>
                  </a:cubicBezTo>
                  <a:close/>
                </a:path>
              </a:pathLst>
            </a:custGeom>
            <a:solidFill>
              <a:srgbClr val="4E85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" name="Freeform 30">
              <a:extLst>
                <a:ext uri="{FF2B5EF4-FFF2-40B4-BE49-F238E27FC236}">
                  <a16:creationId xmlns:a16="http://schemas.microsoft.com/office/drawing/2014/main" id="{61833522-CE07-13DF-D261-B6452CC224E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5338" y="3311525"/>
              <a:ext cx="995363" cy="1912938"/>
            </a:xfrm>
            <a:custGeom>
              <a:avLst/>
              <a:gdLst>
                <a:gd name="T0" fmla="*/ 227 w 335"/>
                <a:gd name="T1" fmla="*/ 46 h 643"/>
                <a:gd name="T2" fmla="*/ 282 w 335"/>
                <a:gd name="T3" fmla="*/ 8 h 643"/>
                <a:gd name="T4" fmla="*/ 305 w 335"/>
                <a:gd name="T5" fmla="*/ 10 h 643"/>
                <a:gd name="T6" fmla="*/ 335 w 335"/>
                <a:gd name="T7" fmla="*/ 41 h 643"/>
                <a:gd name="T8" fmla="*/ 307 w 335"/>
                <a:gd name="T9" fmla="*/ 99 h 643"/>
                <a:gd name="T10" fmla="*/ 85 w 335"/>
                <a:gd name="T11" fmla="*/ 605 h 643"/>
                <a:gd name="T12" fmla="*/ 76 w 335"/>
                <a:gd name="T13" fmla="*/ 621 h 643"/>
                <a:gd name="T14" fmla="*/ 39 w 335"/>
                <a:gd name="T15" fmla="*/ 640 h 643"/>
                <a:gd name="T16" fmla="*/ 15 w 335"/>
                <a:gd name="T17" fmla="*/ 606 h 643"/>
                <a:gd name="T18" fmla="*/ 0 w 335"/>
                <a:gd name="T19" fmla="*/ 528 h 643"/>
                <a:gd name="T20" fmla="*/ 126 w 335"/>
                <a:gd name="T21" fmla="*/ 252 h 643"/>
                <a:gd name="T22" fmla="*/ 156 w 335"/>
                <a:gd name="T23" fmla="*/ 181 h 643"/>
                <a:gd name="T24" fmla="*/ 164 w 335"/>
                <a:gd name="T25" fmla="*/ 165 h 643"/>
                <a:gd name="T26" fmla="*/ 202 w 335"/>
                <a:gd name="T27" fmla="*/ 81 h 643"/>
                <a:gd name="T28" fmla="*/ 227 w 335"/>
                <a:gd name="T29" fmla="*/ 46 h 6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35" h="643">
                  <a:moveTo>
                    <a:pt x="227" y="46"/>
                  </a:moveTo>
                  <a:cubicBezTo>
                    <a:pt x="248" y="37"/>
                    <a:pt x="265" y="23"/>
                    <a:pt x="282" y="8"/>
                  </a:cubicBezTo>
                  <a:cubicBezTo>
                    <a:pt x="291" y="0"/>
                    <a:pt x="298" y="0"/>
                    <a:pt x="305" y="10"/>
                  </a:cubicBezTo>
                  <a:cubicBezTo>
                    <a:pt x="313" y="22"/>
                    <a:pt x="324" y="32"/>
                    <a:pt x="335" y="41"/>
                  </a:cubicBezTo>
                  <a:cubicBezTo>
                    <a:pt x="320" y="58"/>
                    <a:pt x="315" y="79"/>
                    <a:pt x="307" y="99"/>
                  </a:cubicBezTo>
                  <a:cubicBezTo>
                    <a:pt x="232" y="268"/>
                    <a:pt x="159" y="437"/>
                    <a:pt x="85" y="605"/>
                  </a:cubicBezTo>
                  <a:cubicBezTo>
                    <a:pt x="83" y="611"/>
                    <a:pt x="80" y="616"/>
                    <a:pt x="76" y="621"/>
                  </a:cubicBezTo>
                  <a:cubicBezTo>
                    <a:pt x="67" y="633"/>
                    <a:pt x="55" y="643"/>
                    <a:pt x="39" y="640"/>
                  </a:cubicBezTo>
                  <a:cubicBezTo>
                    <a:pt x="22" y="636"/>
                    <a:pt x="18" y="621"/>
                    <a:pt x="15" y="606"/>
                  </a:cubicBezTo>
                  <a:cubicBezTo>
                    <a:pt x="10" y="580"/>
                    <a:pt x="5" y="554"/>
                    <a:pt x="0" y="528"/>
                  </a:cubicBezTo>
                  <a:cubicBezTo>
                    <a:pt x="35" y="433"/>
                    <a:pt x="81" y="343"/>
                    <a:pt x="126" y="252"/>
                  </a:cubicBezTo>
                  <a:cubicBezTo>
                    <a:pt x="133" y="227"/>
                    <a:pt x="145" y="204"/>
                    <a:pt x="156" y="181"/>
                  </a:cubicBezTo>
                  <a:cubicBezTo>
                    <a:pt x="159" y="176"/>
                    <a:pt x="162" y="171"/>
                    <a:pt x="164" y="165"/>
                  </a:cubicBezTo>
                  <a:cubicBezTo>
                    <a:pt x="176" y="137"/>
                    <a:pt x="191" y="110"/>
                    <a:pt x="202" y="81"/>
                  </a:cubicBezTo>
                  <a:cubicBezTo>
                    <a:pt x="207" y="67"/>
                    <a:pt x="219" y="58"/>
                    <a:pt x="227" y="46"/>
                  </a:cubicBezTo>
                  <a:close/>
                </a:path>
              </a:pathLst>
            </a:custGeom>
            <a:solidFill>
              <a:srgbClr val="AEBC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" name="Freeform 31">
              <a:extLst>
                <a:ext uri="{FF2B5EF4-FFF2-40B4-BE49-F238E27FC236}">
                  <a16:creationId xmlns:a16="http://schemas.microsoft.com/office/drawing/2014/main" id="{A648771A-0D55-C960-37B5-3C96DB5F716A}"/>
                </a:ext>
              </a:extLst>
            </p:cNvPr>
            <p:cNvSpPr>
              <a:spLocks/>
            </p:cNvSpPr>
            <p:nvPr/>
          </p:nvSpPr>
          <p:spPr bwMode="auto">
            <a:xfrm>
              <a:off x="1330325" y="3446463"/>
              <a:ext cx="303213" cy="1308100"/>
            </a:xfrm>
            <a:custGeom>
              <a:avLst/>
              <a:gdLst>
                <a:gd name="T0" fmla="*/ 23 w 102"/>
                <a:gd name="T1" fmla="*/ 440 h 440"/>
                <a:gd name="T2" fmla="*/ 29 w 102"/>
                <a:gd name="T3" fmla="*/ 329 h 440"/>
                <a:gd name="T4" fmla="*/ 14 w 102"/>
                <a:gd name="T5" fmla="*/ 149 h 440"/>
                <a:gd name="T6" fmla="*/ 2 w 102"/>
                <a:gd name="T7" fmla="*/ 8 h 440"/>
                <a:gd name="T8" fmla="*/ 3 w 102"/>
                <a:gd name="T9" fmla="*/ 0 h 440"/>
                <a:gd name="T10" fmla="*/ 75 w 102"/>
                <a:gd name="T11" fmla="*/ 40 h 440"/>
                <a:gd name="T12" fmla="*/ 89 w 102"/>
                <a:gd name="T13" fmla="*/ 210 h 440"/>
                <a:gd name="T14" fmla="*/ 98 w 102"/>
                <a:gd name="T15" fmla="*/ 372 h 440"/>
                <a:gd name="T16" fmla="*/ 23 w 102"/>
                <a:gd name="T17" fmla="*/ 440 h 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2" h="440">
                  <a:moveTo>
                    <a:pt x="23" y="440"/>
                  </a:moveTo>
                  <a:cubicBezTo>
                    <a:pt x="40" y="404"/>
                    <a:pt x="32" y="366"/>
                    <a:pt x="29" y="329"/>
                  </a:cubicBezTo>
                  <a:cubicBezTo>
                    <a:pt x="25" y="269"/>
                    <a:pt x="20" y="209"/>
                    <a:pt x="14" y="149"/>
                  </a:cubicBezTo>
                  <a:cubicBezTo>
                    <a:pt x="10" y="102"/>
                    <a:pt x="6" y="55"/>
                    <a:pt x="2" y="8"/>
                  </a:cubicBezTo>
                  <a:cubicBezTo>
                    <a:pt x="0" y="5"/>
                    <a:pt x="0" y="3"/>
                    <a:pt x="3" y="0"/>
                  </a:cubicBezTo>
                  <a:cubicBezTo>
                    <a:pt x="27" y="13"/>
                    <a:pt x="51" y="26"/>
                    <a:pt x="75" y="40"/>
                  </a:cubicBezTo>
                  <a:cubicBezTo>
                    <a:pt x="79" y="96"/>
                    <a:pt x="85" y="153"/>
                    <a:pt x="89" y="210"/>
                  </a:cubicBezTo>
                  <a:cubicBezTo>
                    <a:pt x="92" y="264"/>
                    <a:pt x="102" y="318"/>
                    <a:pt x="98" y="372"/>
                  </a:cubicBezTo>
                  <a:cubicBezTo>
                    <a:pt x="95" y="420"/>
                    <a:pt x="71" y="440"/>
                    <a:pt x="23" y="440"/>
                  </a:cubicBezTo>
                  <a:close/>
                </a:path>
              </a:pathLst>
            </a:custGeom>
            <a:solidFill>
              <a:srgbClr val="AEBC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" name="Freeform 32">
              <a:extLst>
                <a:ext uri="{FF2B5EF4-FFF2-40B4-BE49-F238E27FC236}">
                  <a16:creationId xmlns:a16="http://schemas.microsoft.com/office/drawing/2014/main" id="{072326BA-CF85-6BB4-619C-D65511246DDC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238" y="3297238"/>
              <a:ext cx="835025" cy="579438"/>
            </a:xfrm>
            <a:custGeom>
              <a:avLst/>
              <a:gdLst>
                <a:gd name="T0" fmla="*/ 281 w 281"/>
                <a:gd name="T1" fmla="*/ 50 h 195"/>
                <a:gd name="T2" fmla="*/ 280 w 281"/>
                <a:gd name="T3" fmla="*/ 58 h 195"/>
                <a:gd name="T4" fmla="*/ 199 w 281"/>
                <a:gd name="T5" fmla="*/ 163 h 195"/>
                <a:gd name="T6" fmla="*/ 41 w 281"/>
                <a:gd name="T7" fmla="*/ 167 h 195"/>
                <a:gd name="T8" fmla="*/ 24 w 281"/>
                <a:gd name="T9" fmla="*/ 162 h 195"/>
                <a:gd name="T10" fmla="*/ 0 w 281"/>
                <a:gd name="T11" fmla="*/ 115 h 195"/>
                <a:gd name="T12" fmla="*/ 21 w 281"/>
                <a:gd name="T13" fmla="*/ 107 h 195"/>
                <a:gd name="T14" fmla="*/ 106 w 281"/>
                <a:gd name="T15" fmla="*/ 104 h 195"/>
                <a:gd name="T16" fmla="*/ 202 w 281"/>
                <a:gd name="T17" fmla="*/ 23 h 195"/>
                <a:gd name="T18" fmla="*/ 224 w 281"/>
                <a:gd name="T19" fmla="*/ 6 h 195"/>
                <a:gd name="T20" fmla="*/ 281 w 281"/>
                <a:gd name="T21" fmla="*/ 50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81" h="195">
                  <a:moveTo>
                    <a:pt x="281" y="50"/>
                  </a:moveTo>
                  <a:cubicBezTo>
                    <a:pt x="281" y="53"/>
                    <a:pt x="280" y="56"/>
                    <a:pt x="280" y="58"/>
                  </a:cubicBezTo>
                  <a:cubicBezTo>
                    <a:pt x="265" y="103"/>
                    <a:pt x="240" y="140"/>
                    <a:pt x="199" y="163"/>
                  </a:cubicBezTo>
                  <a:cubicBezTo>
                    <a:pt x="147" y="191"/>
                    <a:pt x="94" y="195"/>
                    <a:pt x="41" y="167"/>
                  </a:cubicBezTo>
                  <a:cubicBezTo>
                    <a:pt x="36" y="164"/>
                    <a:pt x="31" y="159"/>
                    <a:pt x="24" y="162"/>
                  </a:cubicBezTo>
                  <a:cubicBezTo>
                    <a:pt x="16" y="146"/>
                    <a:pt x="8" y="131"/>
                    <a:pt x="0" y="115"/>
                  </a:cubicBezTo>
                  <a:cubicBezTo>
                    <a:pt x="3" y="100"/>
                    <a:pt x="14" y="106"/>
                    <a:pt x="21" y="107"/>
                  </a:cubicBezTo>
                  <a:cubicBezTo>
                    <a:pt x="50" y="113"/>
                    <a:pt x="78" y="113"/>
                    <a:pt x="106" y="104"/>
                  </a:cubicBezTo>
                  <a:cubicBezTo>
                    <a:pt x="149" y="89"/>
                    <a:pt x="181" y="63"/>
                    <a:pt x="202" y="23"/>
                  </a:cubicBezTo>
                  <a:cubicBezTo>
                    <a:pt x="207" y="14"/>
                    <a:pt x="209" y="0"/>
                    <a:pt x="224" y="6"/>
                  </a:cubicBezTo>
                  <a:cubicBezTo>
                    <a:pt x="243" y="21"/>
                    <a:pt x="262" y="36"/>
                    <a:pt x="281" y="50"/>
                  </a:cubicBezTo>
                  <a:close/>
                </a:path>
              </a:pathLst>
            </a:custGeom>
            <a:solidFill>
              <a:srgbClr val="3352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0" name="Freeform 33">
              <a:extLst>
                <a:ext uri="{FF2B5EF4-FFF2-40B4-BE49-F238E27FC236}">
                  <a16:creationId xmlns:a16="http://schemas.microsoft.com/office/drawing/2014/main" id="{E092BF66-E10B-3DC9-C6A1-C21756FC62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851025" y="3651250"/>
              <a:ext cx="719138" cy="438150"/>
            </a:xfrm>
            <a:custGeom>
              <a:avLst/>
              <a:gdLst>
                <a:gd name="T0" fmla="*/ 203 w 242"/>
                <a:gd name="T1" fmla="*/ 139 h 147"/>
                <a:gd name="T2" fmla="*/ 167 w 242"/>
                <a:gd name="T3" fmla="*/ 144 h 147"/>
                <a:gd name="T4" fmla="*/ 16 w 242"/>
                <a:gd name="T5" fmla="*/ 83 h 147"/>
                <a:gd name="T6" fmla="*/ 3 w 242"/>
                <a:gd name="T7" fmla="*/ 11 h 147"/>
                <a:gd name="T8" fmla="*/ 10 w 242"/>
                <a:gd name="T9" fmla="*/ 2 h 147"/>
                <a:gd name="T10" fmla="*/ 34 w 242"/>
                <a:gd name="T11" fmla="*/ 12 h 147"/>
                <a:gd name="T12" fmla="*/ 218 w 242"/>
                <a:gd name="T13" fmla="*/ 51 h 147"/>
                <a:gd name="T14" fmla="*/ 242 w 242"/>
                <a:gd name="T15" fmla="*/ 56 h 147"/>
                <a:gd name="T16" fmla="*/ 203 w 242"/>
                <a:gd name="T17" fmla="*/ 139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2" h="147">
                  <a:moveTo>
                    <a:pt x="203" y="139"/>
                  </a:moveTo>
                  <a:cubicBezTo>
                    <a:pt x="191" y="134"/>
                    <a:pt x="180" y="143"/>
                    <a:pt x="167" y="144"/>
                  </a:cubicBezTo>
                  <a:cubicBezTo>
                    <a:pt x="107" y="147"/>
                    <a:pt x="58" y="125"/>
                    <a:pt x="16" y="83"/>
                  </a:cubicBezTo>
                  <a:cubicBezTo>
                    <a:pt x="11" y="59"/>
                    <a:pt x="7" y="35"/>
                    <a:pt x="3" y="11"/>
                  </a:cubicBezTo>
                  <a:cubicBezTo>
                    <a:pt x="0" y="4"/>
                    <a:pt x="3" y="0"/>
                    <a:pt x="10" y="2"/>
                  </a:cubicBezTo>
                  <a:cubicBezTo>
                    <a:pt x="18" y="5"/>
                    <a:pt x="26" y="8"/>
                    <a:pt x="34" y="12"/>
                  </a:cubicBezTo>
                  <a:cubicBezTo>
                    <a:pt x="91" y="47"/>
                    <a:pt x="152" y="62"/>
                    <a:pt x="218" y="51"/>
                  </a:cubicBezTo>
                  <a:cubicBezTo>
                    <a:pt x="226" y="50"/>
                    <a:pt x="236" y="47"/>
                    <a:pt x="242" y="56"/>
                  </a:cubicBezTo>
                  <a:cubicBezTo>
                    <a:pt x="229" y="84"/>
                    <a:pt x="216" y="111"/>
                    <a:pt x="203" y="139"/>
                  </a:cubicBezTo>
                  <a:close/>
                </a:path>
              </a:pathLst>
            </a:custGeom>
            <a:solidFill>
              <a:srgbClr val="2E44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" name="Freeform 34">
              <a:extLst>
                <a:ext uri="{FF2B5EF4-FFF2-40B4-BE49-F238E27FC236}">
                  <a16:creationId xmlns:a16="http://schemas.microsoft.com/office/drawing/2014/main" id="{01CBD487-7149-DAED-3F2B-A5C5A6C277D2}"/>
                </a:ext>
              </a:extLst>
            </p:cNvPr>
            <p:cNvSpPr>
              <a:spLocks/>
            </p:cNvSpPr>
            <p:nvPr/>
          </p:nvSpPr>
          <p:spPr bwMode="auto">
            <a:xfrm>
              <a:off x="1847850" y="3449638"/>
              <a:ext cx="892175" cy="422275"/>
            </a:xfrm>
            <a:custGeom>
              <a:avLst/>
              <a:gdLst>
                <a:gd name="T0" fmla="*/ 243 w 300"/>
                <a:gd name="T1" fmla="*/ 124 h 142"/>
                <a:gd name="T2" fmla="*/ 19 w 300"/>
                <a:gd name="T3" fmla="*/ 81 h 142"/>
                <a:gd name="T4" fmla="*/ 4 w 300"/>
                <a:gd name="T5" fmla="*/ 79 h 142"/>
                <a:gd name="T6" fmla="*/ 0 w 300"/>
                <a:gd name="T7" fmla="*/ 63 h 142"/>
                <a:gd name="T8" fmla="*/ 229 w 300"/>
                <a:gd name="T9" fmla="*/ 36 h 142"/>
                <a:gd name="T10" fmla="*/ 300 w 300"/>
                <a:gd name="T11" fmla="*/ 0 h 142"/>
                <a:gd name="T12" fmla="*/ 243 w 300"/>
                <a:gd name="T13" fmla="*/ 124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0" h="142">
                  <a:moveTo>
                    <a:pt x="243" y="124"/>
                  </a:moveTo>
                  <a:cubicBezTo>
                    <a:pt x="162" y="142"/>
                    <a:pt x="88" y="127"/>
                    <a:pt x="19" y="81"/>
                  </a:cubicBezTo>
                  <a:cubicBezTo>
                    <a:pt x="15" y="79"/>
                    <a:pt x="10" y="68"/>
                    <a:pt x="4" y="79"/>
                  </a:cubicBezTo>
                  <a:cubicBezTo>
                    <a:pt x="0" y="75"/>
                    <a:pt x="0" y="69"/>
                    <a:pt x="0" y="63"/>
                  </a:cubicBezTo>
                  <a:cubicBezTo>
                    <a:pt x="79" y="74"/>
                    <a:pt x="155" y="66"/>
                    <a:pt x="229" y="36"/>
                  </a:cubicBezTo>
                  <a:cubicBezTo>
                    <a:pt x="254" y="26"/>
                    <a:pt x="277" y="13"/>
                    <a:pt x="300" y="0"/>
                  </a:cubicBezTo>
                  <a:cubicBezTo>
                    <a:pt x="281" y="41"/>
                    <a:pt x="262" y="82"/>
                    <a:pt x="243" y="124"/>
                  </a:cubicBezTo>
                  <a:close/>
                </a:path>
              </a:pathLst>
            </a:custGeom>
            <a:solidFill>
              <a:srgbClr val="507B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2" name="Freeform 35">
              <a:extLst>
                <a:ext uri="{FF2B5EF4-FFF2-40B4-BE49-F238E27FC236}">
                  <a16:creationId xmlns:a16="http://schemas.microsoft.com/office/drawing/2014/main" id="{034D802C-CDA1-634B-374D-E54A68342DD7}"/>
                </a:ext>
              </a:extLst>
            </p:cNvPr>
            <p:cNvSpPr>
              <a:spLocks/>
            </p:cNvSpPr>
            <p:nvPr/>
          </p:nvSpPr>
          <p:spPr bwMode="auto">
            <a:xfrm>
              <a:off x="446088" y="3181350"/>
              <a:ext cx="723900" cy="479425"/>
            </a:xfrm>
            <a:custGeom>
              <a:avLst/>
              <a:gdLst>
                <a:gd name="T0" fmla="*/ 243 w 243"/>
                <a:gd name="T1" fmla="*/ 45 h 161"/>
                <a:gd name="T2" fmla="*/ 232 w 243"/>
                <a:gd name="T3" fmla="*/ 60 h 161"/>
                <a:gd name="T4" fmla="*/ 79 w 243"/>
                <a:gd name="T5" fmla="*/ 160 h 161"/>
                <a:gd name="T6" fmla="*/ 36 w 243"/>
                <a:gd name="T7" fmla="*/ 154 h 161"/>
                <a:gd name="T8" fmla="*/ 19 w 243"/>
                <a:gd name="T9" fmla="*/ 154 h 161"/>
                <a:gd name="T10" fmla="*/ 0 w 243"/>
                <a:gd name="T11" fmla="*/ 118 h 161"/>
                <a:gd name="T12" fmla="*/ 165 w 243"/>
                <a:gd name="T13" fmla="*/ 41 h 161"/>
                <a:gd name="T14" fmla="*/ 189 w 243"/>
                <a:gd name="T15" fmla="*/ 11 h 161"/>
                <a:gd name="T16" fmla="*/ 207 w 243"/>
                <a:gd name="T17" fmla="*/ 9 h 161"/>
                <a:gd name="T18" fmla="*/ 243 w 243"/>
                <a:gd name="T19" fmla="*/ 45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3" h="161">
                  <a:moveTo>
                    <a:pt x="243" y="45"/>
                  </a:moveTo>
                  <a:cubicBezTo>
                    <a:pt x="235" y="47"/>
                    <a:pt x="235" y="55"/>
                    <a:pt x="232" y="60"/>
                  </a:cubicBezTo>
                  <a:cubicBezTo>
                    <a:pt x="201" y="125"/>
                    <a:pt x="147" y="154"/>
                    <a:pt x="79" y="160"/>
                  </a:cubicBezTo>
                  <a:cubicBezTo>
                    <a:pt x="65" y="161"/>
                    <a:pt x="50" y="156"/>
                    <a:pt x="36" y="154"/>
                  </a:cubicBezTo>
                  <a:cubicBezTo>
                    <a:pt x="30" y="153"/>
                    <a:pt x="25" y="148"/>
                    <a:pt x="19" y="154"/>
                  </a:cubicBezTo>
                  <a:cubicBezTo>
                    <a:pt x="13" y="142"/>
                    <a:pt x="6" y="130"/>
                    <a:pt x="0" y="118"/>
                  </a:cubicBezTo>
                  <a:cubicBezTo>
                    <a:pt x="64" y="111"/>
                    <a:pt x="121" y="90"/>
                    <a:pt x="165" y="41"/>
                  </a:cubicBezTo>
                  <a:cubicBezTo>
                    <a:pt x="174" y="32"/>
                    <a:pt x="182" y="22"/>
                    <a:pt x="189" y="11"/>
                  </a:cubicBezTo>
                  <a:cubicBezTo>
                    <a:pt x="194" y="3"/>
                    <a:pt x="199" y="0"/>
                    <a:pt x="207" y="9"/>
                  </a:cubicBezTo>
                  <a:cubicBezTo>
                    <a:pt x="218" y="22"/>
                    <a:pt x="231" y="33"/>
                    <a:pt x="243" y="45"/>
                  </a:cubicBezTo>
                  <a:close/>
                </a:path>
              </a:pathLst>
            </a:custGeom>
            <a:solidFill>
              <a:srgbClr val="3D61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3" name="Freeform 36">
              <a:extLst>
                <a:ext uri="{FF2B5EF4-FFF2-40B4-BE49-F238E27FC236}">
                  <a16:creationId xmlns:a16="http://schemas.microsoft.com/office/drawing/2014/main" id="{64D0B541-4395-BE5D-993F-9C6D6A42CBEC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7125" y="3705225"/>
              <a:ext cx="431800" cy="361950"/>
            </a:xfrm>
            <a:custGeom>
              <a:avLst/>
              <a:gdLst>
                <a:gd name="T0" fmla="*/ 145 w 145"/>
                <a:gd name="T1" fmla="*/ 57 h 122"/>
                <a:gd name="T2" fmla="*/ 41 w 145"/>
                <a:gd name="T3" fmla="*/ 120 h 122"/>
                <a:gd name="T4" fmla="*/ 0 w 145"/>
                <a:gd name="T5" fmla="*/ 113 h 122"/>
                <a:gd name="T6" fmla="*/ 76 w 145"/>
                <a:gd name="T7" fmla="*/ 0 h 122"/>
                <a:gd name="T8" fmla="*/ 145 w 145"/>
                <a:gd name="T9" fmla="*/ 57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5" h="122">
                  <a:moveTo>
                    <a:pt x="145" y="57"/>
                  </a:moveTo>
                  <a:cubicBezTo>
                    <a:pt x="119" y="91"/>
                    <a:pt x="86" y="115"/>
                    <a:pt x="41" y="120"/>
                  </a:cubicBezTo>
                  <a:cubicBezTo>
                    <a:pt x="27" y="121"/>
                    <a:pt x="12" y="122"/>
                    <a:pt x="0" y="113"/>
                  </a:cubicBezTo>
                  <a:cubicBezTo>
                    <a:pt x="25" y="75"/>
                    <a:pt x="51" y="38"/>
                    <a:pt x="76" y="0"/>
                  </a:cubicBezTo>
                  <a:cubicBezTo>
                    <a:pt x="97" y="21"/>
                    <a:pt x="118" y="43"/>
                    <a:pt x="145" y="57"/>
                  </a:cubicBezTo>
                  <a:close/>
                </a:path>
              </a:pathLst>
            </a:custGeom>
            <a:solidFill>
              <a:srgbClr val="3D61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4" name="Freeform 37">
              <a:extLst>
                <a:ext uri="{FF2B5EF4-FFF2-40B4-BE49-F238E27FC236}">
                  <a16:creationId xmlns:a16="http://schemas.microsoft.com/office/drawing/2014/main" id="{DAE96525-977E-70F2-52C2-615B2A04B5FD}"/>
                </a:ext>
              </a:extLst>
            </p:cNvPr>
            <p:cNvSpPr>
              <a:spLocks/>
            </p:cNvSpPr>
            <p:nvPr/>
          </p:nvSpPr>
          <p:spPr bwMode="auto">
            <a:xfrm>
              <a:off x="-374650" y="3517900"/>
              <a:ext cx="581025" cy="701675"/>
            </a:xfrm>
            <a:custGeom>
              <a:avLst/>
              <a:gdLst>
                <a:gd name="T0" fmla="*/ 195 w 195"/>
                <a:gd name="T1" fmla="*/ 232 h 236"/>
                <a:gd name="T2" fmla="*/ 18 w 195"/>
                <a:gd name="T3" fmla="*/ 128 h 236"/>
                <a:gd name="T4" fmla="*/ 6 w 195"/>
                <a:gd name="T5" fmla="*/ 29 h 236"/>
                <a:gd name="T6" fmla="*/ 4 w 195"/>
                <a:gd name="T7" fmla="*/ 0 h 236"/>
                <a:gd name="T8" fmla="*/ 80 w 195"/>
                <a:gd name="T9" fmla="*/ 4 h 236"/>
                <a:gd name="T10" fmla="*/ 182 w 195"/>
                <a:gd name="T11" fmla="*/ 203 h 236"/>
                <a:gd name="T12" fmla="*/ 195 w 195"/>
                <a:gd name="T13" fmla="*/ 232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5" h="236">
                  <a:moveTo>
                    <a:pt x="195" y="232"/>
                  </a:moveTo>
                  <a:cubicBezTo>
                    <a:pt x="114" y="236"/>
                    <a:pt x="53" y="202"/>
                    <a:pt x="18" y="128"/>
                  </a:cubicBezTo>
                  <a:cubicBezTo>
                    <a:pt x="3" y="97"/>
                    <a:pt x="0" y="63"/>
                    <a:pt x="6" y="29"/>
                  </a:cubicBezTo>
                  <a:cubicBezTo>
                    <a:pt x="8" y="20"/>
                    <a:pt x="14" y="11"/>
                    <a:pt x="4" y="0"/>
                  </a:cubicBezTo>
                  <a:cubicBezTo>
                    <a:pt x="31" y="7"/>
                    <a:pt x="55" y="3"/>
                    <a:pt x="80" y="4"/>
                  </a:cubicBezTo>
                  <a:cubicBezTo>
                    <a:pt x="114" y="71"/>
                    <a:pt x="148" y="137"/>
                    <a:pt x="182" y="203"/>
                  </a:cubicBezTo>
                  <a:cubicBezTo>
                    <a:pt x="186" y="213"/>
                    <a:pt x="191" y="222"/>
                    <a:pt x="195" y="232"/>
                  </a:cubicBezTo>
                  <a:close/>
                </a:path>
              </a:pathLst>
            </a:custGeom>
            <a:solidFill>
              <a:srgbClr val="3D61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6359365" y="784499"/>
            <a:ext cx="4507692" cy="800219"/>
            <a:chOff x="6557475" y="1411926"/>
            <a:chExt cx="4507692" cy="800219"/>
          </a:xfrm>
        </p:grpSpPr>
        <p:sp>
          <p:nvSpPr>
            <p:cNvPr id="8" name="TextBox 7"/>
            <p:cNvSpPr txBox="1"/>
            <p:nvPr/>
          </p:nvSpPr>
          <p:spPr>
            <a:xfrm>
              <a:off x="6557475" y="1750480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557475" y="1411926"/>
              <a:ext cx="4507692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" name="Oval 5"/>
          <p:cNvSpPr/>
          <p:nvPr/>
        </p:nvSpPr>
        <p:spPr>
          <a:xfrm>
            <a:off x="5161706" y="794211"/>
            <a:ext cx="780795" cy="78079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73056" y="861444"/>
            <a:ext cx="958096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Arc 9"/>
          <p:cNvSpPr/>
          <p:nvPr/>
        </p:nvSpPr>
        <p:spPr>
          <a:xfrm>
            <a:off x="-1300461" y="116957"/>
            <a:ext cx="6596805" cy="6596805"/>
          </a:xfrm>
          <a:prstGeom prst="arc">
            <a:avLst>
              <a:gd name="adj1" fmla="val 16200000"/>
              <a:gd name="adj2" fmla="val 5445836"/>
            </a:avLst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6795305" y="1897499"/>
            <a:ext cx="4507692" cy="800219"/>
            <a:chOff x="6557475" y="1411926"/>
            <a:chExt cx="4507692" cy="800219"/>
          </a:xfrm>
        </p:grpSpPr>
        <p:sp>
          <p:nvSpPr>
            <p:cNvPr id="16" name="TextBox 15"/>
            <p:cNvSpPr txBox="1"/>
            <p:nvPr/>
          </p:nvSpPr>
          <p:spPr>
            <a:xfrm>
              <a:off x="6557475" y="1750480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557475" y="1411926"/>
              <a:ext cx="4507692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" name="Oval 13"/>
          <p:cNvSpPr/>
          <p:nvPr/>
        </p:nvSpPr>
        <p:spPr>
          <a:xfrm>
            <a:off x="5597646" y="1907211"/>
            <a:ext cx="780795" cy="78079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508996" y="1974444"/>
            <a:ext cx="958096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6986691" y="3010499"/>
            <a:ext cx="4507692" cy="800219"/>
            <a:chOff x="6557475" y="1411926"/>
            <a:chExt cx="4507692" cy="800219"/>
          </a:xfrm>
        </p:grpSpPr>
        <p:sp>
          <p:nvSpPr>
            <p:cNvPr id="23" name="TextBox 22"/>
            <p:cNvSpPr txBox="1"/>
            <p:nvPr/>
          </p:nvSpPr>
          <p:spPr>
            <a:xfrm>
              <a:off x="6557475" y="1750480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6557475" y="1411926"/>
              <a:ext cx="4507692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Oval 20"/>
          <p:cNvSpPr/>
          <p:nvPr/>
        </p:nvSpPr>
        <p:spPr>
          <a:xfrm>
            <a:off x="5789032" y="3020211"/>
            <a:ext cx="780795" cy="78079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700382" y="3087444"/>
            <a:ext cx="958096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6795305" y="4123499"/>
            <a:ext cx="4507692" cy="800219"/>
            <a:chOff x="6557475" y="1411926"/>
            <a:chExt cx="4507692" cy="800219"/>
          </a:xfrm>
        </p:grpSpPr>
        <p:sp>
          <p:nvSpPr>
            <p:cNvPr id="30" name="TextBox 29"/>
            <p:cNvSpPr txBox="1"/>
            <p:nvPr/>
          </p:nvSpPr>
          <p:spPr>
            <a:xfrm>
              <a:off x="6557475" y="1750480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6557475" y="1411926"/>
              <a:ext cx="4507692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Oval 27"/>
          <p:cNvSpPr/>
          <p:nvPr/>
        </p:nvSpPr>
        <p:spPr>
          <a:xfrm>
            <a:off x="5597646" y="4133211"/>
            <a:ext cx="780795" cy="78079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508996" y="4200444"/>
            <a:ext cx="958096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Freeform 33"/>
          <p:cNvSpPr/>
          <p:nvPr/>
        </p:nvSpPr>
        <p:spPr>
          <a:xfrm>
            <a:off x="1" y="2252051"/>
            <a:ext cx="3437003" cy="2043502"/>
          </a:xfrm>
          <a:custGeom>
            <a:avLst/>
            <a:gdLst>
              <a:gd name="connsiteX0" fmla="*/ 0 w 3437003"/>
              <a:gd name="connsiteY0" fmla="*/ 0 h 2043502"/>
              <a:gd name="connsiteX1" fmla="*/ 2415252 w 3437003"/>
              <a:gd name="connsiteY1" fmla="*/ 0 h 2043502"/>
              <a:gd name="connsiteX2" fmla="*/ 3437003 w 3437003"/>
              <a:gd name="connsiteY2" fmla="*/ 1021751 h 2043502"/>
              <a:gd name="connsiteX3" fmla="*/ 3437002 w 3437003"/>
              <a:gd name="connsiteY3" fmla="*/ 1021751 h 2043502"/>
              <a:gd name="connsiteX4" fmla="*/ 2415251 w 3437003"/>
              <a:gd name="connsiteY4" fmla="*/ 2043502 h 2043502"/>
              <a:gd name="connsiteX5" fmla="*/ 0 w 3437003"/>
              <a:gd name="connsiteY5" fmla="*/ 2043501 h 2043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437003" h="2043502">
                <a:moveTo>
                  <a:pt x="0" y="0"/>
                </a:moveTo>
                <a:lnTo>
                  <a:pt x="2415252" y="0"/>
                </a:lnTo>
                <a:cubicBezTo>
                  <a:pt x="2979549" y="0"/>
                  <a:pt x="3437003" y="457454"/>
                  <a:pt x="3437003" y="1021751"/>
                </a:cubicBezTo>
                <a:lnTo>
                  <a:pt x="3437002" y="1021751"/>
                </a:lnTo>
                <a:cubicBezTo>
                  <a:pt x="3437002" y="1586048"/>
                  <a:pt x="2979548" y="2043502"/>
                  <a:pt x="2415251" y="2043502"/>
                </a:cubicBezTo>
                <a:lnTo>
                  <a:pt x="0" y="2043501"/>
                </a:lnTo>
                <a:close/>
              </a:path>
            </a:pathLst>
          </a:custGeom>
          <a:solidFill>
            <a:schemeClr val="accent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59488" y="2359772"/>
            <a:ext cx="327751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</a:t>
            </a:r>
          </a:p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6" name="Group 35"/>
          <p:cNvGrpSpPr/>
          <p:nvPr/>
        </p:nvGrpSpPr>
        <p:grpSpPr>
          <a:xfrm>
            <a:off x="6359365" y="5236499"/>
            <a:ext cx="4507692" cy="800219"/>
            <a:chOff x="6557475" y="1411926"/>
            <a:chExt cx="4507692" cy="800219"/>
          </a:xfrm>
        </p:grpSpPr>
        <p:sp>
          <p:nvSpPr>
            <p:cNvPr id="40" name="TextBox 39"/>
            <p:cNvSpPr txBox="1"/>
            <p:nvPr/>
          </p:nvSpPr>
          <p:spPr>
            <a:xfrm>
              <a:off x="6557475" y="1750480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6557475" y="1411926"/>
              <a:ext cx="4507692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8" name="Oval 37"/>
          <p:cNvSpPr/>
          <p:nvPr/>
        </p:nvSpPr>
        <p:spPr>
          <a:xfrm>
            <a:off x="5161706" y="5246211"/>
            <a:ext cx="780795" cy="78079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073056" y="5313444"/>
            <a:ext cx="958096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05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33848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자유형: 도형 17">
            <a:extLst>
              <a:ext uri="{FF2B5EF4-FFF2-40B4-BE49-F238E27FC236}">
                <a16:creationId xmlns:a16="http://schemas.microsoft.com/office/drawing/2014/main" id="{EAA06406-443A-483D-B353-579363B07178}"/>
              </a:ext>
            </a:extLst>
          </p:cNvPr>
          <p:cNvSpPr/>
          <p:nvPr/>
        </p:nvSpPr>
        <p:spPr>
          <a:xfrm>
            <a:off x="3" y="-26997"/>
            <a:ext cx="6242344" cy="6884997"/>
          </a:xfrm>
          <a:custGeom>
            <a:avLst/>
            <a:gdLst>
              <a:gd name="connsiteX0" fmla="*/ 2559354 w 5989681"/>
              <a:gd name="connsiteY0" fmla="*/ 1 h 6884997"/>
              <a:gd name="connsiteX1" fmla="*/ 5989681 w 5989681"/>
              <a:gd name="connsiteY1" fmla="*/ 3430328 h 6884997"/>
              <a:gd name="connsiteX2" fmla="*/ 2559354 w 5989681"/>
              <a:gd name="connsiteY2" fmla="*/ 6860655 h 6884997"/>
              <a:gd name="connsiteX3" fmla="*/ 0 w 5989681"/>
              <a:gd name="connsiteY3" fmla="*/ 0 h 6884997"/>
              <a:gd name="connsiteX4" fmla="*/ 2559353 w 5989681"/>
              <a:gd name="connsiteY4" fmla="*/ 0 h 6884997"/>
              <a:gd name="connsiteX5" fmla="*/ 2559353 w 5989681"/>
              <a:gd name="connsiteY5" fmla="*/ 6884997 h 6884997"/>
              <a:gd name="connsiteX6" fmla="*/ 0 w 5989681"/>
              <a:gd name="connsiteY6" fmla="*/ 6884997 h 6884997"/>
              <a:gd name="connsiteX0" fmla="*/ 2812017 w 6242344"/>
              <a:gd name="connsiteY0" fmla="*/ 1 h 6884997"/>
              <a:gd name="connsiteX1" fmla="*/ 6242344 w 6242344"/>
              <a:gd name="connsiteY1" fmla="*/ 3430328 h 6884997"/>
              <a:gd name="connsiteX2" fmla="*/ 2812017 w 6242344"/>
              <a:gd name="connsiteY2" fmla="*/ 6860655 h 6884997"/>
              <a:gd name="connsiteX3" fmla="*/ 2812017 w 6242344"/>
              <a:gd name="connsiteY3" fmla="*/ 1 h 6884997"/>
              <a:gd name="connsiteX4" fmla="*/ 0 w 6242344"/>
              <a:gd name="connsiteY4" fmla="*/ 24063 h 6884997"/>
              <a:gd name="connsiteX5" fmla="*/ 2812016 w 6242344"/>
              <a:gd name="connsiteY5" fmla="*/ 0 h 6884997"/>
              <a:gd name="connsiteX6" fmla="*/ 2812016 w 6242344"/>
              <a:gd name="connsiteY6" fmla="*/ 6884997 h 6884997"/>
              <a:gd name="connsiteX7" fmla="*/ 252663 w 6242344"/>
              <a:gd name="connsiteY7" fmla="*/ 6884997 h 6884997"/>
              <a:gd name="connsiteX8" fmla="*/ 0 w 6242344"/>
              <a:gd name="connsiteY8" fmla="*/ 24063 h 6884997"/>
              <a:gd name="connsiteX0" fmla="*/ 2812017 w 6242344"/>
              <a:gd name="connsiteY0" fmla="*/ 1 h 6884997"/>
              <a:gd name="connsiteX1" fmla="*/ 6242344 w 6242344"/>
              <a:gd name="connsiteY1" fmla="*/ 3430328 h 6884997"/>
              <a:gd name="connsiteX2" fmla="*/ 2812017 w 6242344"/>
              <a:gd name="connsiteY2" fmla="*/ 6860655 h 6884997"/>
              <a:gd name="connsiteX3" fmla="*/ 2812017 w 6242344"/>
              <a:gd name="connsiteY3" fmla="*/ 1 h 6884997"/>
              <a:gd name="connsiteX4" fmla="*/ 0 w 6242344"/>
              <a:gd name="connsiteY4" fmla="*/ 24063 h 6884997"/>
              <a:gd name="connsiteX5" fmla="*/ 2812016 w 6242344"/>
              <a:gd name="connsiteY5" fmla="*/ 0 h 6884997"/>
              <a:gd name="connsiteX6" fmla="*/ 2812016 w 6242344"/>
              <a:gd name="connsiteY6" fmla="*/ 6884997 h 6884997"/>
              <a:gd name="connsiteX7" fmla="*/ 12032 w 6242344"/>
              <a:gd name="connsiteY7" fmla="*/ 6860934 h 6884997"/>
              <a:gd name="connsiteX8" fmla="*/ 0 w 6242344"/>
              <a:gd name="connsiteY8" fmla="*/ 24063 h 6884997"/>
              <a:gd name="connsiteX0" fmla="*/ 2812017 w 6242344"/>
              <a:gd name="connsiteY0" fmla="*/ 1 h 6884997"/>
              <a:gd name="connsiteX1" fmla="*/ 6242344 w 6242344"/>
              <a:gd name="connsiteY1" fmla="*/ 3430328 h 6884997"/>
              <a:gd name="connsiteX2" fmla="*/ 2812017 w 6242344"/>
              <a:gd name="connsiteY2" fmla="*/ 6860655 h 6884997"/>
              <a:gd name="connsiteX3" fmla="*/ 2812017 w 6242344"/>
              <a:gd name="connsiteY3" fmla="*/ 1 h 6884997"/>
              <a:gd name="connsiteX4" fmla="*/ 0 w 6242344"/>
              <a:gd name="connsiteY4" fmla="*/ 24063 h 6884997"/>
              <a:gd name="connsiteX5" fmla="*/ 2812016 w 6242344"/>
              <a:gd name="connsiteY5" fmla="*/ 0 h 6884997"/>
              <a:gd name="connsiteX6" fmla="*/ 2812016 w 6242344"/>
              <a:gd name="connsiteY6" fmla="*/ 6884997 h 6884997"/>
              <a:gd name="connsiteX7" fmla="*/ 12032 w 6242344"/>
              <a:gd name="connsiteY7" fmla="*/ 6860934 h 6884997"/>
              <a:gd name="connsiteX8" fmla="*/ 0 w 6242344"/>
              <a:gd name="connsiteY8" fmla="*/ 24063 h 6884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242344" h="6884997">
                <a:moveTo>
                  <a:pt x="2812017" y="1"/>
                </a:moveTo>
                <a:lnTo>
                  <a:pt x="6242344" y="3430328"/>
                </a:lnTo>
                <a:lnTo>
                  <a:pt x="2812017" y="6860655"/>
                </a:lnTo>
                <a:lnTo>
                  <a:pt x="2812017" y="1"/>
                </a:lnTo>
                <a:close/>
                <a:moveTo>
                  <a:pt x="0" y="24063"/>
                </a:moveTo>
                <a:lnTo>
                  <a:pt x="2812016" y="0"/>
                </a:lnTo>
                <a:lnTo>
                  <a:pt x="2812016" y="6884997"/>
                </a:lnTo>
                <a:lnTo>
                  <a:pt x="12032" y="6860934"/>
                </a:lnTo>
                <a:cubicBezTo>
                  <a:pt x="12032" y="4565935"/>
                  <a:pt x="0" y="2319062"/>
                  <a:pt x="0" y="2406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2D0B2E6D-EAF7-441B-A464-96E87E0FAD74}"/>
              </a:ext>
            </a:extLst>
          </p:cNvPr>
          <p:cNvSpPr/>
          <p:nvPr/>
        </p:nvSpPr>
        <p:spPr>
          <a:xfrm rot="13500000">
            <a:off x="-2228559" y="486193"/>
            <a:ext cx="5882683" cy="5882683"/>
          </a:xfrm>
          <a:custGeom>
            <a:avLst/>
            <a:gdLst>
              <a:gd name="connsiteX0" fmla="*/ 4856856 w 5882683"/>
              <a:gd name="connsiteY0" fmla="*/ 5882683 h 5882683"/>
              <a:gd name="connsiteX1" fmla="*/ 5641 w 5882683"/>
              <a:gd name="connsiteY1" fmla="*/ 5882683 h 5882683"/>
              <a:gd name="connsiteX2" fmla="*/ 5641 w 5882683"/>
              <a:gd name="connsiteY2" fmla="*/ 1031468 h 5882683"/>
              <a:gd name="connsiteX3" fmla="*/ 5882683 w 5882683"/>
              <a:gd name="connsiteY3" fmla="*/ 4856856 h 5882683"/>
              <a:gd name="connsiteX4" fmla="*/ 4856857 w 5882683"/>
              <a:gd name="connsiteY4" fmla="*/ 5882683 h 5882683"/>
              <a:gd name="connsiteX5" fmla="*/ 0 w 5882683"/>
              <a:gd name="connsiteY5" fmla="*/ 1025827 h 5882683"/>
              <a:gd name="connsiteX6" fmla="*/ 1025827 w 5882683"/>
              <a:gd name="connsiteY6" fmla="*/ 0 h 5882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882683" h="5882683">
                <a:moveTo>
                  <a:pt x="4856856" y="5882683"/>
                </a:moveTo>
                <a:lnTo>
                  <a:pt x="5641" y="5882683"/>
                </a:lnTo>
                <a:lnTo>
                  <a:pt x="5641" y="1031468"/>
                </a:lnTo>
                <a:close/>
                <a:moveTo>
                  <a:pt x="5882683" y="4856856"/>
                </a:moveTo>
                <a:lnTo>
                  <a:pt x="4856857" y="5882683"/>
                </a:lnTo>
                <a:lnTo>
                  <a:pt x="0" y="1025827"/>
                </a:lnTo>
                <a:lnTo>
                  <a:pt x="1025827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직각 삼각형 32">
            <a:extLst>
              <a:ext uri="{FF2B5EF4-FFF2-40B4-BE49-F238E27FC236}">
                <a16:creationId xmlns:a16="http://schemas.microsoft.com/office/drawing/2014/main" id="{36FCD6DE-1965-4C12-862A-AFBB657C8D14}"/>
              </a:ext>
            </a:extLst>
          </p:cNvPr>
          <p:cNvSpPr/>
          <p:nvPr/>
        </p:nvSpPr>
        <p:spPr>
          <a:xfrm rot="13500000">
            <a:off x="-2425608" y="989894"/>
            <a:ext cx="4851215" cy="4851215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직각 삼각형 33">
            <a:extLst>
              <a:ext uri="{FF2B5EF4-FFF2-40B4-BE49-F238E27FC236}">
                <a16:creationId xmlns:a16="http://schemas.microsoft.com/office/drawing/2014/main" id="{A5E9F729-A207-41A8-9F20-67130BEF60AF}"/>
              </a:ext>
            </a:extLst>
          </p:cNvPr>
          <p:cNvSpPr/>
          <p:nvPr/>
        </p:nvSpPr>
        <p:spPr>
          <a:xfrm rot="13500000">
            <a:off x="-1497593" y="1931272"/>
            <a:ext cx="2968459" cy="2968459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632960" y="454795"/>
            <a:ext cx="6846259" cy="724247"/>
          </a:xfrm>
        </p:spPr>
        <p:txBody>
          <a:bodyPr/>
          <a:lstStyle/>
          <a:p>
            <a:pPr algn="r"/>
            <a:r>
              <a:rPr lang="en-US" dirty="0"/>
              <a:t>Infographic Style</a:t>
            </a:r>
          </a:p>
        </p:txBody>
      </p:sp>
      <p:grpSp>
        <p:nvGrpSpPr>
          <p:cNvPr id="5" name="Group 34">
            <a:extLst>
              <a:ext uri="{FF2B5EF4-FFF2-40B4-BE49-F238E27FC236}">
                <a16:creationId xmlns:a16="http://schemas.microsoft.com/office/drawing/2014/main" id="{8102BE8D-1A9D-453D-923F-78BA1B494DD1}"/>
              </a:ext>
            </a:extLst>
          </p:cNvPr>
          <p:cNvGrpSpPr/>
          <p:nvPr/>
        </p:nvGrpSpPr>
        <p:grpSpPr>
          <a:xfrm>
            <a:off x="7771842" y="3415097"/>
            <a:ext cx="2882659" cy="920864"/>
            <a:chOff x="803640" y="3362835"/>
            <a:chExt cx="2059657" cy="920864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32D20A8-B56F-4FB6-9E2D-3F59F737C259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21F1B98-CF49-48EC-82F0-873CB64470DD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37">
            <a:extLst>
              <a:ext uri="{FF2B5EF4-FFF2-40B4-BE49-F238E27FC236}">
                <a16:creationId xmlns:a16="http://schemas.microsoft.com/office/drawing/2014/main" id="{76519832-4AF8-45FB-ACA8-F2921FB9CAC9}"/>
              </a:ext>
            </a:extLst>
          </p:cNvPr>
          <p:cNvGrpSpPr/>
          <p:nvPr/>
        </p:nvGrpSpPr>
        <p:grpSpPr>
          <a:xfrm>
            <a:off x="7292561" y="4518003"/>
            <a:ext cx="3361942" cy="920864"/>
            <a:chOff x="803640" y="3362835"/>
            <a:chExt cx="2059657" cy="92086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B56F3B9-A6DA-4FAE-985A-1652AB45B329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48EA904-6BB3-4249-BC2B-5A596A964FBE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40">
            <a:extLst>
              <a:ext uri="{FF2B5EF4-FFF2-40B4-BE49-F238E27FC236}">
                <a16:creationId xmlns:a16="http://schemas.microsoft.com/office/drawing/2014/main" id="{42FA7141-FD02-408B-985A-7A8D8EEE08D0}"/>
              </a:ext>
            </a:extLst>
          </p:cNvPr>
          <p:cNvGrpSpPr/>
          <p:nvPr/>
        </p:nvGrpSpPr>
        <p:grpSpPr>
          <a:xfrm>
            <a:off x="6190415" y="5620909"/>
            <a:ext cx="4464086" cy="920864"/>
            <a:chOff x="803640" y="3362835"/>
            <a:chExt cx="2059657" cy="920864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A6C9B19-595F-489D-AF8D-3760A1D348A1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568F83A-59A1-436B-BC4A-71867BC67A1F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32605749-8ECF-460A-9517-3AAB8E9ED213}"/>
              </a:ext>
            </a:extLst>
          </p:cNvPr>
          <p:cNvSpPr txBox="1"/>
          <p:nvPr/>
        </p:nvSpPr>
        <p:spPr>
          <a:xfrm>
            <a:off x="7325955" y="1638705"/>
            <a:ext cx="394192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Get a modern PowerPoint  Presentation that is beautifully designed.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BE41587-1B9F-4774-B938-8F290ABF4DB3}"/>
              </a:ext>
            </a:extLst>
          </p:cNvPr>
          <p:cNvSpPr txBox="1"/>
          <p:nvPr/>
        </p:nvSpPr>
        <p:spPr>
          <a:xfrm rot="18900000">
            <a:off x="5139883" y="3127120"/>
            <a:ext cx="9603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40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FDBD699-AA7D-4DFD-8035-562FB0FFBC8C}"/>
              </a:ext>
            </a:extLst>
          </p:cNvPr>
          <p:cNvSpPr txBox="1"/>
          <p:nvPr/>
        </p:nvSpPr>
        <p:spPr>
          <a:xfrm rot="18900000">
            <a:off x="3763993" y="3127120"/>
            <a:ext cx="9603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40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B9860AF6-C10D-449E-A5E6-3E930DCC2A7E}"/>
              </a:ext>
            </a:extLst>
          </p:cNvPr>
          <p:cNvGrpSpPr/>
          <p:nvPr/>
        </p:nvGrpSpPr>
        <p:grpSpPr>
          <a:xfrm rot="18900000">
            <a:off x="2639007" y="4404397"/>
            <a:ext cx="2922430" cy="868934"/>
            <a:chOff x="2658057" y="4528222"/>
            <a:chExt cx="2922430" cy="86893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2ED6867-C9B9-40FA-B525-151D0989A579}"/>
                </a:ext>
              </a:extLst>
            </p:cNvPr>
            <p:cNvSpPr txBox="1"/>
            <p:nvPr/>
          </p:nvSpPr>
          <p:spPr>
            <a:xfrm>
              <a:off x="2658058" y="4528222"/>
              <a:ext cx="292242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2655D20-7EE8-418B-9D66-D32585BBC472}"/>
                </a:ext>
              </a:extLst>
            </p:cNvPr>
            <p:cNvSpPr txBox="1"/>
            <p:nvPr/>
          </p:nvSpPr>
          <p:spPr>
            <a:xfrm>
              <a:off x="2658057" y="4750825"/>
              <a:ext cx="291180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B767FE43-D453-4DA5-A2A9-AF1B8D60BCC5}"/>
              </a:ext>
            </a:extLst>
          </p:cNvPr>
          <p:cNvGrpSpPr/>
          <p:nvPr/>
        </p:nvGrpSpPr>
        <p:grpSpPr>
          <a:xfrm rot="18900000">
            <a:off x="1257781" y="4404397"/>
            <a:ext cx="2922429" cy="868934"/>
            <a:chOff x="1403333" y="4528222"/>
            <a:chExt cx="2922429" cy="868934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4304E1F-6068-49F8-AA5C-D46845FFF898}"/>
                </a:ext>
              </a:extLst>
            </p:cNvPr>
            <p:cNvSpPr txBox="1"/>
            <p:nvPr/>
          </p:nvSpPr>
          <p:spPr>
            <a:xfrm>
              <a:off x="1403333" y="4528222"/>
              <a:ext cx="292242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EEC1027-1875-403F-A528-462AE21B8D43}"/>
                </a:ext>
              </a:extLst>
            </p:cNvPr>
            <p:cNvSpPr txBox="1"/>
            <p:nvPr/>
          </p:nvSpPr>
          <p:spPr>
            <a:xfrm>
              <a:off x="1403333" y="4750825"/>
              <a:ext cx="291180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DC1C226E-4A57-43B3-B3BE-F428EB49ABB6}"/>
              </a:ext>
            </a:extLst>
          </p:cNvPr>
          <p:cNvSpPr txBox="1"/>
          <p:nvPr/>
        </p:nvSpPr>
        <p:spPr>
          <a:xfrm rot="18900000">
            <a:off x="2341726" y="3127120"/>
            <a:ext cx="9603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40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FF833CD0-7F21-4B39-AB13-B1DE39FD341B}"/>
              </a:ext>
            </a:extLst>
          </p:cNvPr>
          <p:cNvGrpSpPr/>
          <p:nvPr/>
        </p:nvGrpSpPr>
        <p:grpSpPr>
          <a:xfrm rot="18900000">
            <a:off x="-123444" y="4404397"/>
            <a:ext cx="2922429" cy="868934"/>
            <a:chOff x="-104394" y="4528222"/>
            <a:chExt cx="2922429" cy="868934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2423BBA-2B3E-462C-8507-653CAE8776CB}"/>
                </a:ext>
              </a:extLst>
            </p:cNvPr>
            <p:cNvSpPr txBox="1"/>
            <p:nvPr/>
          </p:nvSpPr>
          <p:spPr>
            <a:xfrm>
              <a:off x="-104394" y="4528222"/>
              <a:ext cx="292242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4E7C171-609A-4756-8515-3C068C331E61}"/>
                </a:ext>
              </a:extLst>
            </p:cNvPr>
            <p:cNvSpPr txBox="1"/>
            <p:nvPr/>
          </p:nvSpPr>
          <p:spPr>
            <a:xfrm>
              <a:off x="-93768" y="4750825"/>
              <a:ext cx="291180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64" name="그룹 63">
            <a:extLst>
              <a:ext uri="{FF2B5EF4-FFF2-40B4-BE49-F238E27FC236}">
                <a16:creationId xmlns:a16="http://schemas.microsoft.com/office/drawing/2014/main" id="{71A28EE2-A020-44C6-A2F1-3CC001F33ECE}"/>
              </a:ext>
            </a:extLst>
          </p:cNvPr>
          <p:cNvGrpSpPr/>
          <p:nvPr/>
        </p:nvGrpSpPr>
        <p:grpSpPr>
          <a:xfrm>
            <a:off x="644661" y="3055209"/>
            <a:ext cx="744652" cy="744652"/>
            <a:chOff x="7307540" y="897912"/>
            <a:chExt cx="716146" cy="716145"/>
          </a:xfrm>
        </p:grpSpPr>
        <p:sp>
          <p:nvSpPr>
            <p:cNvPr id="54" name="타원 53">
              <a:extLst>
                <a:ext uri="{FF2B5EF4-FFF2-40B4-BE49-F238E27FC236}">
                  <a16:creationId xmlns:a16="http://schemas.microsoft.com/office/drawing/2014/main" id="{0AFC8C70-3C6A-40C3-8572-CAEC83360534}"/>
                </a:ext>
              </a:extLst>
            </p:cNvPr>
            <p:cNvSpPr/>
            <p:nvPr/>
          </p:nvSpPr>
          <p:spPr>
            <a:xfrm>
              <a:off x="7307540" y="897912"/>
              <a:ext cx="716146" cy="716145"/>
            </a:xfrm>
            <a:prstGeom prst="ellipse">
              <a:avLst/>
            </a:prstGeom>
            <a:noFill/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7BFFED0A-8DF3-42E6-84D6-E6DA80788306}"/>
                </a:ext>
              </a:extLst>
            </p:cNvPr>
            <p:cNvSpPr/>
            <p:nvPr/>
          </p:nvSpPr>
          <p:spPr>
            <a:xfrm>
              <a:off x="7374499" y="966015"/>
              <a:ext cx="582234" cy="578236"/>
            </a:xfrm>
            <a:custGeom>
              <a:avLst/>
              <a:gdLst>
                <a:gd name="connsiteX0" fmla="*/ 291118 w 582234"/>
                <a:gd name="connsiteY0" fmla="*/ 305844 h 578236"/>
                <a:gd name="connsiteX1" fmla="*/ 381915 w 582234"/>
                <a:gd name="connsiteY1" fmla="*/ 578236 h 578236"/>
                <a:gd name="connsiteX2" fmla="*/ 200320 w 582234"/>
                <a:gd name="connsiteY2" fmla="*/ 578236 h 578236"/>
                <a:gd name="connsiteX3" fmla="*/ 305933 w 582234"/>
                <a:gd name="connsiteY3" fmla="*/ 299149 h 578236"/>
                <a:gd name="connsiteX4" fmla="*/ 559295 w 582234"/>
                <a:gd name="connsiteY4" fmla="*/ 434239 h 578236"/>
                <a:gd name="connsiteX5" fmla="*/ 427568 w 582234"/>
                <a:gd name="connsiteY5" fmla="*/ 559239 h 578236"/>
                <a:gd name="connsiteX6" fmla="*/ 276907 w 582234"/>
                <a:gd name="connsiteY6" fmla="*/ 299149 h 578236"/>
                <a:gd name="connsiteX7" fmla="*/ 155272 w 582234"/>
                <a:gd name="connsiteY7" fmla="*/ 559239 h 578236"/>
                <a:gd name="connsiteX8" fmla="*/ 23545 w 582234"/>
                <a:gd name="connsiteY8" fmla="*/ 434239 h 578236"/>
                <a:gd name="connsiteX9" fmla="*/ 582234 w 582234"/>
                <a:gd name="connsiteY9" fmla="*/ 199173 h 578236"/>
                <a:gd name="connsiteX10" fmla="*/ 582234 w 582234"/>
                <a:gd name="connsiteY10" fmla="*/ 380769 h 578236"/>
                <a:gd name="connsiteX11" fmla="*/ 309842 w 582234"/>
                <a:gd name="connsiteY11" fmla="*/ 289971 h 578236"/>
                <a:gd name="connsiteX12" fmla="*/ 0 w 582234"/>
                <a:gd name="connsiteY12" fmla="*/ 199173 h 578236"/>
                <a:gd name="connsiteX13" fmla="*/ 272393 w 582234"/>
                <a:gd name="connsiteY13" fmla="*/ 289971 h 578236"/>
                <a:gd name="connsiteX14" fmla="*/ 0 w 582234"/>
                <a:gd name="connsiteY14" fmla="*/ 380769 h 578236"/>
                <a:gd name="connsiteX15" fmla="*/ 433794 w 582234"/>
                <a:gd name="connsiteY15" fmla="*/ 23136 h 578236"/>
                <a:gd name="connsiteX16" fmla="*/ 561454 w 582234"/>
                <a:gd name="connsiteY16" fmla="*/ 152286 h 578236"/>
                <a:gd name="connsiteX17" fmla="*/ 303900 w 582234"/>
                <a:gd name="connsiteY17" fmla="*/ 279201 h 578236"/>
                <a:gd name="connsiteX18" fmla="*/ 149045 w 582234"/>
                <a:gd name="connsiteY18" fmla="*/ 23136 h 578236"/>
                <a:gd name="connsiteX19" fmla="*/ 278940 w 582234"/>
                <a:gd name="connsiteY19" fmla="*/ 279201 h 578236"/>
                <a:gd name="connsiteX20" fmla="*/ 21385 w 582234"/>
                <a:gd name="connsiteY20" fmla="*/ 152286 h 578236"/>
                <a:gd name="connsiteX21" fmla="*/ 200320 w 582234"/>
                <a:gd name="connsiteY21" fmla="*/ 0 h 578236"/>
                <a:gd name="connsiteX22" fmla="*/ 381915 w 582234"/>
                <a:gd name="connsiteY22" fmla="*/ 0 h 578236"/>
                <a:gd name="connsiteX23" fmla="*/ 291117 w 582234"/>
                <a:gd name="connsiteY23" fmla="*/ 272392 h 57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82234" h="578236">
                  <a:moveTo>
                    <a:pt x="291118" y="305844"/>
                  </a:moveTo>
                  <a:lnTo>
                    <a:pt x="381915" y="578236"/>
                  </a:lnTo>
                  <a:lnTo>
                    <a:pt x="200320" y="578236"/>
                  </a:lnTo>
                  <a:close/>
                  <a:moveTo>
                    <a:pt x="305933" y="299149"/>
                  </a:moveTo>
                  <a:lnTo>
                    <a:pt x="559295" y="434239"/>
                  </a:lnTo>
                  <a:lnTo>
                    <a:pt x="427568" y="559239"/>
                  </a:lnTo>
                  <a:close/>
                  <a:moveTo>
                    <a:pt x="276907" y="299149"/>
                  </a:moveTo>
                  <a:lnTo>
                    <a:pt x="155272" y="559239"/>
                  </a:lnTo>
                  <a:lnTo>
                    <a:pt x="23545" y="434239"/>
                  </a:lnTo>
                  <a:close/>
                  <a:moveTo>
                    <a:pt x="582234" y="199173"/>
                  </a:moveTo>
                  <a:lnTo>
                    <a:pt x="582234" y="380769"/>
                  </a:lnTo>
                  <a:lnTo>
                    <a:pt x="309842" y="289971"/>
                  </a:lnTo>
                  <a:close/>
                  <a:moveTo>
                    <a:pt x="0" y="199173"/>
                  </a:moveTo>
                  <a:lnTo>
                    <a:pt x="272393" y="289971"/>
                  </a:lnTo>
                  <a:lnTo>
                    <a:pt x="0" y="380769"/>
                  </a:lnTo>
                  <a:close/>
                  <a:moveTo>
                    <a:pt x="433794" y="23136"/>
                  </a:moveTo>
                  <a:lnTo>
                    <a:pt x="561454" y="152286"/>
                  </a:lnTo>
                  <a:lnTo>
                    <a:pt x="303900" y="279201"/>
                  </a:lnTo>
                  <a:close/>
                  <a:moveTo>
                    <a:pt x="149045" y="23136"/>
                  </a:moveTo>
                  <a:lnTo>
                    <a:pt x="278940" y="279201"/>
                  </a:lnTo>
                  <a:lnTo>
                    <a:pt x="21385" y="152286"/>
                  </a:lnTo>
                  <a:close/>
                  <a:moveTo>
                    <a:pt x="200320" y="0"/>
                  </a:moveTo>
                  <a:lnTo>
                    <a:pt x="381915" y="0"/>
                  </a:lnTo>
                  <a:lnTo>
                    <a:pt x="291117" y="272392"/>
                  </a:lnTo>
                  <a:close/>
                </a:path>
              </a:pathLst>
            </a:custGeom>
            <a:solidFill>
              <a:schemeClr val="bg1"/>
            </a:solidFill>
            <a:ln w="508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65" name="그룹 64">
            <a:extLst>
              <a:ext uri="{FF2B5EF4-FFF2-40B4-BE49-F238E27FC236}">
                <a16:creationId xmlns:a16="http://schemas.microsoft.com/office/drawing/2014/main" id="{799A7714-1B85-472E-80AB-4880F6771186}"/>
              </a:ext>
            </a:extLst>
          </p:cNvPr>
          <p:cNvGrpSpPr/>
          <p:nvPr/>
        </p:nvGrpSpPr>
        <p:grpSpPr>
          <a:xfrm>
            <a:off x="11004784" y="4748862"/>
            <a:ext cx="317955" cy="459146"/>
            <a:chOff x="8615780" y="3185232"/>
            <a:chExt cx="1026044" cy="1481671"/>
          </a:xfrm>
          <a:solidFill>
            <a:schemeClr val="accent3"/>
          </a:solidFill>
        </p:grpSpPr>
        <p:sp>
          <p:nvSpPr>
            <p:cNvPr id="66" name="눈물 방울 65">
              <a:extLst>
                <a:ext uri="{FF2B5EF4-FFF2-40B4-BE49-F238E27FC236}">
                  <a16:creationId xmlns:a16="http://schemas.microsoft.com/office/drawing/2014/main" id="{343D2BB7-B9A3-451D-A1B4-4DF3C2764789}"/>
                </a:ext>
              </a:extLst>
            </p:cNvPr>
            <p:cNvSpPr/>
            <p:nvPr/>
          </p:nvSpPr>
          <p:spPr>
            <a:xfrm rot="8100000">
              <a:off x="8675547" y="3752503"/>
              <a:ext cx="914400" cy="914400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0C89096B-813C-4A8A-8033-8B97B0768EDE}"/>
                </a:ext>
              </a:extLst>
            </p:cNvPr>
            <p:cNvSpPr/>
            <p:nvPr/>
          </p:nvSpPr>
          <p:spPr>
            <a:xfrm>
              <a:off x="9014972" y="3185232"/>
              <a:ext cx="216234" cy="56314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73065F27-B01E-4A33-B286-FFC86F71F5D2}"/>
                </a:ext>
              </a:extLst>
            </p:cNvPr>
            <p:cNvSpPr/>
            <p:nvPr/>
          </p:nvSpPr>
          <p:spPr>
            <a:xfrm rot="3314848">
              <a:off x="9297740" y="3340683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809EE6DE-ADEA-483F-B691-8CB7D7FB4EA1}"/>
                </a:ext>
              </a:extLst>
            </p:cNvPr>
            <p:cNvSpPr/>
            <p:nvPr/>
          </p:nvSpPr>
          <p:spPr>
            <a:xfrm rot="18285152" flipH="1">
              <a:off x="8768936" y="3335788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70" name="그룹 69">
            <a:extLst>
              <a:ext uri="{FF2B5EF4-FFF2-40B4-BE49-F238E27FC236}">
                <a16:creationId xmlns:a16="http://schemas.microsoft.com/office/drawing/2014/main" id="{91CFFE8D-B8BA-4A07-8634-D2F931085237}"/>
              </a:ext>
            </a:extLst>
          </p:cNvPr>
          <p:cNvGrpSpPr/>
          <p:nvPr/>
        </p:nvGrpSpPr>
        <p:grpSpPr>
          <a:xfrm>
            <a:off x="10970054" y="5868596"/>
            <a:ext cx="372956" cy="425490"/>
            <a:chOff x="3434152" y="428041"/>
            <a:chExt cx="4718078" cy="5382655"/>
          </a:xfrm>
          <a:solidFill>
            <a:schemeClr val="accent2"/>
          </a:solidFill>
        </p:grpSpPr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61BB1C4E-AF43-4227-8901-DA42DB8FFE9B}"/>
                </a:ext>
              </a:extLst>
            </p:cNvPr>
            <p:cNvSpPr/>
            <p:nvPr/>
          </p:nvSpPr>
          <p:spPr>
            <a:xfrm>
              <a:off x="3434152" y="3168165"/>
              <a:ext cx="2828668" cy="2642531"/>
            </a:xfrm>
            <a:custGeom>
              <a:avLst/>
              <a:gdLst>
                <a:gd name="connsiteX0" fmla="*/ 712436 w 2824318"/>
                <a:gd name="connsiteY0" fmla="*/ 0 h 2637716"/>
                <a:gd name="connsiteX1" fmla="*/ 713966 w 2824318"/>
                <a:gd name="connsiteY1" fmla="*/ 10020 h 2637716"/>
                <a:gd name="connsiteX2" fmla="*/ 1669770 w 2824318"/>
                <a:gd name="connsiteY2" fmla="*/ 789023 h 2637716"/>
                <a:gd name="connsiteX3" fmla="*/ 2478775 w 2824318"/>
                <a:gd name="connsiteY3" fmla="*/ 358879 h 2637716"/>
                <a:gd name="connsiteX4" fmla="*/ 2499521 w 2824318"/>
                <a:gd name="connsiteY4" fmla="*/ 324730 h 2637716"/>
                <a:gd name="connsiteX5" fmla="*/ 2501850 w 2824318"/>
                <a:gd name="connsiteY5" fmla="*/ 327293 h 2637716"/>
                <a:gd name="connsiteX6" fmla="*/ 2824318 w 2824318"/>
                <a:gd name="connsiteY6" fmla="*/ 1225557 h 2637716"/>
                <a:gd name="connsiteX7" fmla="*/ 1412159 w 2824318"/>
                <a:gd name="connsiteY7" fmla="*/ 2637716 h 2637716"/>
                <a:gd name="connsiteX8" fmla="*/ 0 w 2824318"/>
                <a:gd name="connsiteY8" fmla="*/ 1225557 h 2637716"/>
                <a:gd name="connsiteX9" fmla="*/ 622608 w 2824318"/>
                <a:gd name="connsiteY9" fmla="*/ 54573 h 2637716"/>
                <a:gd name="connsiteX0" fmla="*/ 622608 w 2824318"/>
                <a:gd name="connsiteY0" fmla="*/ 44553 h 2627696"/>
                <a:gd name="connsiteX1" fmla="*/ 713966 w 2824318"/>
                <a:gd name="connsiteY1" fmla="*/ 0 h 2627696"/>
                <a:gd name="connsiteX2" fmla="*/ 1669770 w 2824318"/>
                <a:gd name="connsiteY2" fmla="*/ 779003 h 2627696"/>
                <a:gd name="connsiteX3" fmla="*/ 2478775 w 2824318"/>
                <a:gd name="connsiteY3" fmla="*/ 348859 h 2627696"/>
                <a:gd name="connsiteX4" fmla="*/ 2499521 w 2824318"/>
                <a:gd name="connsiteY4" fmla="*/ 314710 h 2627696"/>
                <a:gd name="connsiteX5" fmla="*/ 2501850 w 2824318"/>
                <a:gd name="connsiteY5" fmla="*/ 317273 h 2627696"/>
                <a:gd name="connsiteX6" fmla="*/ 2824318 w 2824318"/>
                <a:gd name="connsiteY6" fmla="*/ 1215537 h 2627696"/>
                <a:gd name="connsiteX7" fmla="*/ 1412159 w 2824318"/>
                <a:gd name="connsiteY7" fmla="*/ 2627696 h 2627696"/>
                <a:gd name="connsiteX8" fmla="*/ 0 w 2824318"/>
                <a:gd name="connsiteY8" fmla="*/ 1215537 h 2627696"/>
                <a:gd name="connsiteX9" fmla="*/ 622608 w 2824318"/>
                <a:gd name="connsiteY9" fmla="*/ 44553 h 2627696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78775 w 2824318"/>
                <a:gd name="connsiteY2" fmla="*/ 304306 h 2583143"/>
                <a:gd name="connsiteX3" fmla="*/ 2499521 w 2824318"/>
                <a:gd name="connsiteY3" fmla="*/ 270157 h 2583143"/>
                <a:gd name="connsiteX4" fmla="*/ 2501850 w 2824318"/>
                <a:gd name="connsiteY4" fmla="*/ 272720 h 2583143"/>
                <a:gd name="connsiteX5" fmla="*/ 2824318 w 2824318"/>
                <a:gd name="connsiteY5" fmla="*/ 1170984 h 2583143"/>
                <a:gd name="connsiteX6" fmla="*/ 1412159 w 2824318"/>
                <a:gd name="connsiteY6" fmla="*/ 2583143 h 2583143"/>
                <a:gd name="connsiteX7" fmla="*/ 0 w 2824318"/>
                <a:gd name="connsiteY7" fmla="*/ 1170984 h 2583143"/>
                <a:gd name="connsiteX8" fmla="*/ 622608 w 2824318"/>
                <a:gd name="connsiteY8" fmla="*/ 0 h 2583143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62490 h 2645633"/>
                <a:gd name="connsiteX1" fmla="*/ 1611404 w 2824318"/>
                <a:gd name="connsiteY1" fmla="*/ 271647 h 2645633"/>
                <a:gd name="connsiteX2" fmla="*/ 2499521 w 2824318"/>
                <a:gd name="connsiteY2" fmla="*/ 332647 h 2645633"/>
                <a:gd name="connsiteX3" fmla="*/ 2501850 w 2824318"/>
                <a:gd name="connsiteY3" fmla="*/ 335210 h 2645633"/>
                <a:gd name="connsiteX4" fmla="*/ 2824318 w 2824318"/>
                <a:gd name="connsiteY4" fmla="*/ 1233474 h 2645633"/>
                <a:gd name="connsiteX5" fmla="*/ 1412159 w 2824318"/>
                <a:gd name="connsiteY5" fmla="*/ 2645633 h 2645633"/>
                <a:gd name="connsiteX6" fmla="*/ 0 w 2824318"/>
                <a:gd name="connsiteY6" fmla="*/ 1233474 h 2645633"/>
                <a:gd name="connsiteX7" fmla="*/ 622608 w 2824318"/>
                <a:gd name="connsiteY7" fmla="*/ 62490 h 2645633"/>
                <a:gd name="connsiteX0" fmla="*/ 622608 w 2824318"/>
                <a:gd name="connsiteY0" fmla="*/ 44328 h 2627471"/>
                <a:gd name="connsiteX1" fmla="*/ 1611404 w 2824318"/>
                <a:gd name="connsiteY1" fmla="*/ 253485 h 2627471"/>
                <a:gd name="connsiteX2" fmla="*/ 2499521 w 2824318"/>
                <a:gd name="connsiteY2" fmla="*/ 314485 h 2627471"/>
                <a:gd name="connsiteX3" fmla="*/ 2501850 w 2824318"/>
                <a:gd name="connsiteY3" fmla="*/ 317048 h 2627471"/>
                <a:gd name="connsiteX4" fmla="*/ 2824318 w 2824318"/>
                <a:gd name="connsiteY4" fmla="*/ 1215312 h 2627471"/>
                <a:gd name="connsiteX5" fmla="*/ 1412159 w 2824318"/>
                <a:gd name="connsiteY5" fmla="*/ 2627471 h 2627471"/>
                <a:gd name="connsiteX6" fmla="*/ 0 w 2824318"/>
                <a:gd name="connsiteY6" fmla="*/ 1215312 h 2627471"/>
                <a:gd name="connsiteX7" fmla="*/ 622608 w 2824318"/>
                <a:gd name="connsiteY7" fmla="*/ 44328 h 2627471"/>
                <a:gd name="connsiteX0" fmla="*/ 622608 w 2889940"/>
                <a:gd name="connsiteY0" fmla="*/ 44328 h 2627471"/>
                <a:gd name="connsiteX1" fmla="*/ 1611404 w 2889940"/>
                <a:gd name="connsiteY1" fmla="*/ 253485 h 2627471"/>
                <a:gd name="connsiteX2" fmla="*/ 2499521 w 2889940"/>
                <a:gd name="connsiteY2" fmla="*/ 314485 h 2627471"/>
                <a:gd name="connsiteX3" fmla="*/ 2550488 w 2889940"/>
                <a:gd name="connsiteY3" fmla="*/ 394869 h 2627471"/>
                <a:gd name="connsiteX4" fmla="*/ 2824318 w 2889940"/>
                <a:gd name="connsiteY4" fmla="*/ 1215312 h 2627471"/>
                <a:gd name="connsiteX5" fmla="*/ 1412159 w 2889940"/>
                <a:gd name="connsiteY5" fmla="*/ 2627471 h 2627471"/>
                <a:gd name="connsiteX6" fmla="*/ 0 w 2889940"/>
                <a:gd name="connsiteY6" fmla="*/ 1215312 h 2627471"/>
                <a:gd name="connsiteX7" fmla="*/ 622608 w 2889940"/>
                <a:gd name="connsiteY7" fmla="*/ 44328 h 2627471"/>
                <a:gd name="connsiteX0" fmla="*/ 622608 w 2890034"/>
                <a:gd name="connsiteY0" fmla="*/ 45414 h 2628557"/>
                <a:gd name="connsiteX1" fmla="*/ 1611404 w 2890034"/>
                <a:gd name="connsiteY1" fmla="*/ 254571 h 2628557"/>
                <a:gd name="connsiteX2" fmla="*/ 2550488 w 2890034"/>
                <a:gd name="connsiteY2" fmla="*/ 395955 h 2628557"/>
                <a:gd name="connsiteX3" fmla="*/ 2824318 w 2890034"/>
                <a:gd name="connsiteY3" fmla="*/ 1216398 h 2628557"/>
                <a:gd name="connsiteX4" fmla="*/ 1412159 w 2890034"/>
                <a:gd name="connsiteY4" fmla="*/ 2628557 h 2628557"/>
                <a:gd name="connsiteX5" fmla="*/ 0 w 2890034"/>
                <a:gd name="connsiteY5" fmla="*/ 1216398 h 2628557"/>
                <a:gd name="connsiteX6" fmla="*/ 622608 w 2890034"/>
                <a:gd name="connsiteY6" fmla="*/ 45414 h 2628557"/>
                <a:gd name="connsiteX0" fmla="*/ 622608 w 2825835"/>
                <a:gd name="connsiteY0" fmla="*/ 45414 h 2628557"/>
                <a:gd name="connsiteX1" fmla="*/ 1611404 w 2825835"/>
                <a:gd name="connsiteY1" fmla="*/ 254571 h 2628557"/>
                <a:gd name="connsiteX2" fmla="*/ 2550488 w 2825835"/>
                <a:gd name="connsiteY2" fmla="*/ 395955 h 2628557"/>
                <a:gd name="connsiteX3" fmla="*/ 2824318 w 2825835"/>
                <a:gd name="connsiteY3" fmla="*/ 1216398 h 2628557"/>
                <a:gd name="connsiteX4" fmla="*/ 1412159 w 2825835"/>
                <a:gd name="connsiteY4" fmla="*/ 2628557 h 2628557"/>
                <a:gd name="connsiteX5" fmla="*/ 0 w 2825835"/>
                <a:gd name="connsiteY5" fmla="*/ 1216398 h 2628557"/>
                <a:gd name="connsiteX6" fmla="*/ 622608 w 2825835"/>
                <a:gd name="connsiteY6" fmla="*/ 45414 h 2628557"/>
                <a:gd name="connsiteX0" fmla="*/ 622608 w 2831364"/>
                <a:gd name="connsiteY0" fmla="*/ 45414 h 2628557"/>
                <a:gd name="connsiteX1" fmla="*/ 1611404 w 2831364"/>
                <a:gd name="connsiteY1" fmla="*/ 254571 h 2628557"/>
                <a:gd name="connsiteX2" fmla="*/ 2550488 w 2831364"/>
                <a:gd name="connsiteY2" fmla="*/ 395955 h 2628557"/>
                <a:gd name="connsiteX3" fmla="*/ 2824318 w 2831364"/>
                <a:gd name="connsiteY3" fmla="*/ 1216398 h 2628557"/>
                <a:gd name="connsiteX4" fmla="*/ 1412159 w 2831364"/>
                <a:gd name="connsiteY4" fmla="*/ 2628557 h 2628557"/>
                <a:gd name="connsiteX5" fmla="*/ 0 w 2831364"/>
                <a:gd name="connsiteY5" fmla="*/ 1216398 h 2628557"/>
                <a:gd name="connsiteX6" fmla="*/ 622608 w 2831364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58876 h 2632292"/>
                <a:gd name="connsiteX1" fmla="*/ 1611404 w 2828668"/>
                <a:gd name="connsiteY1" fmla="*/ 316672 h 2632292"/>
                <a:gd name="connsiteX2" fmla="*/ 2550488 w 2828668"/>
                <a:gd name="connsiteY2" fmla="*/ 399690 h 2632292"/>
                <a:gd name="connsiteX3" fmla="*/ 2824318 w 2828668"/>
                <a:gd name="connsiteY3" fmla="*/ 1220133 h 2632292"/>
                <a:gd name="connsiteX4" fmla="*/ 1412159 w 2828668"/>
                <a:gd name="connsiteY4" fmla="*/ 2632292 h 2632292"/>
                <a:gd name="connsiteX5" fmla="*/ 0 w 2828668"/>
                <a:gd name="connsiteY5" fmla="*/ 1220133 h 2632292"/>
                <a:gd name="connsiteX6" fmla="*/ 700429 w 2828668"/>
                <a:gd name="connsiteY6" fmla="*/ 58876 h 2632292"/>
                <a:gd name="connsiteX0" fmla="*/ 700429 w 2828668"/>
                <a:gd name="connsiteY0" fmla="*/ 62842 h 2636258"/>
                <a:gd name="connsiteX1" fmla="*/ 1611404 w 2828668"/>
                <a:gd name="connsiteY1" fmla="*/ 320638 h 2636258"/>
                <a:gd name="connsiteX2" fmla="*/ 2550488 w 2828668"/>
                <a:gd name="connsiteY2" fmla="*/ 403656 h 2636258"/>
                <a:gd name="connsiteX3" fmla="*/ 2824318 w 2828668"/>
                <a:gd name="connsiteY3" fmla="*/ 1224099 h 2636258"/>
                <a:gd name="connsiteX4" fmla="*/ 1412159 w 2828668"/>
                <a:gd name="connsiteY4" fmla="*/ 2636258 h 2636258"/>
                <a:gd name="connsiteX5" fmla="*/ 0 w 2828668"/>
                <a:gd name="connsiteY5" fmla="*/ 1224099 h 2636258"/>
                <a:gd name="connsiteX6" fmla="*/ 700429 w 2828668"/>
                <a:gd name="connsiteY6" fmla="*/ 62842 h 2636258"/>
                <a:gd name="connsiteX0" fmla="*/ 700429 w 2828668"/>
                <a:gd name="connsiteY0" fmla="*/ 69115 h 2642531"/>
                <a:gd name="connsiteX1" fmla="*/ 1591949 w 2828668"/>
                <a:gd name="connsiteY1" fmla="*/ 278273 h 2642531"/>
                <a:gd name="connsiteX2" fmla="*/ 2550488 w 2828668"/>
                <a:gd name="connsiteY2" fmla="*/ 409929 h 2642531"/>
                <a:gd name="connsiteX3" fmla="*/ 2824318 w 2828668"/>
                <a:gd name="connsiteY3" fmla="*/ 1230372 h 2642531"/>
                <a:gd name="connsiteX4" fmla="*/ 1412159 w 2828668"/>
                <a:gd name="connsiteY4" fmla="*/ 2642531 h 2642531"/>
                <a:gd name="connsiteX5" fmla="*/ 0 w 2828668"/>
                <a:gd name="connsiteY5" fmla="*/ 1230372 h 2642531"/>
                <a:gd name="connsiteX6" fmla="*/ 700429 w 2828668"/>
                <a:gd name="connsiteY6" fmla="*/ 69115 h 2642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28668" h="2642531">
                  <a:moveTo>
                    <a:pt x="700429" y="69115"/>
                  </a:moveTo>
                  <a:cubicBezTo>
                    <a:pt x="1280281" y="-139827"/>
                    <a:pt x="1186329" y="182560"/>
                    <a:pt x="1591949" y="278273"/>
                  </a:cubicBezTo>
                  <a:cubicBezTo>
                    <a:pt x="1997569" y="373986"/>
                    <a:pt x="2085689" y="113438"/>
                    <a:pt x="2550488" y="409929"/>
                  </a:cubicBezTo>
                  <a:cubicBezTo>
                    <a:pt x="2752640" y="570233"/>
                    <a:pt x="2851209" y="775394"/>
                    <a:pt x="2824318" y="1230372"/>
                  </a:cubicBezTo>
                  <a:cubicBezTo>
                    <a:pt x="2775199" y="2061427"/>
                    <a:pt x="2192073" y="2642531"/>
                    <a:pt x="1412159" y="2642531"/>
                  </a:cubicBezTo>
                  <a:cubicBezTo>
                    <a:pt x="632245" y="2642531"/>
                    <a:pt x="0" y="2010286"/>
                    <a:pt x="0" y="1230372"/>
                  </a:cubicBezTo>
                  <a:cubicBezTo>
                    <a:pt x="0" y="742926"/>
                    <a:pt x="217788" y="303435"/>
                    <a:pt x="700429" y="6911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4D9848D6-D410-4FDD-B5AD-CD34DD5C8211}"/>
                </a:ext>
              </a:extLst>
            </p:cNvPr>
            <p:cNvSpPr/>
            <p:nvPr/>
          </p:nvSpPr>
          <p:spPr>
            <a:xfrm rot="15300000" flipH="1">
              <a:off x="4697268" y="953004"/>
              <a:ext cx="2262873" cy="2437350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B5CA3A6D-2AF8-4E3E-B125-C68B8D7CC2A8}"/>
                </a:ext>
              </a:extLst>
            </p:cNvPr>
            <p:cNvSpPr/>
            <p:nvPr/>
          </p:nvSpPr>
          <p:spPr>
            <a:xfrm rot="20281495">
              <a:off x="5538768" y="3059101"/>
              <a:ext cx="2613462" cy="2642532"/>
            </a:xfrm>
            <a:custGeom>
              <a:avLst/>
              <a:gdLst>
                <a:gd name="connsiteX0" fmla="*/ 2177283 w 2613462"/>
                <a:gd name="connsiteY0" fmla="*/ 323073 h 2642532"/>
                <a:gd name="connsiteX1" fmla="*/ 2335282 w 2613462"/>
                <a:gd name="connsiteY1" fmla="*/ 409930 h 2642532"/>
                <a:gd name="connsiteX2" fmla="*/ 2609112 w 2613462"/>
                <a:gd name="connsiteY2" fmla="*/ 1230373 h 2642532"/>
                <a:gd name="connsiteX3" fmla="*/ 1196953 w 2613462"/>
                <a:gd name="connsiteY3" fmla="*/ 2642532 h 2642532"/>
                <a:gd name="connsiteX4" fmla="*/ 25969 w 2613462"/>
                <a:gd name="connsiteY4" fmla="*/ 2019925 h 2642532"/>
                <a:gd name="connsiteX5" fmla="*/ 0 w 2613462"/>
                <a:gd name="connsiteY5" fmla="*/ 1977178 h 2642532"/>
                <a:gd name="connsiteX6" fmla="*/ 52970 w 2613462"/>
                <a:gd name="connsiteY6" fmla="*/ 1957707 h 2642532"/>
                <a:gd name="connsiteX7" fmla="*/ 878304 w 2613462"/>
                <a:gd name="connsiteY7" fmla="*/ 1131700 h 2642532"/>
                <a:gd name="connsiteX8" fmla="*/ 934359 w 2613462"/>
                <a:gd name="connsiteY8" fmla="*/ 219950 h 2642532"/>
                <a:gd name="connsiteX9" fmla="*/ 757798 w 2613462"/>
                <a:gd name="connsiteY9" fmla="*/ 18822 h 2642532"/>
                <a:gd name="connsiteX10" fmla="*/ 738979 w 2613462"/>
                <a:gd name="connsiteY10" fmla="*/ 4034 h 2642532"/>
                <a:gd name="connsiteX11" fmla="*/ 748059 w 2613462"/>
                <a:gd name="connsiteY11" fmla="*/ 2628 h 2642532"/>
                <a:gd name="connsiteX12" fmla="*/ 1376743 w 2613462"/>
                <a:gd name="connsiteY12" fmla="*/ 278274 h 2642532"/>
                <a:gd name="connsiteX13" fmla="*/ 2177283 w 2613462"/>
                <a:gd name="connsiteY13" fmla="*/ 323073 h 2642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13462" h="2642532">
                  <a:moveTo>
                    <a:pt x="2177283" y="323073"/>
                  </a:moveTo>
                  <a:cubicBezTo>
                    <a:pt x="2224968" y="344511"/>
                    <a:pt x="2277182" y="372869"/>
                    <a:pt x="2335282" y="409930"/>
                  </a:cubicBezTo>
                  <a:cubicBezTo>
                    <a:pt x="2537434" y="570234"/>
                    <a:pt x="2636003" y="775395"/>
                    <a:pt x="2609112" y="1230373"/>
                  </a:cubicBezTo>
                  <a:cubicBezTo>
                    <a:pt x="2559993" y="2061428"/>
                    <a:pt x="1976867" y="2642532"/>
                    <a:pt x="1196953" y="2642532"/>
                  </a:cubicBezTo>
                  <a:cubicBezTo>
                    <a:pt x="709507" y="2642532"/>
                    <a:pt x="279744" y="2395561"/>
                    <a:pt x="25969" y="2019925"/>
                  </a:cubicBezTo>
                  <a:lnTo>
                    <a:pt x="0" y="1977178"/>
                  </a:lnTo>
                  <a:lnTo>
                    <a:pt x="52970" y="1957707"/>
                  </a:lnTo>
                  <a:cubicBezTo>
                    <a:pt x="395707" y="1812253"/>
                    <a:pt x="690033" y="1528956"/>
                    <a:pt x="878304" y="1131700"/>
                  </a:cubicBezTo>
                  <a:cubicBezTo>
                    <a:pt x="1084449" y="696728"/>
                    <a:pt x="1068992" y="456841"/>
                    <a:pt x="934359" y="219950"/>
                  </a:cubicBezTo>
                  <a:cubicBezTo>
                    <a:pt x="870975" y="131062"/>
                    <a:pt x="812823" y="66588"/>
                    <a:pt x="757798" y="18822"/>
                  </a:cubicBezTo>
                  <a:lnTo>
                    <a:pt x="738979" y="4034"/>
                  </a:lnTo>
                  <a:lnTo>
                    <a:pt x="748059" y="2628"/>
                  </a:lnTo>
                  <a:cubicBezTo>
                    <a:pt x="1047406" y="-26900"/>
                    <a:pt x="1047177" y="200507"/>
                    <a:pt x="1376743" y="278274"/>
                  </a:cubicBezTo>
                  <a:cubicBezTo>
                    <a:pt x="1731660" y="362023"/>
                    <a:pt x="1843492" y="173009"/>
                    <a:pt x="2177283" y="32307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5662B086-392E-489D-B819-71315FBD6761}"/>
                </a:ext>
              </a:extLst>
            </p:cNvPr>
            <p:cNvSpPr/>
            <p:nvPr/>
          </p:nvSpPr>
          <p:spPr>
            <a:xfrm rot="12600000" flipH="1">
              <a:off x="5404406" y="1307417"/>
              <a:ext cx="1728031" cy="1861269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75" name="Teardrop 3">
              <a:extLst>
                <a:ext uri="{FF2B5EF4-FFF2-40B4-BE49-F238E27FC236}">
                  <a16:creationId xmlns:a16="http://schemas.microsoft.com/office/drawing/2014/main" id="{CD31D461-86BB-42A4-A00B-D1414CD95AF8}"/>
                </a:ext>
              </a:extLst>
            </p:cNvPr>
            <p:cNvSpPr/>
            <p:nvPr/>
          </p:nvSpPr>
          <p:spPr>
            <a:xfrm rot="20810195" flipH="1">
              <a:off x="3922253" y="428041"/>
              <a:ext cx="1852466" cy="1002062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76" name="그룹 75">
            <a:extLst>
              <a:ext uri="{FF2B5EF4-FFF2-40B4-BE49-F238E27FC236}">
                <a16:creationId xmlns:a16="http://schemas.microsoft.com/office/drawing/2014/main" id="{D9180FBA-01BE-4CFB-A46B-CE7CB0EDA4B1}"/>
              </a:ext>
            </a:extLst>
          </p:cNvPr>
          <p:cNvGrpSpPr/>
          <p:nvPr/>
        </p:nvGrpSpPr>
        <p:grpSpPr>
          <a:xfrm>
            <a:off x="10922915" y="3619253"/>
            <a:ext cx="472847" cy="512553"/>
            <a:chOff x="6414004" y="2502095"/>
            <a:chExt cx="1127371" cy="1222039"/>
          </a:xfrm>
          <a:solidFill>
            <a:schemeClr val="accent4"/>
          </a:solidFill>
        </p:grpSpPr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1441BDF5-7F24-4EE3-9EA4-36C54F7F4721}"/>
                </a:ext>
              </a:extLst>
            </p:cNvPr>
            <p:cNvSpPr/>
            <p:nvPr/>
          </p:nvSpPr>
          <p:spPr>
            <a:xfrm rot="1023001">
              <a:off x="6414004" y="2502095"/>
              <a:ext cx="1127371" cy="873499"/>
            </a:xfrm>
            <a:custGeom>
              <a:avLst/>
              <a:gdLst>
                <a:gd name="connsiteX0" fmla="*/ 501017 w 1127371"/>
                <a:gd name="connsiteY0" fmla="*/ 4541 h 873499"/>
                <a:gd name="connsiteX1" fmla="*/ 542673 w 1127371"/>
                <a:gd name="connsiteY1" fmla="*/ 0 h 873499"/>
                <a:gd name="connsiteX2" fmla="*/ 688826 w 1127371"/>
                <a:gd name="connsiteY2" fmla="*/ 65455 h 873499"/>
                <a:gd name="connsiteX3" fmla="*/ 700532 w 1127371"/>
                <a:gd name="connsiteY3" fmla="*/ 80795 h 873499"/>
                <a:gd name="connsiteX4" fmla="*/ 725507 w 1127371"/>
                <a:gd name="connsiteY4" fmla="*/ 76053 h 873499"/>
                <a:gd name="connsiteX5" fmla="*/ 856913 w 1127371"/>
                <a:gd name="connsiteY5" fmla="*/ 157963 h 873499"/>
                <a:gd name="connsiteX6" fmla="*/ 861593 w 1127371"/>
                <a:gd name="connsiteY6" fmla="*/ 179759 h 873499"/>
                <a:gd name="connsiteX7" fmla="*/ 890141 w 1127371"/>
                <a:gd name="connsiteY7" fmla="*/ 182465 h 873499"/>
                <a:gd name="connsiteX8" fmla="*/ 1068316 w 1127371"/>
                <a:gd name="connsiteY8" fmla="*/ 388048 h 873499"/>
                <a:gd name="connsiteX9" fmla="*/ 1051529 w 1127371"/>
                <a:gd name="connsiteY9" fmla="*/ 466242 h 873499"/>
                <a:gd name="connsiteX10" fmla="*/ 1071092 w 1127371"/>
                <a:gd name="connsiteY10" fmla="*/ 477090 h 873499"/>
                <a:gd name="connsiteX11" fmla="*/ 1127371 w 1127371"/>
                <a:gd name="connsiteY11" fmla="*/ 588832 h 873499"/>
                <a:gd name="connsiteX12" fmla="*/ 935223 w 1127371"/>
                <a:gd name="connsiteY12" fmla="*/ 746859 h 873499"/>
                <a:gd name="connsiteX13" fmla="*/ 799354 w 1127371"/>
                <a:gd name="connsiteY13" fmla="*/ 700574 h 873499"/>
                <a:gd name="connsiteX14" fmla="*/ 773647 w 1127371"/>
                <a:gd name="connsiteY14" fmla="*/ 669216 h 873499"/>
                <a:gd name="connsiteX15" fmla="*/ 750129 w 1127371"/>
                <a:gd name="connsiteY15" fmla="*/ 682257 h 873499"/>
                <a:gd name="connsiteX16" fmla="*/ 675336 w 1127371"/>
                <a:gd name="connsiteY16" fmla="*/ 694675 h 873499"/>
                <a:gd name="connsiteX17" fmla="*/ 617744 w 1127371"/>
                <a:gd name="connsiteY17" fmla="*/ 685113 h 873499"/>
                <a:gd name="connsiteX18" fmla="*/ 613663 w 1127371"/>
                <a:gd name="connsiteY18" fmla="*/ 690091 h 873499"/>
                <a:gd name="connsiteX19" fmla="*/ 477794 w 1127371"/>
                <a:gd name="connsiteY19" fmla="*/ 736376 h 873499"/>
                <a:gd name="connsiteX20" fmla="*/ 409479 w 1127371"/>
                <a:gd name="connsiteY20" fmla="*/ 725033 h 873499"/>
                <a:gd name="connsiteX21" fmla="*/ 398759 w 1127371"/>
                <a:gd name="connsiteY21" fmla="*/ 774965 h 873499"/>
                <a:gd name="connsiteX22" fmla="*/ 240683 w 1127371"/>
                <a:gd name="connsiteY22" fmla="*/ 873499 h 873499"/>
                <a:gd name="connsiteX23" fmla="*/ 69126 w 1127371"/>
                <a:gd name="connsiteY23" fmla="*/ 712168 h 873499"/>
                <a:gd name="connsiteX24" fmla="*/ 82608 w 1127371"/>
                <a:gd name="connsiteY24" fmla="*/ 649370 h 873499"/>
                <a:gd name="connsiteX25" fmla="*/ 95747 w 1127371"/>
                <a:gd name="connsiteY25" fmla="*/ 631045 h 873499"/>
                <a:gd name="connsiteX26" fmla="*/ 60539 w 1127371"/>
                <a:gd name="connsiteY26" fmla="*/ 608722 h 873499"/>
                <a:gd name="connsiteX27" fmla="*/ 0 w 1127371"/>
                <a:gd name="connsiteY27" fmla="*/ 471280 h 873499"/>
                <a:gd name="connsiteX28" fmla="*/ 165037 w 1127371"/>
                <a:gd name="connsiteY28" fmla="*/ 280856 h 873499"/>
                <a:gd name="connsiteX29" fmla="*/ 171058 w 1127371"/>
                <a:gd name="connsiteY29" fmla="*/ 280285 h 873499"/>
                <a:gd name="connsiteX30" fmla="*/ 177124 w 1127371"/>
                <a:gd name="connsiteY30" fmla="*/ 247960 h 873499"/>
                <a:gd name="connsiteX31" fmla="*/ 329618 w 1127371"/>
                <a:gd name="connsiteY31" fmla="*/ 124368 h 873499"/>
                <a:gd name="connsiteX32" fmla="*/ 361966 w 1127371"/>
                <a:gd name="connsiteY32" fmla="*/ 121301 h 873499"/>
                <a:gd name="connsiteX33" fmla="*/ 383179 w 1127371"/>
                <a:gd name="connsiteY33" fmla="*/ 81324 h 873499"/>
                <a:gd name="connsiteX34" fmla="*/ 501017 w 1127371"/>
                <a:gd name="connsiteY34" fmla="*/ 4541 h 873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127371" h="873499">
                  <a:moveTo>
                    <a:pt x="501017" y="4541"/>
                  </a:moveTo>
                  <a:cubicBezTo>
                    <a:pt x="514472" y="1564"/>
                    <a:pt x="528403" y="0"/>
                    <a:pt x="542673" y="0"/>
                  </a:cubicBezTo>
                  <a:cubicBezTo>
                    <a:pt x="599749" y="0"/>
                    <a:pt x="651422" y="25014"/>
                    <a:pt x="688826" y="65455"/>
                  </a:cubicBezTo>
                  <a:lnTo>
                    <a:pt x="700532" y="80795"/>
                  </a:lnTo>
                  <a:lnTo>
                    <a:pt x="725507" y="76053"/>
                  </a:lnTo>
                  <a:cubicBezTo>
                    <a:pt x="784580" y="76053"/>
                    <a:pt x="835264" y="109828"/>
                    <a:pt x="856913" y="157963"/>
                  </a:cubicBezTo>
                  <a:lnTo>
                    <a:pt x="861593" y="179759"/>
                  </a:lnTo>
                  <a:lnTo>
                    <a:pt x="890141" y="182465"/>
                  </a:lnTo>
                  <a:cubicBezTo>
                    <a:pt x="991825" y="202032"/>
                    <a:pt x="1068316" y="286640"/>
                    <a:pt x="1068316" y="388048"/>
                  </a:cubicBezTo>
                  <a:lnTo>
                    <a:pt x="1051529" y="466242"/>
                  </a:lnTo>
                  <a:lnTo>
                    <a:pt x="1071092" y="477090"/>
                  </a:lnTo>
                  <a:cubicBezTo>
                    <a:pt x="1105864" y="505687"/>
                    <a:pt x="1127371" y="545194"/>
                    <a:pt x="1127371" y="588832"/>
                  </a:cubicBezTo>
                  <a:cubicBezTo>
                    <a:pt x="1127371" y="676108"/>
                    <a:pt x="1041343" y="746858"/>
                    <a:pt x="935223" y="746859"/>
                  </a:cubicBezTo>
                  <a:cubicBezTo>
                    <a:pt x="882163" y="746859"/>
                    <a:pt x="834126" y="729171"/>
                    <a:pt x="799354" y="700574"/>
                  </a:cubicBezTo>
                  <a:lnTo>
                    <a:pt x="773647" y="669216"/>
                  </a:lnTo>
                  <a:lnTo>
                    <a:pt x="750129" y="682257"/>
                  </a:lnTo>
                  <a:cubicBezTo>
                    <a:pt x="727141" y="690254"/>
                    <a:pt x="701866" y="694675"/>
                    <a:pt x="675336" y="694675"/>
                  </a:cubicBezTo>
                  <a:lnTo>
                    <a:pt x="617744" y="685113"/>
                  </a:lnTo>
                  <a:lnTo>
                    <a:pt x="613663" y="690091"/>
                  </a:lnTo>
                  <a:cubicBezTo>
                    <a:pt x="578891" y="718688"/>
                    <a:pt x="530854" y="736376"/>
                    <a:pt x="477794" y="736376"/>
                  </a:cubicBezTo>
                  <a:lnTo>
                    <a:pt x="409479" y="725033"/>
                  </a:lnTo>
                  <a:lnTo>
                    <a:pt x="398759" y="774965"/>
                  </a:lnTo>
                  <a:cubicBezTo>
                    <a:pt x="372715" y="832869"/>
                    <a:pt x="311744" y="873499"/>
                    <a:pt x="240683" y="873499"/>
                  </a:cubicBezTo>
                  <a:cubicBezTo>
                    <a:pt x="145936" y="873499"/>
                    <a:pt x="69126" y="801269"/>
                    <a:pt x="69126" y="712168"/>
                  </a:cubicBezTo>
                  <a:cubicBezTo>
                    <a:pt x="69127" y="689893"/>
                    <a:pt x="73927" y="668672"/>
                    <a:pt x="82608" y="649370"/>
                  </a:cubicBezTo>
                  <a:lnTo>
                    <a:pt x="95747" y="631045"/>
                  </a:lnTo>
                  <a:lnTo>
                    <a:pt x="60539" y="608722"/>
                  </a:lnTo>
                  <a:cubicBezTo>
                    <a:pt x="23135" y="573548"/>
                    <a:pt x="1" y="524954"/>
                    <a:pt x="0" y="471280"/>
                  </a:cubicBezTo>
                  <a:cubicBezTo>
                    <a:pt x="0" y="377350"/>
                    <a:pt x="70851" y="298981"/>
                    <a:pt x="165037" y="280856"/>
                  </a:cubicBezTo>
                  <a:lnTo>
                    <a:pt x="171058" y="280285"/>
                  </a:lnTo>
                  <a:lnTo>
                    <a:pt x="177124" y="247960"/>
                  </a:lnTo>
                  <a:cubicBezTo>
                    <a:pt x="201465" y="185442"/>
                    <a:pt x="258979" y="137961"/>
                    <a:pt x="329618" y="124368"/>
                  </a:cubicBezTo>
                  <a:lnTo>
                    <a:pt x="361966" y="121301"/>
                  </a:lnTo>
                  <a:lnTo>
                    <a:pt x="383179" y="81324"/>
                  </a:lnTo>
                  <a:cubicBezTo>
                    <a:pt x="412665" y="42695"/>
                    <a:pt x="453924" y="14960"/>
                    <a:pt x="501017" y="454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D42A4456-5FA3-44B5-AC54-35B6CE885ADA}"/>
                </a:ext>
              </a:extLst>
            </p:cNvPr>
            <p:cNvSpPr/>
            <p:nvPr/>
          </p:nvSpPr>
          <p:spPr>
            <a:xfrm>
              <a:off x="6656958" y="3058301"/>
              <a:ext cx="590116" cy="665833"/>
            </a:xfrm>
            <a:custGeom>
              <a:avLst/>
              <a:gdLst>
                <a:gd name="connsiteX0" fmla="*/ 854110 w 1396721"/>
                <a:gd name="connsiteY0" fmla="*/ 70339 h 1487156"/>
                <a:gd name="connsiteX1" fmla="*/ 854110 w 1396721"/>
                <a:gd name="connsiteY1" fmla="*/ 0 h 1487156"/>
                <a:gd name="connsiteX2" fmla="*/ 864158 w 1396721"/>
                <a:gd name="connsiteY2" fmla="*/ 472273 h 1487156"/>
                <a:gd name="connsiteX3" fmla="*/ 1165609 w 1396721"/>
                <a:gd name="connsiteY3" fmla="*/ 291403 h 1487156"/>
                <a:gd name="connsiteX4" fmla="*/ 1396721 w 1396721"/>
                <a:gd name="connsiteY4" fmla="*/ 462225 h 1487156"/>
                <a:gd name="connsiteX5" fmla="*/ 954593 w 1396721"/>
                <a:gd name="connsiteY5" fmla="*/ 693337 h 1487156"/>
                <a:gd name="connsiteX6" fmla="*/ 1034980 w 1396721"/>
                <a:gd name="connsiteY6" fmla="*/ 844062 h 1487156"/>
                <a:gd name="connsiteX7" fmla="*/ 813916 w 1396721"/>
                <a:gd name="connsiteY7" fmla="*/ 844062 h 1487156"/>
                <a:gd name="connsiteX8" fmla="*/ 793820 w 1396721"/>
                <a:gd name="connsiteY8" fmla="*/ 1165609 h 1487156"/>
                <a:gd name="connsiteX9" fmla="*/ 884255 w 1396721"/>
                <a:gd name="connsiteY9" fmla="*/ 1195754 h 1487156"/>
                <a:gd name="connsiteX10" fmla="*/ 763674 w 1396721"/>
                <a:gd name="connsiteY10" fmla="*/ 1487156 h 1487156"/>
                <a:gd name="connsiteX11" fmla="*/ 90435 w 1396721"/>
                <a:gd name="connsiteY11" fmla="*/ 1416818 h 1487156"/>
                <a:gd name="connsiteX12" fmla="*/ 60290 w 1396721"/>
                <a:gd name="connsiteY12" fmla="*/ 924449 h 1487156"/>
                <a:gd name="connsiteX13" fmla="*/ 180870 w 1396721"/>
                <a:gd name="connsiteY13" fmla="*/ 1024932 h 1487156"/>
                <a:gd name="connsiteX14" fmla="*/ 271305 w 1396721"/>
                <a:gd name="connsiteY14" fmla="*/ 703385 h 1487156"/>
                <a:gd name="connsiteX15" fmla="*/ 0 w 1396721"/>
                <a:gd name="connsiteY15" fmla="*/ 241161 h 1487156"/>
                <a:gd name="connsiteX16" fmla="*/ 301450 w 1396721"/>
                <a:gd name="connsiteY16" fmla="*/ 110532 h 1487156"/>
                <a:gd name="connsiteX17" fmla="*/ 452176 w 1396721"/>
                <a:gd name="connsiteY17" fmla="*/ 361741 h 1487156"/>
                <a:gd name="connsiteX18" fmla="*/ 522514 w 1396721"/>
                <a:gd name="connsiteY18" fmla="*/ 20097 h 1487156"/>
                <a:gd name="connsiteX19" fmla="*/ 823965 w 1396721"/>
                <a:gd name="connsiteY19" fmla="*/ 20097 h 1487156"/>
                <a:gd name="connsiteX0" fmla="*/ 854110 w 1396721"/>
                <a:gd name="connsiteY0" fmla="*/ 50242 h 1467059"/>
                <a:gd name="connsiteX1" fmla="*/ 864158 w 1396721"/>
                <a:gd name="connsiteY1" fmla="*/ 452176 h 1467059"/>
                <a:gd name="connsiteX2" fmla="*/ 1165609 w 1396721"/>
                <a:gd name="connsiteY2" fmla="*/ 271306 h 1467059"/>
                <a:gd name="connsiteX3" fmla="*/ 1396721 w 1396721"/>
                <a:gd name="connsiteY3" fmla="*/ 442128 h 1467059"/>
                <a:gd name="connsiteX4" fmla="*/ 954593 w 1396721"/>
                <a:gd name="connsiteY4" fmla="*/ 673240 h 1467059"/>
                <a:gd name="connsiteX5" fmla="*/ 1034980 w 1396721"/>
                <a:gd name="connsiteY5" fmla="*/ 823965 h 1467059"/>
                <a:gd name="connsiteX6" fmla="*/ 813916 w 1396721"/>
                <a:gd name="connsiteY6" fmla="*/ 823965 h 1467059"/>
                <a:gd name="connsiteX7" fmla="*/ 793820 w 1396721"/>
                <a:gd name="connsiteY7" fmla="*/ 1145512 h 1467059"/>
                <a:gd name="connsiteX8" fmla="*/ 884255 w 1396721"/>
                <a:gd name="connsiteY8" fmla="*/ 1175657 h 1467059"/>
                <a:gd name="connsiteX9" fmla="*/ 763674 w 1396721"/>
                <a:gd name="connsiteY9" fmla="*/ 1467059 h 1467059"/>
                <a:gd name="connsiteX10" fmla="*/ 90435 w 1396721"/>
                <a:gd name="connsiteY10" fmla="*/ 1396721 h 1467059"/>
                <a:gd name="connsiteX11" fmla="*/ 60290 w 1396721"/>
                <a:gd name="connsiteY11" fmla="*/ 904352 h 1467059"/>
                <a:gd name="connsiteX12" fmla="*/ 180870 w 1396721"/>
                <a:gd name="connsiteY12" fmla="*/ 1004835 h 1467059"/>
                <a:gd name="connsiteX13" fmla="*/ 271305 w 1396721"/>
                <a:gd name="connsiteY13" fmla="*/ 683288 h 1467059"/>
                <a:gd name="connsiteX14" fmla="*/ 0 w 1396721"/>
                <a:gd name="connsiteY14" fmla="*/ 221064 h 1467059"/>
                <a:gd name="connsiteX15" fmla="*/ 301450 w 1396721"/>
                <a:gd name="connsiteY15" fmla="*/ 90435 h 1467059"/>
                <a:gd name="connsiteX16" fmla="*/ 452176 w 1396721"/>
                <a:gd name="connsiteY16" fmla="*/ 341644 h 1467059"/>
                <a:gd name="connsiteX17" fmla="*/ 522514 w 1396721"/>
                <a:gd name="connsiteY17" fmla="*/ 0 h 1467059"/>
                <a:gd name="connsiteX18" fmla="*/ 823965 w 1396721"/>
                <a:gd name="connsiteY18" fmla="*/ 0 h 1467059"/>
                <a:gd name="connsiteX0" fmla="*/ 854110 w 1396721"/>
                <a:gd name="connsiteY0" fmla="*/ 50242 h 1467059"/>
                <a:gd name="connsiteX1" fmla="*/ 864158 w 1396721"/>
                <a:gd name="connsiteY1" fmla="*/ 452176 h 1467059"/>
                <a:gd name="connsiteX2" fmla="*/ 1165609 w 1396721"/>
                <a:gd name="connsiteY2" fmla="*/ 271306 h 1467059"/>
                <a:gd name="connsiteX3" fmla="*/ 1396721 w 1396721"/>
                <a:gd name="connsiteY3" fmla="*/ 442128 h 1467059"/>
                <a:gd name="connsiteX4" fmla="*/ 954593 w 1396721"/>
                <a:gd name="connsiteY4" fmla="*/ 673240 h 1467059"/>
                <a:gd name="connsiteX5" fmla="*/ 1034980 w 1396721"/>
                <a:gd name="connsiteY5" fmla="*/ 823965 h 1467059"/>
                <a:gd name="connsiteX6" fmla="*/ 813916 w 1396721"/>
                <a:gd name="connsiteY6" fmla="*/ 823965 h 1467059"/>
                <a:gd name="connsiteX7" fmla="*/ 793820 w 1396721"/>
                <a:gd name="connsiteY7" fmla="*/ 1145512 h 1467059"/>
                <a:gd name="connsiteX8" fmla="*/ 884255 w 1396721"/>
                <a:gd name="connsiteY8" fmla="*/ 1175657 h 1467059"/>
                <a:gd name="connsiteX9" fmla="*/ 763674 w 1396721"/>
                <a:gd name="connsiteY9" fmla="*/ 1467059 h 1467059"/>
                <a:gd name="connsiteX10" fmla="*/ 90435 w 1396721"/>
                <a:gd name="connsiteY10" fmla="*/ 1396721 h 1467059"/>
                <a:gd name="connsiteX11" fmla="*/ 60290 w 1396721"/>
                <a:gd name="connsiteY11" fmla="*/ 904352 h 1467059"/>
                <a:gd name="connsiteX12" fmla="*/ 180870 w 1396721"/>
                <a:gd name="connsiteY12" fmla="*/ 1004835 h 1467059"/>
                <a:gd name="connsiteX13" fmla="*/ 271305 w 1396721"/>
                <a:gd name="connsiteY13" fmla="*/ 683288 h 1467059"/>
                <a:gd name="connsiteX14" fmla="*/ 0 w 1396721"/>
                <a:gd name="connsiteY14" fmla="*/ 221064 h 1467059"/>
                <a:gd name="connsiteX15" fmla="*/ 301450 w 1396721"/>
                <a:gd name="connsiteY15" fmla="*/ 90435 h 1467059"/>
                <a:gd name="connsiteX16" fmla="*/ 452176 w 1396721"/>
                <a:gd name="connsiteY16" fmla="*/ 341644 h 1467059"/>
                <a:gd name="connsiteX17" fmla="*/ 522514 w 1396721"/>
                <a:gd name="connsiteY17" fmla="*/ 0 h 1467059"/>
                <a:gd name="connsiteX0" fmla="*/ 847716 w 1396721"/>
                <a:gd name="connsiteY0" fmla="*/ 0 h 1490352"/>
                <a:gd name="connsiteX1" fmla="*/ 864158 w 1396721"/>
                <a:gd name="connsiteY1" fmla="*/ 475469 h 1490352"/>
                <a:gd name="connsiteX2" fmla="*/ 1165609 w 1396721"/>
                <a:gd name="connsiteY2" fmla="*/ 294599 h 1490352"/>
                <a:gd name="connsiteX3" fmla="*/ 1396721 w 1396721"/>
                <a:gd name="connsiteY3" fmla="*/ 465421 h 1490352"/>
                <a:gd name="connsiteX4" fmla="*/ 954593 w 1396721"/>
                <a:gd name="connsiteY4" fmla="*/ 696533 h 1490352"/>
                <a:gd name="connsiteX5" fmla="*/ 1034980 w 1396721"/>
                <a:gd name="connsiteY5" fmla="*/ 847258 h 1490352"/>
                <a:gd name="connsiteX6" fmla="*/ 813916 w 1396721"/>
                <a:gd name="connsiteY6" fmla="*/ 847258 h 1490352"/>
                <a:gd name="connsiteX7" fmla="*/ 793820 w 1396721"/>
                <a:gd name="connsiteY7" fmla="*/ 1168805 h 1490352"/>
                <a:gd name="connsiteX8" fmla="*/ 884255 w 1396721"/>
                <a:gd name="connsiteY8" fmla="*/ 1198950 h 1490352"/>
                <a:gd name="connsiteX9" fmla="*/ 763674 w 1396721"/>
                <a:gd name="connsiteY9" fmla="*/ 1490352 h 1490352"/>
                <a:gd name="connsiteX10" fmla="*/ 90435 w 1396721"/>
                <a:gd name="connsiteY10" fmla="*/ 1420014 h 1490352"/>
                <a:gd name="connsiteX11" fmla="*/ 60290 w 1396721"/>
                <a:gd name="connsiteY11" fmla="*/ 927645 h 1490352"/>
                <a:gd name="connsiteX12" fmla="*/ 180870 w 1396721"/>
                <a:gd name="connsiteY12" fmla="*/ 1028128 h 1490352"/>
                <a:gd name="connsiteX13" fmla="*/ 271305 w 1396721"/>
                <a:gd name="connsiteY13" fmla="*/ 706581 h 1490352"/>
                <a:gd name="connsiteX14" fmla="*/ 0 w 1396721"/>
                <a:gd name="connsiteY14" fmla="*/ 244357 h 1490352"/>
                <a:gd name="connsiteX15" fmla="*/ 301450 w 1396721"/>
                <a:gd name="connsiteY15" fmla="*/ 113728 h 1490352"/>
                <a:gd name="connsiteX16" fmla="*/ 452176 w 1396721"/>
                <a:gd name="connsiteY16" fmla="*/ 364937 h 1490352"/>
                <a:gd name="connsiteX17" fmla="*/ 522514 w 1396721"/>
                <a:gd name="connsiteY17" fmla="*/ 23293 h 1490352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96829 w 1387129"/>
                <a:gd name="connsiteY10" fmla="*/ 1435087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92261 w 1387129"/>
                <a:gd name="connsiteY11" fmla="*/ 108659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92261 w 1387129"/>
                <a:gd name="connsiteY11" fmla="*/ 108659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92261 w 1387129"/>
                <a:gd name="connsiteY11" fmla="*/ 108659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09645 w 1387129"/>
                <a:gd name="connsiteY12" fmla="*/ 1196667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09645 w 1387129"/>
                <a:gd name="connsiteY12" fmla="*/ 1196667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54082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54082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6705 w 1387129"/>
                <a:gd name="connsiteY4" fmla="*/ 746776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0288 w 1387129"/>
                <a:gd name="connsiteY5" fmla="*/ 785598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0288 w 1387129"/>
                <a:gd name="connsiteY5" fmla="*/ 785598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74340"/>
                <a:gd name="connsiteY0" fmla="*/ 40651 h 1518214"/>
                <a:gd name="connsiteX1" fmla="*/ 854566 w 1374340"/>
                <a:gd name="connsiteY1" fmla="*/ 516120 h 1518214"/>
                <a:gd name="connsiteX2" fmla="*/ 1156017 w 1374340"/>
                <a:gd name="connsiteY2" fmla="*/ 335250 h 1518214"/>
                <a:gd name="connsiteX3" fmla="*/ 1374340 w 1374340"/>
                <a:gd name="connsiteY3" fmla="*/ 509269 h 1518214"/>
                <a:gd name="connsiteX4" fmla="*/ 823508 w 1374340"/>
                <a:gd name="connsiteY4" fmla="*/ 765960 h 1518214"/>
                <a:gd name="connsiteX5" fmla="*/ 910288 w 1374340"/>
                <a:gd name="connsiteY5" fmla="*/ 785598 h 1518214"/>
                <a:gd name="connsiteX6" fmla="*/ 813915 w 1374340"/>
                <a:gd name="connsiteY6" fmla="*/ 833556 h 1518214"/>
                <a:gd name="connsiteX7" fmla="*/ 784228 w 1374340"/>
                <a:gd name="connsiteY7" fmla="*/ 1209456 h 1518214"/>
                <a:gd name="connsiteX8" fmla="*/ 849085 w 1374340"/>
                <a:gd name="connsiteY8" fmla="*/ 1214024 h 1518214"/>
                <a:gd name="connsiteX9" fmla="*/ 741293 w 1374340"/>
                <a:gd name="connsiteY9" fmla="*/ 1518214 h 1518214"/>
                <a:gd name="connsiteX10" fmla="*/ 208731 w 1374340"/>
                <a:gd name="connsiteY10" fmla="*/ 1505425 h 1518214"/>
                <a:gd name="connsiteX11" fmla="*/ 146613 w 1374340"/>
                <a:gd name="connsiteY11" fmla="*/ 1166522 h 1518214"/>
                <a:gd name="connsiteX12" fmla="*/ 209645 w 1374340"/>
                <a:gd name="connsiteY12" fmla="*/ 1196667 h 1518214"/>
                <a:gd name="connsiteX13" fmla="*/ 178117 w 1374340"/>
                <a:gd name="connsiteY13" fmla="*/ 715869 h 1518214"/>
                <a:gd name="connsiteX14" fmla="*/ 261713 w 1374340"/>
                <a:gd name="connsiteY14" fmla="*/ 747232 h 1518214"/>
                <a:gd name="connsiteX15" fmla="*/ 0 w 1374340"/>
                <a:gd name="connsiteY15" fmla="*/ 278613 h 1518214"/>
                <a:gd name="connsiteX16" fmla="*/ 291858 w 1374340"/>
                <a:gd name="connsiteY16" fmla="*/ 154379 h 1518214"/>
                <a:gd name="connsiteX17" fmla="*/ 442584 w 1374340"/>
                <a:gd name="connsiteY17" fmla="*/ 405588 h 1518214"/>
                <a:gd name="connsiteX18" fmla="*/ 548091 w 1374340"/>
                <a:gd name="connsiteY18" fmla="*/ 0 h 1518214"/>
                <a:gd name="connsiteX0" fmla="*/ 838124 w 1374340"/>
                <a:gd name="connsiteY0" fmla="*/ 40651 h 1518214"/>
                <a:gd name="connsiteX1" fmla="*/ 854566 w 1374340"/>
                <a:gd name="connsiteY1" fmla="*/ 516120 h 1518214"/>
                <a:gd name="connsiteX2" fmla="*/ 1156017 w 1374340"/>
                <a:gd name="connsiteY2" fmla="*/ 335250 h 1518214"/>
                <a:gd name="connsiteX3" fmla="*/ 1374340 w 1374340"/>
                <a:gd name="connsiteY3" fmla="*/ 509269 h 1518214"/>
                <a:gd name="connsiteX4" fmla="*/ 823508 w 1374340"/>
                <a:gd name="connsiteY4" fmla="*/ 765960 h 1518214"/>
                <a:gd name="connsiteX5" fmla="*/ 910288 w 1374340"/>
                <a:gd name="connsiteY5" fmla="*/ 785598 h 1518214"/>
                <a:gd name="connsiteX6" fmla="*/ 813915 w 1374340"/>
                <a:gd name="connsiteY6" fmla="*/ 833556 h 1518214"/>
                <a:gd name="connsiteX7" fmla="*/ 784228 w 1374340"/>
                <a:gd name="connsiteY7" fmla="*/ 1209456 h 1518214"/>
                <a:gd name="connsiteX8" fmla="*/ 849085 w 1374340"/>
                <a:gd name="connsiteY8" fmla="*/ 1214024 h 1518214"/>
                <a:gd name="connsiteX9" fmla="*/ 741293 w 1374340"/>
                <a:gd name="connsiteY9" fmla="*/ 1518214 h 1518214"/>
                <a:gd name="connsiteX10" fmla="*/ 208731 w 1374340"/>
                <a:gd name="connsiteY10" fmla="*/ 1505425 h 1518214"/>
                <a:gd name="connsiteX11" fmla="*/ 146613 w 1374340"/>
                <a:gd name="connsiteY11" fmla="*/ 1166522 h 1518214"/>
                <a:gd name="connsiteX12" fmla="*/ 209645 w 1374340"/>
                <a:gd name="connsiteY12" fmla="*/ 1196667 h 1518214"/>
                <a:gd name="connsiteX13" fmla="*/ 178117 w 1374340"/>
                <a:gd name="connsiteY13" fmla="*/ 715869 h 1518214"/>
                <a:gd name="connsiteX14" fmla="*/ 261713 w 1374340"/>
                <a:gd name="connsiteY14" fmla="*/ 747232 h 1518214"/>
                <a:gd name="connsiteX15" fmla="*/ 0 w 1374340"/>
                <a:gd name="connsiteY15" fmla="*/ 278613 h 1518214"/>
                <a:gd name="connsiteX16" fmla="*/ 291858 w 1374340"/>
                <a:gd name="connsiteY16" fmla="*/ 154379 h 1518214"/>
                <a:gd name="connsiteX17" fmla="*/ 442584 w 1374340"/>
                <a:gd name="connsiteY17" fmla="*/ 405588 h 1518214"/>
                <a:gd name="connsiteX18" fmla="*/ 548091 w 1374340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8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8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26382"/>
                <a:gd name="connsiteY0" fmla="*/ 40651 h 1518214"/>
                <a:gd name="connsiteX1" fmla="*/ 854566 w 1326382"/>
                <a:gd name="connsiteY1" fmla="*/ 516120 h 1518214"/>
                <a:gd name="connsiteX2" fmla="*/ 1156017 w 1326382"/>
                <a:gd name="connsiteY2" fmla="*/ 335250 h 1518214"/>
                <a:gd name="connsiteX3" fmla="*/ 1326382 w 1326382"/>
                <a:gd name="connsiteY3" fmla="*/ 442128 h 1518214"/>
                <a:gd name="connsiteX4" fmla="*/ 823508 w 1326382"/>
                <a:gd name="connsiteY4" fmla="*/ 765960 h 1518214"/>
                <a:gd name="connsiteX5" fmla="*/ 910288 w 1326382"/>
                <a:gd name="connsiteY5" fmla="*/ 785598 h 1518214"/>
                <a:gd name="connsiteX6" fmla="*/ 813915 w 1326382"/>
                <a:gd name="connsiteY6" fmla="*/ 833556 h 1518214"/>
                <a:gd name="connsiteX7" fmla="*/ 784228 w 1326382"/>
                <a:gd name="connsiteY7" fmla="*/ 1209456 h 1518214"/>
                <a:gd name="connsiteX8" fmla="*/ 849085 w 1326382"/>
                <a:gd name="connsiteY8" fmla="*/ 1214024 h 1518214"/>
                <a:gd name="connsiteX9" fmla="*/ 741293 w 1326382"/>
                <a:gd name="connsiteY9" fmla="*/ 1518214 h 1518214"/>
                <a:gd name="connsiteX10" fmla="*/ 208731 w 1326382"/>
                <a:gd name="connsiteY10" fmla="*/ 1505425 h 1518214"/>
                <a:gd name="connsiteX11" fmla="*/ 146613 w 1326382"/>
                <a:gd name="connsiteY11" fmla="*/ 1166522 h 1518214"/>
                <a:gd name="connsiteX12" fmla="*/ 209645 w 1326382"/>
                <a:gd name="connsiteY12" fmla="*/ 1196667 h 1518214"/>
                <a:gd name="connsiteX13" fmla="*/ 178117 w 1326382"/>
                <a:gd name="connsiteY13" fmla="*/ 715869 h 1518214"/>
                <a:gd name="connsiteX14" fmla="*/ 261713 w 1326382"/>
                <a:gd name="connsiteY14" fmla="*/ 747232 h 1518214"/>
                <a:gd name="connsiteX15" fmla="*/ 0 w 1326382"/>
                <a:gd name="connsiteY15" fmla="*/ 278613 h 1518214"/>
                <a:gd name="connsiteX16" fmla="*/ 291858 w 1326382"/>
                <a:gd name="connsiteY16" fmla="*/ 154379 h 1518214"/>
                <a:gd name="connsiteX17" fmla="*/ 442584 w 1326382"/>
                <a:gd name="connsiteY17" fmla="*/ 405588 h 1518214"/>
                <a:gd name="connsiteX18" fmla="*/ 548091 w 1326382"/>
                <a:gd name="connsiteY18" fmla="*/ 0 h 1518214"/>
                <a:gd name="connsiteX0" fmla="*/ 838124 w 1326382"/>
                <a:gd name="connsiteY0" fmla="*/ 40651 h 1518214"/>
                <a:gd name="connsiteX1" fmla="*/ 854566 w 1326382"/>
                <a:gd name="connsiteY1" fmla="*/ 516120 h 1518214"/>
                <a:gd name="connsiteX2" fmla="*/ 1156017 w 1326382"/>
                <a:gd name="connsiteY2" fmla="*/ 335250 h 1518214"/>
                <a:gd name="connsiteX3" fmla="*/ 1326382 w 1326382"/>
                <a:gd name="connsiteY3" fmla="*/ 442128 h 1518214"/>
                <a:gd name="connsiteX4" fmla="*/ 823508 w 1326382"/>
                <a:gd name="connsiteY4" fmla="*/ 765960 h 1518214"/>
                <a:gd name="connsiteX5" fmla="*/ 910288 w 1326382"/>
                <a:gd name="connsiteY5" fmla="*/ 785598 h 1518214"/>
                <a:gd name="connsiteX6" fmla="*/ 813915 w 1326382"/>
                <a:gd name="connsiteY6" fmla="*/ 833556 h 1518214"/>
                <a:gd name="connsiteX7" fmla="*/ 784228 w 1326382"/>
                <a:gd name="connsiteY7" fmla="*/ 1209456 h 1518214"/>
                <a:gd name="connsiteX8" fmla="*/ 849085 w 1326382"/>
                <a:gd name="connsiteY8" fmla="*/ 1214024 h 1518214"/>
                <a:gd name="connsiteX9" fmla="*/ 741293 w 1326382"/>
                <a:gd name="connsiteY9" fmla="*/ 1518214 h 1518214"/>
                <a:gd name="connsiteX10" fmla="*/ 208731 w 1326382"/>
                <a:gd name="connsiteY10" fmla="*/ 1505425 h 1518214"/>
                <a:gd name="connsiteX11" fmla="*/ 146613 w 1326382"/>
                <a:gd name="connsiteY11" fmla="*/ 1166522 h 1518214"/>
                <a:gd name="connsiteX12" fmla="*/ 209645 w 1326382"/>
                <a:gd name="connsiteY12" fmla="*/ 1196667 h 1518214"/>
                <a:gd name="connsiteX13" fmla="*/ 178117 w 1326382"/>
                <a:gd name="connsiteY13" fmla="*/ 715869 h 1518214"/>
                <a:gd name="connsiteX14" fmla="*/ 261713 w 1326382"/>
                <a:gd name="connsiteY14" fmla="*/ 747232 h 1518214"/>
                <a:gd name="connsiteX15" fmla="*/ 0 w 1326382"/>
                <a:gd name="connsiteY15" fmla="*/ 278613 h 1518214"/>
                <a:gd name="connsiteX16" fmla="*/ 291858 w 1326382"/>
                <a:gd name="connsiteY16" fmla="*/ 154379 h 1518214"/>
                <a:gd name="connsiteX17" fmla="*/ 442584 w 1326382"/>
                <a:gd name="connsiteY17" fmla="*/ 405588 h 1518214"/>
                <a:gd name="connsiteX18" fmla="*/ 548091 w 1326382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45565" h="1518214">
                  <a:moveTo>
                    <a:pt x="838124" y="40651"/>
                  </a:moveTo>
                  <a:cubicBezTo>
                    <a:pt x="836145" y="190615"/>
                    <a:pt x="834165" y="340578"/>
                    <a:pt x="832186" y="490542"/>
                  </a:cubicBezTo>
                  <a:cubicBezTo>
                    <a:pt x="940130" y="410003"/>
                    <a:pt x="1009707" y="358239"/>
                    <a:pt x="1156017" y="335250"/>
                  </a:cubicBezTo>
                  <a:cubicBezTo>
                    <a:pt x="1219200" y="385796"/>
                    <a:pt x="1269593" y="404371"/>
                    <a:pt x="1345565" y="486889"/>
                  </a:cubicBezTo>
                  <a:cubicBezTo>
                    <a:pt x="1037262" y="530888"/>
                    <a:pt x="904808" y="696382"/>
                    <a:pt x="823508" y="765960"/>
                  </a:cubicBezTo>
                  <a:cubicBezTo>
                    <a:pt x="837514" y="773572"/>
                    <a:pt x="854719" y="765197"/>
                    <a:pt x="910288" y="785598"/>
                  </a:cubicBezTo>
                  <a:cubicBezTo>
                    <a:pt x="837665" y="810110"/>
                    <a:pt x="848171" y="834622"/>
                    <a:pt x="813915" y="833556"/>
                  </a:cubicBezTo>
                  <a:lnTo>
                    <a:pt x="784228" y="1209456"/>
                  </a:lnTo>
                  <a:cubicBezTo>
                    <a:pt x="805847" y="1210979"/>
                    <a:pt x="814677" y="1209304"/>
                    <a:pt x="849085" y="1214024"/>
                  </a:cubicBezTo>
                  <a:cubicBezTo>
                    <a:pt x="768394" y="1328210"/>
                    <a:pt x="754844" y="1442395"/>
                    <a:pt x="741293" y="1518214"/>
                  </a:cubicBezTo>
                  <a:lnTo>
                    <a:pt x="208731" y="1505425"/>
                  </a:lnTo>
                  <a:cubicBezTo>
                    <a:pt x="209340" y="1346631"/>
                    <a:pt x="203554" y="1293344"/>
                    <a:pt x="146613" y="1166522"/>
                  </a:cubicBezTo>
                  <a:cubicBezTo>
                    <a:pt x="190002" y="1187227"/>
                    <a:pt x="191832" y="1182356"/>
                    <a:pt x="209645" y="1196667"/>
                  </a:cubicBezTo>
                  <a:cubicBezTo>
                    <a:pt x="223647" y="1048124"/>
                    <a:pt x="263228" y="800468"/>
                    <a:pt x="178117" y="715869"/>
                  </a:cubicBezTo>
                  <a:lnTo>
                    <a:pt x="261713" y="747232"/>
                  </a:lnTo>
                  <a:cubicBezTo>
                    <a:pt x="273589" y="660298"/>
                    <a:pt x="218324" y="506223"/>
                    <a:pt x="0" y="278613"/>
                  </a:cubicBezTo>
                  <a:lnTo>
                    <a:pt x="256689" y="154379"/>
                  </a:lnTo>
                  <a:cubicBezTo>
                    <a:pt x="357021" y="234918"/>
                    <a:pt x="380619" y="337838"/>
                    <a:pt x="442584" y="421574"/>
                  </a:cubicBezTo>
                  <a:lnTo>
                    <a:pt x="548091" y="0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155020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5" name="Freeform 32">
            <a:extLst>
              <a:ext uri="{FF2B5EF4-FFF2-40B4-BE49-F238E27FC236}">
                <a16:creationId xmlns:a16="http://schemas.microsoft.com/office/drawing/2014/main" id="{40044FCA-CC09-443F-8A83-0C7784352448}"/>
              </a:ext>
            </a:extLst>
          </p:cNvPr>
          <p:cNvSpPr/>
          <p:nvPr/>
        </p:nvSpPr>
        <p:spPr>
          <a:xfrm>
            <a:off x="4426654" y="3426053"/>
            <a:ext cx="1877569" cy="1719785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bg1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" name="Freeform 32">
            <a:extLst>
              <a:ext uri="{FF2B5EF4-FFF2-40B4-BE49-F238E27FC236}">
                <a16:creationId xmlns:a16="http://schemas.microsoft.com/office/drawing/2014/main" id="{2D2803C3-82DE-47D4-B2D1-562D77B8D7E1}"/>
              </a:ext>
            </a:extLst>
          </p:cNvPr>
          <p:cNvSpPr/>
          <p:nvPr/>
        </p:nvSpPr>
        <p:spPr>
          <a:xfrm flipH="1" flipV="1">
            <a:off x="5887777" y="2964847"/>
            <a:ext cx="1877569" cy="1719785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40" name="Group 9">
            <a:extLst>
              <a:ext uri="{FF2B5EF4-FFF2-40B4-BE49-F238E27FC236}">
                <a16:creationId xmlns:a16="http://schemas.microsoft.com/office/drawing/2014/main" id="{4FE7AB87-A310-4C98-BAA1-695C1083F331}"/>
              </a:ext>
            </a:extLst>
          </p:cNvPr>
          <p:cNvGrpSpPr/>
          <p:nvPr/>
        </p:nvGrpSpPr>
        <p:grpSpPr>
          <a:xfrm>
            <a:off x="7621489" y="1984681"/>
            <a:ext cx="1253472" cy="3008333"/>
            <a:chOff x="6156176" y="2337994"/>
            <a:chExt cx="1080120" cy="2592288"/>
          </a:xfrm>
          <a:solidFill>
            <a:schemeClr val="accent3"/>
          </a:solidFill>
        </p:grpSpPr>
        <p:sp>
          <p:nvSpPr>
            <p:cNvPr id="41" name="Oval 8">
              <a:extLst>
                <a:ext uri="{FF2B5EF4-FFF2-40B4-BE49-F238E27FC236}">
                  <a16:creationId xmlns:a16="http://schemas.microsoft.com/office/drawing/2014/main" id="{9549A349-5B15-4BA8-B903-C8444F4BBA63}"/>
                </a:ext>
              </a:extLst>
            </p:cNvPr>
            <p:cNvSpPr/>
            <p:nvPr/>
          </p:nvSpPr>
          <p:spPr>
            <a:xfrm>
              <a:off x="6156176" y="2337994"/>
              <a:ext cx="720080" cy="7200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Oval 37">
              <a:extLst>
                <a:ext uri="{FF2B5EF4-FFF2-40B4-BE49-F238E27FC236}">
                  <a16:creationId xmlns:a16="http://schemas.microsoft.com/office/drawing/2014/main" id="{E621E99F-0EB8-4D84-9456-A26AB4E71CEF}"/>
                </a:ext>
              </a:extLst>
            </p:cNvPr>
            <p:cNvSpPr/>
            <p:nvPr/>
          </p:nvSpPr>
          <p:spPr>
            <a:xfrm>
              <a:off x="6516216" y="3251954"/>
              <a:ext cx="720080" cy="72008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3" name="Oval 38">
              <a:extLst>
                <a:ext uri="{FF2B5EF4-FFF2-40B4-BE49-F238E27FC236}">
                  <a16:creationId xmlns:a16="http://schemas.microsoft.com/office/drawing/2014/main" id="{59C187AB-E652-4E51-BCF3-B829554A094D}"/>
                </a:ext>
              </a:extLst>
            </p:cNvPr>
            <p:cNvSpPr/>
            <p:nvPr/>
          </p:nvSpPr>
          <p:spPr>
            <a:xfrm>
              <a:off x="6156176" y="4210202"/>
              <a:ext cx="720080" cy="7200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4" name="Group 40">
            <a:extLst>
              <a:ext uri="{FF2B5EF4-FFF2-40B4-BE49-F238E27FC236}">
                <a16:creationId xmlns:a16="http://schemas.microsoft.com/office/drawing/2014/main" id="{D4F3091D-A38A-4751-BE64-2914A77254BC}"/>
              </a:ext>
            </a:extLst>
          </p:cNvPr>
          <p:cNvGrpSpPr/>
          <p:nvPr/>
        </p:nvGrpSpPr>
        <p:grpSpPr>
          <a:xfrm flipH="1">
            <a:off x="3413546" y="3204474"/>
            <a:ext cx="1253472" cy="2924768"/>
            <a:chOff x="6156176" y="2347590"/>
            <a:chExt cx="1080120" cy="2520280"/>
          </a:xfrm>
          <a:solidFill>
            <a:schemeClr val="accent4"/>
          </a:solidFill>
        </p:grpSpPr>
        <p:sp>
          <p:nvSpPr>
            <p:cNvPr id="45" name="Oval 41">
              <a:extLst>
                <a:ext uri="{FF2B5EF4-FFF2-40B4-BE49-F238E27FC236}">
                  <a16:creationId xmlns:a16="http://schemas.microsoft.com/office/drawing/2014/main" id="{C153E330-76B9-486E-837C-15928C9FC5D8}"/>
                </a:ext>
              </a:extLst>
            </p:cNvPr>
            <p:cNvSpPr/>
            <p:nvPr/>
          </p:nvSpPr>
          <p:spPr>
            <a:xfrm>
              <a:off x="6156176" y="2347590"/>
              <a:ext cx="720080" cy="7200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6" name="Oval 42">
              <a:extLst>
                <a:ext uri="{FF2B5EF4-FFF2-40B4-BE49-F238E27FC236}">
                  <a16:creationId xmlns:a16="http://schemas.microsoft.com/office/drawing/2014/main" id="{FF7F451C-F688-4058-82E5-E6754E960DD7}"/>
                </a:ext>
              </a:extLst>
            </p:cNvPr>
            <p:cNvSpPr/>
            <p:nvPr/>
          </p:nvSpPr>
          <p:spPr>
            <a:xfrm>
              <a:off x="6516216" y="3251954"/>
              <a:ext cx="720080" cy="7200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Oval 43">
              <a:extLst>
                <a:ext uri="{FF2B5EF4-FFF2-40B4-BE49-F238E27FC236}">
                  <a16:creationId xmlns:a16="http://schemas.microsoft.com/office/drawing/2014/main" id="{3647644B-312C-4C73-835D-D8B939140BC8}"/>
                </a:ext>
              </a:extLst>
            </p:cNvPr>
            <p:cNvSpPr/>
            <p:nvPr/>
          </p:nvSpPr>
          <p:spPr>
            <a:xfrm>
              <a:off x="6156176" y="4147790"/>
              <a:ext cx="720080" cy="72008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3CF6F64E-34AA-4230-B512-1DB77D9293D9}"/>
              </a:ext>
            </a:extLst>
          </p:cNvPr>
          <p:cNvGrpSpPr/>
          <p:nvPr/>
        </p:nvGrpSpPr>
        <p:grpSpPr>
          <a:xfrm>
            <a:off x="1268079" y="3173831"/>
            <a:ext cx="2384981" cy="850432"/>
            <a:chOff x="2219009" y="2204864"/>
            <a:chExt cx="781194" cy="850432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0C8A460A-7A9A-4EE0-99FF-49DB51DC12E2}"/>
                </a:ext>
              </a:extLst>
            </p:cNvPr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F0CA4734-27AC-4227-BA73-2921F70F1C38}"/>
                </a:ext>
              </a:extLst>
            </p:cNvPr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51">
            <a:extLst>
              <a:ext uri="{FF2B5EF4-FFF2-40B4-BE49-F238E27FC236}">
                <a16:creationId xmlns:a16="http://schemas.microsoft.com/office/drawing/2014/main" id="{FF69B8F8-CC67-4E59-8164-5DC4DE6C706A}"/>
              </a:ext>
            </a:extLst>
          </p:cNvPr>
          <p:cNvGrpSpPr/>
          <p:nvPr/>
        </p:nvGrpSpPr>
        <p:grpSpPr>
          <a:xfrm>
            <a:off x="785763" y="4230152"/>
            <a:ext cx="2384981" cy="850432"/>
            <a:chOff x="2219009" y="2204864"/>
            <a:chExt cx="781194" cy="850432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860CC44B-5F15-4299-AEBE-405D64D52424}"/>
                </a:ext>
              </a:extLst>
            </p:cNvPr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24440AE9-0AE4-4E71-8941-E50A2E7C6729}"/>
                </a:ext>
              </a:extLst>
            </p:cNvPr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4" name="Group 56">
            <a:extLst>
              <a:ext uri="{FF2B5EF4-FFF2-40B4-BE49-F238E27FC236}">
                <a16:creationId xmlns:a16="http://schemas.microsoft.com/office/drawing/2014/main" id="{F10CAB64-E7B1-44D6-954A-B56C3A20B563}"/>
              </a:ext>
            </a:extLst>
          </p:cNvPr>
          <p:cNvGrpSpPr/>
          <p:nvPr/>
        </p:nvGrpSpPr>
        <p:grpSpPr>
          <a:xfrm>
            <a:off x="1250972" y="5286473"/>
            <a:ext cx="2384981" cy="850432"/>
            <a:chOff x="2219009" y="2204864"/>
            <a:chExt cx="781194" cy="850432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2323D5C9-0E78-48D4-AECA-CA67B3C779E9}"/>
                </a:ext>
              </a:extLst>
            </p:cNvPr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19E34AFE-0997-4802-8647-19AD374746D8}"/>
                </a:ext>
              </a:extLst>
            </p:cNvPr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7" name="Group 59">
            <a:extLst>
              <a:ext uri="{FF2B5EF4-FFF2-40B4-BE49-F238E27FC236}">
                <a16:creationId xmlns:a16="http://schemas.microsoft.com/office/drawing/2014/main" id="{8BA7709B-AD71-4670-B33A-5ADD8E5CBD10}"/>
              </a:ext>
            </a:extLst>
          </p:cNvPr>
          <p:cNvGrpSpPr/>
          <p:nvPr/>
        </p:nvGrpSpPr>
        <p:grpSpPr>
          <a:xfrm>
            <a:off x="8654936" y="1993577"/>
            <a:ext cx="2311243" cy="850432"/>
            <a:chOff x="2219009" y="2204864"/>
            <a:chExt cx="781194" cy="850432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090F5CC6-9377-4497-AF07-0A11ABC38461}"/>
                </a:ext>
              </a:extLst>
            </p:cNvPr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0BD7C40C-E4DA-46D2-88CF-B74B40DF4BBD}"/>
                </a:ext>
              </a:extLst>
            </p:cNvPr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0" name="Group 62">
            <a:extLst>
              <a:ext uri="{FF2B5EF4-FFF2-40B4-BE49-F238E27FC236}">
                <a16:creationId xmlns:a16="http://schemas.microsoft.com/office/drawing/2014/main" id="{51E0E24F-6911-495F-982D-54016426D346}"/>
              </a:ext>
            </a:extLst>
          </p:cNvPr>
          <p:cNvGrpSpPr/>
          <p:nvPr/>
        </p:nvGrpSpPr>
        <p:grpSpPr>
          <a:xfrm>
            <a:off x="9073463" y="3075471"/>
            <a:ext cx="2311243" cy="850432"/>
            <a:chOff x="2219009" y="2204864"/>
            <a:chExt cx="781194" cy="850432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962987F8-3AE4-4B99-B9DA-F55056D39B43}"/>
                </a:ext>
              </a:extLst>
            </p:cNvPr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FBD4837F-2D35-4BB7-9BD9-A91DD612BD69}"/>
                </a:ext>
              </a:extLst>
            </p:cNvPr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3" name="Group 65">
            <a:extLst>
              <a:ext uri="{FF2B5EF4-FFF2-40B4-BE49-F238E27FC236}">
                <a16:creationId xmlns:a16="http://schemas.microsoft.com/office/drawing/2014/main" id="{4B489450-330C-46F3-B9DA-C07D1F13D5C4}"/>
              </a:ext>
            </a:extLst>
          </p:cNvPr>
          <p:cNvGrpSpPr/>
          <p:nvPr/>
        </p:nvGrpSpPr>
        <p:grpSpPr>
          <a:xfrm>
            <a:off x="8654936" y="4157366"/>
            <a:ext cx="2311243" cy="850432"/>
            <a:chOff x="2219009" y="2204864"/>
            <a:chExt cx="781194" cy="850432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F3568F41-89CD-4A64-B145-576450FFD257}"/>
                </a:ext>
              </a:extLst>
            </p:cNvPr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ABA2D27A-CA58-4F41-B432-F161BA9A1C90}"/>
                </a:ext>
              </a:extLst>
            </p:cNvPr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6" name="Parallelogram 15">
            <a:extLst>
              <a:ext uri="{FF2B5EF4-FFF2-40B4-BE49-F238E27FC236}">
                <a16:creationId xmlns:a16="http://schemas.microsoft.com/office/drawing/2014/main" id="{BE994E83-99BB-41D8-A174-2A314DE9AE1D}"/>
              </a:ext>
            </a:extLst>
          </p:cNvPr>
          <p:cNvSpPr/>
          <p:nvPr/>
        </p:nvSpPr>
        <p:spPr>
          <a:xfrm flipH="1">
            <a:off x="3649074" y="4518445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7" name="Frame 17">
            <a:extLst>
              <a:ext uri="{FF2B5EF4-FFF2-40B4-BE49-F238E27FC236}">
                <a16:creationId xmlns:a16="http://schemas.microsoft.com/office/drawing/2014/main" id="{1CBF8887-B518-46EE-A55C-0AEBCB5CC0BF}"/>
              </a:ext>
            </a:extLst>
          </p:cNvPr>
          <p:cNvSpPr/>
          <p:nvPr/>
        </p:nvSpPr>
        <p:spPr>
          <a:xfrm>
            <a:off x="4089977" y="5576113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8" name="Rectangle 130">
            <a:extLst>
              <a:ext uri="{FF2B5EF4-FFF2-40B4-BE49-F238E27FC236}">
                <a16:creationId xmlns:a16="http://schemas.microsoft.com/office/drawing/2014/main" id="{775E5B3B-7202-4EEA-963B-864A0B170E75}"/>
              </a:ext>
            </a:extLst>
          </p:cNvPr>
          <p:cNvSpPr/>
          <p:nvPr/>
        </p:nvSpPr>
        <p:spPr>
          <a:xfrm>
            <a:off x="7858495" y="4417341"/>
            <a:ext cx="351990" cy="35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9" name="Rectangle 9">
            <a:extLst>
              <a:ext uri="{FF2B5EF4-FFF2-40B4-BE49-F238E27FC236}">
                <a16:creationId xmlns:a16="http://schemas.microsoft.com/office/drawing/2014/main" id="{3E6F0CAF-2C77-40EC-943C-1D181EC53B04}"/>
              </a:ext>
            </a:extLst>
          </p:cNvPr>
          <p:cNvSpPr/>
          <p:nvPr/>
        </p:nvSpPr>
        <p:spPr>
          <a:xfrm>
            <a:off x="8283154" y="3257642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0" name="Freeform 18">
            <a:extLst>
              <a:ext uri="{FF2B5EF4-FFF2-40B4-BE49-F238E27FC236}">
                <a16:creationId xmlns:a16="http://schemas.microsoft.com/office/drawing/2014/main" id="{C2ECD473-767D-4840-8E12-53D0B4C8DFB0}"/>
              </a:ext>
            </a:extLst>
          </p:cNvPr>
          <p:cNvSpPr/>
          <p:nvPr/>
        </p:nvSpPr>
        <p:spPr>
          <a:xfrm>
            <a:off x="4024358" y="3426053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1" name="Round Same Side Corner Rectangle 36">
            <a:extLst>
              <a:ext uri="{FF2B5EF4-FFF2-40B4-BE49-F238E27FC236}">
                <a16:creationId xmlns:a16="http://schemas.microsoft.com/office/drawing/2014/main" id="{A0F5A0C3-0999-4C00-AAAB-D0301BA49DF6}"/>
              </a:ext>
            </a:extLst>
          </p:cNvPr>
          <p:cNvSpPr>
            <a:spLocks noChangeAspect="1"/>
          </p:cNvSpPr>
          <p:nvPr/>
        </p:nvSpPr>
        <p:spPr>
          <a:xfrm>
            <a:off x="7858495" y="2239788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889283A2-7E6C-4EC4-AF24-B7B4F2BD832B}"/>
              </a:ext>
            </a:extLst>
          </p:cNvPr>
          <p:cNvSpPr txBox="1"/>
          <p:nvPr/>
        </p:nvSpPr>
        <p:spPr>
          <a:xfrm>
            <a:off x="5297865" y="2352571"/>
            <a:ext cx="16327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3"/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A4930504-243A-4304-8554-45238CB3B6B0}"/>
              </a:ext>
            </a:extLst>
          </p:cNvPr>
          <p:cNvSpPr txBox="1"/>
          <p:nvPr/>
        </p:nvSpPr>
        <p:spPr>
          <a:xfrm>
            <a:off x="5297865" y="5416649"/>
            <a:ext cx="16327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75" name="그룹 74">
            <a:extLst>
              <a:ext uri="{FF2B5EF4-FFF2-40B4-BE49-F238E27FC236}">
                <a16:creationId xmlns:a16="http://schemas.microsoft.com/office/drawing/2014/main" id="{E0DC33CB-9099-4117-8CF0-1FC520EA88E7}"/>
              </a:ext>
            </a:extLst>
          </p:cNvPr>
          <p:cNvGrpSpPr/>
          <p:nvPr/>
        </p:nvGrpSpPr>
        <p:grpSpPr>
          <a:xfrm>
            <a:off x="6146034" y="3569964"/>
            <a:ext cx="473103" cy="276999"/>
            <a:chOff x="7978291" y="3739816"/>
            <a:chExt cx="1447811" cy="847685"/>
          </a:xfrm>
        </p:grpSpPr>
        <p:sp>
          <p:nvSpPr>
            <p:cNvPr id="76" name="사각형: 둥근 위쪽 모서리 75">
              <a:extLst>
                <a:ext uri="{FF2B5EF4-FFF2-40B4-BE49-F238E27FC236}">
                  <a16:creationId xmlns:a16="http://schemas.microsoft.com/office/drawing/2014/main" id="{D95A4835-4B77-4949-9C16-281C19F0C965}"/>
                </a:ext>
              </a:extLst>
            </p:cNvPr>
            <p:cNvSpPr/>
            <p:nvPr/>
          </p:nvSpPr>
          <p:spPr>
            <a:xfrm>
              <a:off x="7978291" y="3739816"/>
              <a:ext cx="1447811" cy="2160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77" name="사각형: 둥근 위쪽 모서리 76">
              <a:extLst>
                <a:ext uri="{FF2B5EF4-FFF2-40B4-BE49-F238E27FC236}">
                  <a16:creationId xmlns:a16="http://schemas.microsoft.com/office/drawing/2014/main" id="{A63928DA-1AE3-477F-A78C-4D3A45606B3A}"/>
                </a:ext>
              </a:extLst>
            </p:cNvPr>
            <p:cNvSpPr/>
            <p:nvPr/>
          </p:nvSpPr>
          <p:spPr>
            <a:xfrm>
              <a:off x="7978291" y="4026790"/>
              <a:ext cx="1447811" cy="273736"/>
            </a:xfrm>
            <a:prstGeom prst="round2SameRect">
              <a:avLst>
                <a:gd name="adj1" fmla="val 50000"/>
                <a:gd name="adj2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1A3877F7-BA52-4E82-82F7-2E33DCC5C877}"/>
                </a:ext>
              </a:extLst>
            </p:cNvPr>
            <p:cNvSpPr/>
            <p:nvPr/>
          </p:nvSpPr>
          <p:spPr>
            <a:xfrm>
              <a:off x="8143262" y="4086728"/>
              <a:ext cx="1117867" cy="153860"/>
            </a:xfrm>
            <a:custGeom>
              <a:avLst/>
              <a:gdLst>
                <a:gd name="connsiteX0" fmla="*/ 289179 w 1117867"/>
                <a:gd name="connsiteY0" fmla="*/ 0 h 153860"/>
                <a:gd name="connsiteX1" fmla="*/ 379100 w 1117867"/>
                <a:gd name="connsiteY1" fmla="*/ 39492 h 153860"/>
                <a:gd name="connsiteX2" fmla="*/ 398166 w 1117867"/>
                <a:gd name="connsiteY2" fmla="*/ 67134 h 153860"/>
                <a:gd name="connsiteX3" fmla="*/ 398240 w 1117867"/>
                <a:gd name="connsiteY3" fmla="*/ 67097 h 153860"/>
                <a:gd name="connsiteX4" fmla="*/ 468971 w 1117867"/>
                <a:gd name="connsiteY4" fmla="*/ 110793 h 153860"/>
                <a:gd name="connsiteX5" fmla="*/ 539735 w 1117867"/>
                <a:gd name="connsiteY5" fmla="*/ 67150 h 153860"/>
                <a:gd name="connsiteX6" fmla="*/ 539789 w 1117867"/>
                <a:gd name="connsiteY6" fmla="*/ 67177 h 153860"/>
                <a:gd name="connsiteX7" fmla="*/ 558962 w 1117867"/>
                <a:gd name="connsiteY7" fmla="*/ 39425 h 153860"/>
                <a:gd name="connsiteX8" fmla="*/ 648912 w 1117867"/>
                <a:gd name="connsiteY8" fmla="*/ 0 h 153860"/>
                <a:gd name="connsiteX9" fmla="*/ 738833 w 1117867"/>
                <a:gd name="connsiteY9" fmla="*/ 39492 h 153860"/>
                <a:gd name="connsiteX10" fmla="*/ 757899 w 1117867"/>
                <a:gd name="connsiteY10" fmla="*/ 67134 h 153860"/>
                <a:gd name="connsiteX11" fmla="*/ 757973 w 1117867"/>
                <a:gd name="connsiteY11" fmla="*/ 67097 h 153860"/>
                <a:gd name="connsiteX12" fmla="*/ 828704 w 1117867"/>
                <a:gd name="connsiteY12" fmla="*/ 110793 h 153860"/>
                <a:gd name="connsiteX13" fmla="*/ 899468 w 1117867"/>
                <a:gd name="connsiteY13" fmla="*/ 67150 h 153860"/>
                <a:gd name="connsiteX14" fmla="*/ 899523 w 1117867"/>
                <a:gd name="connsiteY14" fmla="*/ 67178 h 153860"/>
                <a:gd name="connsiteX15" fmla="*/ 918696 w 1117867"/>
                <a:gd name="connsiteY15" fmla="*/ 39425 h 153860"/>
                <a:gd name="connsiteX16" fmla="*/ 1008646 w 1117867"/>
                <a:gd name="connsiteY16" fmla="*/ 0 h 153860"/>
                <a:gd name="connsiteX17" fmla="*/ 1117867 w 1117867"/>
                <a:gd name="connsiteY17" fmla="*/ 67473 h 153860"/>
                <a:gd name="connsiteX18" fmla="*/ 1079361 w 1117867"/>
                <a:gd name="connsiteY18" fmla="*/ 86763 h 153860"/>
                <a:gd name="connsiteX19" fmla="*/ 1008630 w 1117867"/>
                <a:gd name="connsiteY19" fmla="*/ 43067 h 153860"/>
                <a:gd name="connsiteX20" fmla="*/ 937866 w 1117867"/>
                <a:gd name="connsiteY20" fmla="*/ 86710 h 153860"/>
                <a:gd name="connsiteX21" fmla="*/ 937811 w 1117867"/>
                <a:gd name="connsiteY21" fmla="*/ 86682 h 153860"/>
                <a:gd name="connsiteX22" fmla="*/ 918638 w 1117867"/>
                <a:gd name="connsiteY22" fmla="*/ 114435 h 153860"/>
                <a:gd name="connsiteX23" fmla="*/ 828688 w 1117867"/>
                <a:gd name="connsiteY23" fmla="*/ 153860 h 153860"/>
                <a:gd name="connsiteX24" fmla="*/ 738767 w 1117867"/>
                <a:gd name="connsiteY24" fmla="*/ 114369 h 153860"/>
                <a:gd name="connsiteX25" fmla="*/ 719701 w 1117867"/>
                <a:gd name="connsiteY25" fmla="*/ 86726 h 153860"/>
                <a:gd name="connsiteX26" fmla="*/ 719627 w 1117867"/>
                <a:gd name="connsiteY26" fmla="*/ 86763 h 153860"/>
                <a:gd name="connsiteX27" fmla="*/ 648896 w 1117867"/>
                <a:gd name="connsiteY27" fmla="*/ 43067 h 153860"/>
                <a:gd name="connsiteX28" fmla="*/ 578132 w 1117867"/>
                <a:gd name="connsiteY28" fmla="*/ 86710 h 153860"/>
                <a:gd name="connsiteX29" fmla="*/ 578078 w 1117867"/>
                <a:gd name="connsiteY29" fmla="*/ 86683 h 153860"/>
                <a:gd name="connsiteX30" fmla="*/ 558905 w 1117867"/>
                <a:gd name="connsiteY30" fmla="*/ 114435 h 153860"/>
                <a:gd name="connsiteX31" fmla="*/ 468955 w 1117867"/>
                <a:gd name="connsiteY31" fmla="*/ 153860 h 153860"/>
                <a:gd name="connsiteX32" fmla="*/ 379034 w 1117867"/>
                <a:gd name="connsiteY32" fmla="*/ 114369 h 153860"/>
                <a:gd name="connsiteX33" fmla="*/ 359968 w 1117867"/>
                <a:gd name="connsiteY33" fmla="*/ 86726 h 153860"/>
                <a:gd name="connsiteX34" fmla="*/ 359894 w 1117867"/>
                <a:gd name="connsiteY34" fmla="*/ 86763 h 153860"/>
                <a:gd name="connsiteX35" fmla="*/ 289163 w 1117867"/>
                <a:gd name="connsiteY35" fmla="*/ 43067 h 153860"/>
                <a:gd name="connsiteX36" fmla="*/ 218399 w 1117867"/>
                <a:gd name="connsiteY36" fmla="*/ 86710 h 153860"/>
                <a:gd name="connsiteX37" fmla="*/ 218344 w 1117867"/>
                <a:gd name="connsiteY37" fmla="*/ 86682 h 153860"/>
                <a:gd name="connsiteX38" fmla="*/ 199171 w 1117867"/>
                <a:gd name="connsiteY38" fmla="*/ 114435 h 153860"/>
                <a:gd name="connsiteX39" fmla="*/ 109221 w 1117867"/>
                <a:gd name="connsiteY39" fmla="*/ 153860 h 153860"/>
                <a:gd name="connsiteX40" fmla="*/ 0 w 1117867"/>
                <a:gd name="connsiteY40" fmla="*/ 86387 h 153860"/>
                <a:gd name="connsiteX41" fmla="*/ 38506 w 1117867"/>
                <a:gd name="connsiteY41" fmla="*/ 67097 h 153860"/>
                <a:gd name="connsiteX42" fmla="*/ 109237 w 1117867"/>
                <a:gd name="connsiteY42" fmla="*/ 110793 h 153860"/>
                <a:gd name="connsiteX43" fmla="*/ 180001 w 1117867"/>
                <a:gd name="connsiteY43" fmla="*/ 67150 h 153860"/>
                <a:gd name="connsiteX44" fmla="*/ 180056 w 1117867"/>
                <a:gd name="connsiteY44" fmla="*/ 67178 h 153860"/>
                <a:gd name="connsiteX45" fmla="*/ 199229 w 1117867"/>
                <a:gd name="connsiteY45" fmla="*/ 39425 h 153860"/>
                <a:gd name="connsiteX46" fmla="*/ 289179 w 1117867"/>
                <a:gd name="connsiteY46" fmla="*/ 0 h 153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117867" h="153860">
                  <a:moveTo>
                    <a:pt x="289179" y="0"/>
                  </a:moveTo>
                  <a:cubicBezTo>
                    <a:pt x="323859" y="13"/>
                    <a:pt x="356306" y="14705"/>
                    <a:pt x="379100" y="39492"/>
                  </a:cubicBezTo>
                  <a:lnTo>
                    <a:pt x="398166" y="67134"/>
                  </a:lnTo>
                  <a:lnTo>
                    <a:pt x="398240" y="67097"/>
                  </a:lnTo>
                  <a:cubicBezTo>
                    <a:pt x="411652" y="93870"/>
                    <a:pt x="439026" y="110781"/>
                    <a:pt x="468971" y="110793"/>
                  </a:cubicBezTo>
                  <a:cubicBezTo>
                    <a:pt x="498916" y="110804"/>
                    <a:pt x="526303" y="93914"/>
                    <a:pt x="539735" y="67150"/>
                  </a:cubicBezTo>
                  <a:lnTo>
                    <a:pt x="539789" y="67177"/>
                  </a:lnTo>
                  <a:lnTo>
                    <a:pt x="558962" y="39425"/>
                  </a:lnTo>
                  <a:cubicBezTo>
                    <a:pt x="581774" y="14655"/>
                    <a:pt x="614232" y="-13"/>
                    <a:pt x="648912" y="0"/>
                  </a:cubicBezTo>
                  <a:cubicBezTo>
                    <a:pt x="683592" y="13"/>
                    <a:pt x="716039" y="14705"/>
                    <a:pt x="738833" y="39492"/>
                  </a:cubicBezTo>
                  <a:lnTo>
                    <a:pt x="757899" y="67134"/>
                  </a:lnTo>
                  <a:lnTo>
                    <a:pt x="757973" y="67097"/>
                  </a:lnTo>
                  <a:cubicBezTo>
                    <a:pt x="771385" y="93870"/>
                    <a:pt x="798759" y="110781"/>
                    <a:pt x="828704" y="110793"/>
                  </a:cubicBezTo>
                  <a:cubicBezTo>
                    <a:pt x="858649" y="110804"/>
                    <a:pt x="886036" y="93914"/>
                    <a:pt x="899468" y="67150"/>
                  </a:cubicBezTo>
                  <a:lnTo>
                    <a:pt x="899523" y="67178"/>
                  </a:lnTo>
                  <a:lnTo>
                    <a:pt x="918696" y="39425"/>
                  </a:lnTo>
                  <a:cubicBezTo>
                    <a:pt x="941508" y="14655"/>
                    <a:pt x="973966" y="-13"/>
                    <a:pt x="1008646" y="0"/>
                  </a:cubicBezTo>
                  <a:cubicBezTo>
                    <a:pt x="1054886" y="17"/>
                    <a:pt x="1097157" y="26131"/>
                    <a:pt x="1117867" y="67473"/>
                  </a:cubicBezTo>
                  <a:lnTo>
                    <a:pt x="1079361" y="86763"/>
                  </a:lnTo>
                  <a:cubicBezTo>
                    <a:pt x="1065949" y="59990"/>
                    <a:pt x="1038575" y="43079"/>
                    <a:pt x="1008630" y="43067"/>
                  </a:cubicBezTo>
                  <a:cubicBezTo>
                    <a:pt x="978685" y="43056"/>
                    <a:pt x="951298" y="59946"/>
                    <a:pt x="937866" y="86710"/>
                  </a:cubicBezTo>
                  <a:lnTo>
                    <a:pt x="937811" y="86682"/>
                  </a:lnTo>
                  <a:lnTo>
                    <a:pt x="918638" y="114435"/>
                  </a:lnTo>
                  <a:cubicBezTo>
                    <a:pt x="895826" y="139205"/>
                    <a:pt x="863368" y="153873"/>
                    <a:pt x="828688" y="153860"/>
                  </a:cubicBezTo>
                  <a:cubicBezTo>
                    <a:pt x="794008" y="153847"/>
                    <a:pt x="761561" y="139155"/>
                    <a:pt x="738767" y="114369"/>
                  </a:cubicBezTo>
                  <a:lnTo>
                    <a:pt x="719701" y="86726"/>
                  </a:lnTo>
                  <a:lnTo>
                    <a:pt x="719627" y="86763"/>
                  </a:lnTo>
                  <a:cubicBezTo>
                    <a:pt x="706215" y="59990"/>
                    <a:pt x="678841" y="43079"/>
                    <a:pt x="648896" y="43067"/>
                  </a:cubicBezTo>
                  <a:cubicBezTo>
                    <a:pt x="618951" y="43056"/>
                    <a:pt x="591564" y="59946"/>
                    <a:pt x="578132" y="86710"/>
                  </a:cubicBezTo>
                  <a:lnTo>
                    <a:pt x="578078" y="86683"/>
                  </a:lnTo>
                  <a:lnTo>
                    <a:pt x="558905" y="114435"/>
                  </a:lnTo>
                  <a:cubicBezTo>
                    <a:pt x="536093" y="139205"/>
                    <a:pt x="503635" y="153873"/>
                    <a:pt x="468955" y="153860"/>
                  </a:cubicBezTo>
                  <a:cubicBezTo>
                    <a:pt x="434275" y="153847"/>
                    <a:pt x="401828" y="139155"/>
                    <a:pt x="379034" y="114369"/>
                  </a:cubicBezTo>
                  <a:lnTo>
                    <a:pt x="359968" y="86726"/>
                  </a:lnTo>
                  <a:lnTo>
                    <a:pt x="359894" y="86763"/>
                  </a:lnTo>
                  <a:cubicBezTo>
                    <a:pt x="346482" y="59990"/>
                    <a:pt x="319108" y="43079"/>
                    <a:pt x="289163" y="43067"/>
                  </a:cubicBezTo>
                  <a:cubicBezTo>
                    <a:pt x="259218" y="43056"/>
                    <a:pt x="231831" y="59946"/>
                    <a:pt x="218399" y="86710"/>
                  </a:cubicBezTo>
                  <a:lnTo>
                    <a:pt x="218344" y="86682"/>
                  </a:lnTo>
                  <a:lnTo>
                    <a:pt x="199171" y="114435"/>
                  </a:lnTo>
                  <a:cubicBezTo>
                    <a:pt x="176359" y="139205"/>
                    <a:pt x="143901" y="153873"/>
                    <a:pt x="109221" y="153860"/>
                  </a:cubicBezTo>
                  <a:cubicBezTo>
                    <a:pt x="62981" y="153843"/>
                    <a:pt x="20710" y="127729"/>
                    <a:pt x="0" y="86387"/>
                  </a:cubicBezTo>
                  <a:lnTo>
                    <a:pt x="38506" y="67097"/>
                  </a:lnTo>
                  <a:cubicBezTo>
                    <a:pt x="51918" y="93870"/>
                    <a:pt x="79292" y="110781"/>
                    <a:pt x="109237" y="110793"/>
                  </a:cubicBezTo>
                  <a:cubicBezTo>
                    <a:pt x="139182" y="110804"/>
                    <a:pt x="166569" y="93914"/>
                    <a:pt x="180001" y="67150"/>
                  </a:cubicBezTo>
                  <a:lnTo>
                    <a:pt x="180056" y="67178"/>
                  </a:lnTo>
                  <a:lnTo>
                    <a:pt x="199229" y="39425"/>
                  </a:lnTo>
                  <a:cubicBezTo>
                    <a:pt x="222041" y="14655"/>
                    <a:pt x="254499" y="-13"/>
                    <a:pt x="28917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79" name="사각형: 둥근 위쪽 모서리 78">
              <a:extLst>
                <a:ext uri="{FF2B5EF4-FFF2-40B4-BE49-F238E27FC236}">
                  <a16:creationId xmlns:a16="http://schemas.microsoft.com/office/drawing/2014/main" id="{63BFF71D-DB30-4AB7-AE67-65E22D6662CC}"/>
                </a:ext>
              </a:extLst>
            </p:cNvPr>
            <p:cNvSpPr/>
            <p:nvPr/>
          </p:nvSpPr>
          <p:spPr>
            <a:xfrm rot="10800000">
              <a:off x="7978291" y="4371501"/>
              <a:ext cx="1447811" cy="2160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80" name="그룹 79">
            <a:extLst>
              <a:ext uri="{FF2B5EF4-FFF2-40B4-BE49-F238E27FC236}">
                <a16:creationId xmlns:a16="http://schemas.microsoft.com/office/drawing/2014/main" id="{0B8F5CD1-9A94-4537-9AD6-8FC080DA048E}"/>
              </a:ext>
            </a:extLst>
          </p:cNvPr>
          <p:cNvGrpSpPr/>
          <p:nvPr/>
        </p:nvGrpSpPr>
        <p:grpSpPr>
          <a:xfrm>
            <a:off x="6146034" y="3075201"/>
            <a:ext cx="424193" cy="364471"/>
            <a:chOff x="4079225" y="4910219"/>
            <a:chExt cx="1447811" cy="1243973"/>
          </a:xfrm>
        </p:grpSpPr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0BA206A4-06B2-472B-8FFF-CEA2FCBD2F80}"/>
                </a:ext>
              </a:extLst>
            </p:cNvPr>
            <p:cNvSpPr/>
            <p:nvPr/>
          </p:nvSpPr>
          <p:spPr>
            <a:xfrm>
              <a:off x="4137789" y="5465783"/>
              <a:ext cx="1330682" cy="183152"/>
            </a:xfrm>
            <a:custGeom>
              <a:avLst/>
              <a:gdLst>
                <a:gd name="connsiteX0" fmla="*/ 344232 w 1330682"/>
                <a:gd name="connsiteY0" fmla="*/ 0 h 183152"/>
                <a:gd name="connsiteX1" fmla="*/ 451272 w 1330682"/>
                <a:gd name="connsiteY1" fmla="*/ 47010 h 183152"/>
                <a:gd name="connsiteX2" fmla="*/ 473967 w 1330682"/>
                <a:gd name="connsiteY2" fmla="*/ 79915 h 183152"/>
                <a:gd name="connsiteX3" fmla="*/ 474054 w 1330682"/>
                <a:gd name="connsiteY3" fmla="*/ 79871 h 183152"/>
                <a:gd name="connsiteX4" fmla="*/ 558251 w 1330682"/>
                <a:gd name="connsiteY4" fmla="*/ 131885 h 183152"/>
                <a:gd name="connsiteX5" fmla="*/ 642487 w 1330682"/>
                <a:gd name="connsiteY5" fmla="*/ 79934 h 183152"/>
                <a:gd name="connsiteX6" fmla="*/ 642553 w 1330682"/>
                <a:gd name="connsiteY6" fmla="*/ 79967 h 183152"/>
                <a:gd name="connsiteX7" fmla="*/ 665376 w 1330682"/>
                <a:gd name="connsiteY7" fmla="*/ 46931 h 183152"/>
                <a:gd name="connsiteX8" fmla="*/ 772450 w 1330682"/>
                <a:gd name="connsiteY8" fmla="*/ 0 h 183152"/>
                <a:gd name="connsiteX9" fmla="*/ 879490 w 1330682"/>
                <a:gd name="connsiteY9" fmla="*/ 47010 h 183152"/>
                <a:gd name="connsiteX10" fmla="*/ 902185 w 1330682"/>
                <a:gd name="connsiteY10" fmla="*/ 79915 h 183152"/>
                <a:gd name="connsiteX11" fmla="*/ 902272 w 1330682"/>
                <a:gd name="connsiteY11" fmla="*/ 79871 h 183152"/>
                <a:gd name="connsiteX12" fmla="*/ 986469 w 1330682"/>
                <a:gd name="connsiteY12" fmla="*/ 131885 h 183152"/>
                <a:gd name="connsiteX13" fmla="*/ 1070705 w 1330682"/>
                <a:gd name="connsiteY13" fmla="*/ 79934 h 183152"/>
                <a:gd name="connsiteX14" fmla="*/ 1070771 w 1330682"/>
                <a:gd name="connsiteY14" fmla="*/ 79967 h 183152"/>
                <a:gd name="connsiteX15" fmla="*/ 1093594 w 1330682"/>
                <a:gd name="connsiteY15" fmla="*/ 46931 h 183152"/>
                <a:gd name="connsiteX16" fmla="*/ 1200668 w 1330682"/>
                <a:gd name="connsiteY16" fmla="*/ 0 h 183152"/>
                <a:gd name="connsiteX17" fmla="*/ 1330682 w 1330682"/>
                <a:gd name="connsiteY17" fmla="*/ 80319 h 183152"/>
                <a:gd name="connsiteX18" fmla="*/ 1284846 w 1330682"/>
                <a:gd name="connsiteY18" fmla="*/ 103281 h 183152"/>
                <a:gd name="connsiteX19" fmla="*/ 1200649 w 1330682"/>
                <a:gd name="connsiteY19" fmla="*/ 51267 h 183152"/>
                <a:gd name="connsiteX20" fmla="*/ 1116413 w 1330682"/>
                <a:gd name="connsiteY20" fmla="*/ 103218 h 183152"/>
                <a:gd name="connsiteX21" fmla="*/ 1116348 w 1330682"/>
                <a:gd name="connsiteY21" fmla="*/ 103185 h 183152"/>
                <a:gd name="connsiteX22" fmla="*/ 1093525 w 1330682"/>
                <a:gd name="connsiteY22" fmla="*/ 136222 h 183152"/>
                <a:gd name="connsiteX23" fmla="*/ 986450 w 1330682"/>
                <a:gd name="connsiteY23" fmla="*/ 183152 h 183152"/>
                <a:gd name="connsiteX24" fmla="*/ 879411 w 1330682"/>
                <a:gd name="connsiteY24" fmla="*/ 136142 h 183152"/>
                <a:gd name="connsiteX25" fmla="*/ 856715 w 1330682"/>
                <a:gd name="connsiteY25" fmla="*/ 103238 h 183152"/>
                <a:gd name="connsiteX26" fmla="*/ 856628 w 1330682"/>
                <a:gd name="connsiteY26" fmla="*/ 103281 h 183152"/>
                <a:gd name="connsiteX27" fmla="*/ 772431 w 1330682"/>
                <a:gd name="connsiteY27" fmla="*/ 51267 h 183152"/>
                <a:gd name="connsiteX28" fmla="*/ 688195 w 1330682"/>
                <a:gd name="connsiteY28" fmla="*/ 103218 h 183152"/>
                <a:gd name="connsiteX29" fmla="*/ 688130 w 1330682"/>
                <a:gd name="connsiteY29" fmla="*/ 103185 h 183152"/>
                <a:gd name="connsiteX30" fmla="*/ 665307 w 1330682"/>
                <a:gd name="connsiteY30" fmla="*/ 136222 h 183152"/>
                <a:gd name="connsiteX31" fmla="*/ 558232 w 1330682"/>
                <a:gd name="connsiteY31" fmla="*/ 183152 h 183152"/>
                <a:gd name="connsiteX32" fmla="*/ 451193 w 1330682"/>
                <a:gd name="connsiteY32" fmla="*/ 136142 h 183152"/>
                <a:gd name="connsiteX33" fmla="*/ 428497 w 1330682"/>
                <a:gd name="connsiteY33" fmla="*/ 103238 h 183152"/>
                <a:gd name="connsiteX34" fmla="*/ 428410 w 1330682"/>
                <a:gd name="connsiteY34" fmla="*/ 103281 h 183152"/>
                <a:gd name="connsiteX35" fmla="*/ 344213 w 1330682"/>
                <a:gd name="connsiteY35" fmla="*/ 51267 h 183152"/>
                <a:gd name="connsiteX36" fmla="*/ 259977 w 1330682"/>
                <a:gd name="connsiteY36" fmla="*/ 103218 h 183152"/>
                <a:gd name="connsiteX37" fmla="*/ 259912 w 1330682"/>
                <a:gd name="connsiteY37" fmla="*/ 103185 h 183152"/>
                <a:gd name="connsiteX38" fmla="*/ 237089 w 1330682"/>
                <a:gd name="connsiteY38" fmla="*/ 136222 h 183152"/>
                <a:gd name="connsiteX39" fmla="*/ 130014 w 1330682"/>
                <a:gd name="connsiteY39" fmla="*/ 183152 h 183152"/>
                <a:gd name="connsiteX40" fmla="*/ 0 w 1330682"/>
                <a:gd name="connsiteY40" fmla="*/ 102833 h 183152"/>
                <a:gd name="connsiteX41" fmla="*/ 45836 w 1330682"/>
                <a:gd name="connsiteY41" fmla="*/ 79871 h 183152"/>
                <a:gd name="connsiteX42" fmla="*/ 130033 w 1330682"/>
                <a:gd name="connsiteY42" fmla="*/ 131885 h 183152"/>
                <a:gd name="connsiteX43" fmla="*/ 214269 w 1330682"/>
                <a:gd name="connsiteY43" fmla="*/ 79934 h 183152"/>
                <a:gd name="connsiteX44" fmla="*/ 214335 w 1330682"/>
                <a:gd name="connsiteY44" fmla="*/ 79967 h 183152"/>
                <a:gd name="connsiteX45" fmla="*/ 237158 w 1330682"/>
                <a:gd name="connsiteY45" fmla="*/ 46931 h 183152"/>
                <a:gd name="connsiteX46" fmla="*/ 344232 w 1330682"/>
                <a:gd name="connsiteY46" fmla="*/ 0 h 183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330682" h="183152">
                  <a:moveTo>
                    <a:pt x="344232" y="0"/>
                  </a:moveTo>
                  <a:cubicBezTo>
                    <a:pt x="385515" y="16"/>
                    <a:pt x="424139" y="17505"/>
                    <a:pt x="451272" y="47010"/>
                  </a:cubicBezTo>
                  <a:lnTo>
                    <a:pt x="473967" y="79915"/>
                  </a:lnTo>
                  <a:lnTo>
                    <a:pt x="474054" y="79871"/>
                  </a:lnTo>
                  <a:cubicBezTo>
                    <a:pt x="490019" y="111741"/>
                    <a:pt x="522605" y="131872"/>
                    <a:pt x="558251" y="131885"/>
                  </a:cubicBezTo>
                  <a:cubicBezTo>
                    <a:pt x="593897" y="131898"/>
                    <a:pt x="626498" y="111792"/>
                    <a:pt x="642487" y="79934"/>
                  </a:cubicBezTo>
                  <a:lnTo>
                    <a:pt x="642553" y="79967"/>
                  </a:lnTo>
                  <a:lnTo>
                    <a:pt x="665376" y="46931"/>
                  </a:lnTo>
                  <a:cubicBezTo>
                    <a:pt x="692531" y="17445"/>
                    <a:pt x="731168" y="-15"/>
                    <a:pt x="772450" y="0"/>
                  </a:cubicBezTo>
                  <a:cubicBezTo>
                    <a:pt x="813732" y="16"/>
                    <a:pt x="852357" y="17505"/>
                    <a:pt x="879490" y="47010"/>
                  </a:cubicBezTo>
                  <a:lnTo>
                    <a:pt x="902185" y="79915"/>
                  </a:lnTo>
                  <a:lnTo>
                    <a:pt x="902272" y="79871"/>
                  </a:lnTo>
                  <a:cubicBezTo>
                    <a:pt x="918237" y="111741"/>
                    <a:pt x="950823" y="131872"/>
                    <a:pt x="986469" y="131885"/>
                  </a:cubicBezTo>
                  <a:cubicBezTo>
                    <a:pt x="1022115" y="131898"/>
                    <a:pt x="1054716" y="111792"/>
                    <a:pt x="1070705" y="79934"/>
                  </a:cubicBezTo>
                  <a:lnTo>
                    <a:pt x="1070771" y="79967"/>
                  </a:lnTo>
                  <a:lnTo>
                    <a:pt x="1093594" y="46931"/>
                  </a:lnTo>
                  <a:cubicBezTo>
                    <a:pt x="1120749" y="17445"/>
                    <a:pt x="1159386" y="-15"/>
                    <a:pt x="1200668" y="0"/>
                  </a:cubicBezTo>
                  <a:cubicBezTo>
                    <a:pt x="1255711" y="21"/>
                    <a:pt x="1306029" y="31105"/>
                    <a:pt x="1330682" y="80319"/>
                  </a:cubicBezTo>
                  <a:lnTo>
                    <a:pt x="1284846" y="103281"/>
                  </a:lnTo>
                  <a:cubicBezTo>
                    <a:pt x="1268881" y="71411"/>
                    <a:pt x="1236295" y="51280"/>
                    <a:pt x="1200649" y="51267"/>
                  </a:cubicBezTo>
                  <a:cubicBezTo>
                    <a:pt x="1165003" y="51254"/>
                    <a:pt x="1132402" y="71360"/>
                    <a:pt x="1116413" y="103218"/>
                  </a:cubicBezTo>
                  <a:lnTo>
                    <a:pt x="1116348" y="103185"/>
                  </a:lnTo>
                  <a:lnTo>
                    <a:pt x="1093525" y="136222"/>
                  </a:lnTo>
                  <a:cubicBezTo>
                    <a:pt x="1066370" y="165707"/>
                    <a:pt x="1027733" y="183167"/>
                    <a:pt x="986450" y="183152"/>
                  </a:cubicBezTo>
                  <a:cubicBezTo>
                    <a:pt x="945168" y="183136"/>
                    <a:pt x="906544" y="165648"/>
                    <a:pt x="879411" y="136142"/>
                  </a:cubicBezTo>
                  <a:lnTo>
                    <a:pt x="856715" y="103238"/>
                  </a:lnTo>
                  <a:lnTo>
                    <a:pt x="856628" y="103281"/>
                  </a:lnTo>
                  <a:cubicBezTo>
                    <a:pt x="840663" y="71411"/>
                    <a:pt x="808077" y="51280"/>
                    <a:pt x="772431" y="51267"/>
                  </a:cubicBezTo>
                  <a:cubicBezTo>
                    <a:pt x="736785" y="51254"/>
                    <a:pt x="704184" y="71360"/>
                    <a:pt x="688195" y="103218"/>
                  </a:cubicBezTo>
                  <a:lnTo>
                    <a:pt x="688130" y="103185"/>
                  </a:lnTo>
                  <a:lnTo>
                    <a:pt x="665307" y="136222"/>
                  </a:lnTo>
                  <a:cubicBezTo>
                    <a:pt x="638152" y="165707"/>
                    <a:pt x="599515" y="183167"/>
                    <a:pt x="558232" y="183152"/>
                  </a:cubicBezTo>
                  <a:cubicBezTo>
                    <a:pt x="516950" y="183136"/>
                    <a:pt x="478326" y="165648"/>
                    <a:pt x="451193" y="136142"/>
                  </a:cubicBezTo>
                  <a:lnTo>
                    <a:pt x="428497" y="103238"/>
                  </a:lnTo>
                  <a:lnTo>
                    <a:pt x="428410" y="103281"/>
                  </a:lnTo>
                  <a:cubicBezTo>
                    <a:pt x="412445" y="71411"/>
                    <a:pt x="379859" y="51280"/>
                    <a:pt x="344213" y="51267"/>
                  </a:cubicBezTo>
                  <a:cubicBezTo>
                    <a:pt x="308567" y="51254"/>
                    <a:pt x="275966" y="71360"/>
                    <a:pt x="259977" y="103218"/>
                  </a:cubicBezTo>
                  <a:lnTo>
                    <a:pt x="259912" y="103185"/>
                  </a:lnTo>
                  <a:lnTo>
                    <a:pt x="237089" y="136222"/>
                  </a:lnTo>
                  <a:cubicBezTo>
                    <a:pt x="209934" y="165707"/>
                    <a:pt x="171296" y="183167"/>
                    <a:pt x="130014" y="183152"/>
                  </a:cubicBezTo>
                  <a:cubicBezTo>
                    <a:pt x="74971" y="183131"/>
                    <a:pt x="24653" y="152047"/>
                    <a:pt x="0" y="102833"/>
                  </a:cubicBezTo>
                  <a:lnTo>
                    <a:pt x="45836" y="79871"/>
                  </a:lnTo>
                  <a:cubicBezTo>
                    <a:pt x="61801" y="111741"/>
                    <a:pt x="94387" y="131872"/>
                    <a:pt x="130033" y="131885"/>
                  </a:cubicBezTo>
                  <a:cubicBezTo>
                    <a:pt x="165679" y="131898"/>
                    <a:pt x="198280" y="111792"/>
                    <a:pt x="214269" y="79934"/>
                  </a:cubicBezTo>
                  <a:lnTo>
                    <a:pt x="214335" y="79967"/>
                  </a:lnTo>
                  <a:lnTo>
                    <a:pt x="237158" y="46931"/>
                  </a:lnTo>
                  <a:cubicBezTo>
                    <a:pt x="264313" y="17445"/>
                    <a:pt x="302950" y="-15"/>
                    <a:pt x="3442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82" name="사각형: 둥근 위쪽 모서리 81">
              <a:extLst>
                <a:ext uri="{FF2B5EF4-FFF2-40B4-BE49-F238E27FC236}">
                  <a16:creationId xmlns:a16="http://schemas.microsoft.com/office/drawing/2014/main" id="{DFB73B38-FC4C-4A48-A547-AD2DEC1BD10A}"/>
                </a:ext>
              </a:extLst>
            </p:cNvPr>
            <p:cNvSpPr/>
            <p:nvPr/>
          </p:nvSpPr>
          <p:spPr>
            <a:xfrm>
              <a:off x="4079225" y="5696378"/>
              <a:ext cx="1447811" cy="162363"/>
            </a:xfrm>
            <a:prstGeom prst="round2SameRect">
              <a:avLst>
                <a:gd name="adj1" fmla="val 50000"/>
                <a:gd name="adj2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3" name="사각형: 둥근 위쪽 모서리 82">
              <a:extLst>
                <a:ext uri="{FF2B5EF4-FFF2-40B4-BE49-F238E27FC236}">
                  <a16:creationId xmlns:a16="http://schemas.microsoft.com/office/drawing/2014/main" id="{B2C576A3-1B0A-4BE0-87FD-5AACAAF7389A}"/>
                </a:ext>
              </a:extLst>
            </p:cNvPr>
            <p:cNvSpPr/>
            <p:nvPr/>
          </p:nvSpPr>
          <p:spPr>
            <a:xfrm rot="10800000">
              <a:off x="4079225" y="5938192"/>
              <a:ext cx="1447811" cy="2160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4" name="현 83">
              <a:extLst>
                <a:ext uri="{FF2B5EF4-FFF2-40B4-BE49-F238E27FC236}">
                  <a16:creationId xmlns:a16="http://schemas.microsoft.com/office/drawing/2014/main" id="{1FC8A841-01F5-4A66-98F9-5C3146F75A74}"/>
                </a:ext>
              </a:extLst>
            </p:cNvPr>
            <p:cNvSpPr/>
            <p:nvPr/>
          </p:nvSpPr>
          <p:spPr>
            <a:xfrm>
              <a:off x="4079530" y="4910219"/>
              <a:ext cx="1447200" cy="914400"/>
            </a:xfrm>
            <a:prstGeom prst="chord">
              <a:avLst>
                <a:gd name="adj1" fmla="val 10734478"/>
                <a:gd name="adj2" fmla="val 14377"/>
              </a:avLst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85" name="타원 84">
              <a:extLst>
                <a:ext uri="{FF2B5EF4-FFF2-40B4-BE49-F238E27FC236}">
                  <a16:creationId xmlns:a16="http://schemas.microsoft.com/office/drawing/2014/main" id="{E973954B-DC07-4383-AA7E-147A85B75347}"/>
                </a:ext>
              </a:extLst>
            </p:cNvPr>
            <p:cNvSpPr/>
            <p:nvPr/>
          </p:nvSpPr>
          <p:spPr>
            <a:xfrm>
              <a:off x="4388668" y="5073264"/>
              <a:ext cx="113528" cy="11352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6" name="타원 85">
              <a:extLst>
                <a:ext uri="{FF2B5EF4-FFF2-40B4-BE49-F238E27FC236}">
                  <a16:creationId xmlns:a16="http://schemas.microsoft.com/office/drawing/2014/main" id="{F25206BE-EBDB-45E2-B88F-89C9F332E582}"/>
                </a:ext>
              </a:extLst>
            </p:cNvPr>
            <p:cNvSpPr/>
            <p:nvPr/>
          </p:nvSpPr>
          <p:spPr>
            <a:xfrm>
              <a:off x="4628007" y="4990692"/>
              <a:ext cx="113528" cy="11352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7" name="타원 86">
              <a:extLst>
                <a:ext uri="{FF2B5EF4-FFF2-40B4-BE49-F238E27FC236}">
                  <a16:creationId xmlns:a16="http://schemas.microsoft.com/office/drawing/2014/main" id="{4C7B6E9D-BA65-41FC-B938-B92BA32C7595}"/>
                </a:ext>
              </a:extLst>
            </p:cNvPr>
            <p:cNvSpPr/>
            <p:nvPr/>
          </p:nvSpPr>
          <p:spPr>
            <a:xfrm>
              <a:off x="4867346" y="4990692"/>
              <a:ext cx="113528" cy="11352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타원 87">
              <a:extLst>
                <a:ext uri="{FF2B5EF4-FFF2-40B4-BE49-F238E27FC236}">
                  <a16:creationId xmlns:a16="http://schemas.microsoft.com/office/drawing/2014/main" id="{9317EC18-4733-40CD-8375-0370ED92443D}"/>
                </a:ext>
              </a:extLst>
            </p:cNvPr>
            <p:cNvSpPr/>
            <p:nvPr/>
          </p:nvSpPr>
          <p:spPr>
            <a:xfrm>
              <a:off x="5106684" y="5047456"/>
              <a:ext cx="113528" cy="11352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9" name="타원 88">
              <a:extLst>
                <a:ext uri="{FF2B5EF4-FFF2-40B4-BE49-F238E27FC236}">
                  <a16:creationId xmlns:a16="http://schemas.microsoft.com/office/drawing/2014/main" id="{9EBC34EA-D9E2-4858-AE98-A7F1254E18A4}"/>
                </a:ext>
              </a:extLst>
            </p:cNvPr>
            <p:cNvSpPr/>
            <p:nvPr/>
          </p:nvSpPr>
          <p:spPr>
            <a:xfrm>
              <a:off x="4597007" y="5158140"/>
              <a:ext cx="113528" cy="11352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0" name="타원 89">
              <a:extLst>
                <a:ext uri="{FF2B5EF4-FFF2-40B4-BE49-F238E27FC236}">
                  <a16:creationId xmlns:a16="http://schemas.microsoft.com/office/drawing/2014/main" id="{4C571731-0419-40A0-A366-2D52C4CF71AF}"/>
                </a:ext>
              </a:extLst>
            </p:cNvPr>
            <p:cNvSpPr/>
            <p:nvPr/>
          </p:nvSpPr>
          <p:spPr>
            <a:xfrm>
              <a:off x="4884213" y="5158140"/>
              <a:ext cx="113528" cy="11352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34" name="그룹 133">
            <a:extLst>
              <a:ext uri="{FF2B5EF4-FFF2-40B4-BE49-F238E27FC236}">
                <a16:creationId xmlns:a16="http://schemas.microsoft.com/office/drawing/2014/main" id="{EA896D59-D3D7-4F0C-A326-FA23CD840EFF}"/>
              </a:ext>
            </a:extLst>
          </p:cNvPr>
          <p:cNvGrpSpPr/>
          <p:nvPr/>
        </p:nvGrpSpPr>
        <p:grpSpPr>
          <a:xfrm>
            <a:off x="6690409" y="3052834"/>
            <a:ext cx="276148" cy="410100"/>
            <a:chOff x="6721175" y="3045329"/>
            <a:chExt cx="322932" cy="479577"/>
          </a:xfrm>
        </p:grpSpPr>
        <p:grpSp>
          <p:nvGrpSpPr>
            <p:cNvPr id="133" name="그룹 132">
              <a:extLst>
                <a:ext uri="{FF2B5EF4-FFF2-40B4-BE49-F238E27FC236}">
                  <a16:creationId xmlns:a16="http://schemas.microsoft.com/office/drawing/2014/main" id="{8E93BE0D-BD0F-46A5-BDB4-4DEF14176492}"/>
                </a:ext>
              </a:extLst>
            </p:cNvPr>
            <p:cNvGrpSpPr/>
            <p:nvPr/>
          </p:nvGrpSpPr>
          <p:grpSpPr>
            <a:xfrm>
              <a:off x="6721175" y="3045329"/>
              <a:ext cx="322932" cy="327067"/>
              <a:chOff x="6721175" y="3045329"/>
              <a:chExt cx="322932" cy="327067"/>
            </a:xfrm>
          </p:grpSpPr>
          <p:sp>
            <p:nvSpPr>
              <p:cNvPr id="95" name="사다리꼴 94">
                <a:extLst>
                  <a:ext uri="{FF2B5EF4-FFF2-40B4-BE49-F238E27FC236}">
                    <a16:creationId xmlns:a16="http://schemas.microsoft.com/office/drawing/2014/main" id="{5FA1A41B-0C03-417F-9BF4-62BF681AC99D}"/>
                  </a:ext>
                </a:extLst>
              </p:cNvPr>
              <p:cNvSpPr/>
              <p:nvPr/>
            </p:nvSpPr>
            <p:spPr>
              <a:xfrm rot="10578493">
                <a:off x="6828650" y="3045329"/>
                <a:ext cx="56847" cy="292293"/>
              </a:xfrm>
              <a:prstGeom prst="trapezoid">
                <a:avLst>
                  <a:gd name="adj" fmla="val 12695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6" name="사다리꼴 95">
                <a:extLst>
                  <a:ext uri="{FF2B5EF4-FFF2-40B4-BE49-F238E27FC236}">
                    <a16:creationId xmlns:a16="http://schemas.microsoft.com/office/drawing/2014/main" id="{E07DBBC6-B7DD-41FB-901C-EE039FEB46B3}"/>
                  </a:ext>
                </a:extLst>
              </p:cNvPr>
              <p:cNvSpPr/>
              <p:nvPr/>
            </p:nvSpPr>
            <p:spPr>
              <a:xfrm rot="10332819">
                <a:off x="6774811" y="3078475"/>
                <a:ext cx="56847" cy="292293"/>
              </a:xfrm>
              <a:prstGeom prst="trapezoid">
                <a:avLst>
                  <a:gd name="adj" fmla="val 12695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7" name="사다리꼴 96">
                <a:extLst>
                  <a:ext uri="{FF2B5EF4-FFF2-40B4-BE49-F238E27FC236}">
                    <a16:creationId xmlns:a16="http://schemas.microsoft.com/office/drawing/2014/main" id="{881DA733-1E52-411B-AB6E-FEB2178670E3}"/>
                  </a:ext>
                </a:extLst>
              </p:cNvPr>
              <p:cNvSpPr/>
              <p:nvPr/>
            </p:nvSpPr>
            <p:spPr>
              <a:xfrm rot="10060613" flipH="1">
                <a:off x="6721175" y="3174805"/>
                <a:ext cx="56847" cy="180000"/>
              </a:xfrm>
              <a:prstGeom prst="trapezoid">
                <a:avLst>
                  <a:gd name="adj" fmla="val 12695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8" name="사다리꼴 97">
                <a:extLst>
                  <a:ext uri="{FF2B5EF4-FFF2-40B4-BE49-F238E27FC236}">
                    <a16:creationId xmlns:a16="http://schemas.microsoft.com/office/drawing/2014/main" id="{D8F262CE-7668-4446-B01D-48956ADC08E7}"/>
                  </a:ext>
                </a:extLst>
              </p:cNvPr>
              <p:cNvSpPr/>
              <p:nvPr/>
            </p:nvSpPr>
            <p:spPr>
              <a:xfrm rot="11021507" flipH="1">
                <a:off x="6888412" y="3046957"/>
                <a:ext cx="56847" cy="292293"/>
              </a:xfrm>
              <a:prstGeom prst="trapezoid">
                <a:avLst>
                  <a:gd name="adj" fmla="val 12695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9" name="사다리꼴 98">
                <a:extLst>
                  <a:ext uri="{FF2B5EF4-FFF2-40B4-BE49-F238E27FC236}">
                    <a16:creationId xmlns:a16="http://schemas.microsoft.com/office/drawing/2014/main" id="{C68DC0A3-2CA8-459B-B985-8EE9C6C57D21}"/>
                  </a:ext>
                </a:extLst>
              </p:cNvPr>
              <p:cNvSpPr/>
              <p:nvPr/>
            </p:nvSpPr>
            <p:spPr>
              <a:xfrm rot="11267181" flipH="1">
                <a:off x="6939869" y="3080103"/>
                <a:ext cx="56847" cy="292293"/>
              </a:xfrm>
              <a:prstGeom prst="trapezoid">
                <a:avLst>
                  <a:gd name="adj" fmla="val 12695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0" name="사다리꼴 99">
                <a:extLst>
                  <a:ext uri="{FF2B5EF4-FFF2-40B4-BE49-F238E27FC236}">
                    <a16:creationId xmlns:a16="http://schemas.microsoft.com/office/drawing/2014/main" id="{871AFDF0-E2D7-407C-A4C2-D70A1FFFD328}"/>
                  </a:ext>
                </a:extLst>
              </p:cNvPr>
              <p:cNvSpPr/>
              <p:nvPr/>
            </p:nvSpPr>
            <p:spPr>
              <a:xfrm rot="11539387">
                <a:off x="6987260" y="3174805"/>
                <a:ext cx="56847" cy="180000"/>
              </a:xfrm>
              <a:prstGeom prst="trapezoid">
                <a:avLst>
                  <a:gd name="adj" fmla="val 12695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9A6CF0E9-3FA3-439F-8B35-74F03B77CB9B}"/>
                </a:ext>
              </a:extLst>
            </p:cNvPr>
            <p:cNvSpPr/>
            <p:nvPr/>
          </p:nvSpPr>
          <p:spPr>
            <a:xfrm rot="10800000">
              <a:off x="6736871" y="3306604"/>
              <a:ext cx="293756" cy="218302"/>
            </a:xfrm>
            <a:custGeom>
              <a:avLst/>
              <a:gdLst>
                <a:gd name="connsiteX0" fmla="*/ 264705 w 293756"/>
                <a:gd name="connsiteY0" fmla="*/ 151391 h 218302"/>
                <a:gd name="connsiteX1" fmla="*/ 251993 w 293756"/>
                <a:gd name="connsiteY1" fmla="*/ 66750 h 218302"/>
                <a:gd name="connsiteX2" fmla="*/ 41762 w 293756"/>
                <a:gd name="connsiteY2" fmla="*/ 66750 h 218302"/>
                <a:gd name="connsiteX3" fmla="*/ 29050 w 293756"/>
                <a:gd name="connsiteY3" fmla="*/ 151391 h 218302"/>
                <a:gd name="connsiteX4" fmla="*/ 293756 w 293756"/>
                <a:gd name="connsiteY4" fmla="*/ 218302 h 218302"/>
                <a:gd name="connsiteX5" fmla="*/ 0 w 293756"/>
                <a:gd name="connsiteY5" fmla="*/ 218302 h 218302"/>
                <a:gd name="connsiteX6" fmla="*/ 32787 w 293756"/>
                <a:gd name="connsiteY6" fmla="*/ 0 h 218302"/>
                <a:gd name="connsiteX7" fmla="*/ 260969 w 293756"/>
                <a:gd name="connsiteY7" fmla="*/ 0 h 218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93756" h="218302">
                  <a:moveTo>
                    <a:pt x="264705" y="151391"/>
                  </a:moveTo>
                  <a:lnTo>
                    <a:pt x="251993" y="66750"/>
                  </a:lnTo>
                  <a:lnTo>
                    <a:pt x="41762" y="66750"/>
                  </a:lnTo>
                  <a:lnTo>
                    <a:pt x="29050" y="151391"/>
                  </a:lnTo>
                  <a:close/>
                  <a:moveTo>
                    <a:pt x="293756" y="218302"/>
                  </a:moveTo>
                  <a:lnTo>
                    <a:pt x="0" y="218302"/>
                  </a:lnTo>
                  <a:lnTo>
                    <a:pt x="32787" y="0"/>
                  </a:lnTo>
                  <a:lnTo>
                    <a:pt x="260969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01" name="그룹 100">
            <a:extLst>
              <a:ext uri="{FF2B5EF4-FFF2-40B4-BE49-F238E27FC236}">
                <a16:creationId xmlns:a16="http://schemas.microsoft.com/office/drawing/2014/main" id="{4E16D8CA-5A3B-4E0F-B089-6D69017812CC}"/>
              </a:ext>
            </a:extLst>
          </p:cNvPr>
          <p:cNvGrpSpPr/>
          <p:nvPr/>
        </p:nvGrpSpPr>
        <p:grpSpPr>
          <a:xfrm rot="5400000">
            <a:off x="6762479" y="3456762"/>
            <a:ext cx="331249" cy="406499"/>
            <a:chOff x="4293496" y="4622134"/>
            <a:chExt cx="970483" cy="1190947"/>
          </a:xfrm>
          <a:solidFill>
            <a:schemeClr val="accent3"/>
          </a:solidFill>
        </p:grpSpPr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A3234C5-F200-4FC1-BC6C-A090751D1372}"/>
                </a:ext>
              </a:extLst>
            </p:cNvPr>
            <p:cNvSpPr/>
            <p:nvPr/>
          </p:nvSpPr>
          <p:spPr>
            <a:xfrm>
              <a:off x="4293496" y="4622134"/>
              <a:ext cx="950934" cy="611956"/>
            </a:xfrm>
            <a:custGeom>
              <a:avLst/>
              <a:gdLst>
                <a:gd name="connsiteX0" fmla="*/ 950934 w 950934"/>
                <a:gd name="connsiteY0" fmla="*/ 0 h 1150429"/>
                <a:gd name="connsiteX1" fmla="*/ 950934 w 950934"/>
                <a:gd name="connsiteY1" fmla="*/ 1150429 h 1150429"/>
                <a:gd name="connsiteX2" fmla="*/ 946060 w 950934"/>
                <a:gd name="connsiteY2" fmla="*/ 1147111 h 1150429"/>
                <a:gd name="connsiteX3" fmla="*/ 946059 w 950934"/>
                <a:gd name="connsiteY3" fmla="*/ 197521 h 1150429"/>
                <a:gd name="connsiteX4" fmla="*/ 230256 w 950934"/>
                <a:gd name="connsiteY4" fmla="*/ 521398 h 1150429"/>
                <a:gd name="connsiteX5" fmla="*/ 160078 w 950934"/>
                <a:gd name="connsiteY5" fmla="*/ 611956 h 1150429"/>
                <a:gd name="connsiteX6" fmla="*/ 0 w 950934"/>
                <a:gd name="connsiteY6" fmla="*/ 502963 h 1150429"/>
                <a:gd name="connsiteX7" fmla="*/ 950934 w 950934"/>
                <a:gd name="connsiteY7" fmla="*/ 0 h 1150429"/>
                <a:gd name="connsiteX0" fmla="*/ 950934 w 950934"/>
                <a:gd name="connsiteY0" fmla="*/ 0 h 1150429"/>
                <a:gd name="connsiteX1" fmla="*/ 950934 w 950934"/>
                <a:gd name="connsiteY1" fmla="*/ 1150429 h 1150429"/>
                <a:gd name="connsiteX2" fmla="*/ 946059 w 950934"/>
                <a:gd name="connsiteY2" fmla="*/ 197521 h 1150429"/>
                <a:gd name="connsiteX3" fmla="*/ 230256 w 950934"/>
                <a:gd name="connsiteY3" fmla="*/ 521398 h 1150429"/>
                <a:gd name="connsiteX4" fmla="*/ 160078 w 950934"/>
                <a:gd name="connsiteY4" fmla="*/ 611956 h 1150429"/>
                <a:gd name="connsiteX5" fmla="*/ 0 w 950934"/>
                <a:gd name="connsiteY5" fmla="*/ 502963 h 1150429"/>
                <a:gd name="connsiteX6" fmla="*/ 950934 w 950934"/>
                <a:gd name="connsiteY6" fmla="*/ 0 h 1150429"/>
                <a:gd name="connsiteX0" fmla="*/ 950934 w 950934"/>
                <a:gd name="connsiteY0" fmla="*/ 0 h 611956"/>
                <a:gd name="connsiteX1" fmla="*/ 946059 w 950934"/>
                <a:gd name="connsiteY1" fmla="*/ 197521 h 611956"/>
                <a:gd name="connsiteX2" fmla="*/ 230256 w 950934"/>
                <a:gd name="connsiteY2" fmla="*/ 521398 h 611956"/>
                <a:gd name="connsiteX3" fmla="*/ 160078 w 950934"/>
                <a:gd name="connsiteY3" fmla="*/ 611956 h 611956"/>
                <a:gd name="connsiteX4" fmla="*/ 0 w 950934"/>
                <a:gd name="connsiteY4" fmla="*/ 502963 h 611956"/>
                <a:gd name="connsiteX5" fmla="*/ 950934 w 950934"/>
                <a:gd name="connsiteY5" fmla="*/ 0 h 611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0934" h="611956">
                  <a:moveTo>
                    <a:pt x="950934" y="0"/>
                  </a:moveTo>
                  <a:lnTo>
                    <a:pt x="946059" y="197521"/>
                  </a:lnTo>
                  <a:cubicBezTo>
                    <a:pt x="670162" y="197521"/>
                    <a:pt x="409895" y="316940"/>
                    <a:pt x="230256" y="521398"/>
                  </a:cubicBezTo>
                  <a:lnTo>
                    <a:pt x="160078" y="611956"/>
                  </a:lnTo>
                  <a:lnTo>
                    <a:pt x="0" y="502963"/>
                  </a:lnTo>
                  <a:cubicBezTo>
                    <a:pt x="214242" y="188305"/>
                    <a:pt x="570264" y="0"/>
                    <a:pt x="95093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E95C16C6-6693-4416-A6C9-4F1158908CDE}"/>
                </a:ext>
              </a:extLst>
            </p:cNvPr>
            <p:cNvSpPr/>
            <p:nvPr/>
          </p:nvSpPr>
          <p:spPr>
            <a:xfrm>
              <a:off x="4494204" y="4883513"/>
              <a:ext cx="769775" cy="929568"/>
            </a:xfrm>
            <a:custGeom>
              <a:avLst/>
              <a:gdLst>
                <a:gd name="connsiteX0" fmla="*/ 623882 w 769775"/>
                <a:gd name="connsiteY0" fmla="*/ 530765 h 929568"/>
                <a:gd name="connsiteX1" fmla="*/ 570462 w 769775"/>
                <a:gd name="connsiteY1" fmla="*/ 584185 h 929568"/>
                <a:gd name="connsiteX2" fmla="*/ 623882 w 769775"/>
                <a:gd name="connsiteY2" fmla="*/ 637605 h 929568"/>
                <a:gd name="connsiteX3" fmla="*/ 677302 w 769775"/>
                <a:gd name="connsiteY3" fmla="*/ 584185 h 929568"/>
                <a:gd name="connsiteX4" fmla="*/ 623882 w 769775"/>
                <a:gd name="connsiteY4" fmla="*/ 530765 h 929568"/>
                <a:gd name="connsiteX5" fmla="*/ 323082 w 769775"/>
                <a:gd name="connsiteY5" fmla="*/ 306114 h 929568"/>
                <a:gd name="connsiteX6" fmla="*/ 234310 w 769775"/>
                <a:gd name="connsiteY6" fmla="*/ 394886 h 929568"/>
                <a:gd name="connsiteX7" fmla="*/ 323082 w 769775"/>
                <a:gd name="connsiteY7" fmla="*/ 483658 h 929568"/>
                <a:gd name="connsiteX8" fmla="*/ 411854 w 769775"/>
                <a:gd name="connsiteY8" fmla="*/ 394886 h 929568"/>
                <a:gd name="connsiteX9" fmla="*/ 323082 w 769775"/>
                <a:gd name="connsiteY9" fmla="*/ 306114 h 929568"/>
                <a:gd name="connsiteX10" fmla="*/ 603284 w 769775"/>
                <a:gd name="connsiteY10" fmla="*/ 237544 h 929568"/>
                <a:gd name="connsiteX11" fmla="*/ 519888 w 769775"/>
                <a:gd name="connsiteY11" fmla="*/ 320940 h 929568"/>
                <a:gd name="connsiteX12" fmla="*/ 603284 w 769775"/>
                <a:gd name="connsiteY12" fmla="*/ 404336 h 929568"/>
                <a:gd name="connsiteX13" fmla="*/ 686680 w 769775"/>
                <a:gd name="connsiteY13" fmla="*/ 320940 h 929568"/>
                <a:gd name="connsiteX14" fmla="*/ 603284 w 769775"/>
                <a:gd name="connsiteY14" fmla="*/ 237544 h 929568"/>
                <a:gd name="connsiteX15" fmla="*/ 761683 w 769775"/>
                <a:gd name="connsiteY15" fmla="*/ 0 h 929568"/>
                <a:gd name="connsiteX16" fmla="*/ 769775 w 769775"/>
                <a:gd name="connsiteY16" fmla="*/ 929568 h 929568"/>
                <a:gd name="connsiteX17" fmla="*/ 0 w 769775"/>
                <a:gd name="connsiteY17" fmla="*/ 402866 h 929568"/>
                <a:gd name="connsiteX18" fmla="*/ 761683 w 769775"/>
                <a:gd name="connsiteY18" fmla="*/ 0 h 929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69775" h="929568">
                  <a:moveTo>
                    <a:pt x="623882" y="530765"/>
                  </a:moveTo>
                  <a:cubicBezTo>
                    <a:pt x="594379" y="530765"/>
                    <a:pt x="570462" y="554682"/>
                    <a:pt x="570462" y="584185"/>
                  </a:cubicBezTo>
                  <a:cubicBezTo>
                    <a:pt x="570462" y="613688"/>
                    <a:pt x="594379" y="637605"/>
                    <a:pt x="623882" y="637605"/>
                  </a:cubicBezTo>
                  <a:cubicBezTo>
                    <a:pt x="653385" y="637605"/>
                    <a:pt x="677302" y="613688"/>
                    <a:pt x="677302" y="584185"/>
                  </a:cubicBezTo>
                  <a:cubicBezTo>
                    <a:pt x="677302" y="554682"/>
                    <a:pt x="653385" y="530765"/>
                    <a:pt x="623882" y="530765"/>
                  </a:cubicBezTo>
                  <a:close/>
                  <a:moveTo>
                    <a:pt x="323082" y="306114"/>
                  </a:moveTo>
                  <a:cubicBezTo>
                    <a:pt x="274055" y="306114"/>
                    <a:pt x="234310" y="345859"/>
                    <a:pt x="234310" y="394886"/>
                  </a:cubicBezTo>
                  <a:cubicBezTo>
                    <a:pt x="234310" y="443913"/>
                    <a:pt x="274055" y="483658"/>
                    <a:pt x="323082" y="483658"/>
                  </a:cubicBezTo>
                  <a:cubicBezTo>
                    <a:pt x="372109" y="483658"/>
                    <a:pt x="411854" y="443913"/>
                    <a:pt x="411854" y="394886"/>
                  </a:cubicBezTo>
                  <a:cubicBezTo>
                    <a:pt x="411854" y="345859"/>
                    <a:pt x="372109" y="306114"/>
                    <a:pt x="323082" y="306114"/>
                  </a:cubicBezTo>
                  <a:close/>
                  <a:moveTo>
                    <a:pt x="603284" y="237544"/>
                  </a:moveTo>
                  <a:cubicBezTo>
                    <a:pt x="557226" y="237544"/>
                    <a:pt x="519888" y="274882"/>
                    <a:pt x="519888" y="320940"/>
                  </a:cubicBezTo>
                  <a:cubicBezTo>
                    <a:pt x="519888" y="366998"/>
                    <a:pt x="557226" y="404336"/>
                    <a:pt x="603284" y="404336"/>
                  </a:cubicBezTo>
                  <a:cubicBezTo>
                    <a:pt x="649342" y="404336"/>
                    <a:pt x="686680" y="366998"/>
                    <a:pt x="686680" y="320940"/>
                  </a:cubicBezTo>
                  <a:cubicBezTo>
                    <a:pt x="686680" y="274882"/>
                    <a:pt x="649342" y="237544"/>
                    <a:pt x="603284" y="237544"/>
                  </a:cubicBezTo>
                  <a:close/>
                  <a:moveTo>
                    <a:pt x="761683" y="0"/>
                  </a:moveTo>
                  <a:cubicBezTo>
                    <a:pt x="764380" y="309856"/>
                    <a:pt x="767078" y="619712"/>
                    <a:pt x="769775" y="929568"/>
                  </a:cubicBezTo>
                  <a:lnTo>
                    <a:pt x="0" y="402866"/>
                  </a:lnTo>
                  <a:cubicBezTo>
                    <a:pt x="171605" y="150830"/>
                    <a:pt x="456773" y="0"/>
                    <a:pt x="76168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04" name="그룹 103">
            <a:extLst>
              <a:ext uri="{FF2B5EF4-FFF2-40B4-BE49-F238E27FC236}">
                <a16:creationId xmlns:a16="http://schemas.microsoft.com/office/drawing/2014/main" id="{70DD7C45-9D23-4D78-9987-0420093C2864}"/>
              </a:ext>
            </a:extLst>
          </p:cNvPr>
          <p:cNvGrpSpPr/>
          <p:nvPr/>
        </p:nvGrpSpPr>
        <p:grpSpPr>
          <a:xfrm rot="4020525">
            <a:off x="5647774" y="4079561"/>
            <a:ext cx="298248" cy="631981"/>
            <a:chOff x="-287118" y="4952296"/>
            <a:chExt cx="1609427" cy="3410347"/>
          </a:xfrm>
          <a:solidFill>
            <a:schemeClr val="accent4"/>
          </a:solidFill>
        </p:grpSpPr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71B6B03D-8F9F-4454-9357-51841B314526}"/>
                </a:ext>
              </a:extLst>
            </p:cNvPr>
            <p:cNvSpPr/>
            <p:nvPr/>
          </p:nvSpPr>
          <p:spPr>
            <a:xfrm>
              <a:off x="-16779" y="5815886"/>
              <a:ext cx="976601" cy="2546757"/>
            </a:xfrm>
            <a:custGeom>
              <a:avLst/>
              <a:gdLst>
                <a:gd name="connsiteX0" fmla="*/ 245997 w 976601"/>
                <a:gd name="connsiteY0" fmla="*/ 1541896 h 2546757"/>
                <a:gd name="connsiteX1" fmla="*/ 191997 w 976601"/>
                <a:gd name="connsiteY1" fmla="*/ 1595896 h 2546757"/>
                <a:gd name="connsiteX2" fmla="*/ 245997 w 976601"/>
                <a:gd name="connsiteY2" fmla="*/ 1649896 h 2546757"/>
                <a:gd name="connsiteX3" fmla="*/ 353997 w 976601"/>
                <a:gd name="connsiteY3" fmla="*/ 1649896 h 2546757"/>
                <a:gd name="connsiteX4" fmla="*/ 407997 w 976601"/>
                <a:gd name="connsiteY4" fmla="*/ 1595896 h 2546757"/>
                <a:gd name="connsiteX5" fmla="*/ 353997 w 976601"/>
                <a:gd name="connsiteY5" fmla="*/ 1541896 h 2546757"/>
                <a:gd name="connsiteX6" fmla="*/ 510373 w 976601"/>
                <a:gd name="connsiteY6" fmla="*/ 50 h 2546757"/>
                <a:gd name="connsiteX7" fmla="*/ 885380 w 976601"/>
                <a:gd name="connsiteY7" fmla="*/ 214523 h 2546757"/>
                <a:gd name="connsiteX8" fmla="*/ 975808 w 976601"/>
                <a:gd name="connsiteY8" fmla="*/ 584318 h 2546757"/>
                <a:gd name="connsiteX9" fmla="*/ 976601 w 976601"/>
                <a:gd name="connsiteY9" fmla="*/ 731372 h 2546757"/>
                <a:gd name="connsiteX10" fmla="*/ 948804 w 976601"/>
                <a:gd name="connsiteY10" fmla="*/ 719858 h 2546757"/>
                <a:gd name="connsiteX11" fmla="*/ 696804 w 976601"/>
                <a:gd name="connsiteY11" fmla="*/ 719858 h 2546757"/>
                <a:gd name="connsiteX12" fmla="*/ 642804 w 976601"/>
                <a:gd name="connsiteY12" fmla="*/ 773858 h 2546757"/>
                <a:gd name="connsiteX13" fmla="*/ 696804 w 976601"/>
                <a:gd name="connsiteY13" fmla="*/ 827858 h 2546757"/>
                <a:gd name="connsiteX14" fmla="*/ 948804 w 976601"/>
                <a:gd name="connsiteY14" fmla="*/ 827858 h 2546757"/>
                <a:gd name="connsiteX15" fmla="*/ 972918 w 976601"/>
                <a:gd name="connsiteY15" fmla="*/ 817870 h 2546757"/>
                <a:gd name="connsiteX16" fmla="*/ 966749 w 976601"/>
                <a:gd name="connsiteY16" fmla="*/ 921008 h 2546757"/>
                <a:gd name="connsiteX17" fmla="*/ 806380 w 976601"/>
                <a:gd name="connsiteY17" fmla="*/ 921008 h 2546757"/>
                <a:gd name="connsiteX18" fmla="*/ 752380 w 976601"/>
                <a:gd name="connsiteY18" fmla="*/ 975008 h 2546757"/>
                <a:gd name="connsiteX19" fmla="*/ 806380 w 976601"/>
                <a:gd name="connsiteY19" fmla="*/ 1029008 h 2546757"/>
                <a:gd name="connsiteX20" fmla="*/ 955051 w 976601"/>
                <a:gd name="connsiteY20" fmla="*/ 1029008 h 2546757"/>
                <a:gd name="connsiteX21" fmla="*/ 933789 w 976601"/>
                <a:gd name="connsiteY21" fmla="*/ 1208993 h 2546757"/>
                <a:gd name="connsiteX22" fmla="*/ 843059 w 976601"/>
                <a:gd name="connsiteY22" fmla="*/ 1688156 h 2546757"/>
                <a:gd name="connsiteX23" fmla="*/ 810682 w 976601"/>
                <a:gd name="connsiteY23" fmla="*/ 1817456 h 2546757"/>
                <a:gd name="connsiteX24" fmla="*/ 806987 w 976601"/>
                <a:gd name="connsiteY24" fmla="*/ 1811976 h 2546757"/>
                <a:gd name="connsiteX25" fmla="*/ 768803 w 976601"/>
                <a:gd name="connsiteY25" fmla="*/ 1796159 h 2546757"/>
                <a:gd name="connsiteX26" fmla="*/ 660803 w 976601"/>
                <a:gd name="connsiteY26" fmla="*/ 1796159 h 2546757"/>
                <a:gd name="connsiteX27" fmla="*/ 606803 w 976601"/>
                <a:gd name="connsiteY27" fmla="*/ 1850159 h 2546757"/>
                <a:gd name="connsiteX28" fmla="*/ 660803 w 976601"/>
                <a:gd name="connsiteY28" fmla="*/ 1904159 h 2546757"/>
                <a:gd name="connsiteX29" fmla="*/ 768803 w 976601"/>
                <a:gd name="connsiteY29" fmla="*/ 1904159 h 2546757"/>
                <a:gd name="connsiteX30" fmla="*/ 791304 w 976601"/>
                <a:gd name="connsiteY30" fmla="*/ 1894839 h 2546757"/>
                <a:gd name="connsiteX31" fmla="*/ 786712 w 976601"/>
                <a:gd name="connsiteY31" fmla="*/ 1913180 h 2546757"/>
                <a:gd name="connsiteX32" fmla="*/ 505236 w 976601"/>
                <a:gd name="connsiteY32" fmla="*/ 2546757 h 2546757"/>
                <a:gd name="connsiteX33" fmla="*/ 104544 w 976601"/>
                <a:gd name="connsiteY33" fmla="*/ 193975 h 2546757"/>
                <a:gd name="connsiteX34" fmla="*/ 510373 w 976601"/>
                <a:gd name="connsiteY34" fmla="*/ 50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76601" h="2546757">
                  <a:moveTo>
                    <a:pt x="245997" y="1541896"/>
                  </a:moveTo>
                  <a:cubicBezTo>
                    <a:pt x="216174" y="1541896"/>
                    <a:pt x="191997" y="1566073"/>
                    <a:pt x="191997" y="1595896"/>
                  </a:cubicBezTo>
                  <a:cubicBezTo>
                    <a:pt x="191997" y="1625719"/>
                    <a:pt x="216174" y="1649896"/>
                    <a:pt x="245997" y="1649896"/>
                  </a:cubicBezTo>
                  <a:lnTo>
                    <a:pt x="353997" y="1649896"/>
                  </a:lnTo>
                  <a:cubicBezTo>
                    <a:pt x="383820" y="1649896"/>
                    <a:pt x="407997" y="1625719"/>
                    <a:pt x="407997" y="1595896"/>
                  </a:cubicBezTo>
                  <a:cubicBezTo>
                    <a:pt x="407997" y="1566073"/>
                    <a:pt x="383820" y="1541896"/>
                    <a:pt x="353997" y="1541896"/>
                  </a:cubicBezTo>
                  <a:close/>
                  <a:moveTo>
                    <a:pt x="510373" y="50"/>
                  </a:moveTo>
                  <a:cubicBezTo>
                    <a:pt x="645650" y="2191"/>
                    <a:pt x="775789" y="72397"/>
                    <a:pt x="885380" y="214523"/>
                  </a:cubicBezTo>
                  <a:cubicBezTo>
                    <a:pt x="940604" y="292864"/>
                    <a:pt x="968376" y="423579"/>
                    <a:pt x="975808" y="584318"/>
                  </a:cubicBezTo>
                  <a:lnTo>
                    <a:pt x="976601" y="731372"/>
                  </a:lnTo>
                  <a:lnTo>
                    <a:pt x="948804" y="719858"/>
                  </a:lnTo>
                  <a:lnTo>
                    <a:pt x="696804" y="719858"/>
                  </a:lnTo>
                  <a:cubicBezTo>
                    <a:pt x="666981" y="719858"/>
                    <a:pt x="642804" y="744035"/>
                    <a:pt x="642804" y="773858"/>
                  </a:cubicBezTo>
                  <a:cubicBezTo>
                    <a:pt x="642804" y="803681"/>
                    <a:pt x="666981" y="827858"/>
                    <a:pt x="696804" y="827858"/>
                  </a:cubicBezTo>
                  <a:lnTo>
                    <a:pt x="948804" y="827858"/>
                  </a:lnTo>
                  <a:lnTo>
                    <a:pt x="972918" y="817870"/>
                  </a:lnTo>
                  <a:lnTo>
                    <a:pt x="966749" y="921008"/>
                  </a:lnTo>
                  <a:lnTo>
                    <a:pt x="806380" y="921008"/>
                  </a:lnTo>
                  <a:cubicBezTo>
                    <a:pt x="776557" y="921008"/>
                    <a:pt x="752380" y="945185"/>
                    <a:pt x="752380" y="975008"/>
                  </a:cubicBezTo>
                  <a:cubicBezTo>
                    <a:pt x="752380" y="1004831"/>
                    <a:pt x="776557" y="1029008"/>
                    <a:pt x="806380" y="1029008"/>
                  </a:cubicBezTo>
                  <a:lnTo>
                    <a:pt x="955051" y="1029008"/>
                  </a:lnTo>
                  <a:lnTo>
                    <a:pt x="933789" y="1208993"/>
                  </a:lnTo>
                  <a:cubicBezTo>
                    <a:pt x="910261" y="1369418"/>
                    <a:pt x="878795" y="1532982"/>
                    <a:pt x="843059" y="1688156"/>
                  </a:cubicBezTo>
                  <a:lnTo>
                    <a:pt x="810682" y="1817456"/>
                  </a:lnTo>
                  <a:lnTo>
                    <a:pt x="806987" y="1811976"/>
                  </a:lnTo>
                  <a:cubicBezTo>
                    <a:pt x="797215" y="1802204"/>
                    <a:pt x="783715" y="1796159"/>
                    <a:pt x="768803" y="1796159"/>
                  </a:cubicBezTo>
                  <a:lnTo>
                    <a:pt x="660803" y="1796159"/>
                  </a:lnTo>
                  <a:cubicBezTo>
                    <a:pt x="630980" y="1796159"/>
                    <a:pt x="606803" y="1820336"/>
                    <a:pt x="606803" y="1850159"/>
                  </a:cubicBezTo>
                  <a:cubicBezTo>
                    <a:pt x="606803" y="1879982"/>
                    <a:pt x="630980" y="1904159"/>
                    <a:pt x="660803" y="1904159"/>
                  </a:cubicBezTo>
                  <a:lnTo>
                    <a:pt x="768803" y="1904159"/>
                  </a:lnTo>
                  <a:lnTo>
                    <a:pt x="791304" y="1894839"/>
                  </a:lnTo>
                  <a:lnTo>
                    <a:pt x="786712" y="1913180"/>
                  </a:lnTo>
                  <a:cubicBezTo>
                    <a:pt x="688992" y="2272925"/>
                    <a:pt x="576055" y="2544183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ubicBezTo>
                    <a:pt x="234684" y="63836"/>
                    <a:pt x="375097" y="-2091"/>
                    <a:pt x="510373" y="5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F209BE9B-3B6E-45E1-A0E0-8D46DAB92C87}"/>
                </a:ext>
              </a:extLst>
            </p:cNvPr>
            <p:cNvSpPr/>
            <p:nvPr/>
          </p:nvSpPr>
          <p:spPr>
            <a:xfrm>
              <a:off x="339044" y="4952296"/>
              <a:ext cx="339180" cy="8833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1AD9ECBE-93F9-4732-828E-6F3D34983E49}"/>
                </a:ext>
              </a:extLst>
            </p:cNvPr>
            <p:cNvSpPr/>
            <p:nvPr/>
          </p:nvSpPr>
          <p:spPr>
            <a:xfrm rot="3314848">
              <a:off x="782588" y="5196133"/>
              <a:ext cx="299484" cy="77995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8CB009EB-0AE8-43F9-91C5-A3CF24BC1D61}"/>
                </a:ext>
              </a:extLst>
            </p:cNvPr>
            <p:cNvSpPr/>
            <p:nvPr/>
          </p:nvSpPr>
          <p:spPr>
            <a:xfrm rot="18285152" flipH="1">
              <a:off x="-46881" y="5188454"/>
              <a:ext cx="299484" cy="77995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70B9634-7589-45BA-8B34-733A55AD55D0}"/>
              </a:ext>
            </a:extLst>
          </p:cNvPr>
          <p:cNvGrpSpPr/>
          <p:nvPr/>
        </p:nvGrpSpPr>
        <p:grpSpPr>
          <a:xfrm>
            <a:off x="5653430" y="4569762"/>
            <a:ext cx="432177" cy="493370"/>
            <a:chOff x="7322818" y="1544656"/>
            <a:chExt cx="2434437" cy="2779133"/>
          </a:xfrm>
          <a:solidFill>
            <a:schemeClr val="accent4"/>
          </a:solidFill>
        </p:grpSpPr>
        <p:sp>
          <p:nvSpPr>
            <p:cNvPr id="110" name="타원 109">
              <a:extLst>
                <a:ext uri="{FF2B5EF4-FFF2-40B4-BE49-F238E27FC236}">
                  <a16:creationId xmlns:a16="http://schemas.microsoft.com/office/drawing/2014/main" id="{D50D0434-2646-4072-998B-87D190A4269D}"/>
                </a:ext>
              </a:extLst>
            </p:cNvPr>
            <p:cNvSpPr/>
            <p:nvPr/>
          </p:nvSpPr>
          <p:spPr>
            <a:xfrm rot="1023001">
              <a:off x="7882224" y="2424122"/>
              <a:ext cx="876262" cy="72065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1" name="타원 110">
              <a:extLst>
                <a:ext uri="{FF2B5EF4-FFF2-40B4-BE49-F238E27FC236}">
                  <a16:creationId xmlns:a16="http://schemas.microsoft.com/office/drawing/2014/main" id="{D468971C-4C99-4C5F-BA97-F77BCA0744A3}"/>
                </a:ext>
              </a:extLst>
            </p:cNvPr>
            <p:cNvSpPr/>
            <p:nvPr/>
          </p:nvSpPr>
          <p:spPr>
            <a:xfrm rot="1023001">
              <a:off x="8340738" y="2465286"/>
              <a:ext cx="876262" cy="72065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6D39CF06-9391-4DD3-A047-BEE3F4512086}"/>
                </a:ext>
              </a:extLst>
            </p:cNvPr>
            <p:cNvSpPr/>
            <p:nvPr/>
          </p:nvSpPr>
          <p:spPr>
            <a:xfrm>
              <a:off x="7870936" y="2805575"/>
              <a:ext cx="1345565" cy="1518214"/>
            </a:xfrm>
            <a:custGeom>
              <a:avLst/>
              <a:gdLst>
                <a:gd name="connsiteX0" fmla="*/ 854110 w 1396721"/>
                <a:gd name="connsiteY0" fmla="*/ 70339 h 1487156"/>
                <a:gd name="connsiteX1" fmla="*/ 854110 w 1396721"/>
                <a:gd name="connsiteY1" fmla="*/ 0 h 1487156"/>
                <a:gd name="connsiteX2" fmla="*/ 864158 w 1396721"/>
                <a:gd name="connsiteY2" fmla="*/ 472273 h 1487156"/>
                <a:gd name="connsiteX3" fmla="*/ 1165609 w 1396721"/>
                <a:gd name="connsiteY3" fmla="*/ 291403 h 1487156"/>
                <a:gd name="connsiteX4" fmla="*/ 1396721 w 1396721"/>
                <a:gd name="connsiteY4" fmla="*/ 462225 h 1487156"/>
                <a:gd name="connsiteX5" fmla="*/ 954593 w 1396721"/>
                <a:gd name="connsiteY5" fmla="*/ 693337 h 1487156"/>
                <a:gd name="connsiteX6" fmla="*/ 1034980 w 1396721"/>
                <a:gd name="connsiteY6" fmla="*/ 844062 h 1487156"/>
                <a:gd name="connsiteX7" fmla="*/ 813916 w 1396721"/>
                <a:gd name="connsiteY7" fmla="*/ 844062 h 1487156"/>
                <a:gd name="connsiteX8" fmla="*/ 793820 w 1396721"/>
                <a:gd name="connsiteY8" fmla="*/ 1165609 h 1487156"/>
                <a:gd name="connsiteX9" fmla="*/ 884255 w 1396721"/>
                <a:gd name="connsiteY9" fmla="*/ 1195754 h 1487156"/>
                <a:gd name="connsiteX10" fmla="*/ 763674 w 1396721"/>
                <a:gd name="connsiteY10" fmla="*/ 1487156 h 1487156"/>
                <a:gd name="connsiteX11" fmla="*/ 90435 w 1396721"/>
                <a:gd name="connsiteY11" fmla="*/ 1416818 h 1487156"/>
                <a:gd name="connsiteX12" fmla="*/ 60290 w 1396721"/>
                <a:gd name="connsiteY12" fmla="*/ 924449 h 1487156"/>
                <a:gd name="connsiteX13" fmla="*/ 180870 w 1396721"/>
                <a:gd name="connsiteY13" fmla="*/ 1024932 h 1487156"/>
                <a:gd name="connsiteX14" fmla="*/ 271305 w 1396721"/>
                <a:gd name="connsiteY14" fmla="*/ 703385 h 1487156"/>
                <a:gd name="connsiteX15" fmla="*/ 0 w 1396721"/>
                <a:gd name="connsiteY15" fmla="*/ 241161 h 1487156"/>
                <a:gd name="connsiteX16" fmla="*/ 301450 w 1396721"/>
                <a:gd name="connsiteY16" fmla="*/ 110532 h 1487156"/>
                <a:gd name="connsiteX17" fmla="*/ 452176 w 1396721"/>
                <a:gd name="connsiteY17" fmla="*/ 361741 h 1487156"/>
                <a:gd name="connsiteX18" fmla="*/ 522514 w 1396721"/>
                <a:gd name="connsiteY18" fmla="*/ 20097 h 1487156"/>
                <a:gd name="connsiteX19" fmla="*/ 823965 w 1396721"/>
                <a:gd name="connsiteY19" fmla="*/ 20097 h 1487156"/>
                <a:gd name="connsiteX0" fmla="*/ 854110 w 1396721"/>
                <a:gd name="connsiteY0" fmla="*/ 50242 h 1467059"/>
                <a:gd name="connsiteX1" fmla="*/ 864158 w 1396721"/>
                <a:gd name="connsiteY1" fmla="*/ 452176 h 1467059"/>
                <a:gd name="connsiteX2" fmla="*/ 1165609 w 1396721"/>
                <a:gd name="connsiteY2" fmla="*/ 271306 h 1467059"/>
                <a:gd name="connsiteX3" fmla="*/ 1396721 w 1396721"/>
                <a:gd name="connsiteY3" fmla="*/ 442128 h 1467059"/>
                <a:gd name="connsiteX4" fmla="*/ 954593 w 1396721"/>
                <a:gd name="connsiteY4" fmla="*/ 673240 h 1467059"/>
                <a:gd name="connsiteX5" fmla="*/ 1034980 w 1396721"/>
                <a:gd name="connsiteY5" fmla="*/ 823965 h 1467059"/>
                <a:gd name="connsiteX6" fmla="*/ 813916 w 1396721"/>
                <a:gd name="connsiteY6" fmla="*/ 823965 h 1467059"/>
                <a:gd name="connsiteX7" fmla="*/ 793820 w 1396721"/>
                <a:gd name="connsiteY7" fmla="*/ 1145512 h 1467059"/>
                <a:gd name="connsiteX8" fmla="*/ 884255 w 1396721"/>
                <a:gd name="connsiteY8" fmla="*/ 1175657 h 1467059"/>
                <a:gd name="connsiteX9" fmla="*/ 763674 w 1396721"/>
                <a:gd name="connsiteY9" fmla="*/ 1467059 h 1467059"/>
                <a:gd name="connsiteX10" fmla="*/ 90435 w 1396721"/>
                <a:gd name="connsiteY10" fmla="*/ 1396721 h 1467059"/>
                <a:gd name="connsiteX11" fmla="*/ 60290 w 1396721"/>
                <a:gd name="connsiteY11" fmla="*/ 904352 h 1467059"/>
                <a:gd name="connsiteX12" fmla="*/ 180870 w 1396721"/>
                <a:gd name="connsiteY12" fmla="*/ 1004835 h 1467059"/>
                <a:gd name="connsiteX13" fmla="*/ 271305 w 1396721"/>
                <a:gd name="connsiteY13" fmla="*/ 683288 h 1467059"/>
                <a:gd name="connsiteX14" fmla="*/ 0 w 1396721"/>
                <a:gd name="connsiteY14" fmla="*/ 221064 h 1467059"/>
                <a:gd name="connsiteX15" fmla="*/ 301450 w 1396721"/>
                <a:gd name="connsiteY15" fmla="*/ 90435 h 1467059"/>
                <a:gd name="connsiteX16" fmla="*/ 452176 w 1396721"/>
                <a:gd name="connsiteY16" fmla="*/ 341644 h 1467059"/>
                <a:gd name="connsiteX17" fmla="*/ 522514 w 1396721"/>
                <a:gd name="connsiteY17" fmla="*/ 0 h 1467059"/>
                <a:gd name="connsiteX18" fmla="*/ 823965 w 1396721"/>
                <a:gd name="connsiteY18" fmla="*/ 0 h 1467059"/>
                <a:gd name="connsiteX0" fmla="*/ 854110 w 1396721"/>
                <a:gd name="connsiteY0" fmla="*/ 50242 h 1467059"/>
                <a:gd name="connsiteX1" fmla="*/ 864158 w 1396721"/>
                <a:gd name="connsiteY1" fmla="*/ 452176 h 1467059"/>
                <a:gd name="connsiteX2" fmla="*/ 1165609 w 1396721"/>
                <a:gd name="connsiteY2" fmla="*/ 271306 h 1467059"/>
                <a:gd name="connsiteX3" fmla="*/ 1396721 w 1396721"/>
                <a:gd name="connsiteY3" fmla="*/ 442128 h 1467059"/>
                <a:gd name="connsiteX4" fmla="*/ 954593 w 1396721"/>
                <a:gd name="connsiteY4" fmla="*/ 673240 h 1467059"/>
                <a:gd name="connsiteX5" fmla="*/ 1034980 w 1396721"/>
                <a:gd name="connsiteY5" fmla="*/ 823965 h 1467059"/>
                <a:gd name="connsiteX6" fmla="*/ 813916 w 1396721"/>
                <a:gd name="connsiteY6" fmla="*/ 823965 h 1467059"/>
                <a:gd name="connsiteX7" fmla="*/ 793820 w 1396721"/>
                <a:gd name="connsiteY7" fmla="*/ 1145512 h 1467059"/>
                <a:gd name="connsiteX8" fmla="*/ 884255 w 1396721"/>
                <a:gd name="connsiteY8" fmla="*/ 1175657 h 1467059"/>
                <a:gd name="connsiteX9" fmla="*/ 763674 w 1396721"/>
                <a:gd name="connsiteY9" fmla="*/ 1467059 h 1467059"/>
                <a:gd name="connsiteX10" fmla="*/ 90435 w 1396721"/>
                <a:gd name="connsiteY10" fmla="*/ 1396721 h 1467059"/>
                <a:gd name="connsiteX11" fmla="*/ 60290 w 1396721"/>
                <a:gd name="connsiteY11" fmla="*/ 904352 h 1467059"/>
                <a:gd name="connsiteX12" fmla="*/ 180870 w 1396721"/>
                <a:gd name="connsiteY12" fmla="*/ 1004835 h 1467059"/>
                <a:gd name="connsiteX13" fmla="*/ 271305 w 1396721"/>
                <a:gd name="connsiteY13" fmla="*/ 683288 h 1467059"/>
                <a:gd name="connsiteX14" fmla="*/ 0 w 1396721"/>
                <a:gd name="connsiteY14" fmla="*/ 221064 h 1467059"/>
                <a:gd name="connsiteX15" fmla="*/ 301450 w 1396721"/>
                <a:gd name="connsiteY15" fmla="*/ 90435 h 1467059"/>
                <a:gd name="connsiteX16" fmla="*/ 452176 w 1396721"/>
                <a:gd name="connsiteY16" fmla="*/ 341644 h 1467059"/>
                <a:gd name="connsiteX17" fmla="*/ 522514 w 1396721"/>
                <a:gd name="connsiteY17" fmla="*/ 0 h 1467059"/>
                <a:gd name="connsiteX0" fmla="*/ 847716 w 1396721"/>
                <a:gd name="connsiteY0" fmla="*/ 0 h 1490352"/>
                <a:gd name="connsiteX1" fmla="*/ 864158 w 1396721"/>
                <a:gd name="connsiteY1" fmla="*/ 475469 h 1490352"/>
                <a:gd name="connsiteX2" fmla="*/ 1165609 w 1396721"/>
                <a:gd name="connsiteY2" fmla="*/ 294599 h 1490352"/>
                <a:gd name="connsiteX3" fmla="*/ 1396721 w 1396721"/>
                <a:gd name="connsiteY3" fmla="*/ 465421 h 1490352"/>
                <a:gd name="connsiteX4" fmla="*/ 954593 w 1396721"/>
                <a:gd name="connsiteY4" fmla="*/ 696533 h 1490352"/>
                <a:gd name="connsiteX5" fmla="*/ 1034980 w 1396721"/>
                <a:gd name="connsiteY5" fmla="*/ 847258 h 1490352"/>
                <a:gd name="connsiteX6" fmla="*/ 813916 w 1396721"/>
                <a:gd name="connsiteY6" fmla="*/ 847258 h 1490352"/>
                <a:gd name="connsiteX7" fmla="*/ 793820 w 1396721"/>
                <a:gd name="connsiteY7" fmla="*/ 1168805 h 1490352"/>
                <a:gd name="connsiteX8" fmla="*/ 884255 w 1396721"/>
                <a:gd name="connsiteY8" fmla="*/ 1198950 h 1490352"/>
                <a:gd name="connsiteX9" fmla="*/ 763674 w 1396721"/>
                <a:gd name="connsiteY9" fmla="*/ 1490352 h 1490352"/>
                <a:gd name="connsiteX10" fmla="*/ 90435 w 1396721"/>
                <a:gd name="connsiteY10" fmla="*/ 1420014 h 1490352"/>
                <a:gd name="connsiteX11" fmla="*/ 60290 w 1396721"/>
                <a:gd name="connsiteY11" fmla="*/ 927645 h 1490352"/>
                <a:gd name="connsiteX12" fmla="*/ 180870 w 1396721"/>
                <a:gd name="connsiteY12" fmla="*/ 1028128 h 1490352"/>
                <a:gd name="connsiteX13" fmla="*/ 271305 w 1396721"/>
                <a:gd name="connsiteY13" fmla="*/ 706581 h 1490352"/>
                <a:gd name="connsiteX14" fmla="*/ 0 w 1396721"/>
                <a:gd name="connsiteY14" fmla="*/ 244357 h 1490352"/>
                <a:gd name="connsiteX15" fmla="*/ 301450 w 1396721"/>
                <a:gd name="connsiteY15" fmla="*/ 113728 h 1490352"/>
                <a:gd name="connsiteX16" fmla="*/ 452176 w 1396721"/>
                <a:gd name="connsiteY16" fmla="*/ 364937 h 1490352"/>
                <a:gd name="connsiteX17" fmla="*/ 522514 w 1396721"/>
                <a:gd name="connsiteY17" fmla="*/ 23293 h 1490352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96829 w 1387129"/>
                <a:gd name="connsiteY10" fmla="*/ 1435087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92261 w 1387129"/>
                <a:gd name="connsiteY11" fmla="*/ 108659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92261 w 1387129"/>
                <a:gd name="connsiteY11" fmla="*/ 108659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92261 w 1387129"/>
                <a:gd name="connsiteY11" fmla="*/ 108659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09645 w 1387129"/>
                <a:gd name="connsiteY12" fmla="*/ 1196667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09645 w 1387129"/>
                <a:gd name="connsiteY12" fmla="*/ 1196667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54082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54082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6705 w 1387129"/>
                <a:gd name="connsiteY4" fmla="*/ 746776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0288 w 1387129"/>
                <a:gd name="connsiteY5" fmla="*/ 785598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0288 w 1387129"/>
                <a:gd name="connsiteY5" fmla="*/ 785598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74340"/>
                <a:gd name="connsiteY0" fmla="*/ 40651 h 1518214"/>
                <a:gd name="connsiteX1" fmla="*/ 854566 w 1374340"/>
                <a:gd name="connsiteY1" fmla="*/ 516120 h 1518214"/>
                <a:gd name="connsiteX2" fmla="*/ 1156017 w 1374340"/>
                <a:gd name="connsiteY2" fmla="*/ 335250 h 1518214"/>
                <a:gd name="connsiteX3" fmla="*/ 1374340 w 1374340"/>
                <a:gd name="connsiteY3" fmla="*/ 509269 h 1518214"/>
                <a:gd name="connsiteX4" fmla="*/ 823508 w 1374340"/>
                <a:gd name="connsiteY4" fmla="*/ 765960 h 1518214"/>
                <a:gd name="connsiteX5" fmla="*/ 910288 w 1374340"/>
                <a:gd name="connsiteY5" fmla="*/ 785598 h 1518214"/>
                <a:gd name="connsiteX6" fmla="*/ 813915 w 1374340"/>
                <a:gd name="connsiteY6" fmla="*/ 833556 h 1518214"/>
                <a:gd name="connsiteX7" fmla="*/ 784228 w 1374340"/>
                <a:gd name="connsiteY7" fmla="*/ 1209456 h 1518214"/>
                <a:gd name="connsiteX8" fmla="*/ 849085 w 1374340"/>
                <a:gd name="connsiteY8" fmla="*/ 1214024 h 1518214"/>
                <a:gd name="connsiteX9" fmla="*/ 741293 w 1374340"/>
                <a:gd name="connsiteY9" fmla="*/ 1518214 h 1518214"/>
                <a:gd name="connsiteX10" fmla="*/ 208731 w 1374340"/>
                <a:gd name="connsiteY10" fmla="*/ 1505425 h 1518214"/>
                <a:gd name="connsiteX11" fmla="*/ 146613 w 1374340"/>
                <a:gd name="connsiteY11" fmla="*/ 1166522 h 1518214"/>
                <a:gd name="connsiteX12" fmla="*/ 209645 w 1374340"/>
                <a:gd name="connsiteY12" fmla="*/ 1196667 h 1518214"/>
                <a:gd name="connsiteX13" fmla="*/ 178117 w 1374340"/>
                <a:gd name="connsiteY13" fmla="*/ 715869 h 1518214"/>
                <a:gd name="connsiteX14" fmla="*/ 261713 w 1374340"/>
                <a:gd name="connsiteY14" fmla="*/ 747232 h 1518214"/>
                <a:gd name="connsiteX15" fmla="*/ 0 w 1374340"/>
                <a:gd name="connsiteY15" fmla="*/ 278613 h 1518214"/>
                <a:gd name="connsiteX16" fmla="*/ 291858 w 1374340"/>
                <a:gd name="connsiteY16" fmla="*/ 154379 h 1518214"/>
                <a:gd name="connsiteX17" fmla="*/ 442584 w 1374340"/>
                <a:gd name="connsiteY17" fmla="*/ 405588 h 1518214"/>
                <a:gd name="connsiteX18" fmla="*/ 548091 w 1374340"/>
                <a:gd name="connsiteY18" fmla="*/ 0 h 1518214"/>
                <a:gd name="connsiteX0" fmla="*/ 838124 w 1374340"/>
                <a:gd name="connsiteY0" fmla="*/ 40651 h 1518214"/>
                <a:gd name="connsiteX1" fmla="*/ 854566 w 1374340"/>
                <a:gd name="connsiteY1" fmla="*/ 516120 h 1518214"/>
                <a:gd name="connsiteX2" fmla="*/ 1156017 w 1374340"/>
                <a:gd name="connsiteY2" fmla="*/ 335250 h 1518214"/>
                <a:gd name="connsiteX3" fmla="*/ 1374340 w 1374340"/>
                <a:gd name="connsiteY3" fmla="*/ 509269 h 1518214"/>
                <a:gd name="connsiteX4" fmla="*/ 823508 w 1374340"/>
                <a:gd name="connsiteY4" fmla="*/ 765960 h 1518214"/>
                <a:gd name="connsiteX5" fmla="*/ 910288 w 1374340"/>
                <a:gd name="connsiteY5" fmla="*/ 785598 h 1518214"/>
                <a:gd name="connsiteX6" fmla="*/ 813915 w 1374340"/>
                <a:gd name="connsiteY6" fmla="*/ 833556 h 1518214"/>
                <a:gd name="connsiteX7" fmla="*/ 784228 w 1374340"/>
                <a:gd name="connsiteY7" fmla="*/ 1209456 h 1518214"/>
                <a:gd name="connsiteX8" fmla="*/ 849085 w 1374340"/>
                <a:gd name="connsiteY8" fmla="*/ 1214024 h 1518214"/>
                <a:gd name="connsiteX9" fmla="*/ 741293 w 1374340"/>
                <a:gd name="connsiteY9" fmla="*/ 1518214 h 1518214"/>
                <a:gd name="connsiteX10" fmla="*/ 208731 w 1374340"/>
                <a:gd name="connsiteY10" fmla="*/ 1505425 h 1518214"/>
                <a:gd name="connsiteX11" fmla="*/ 146613 w 1374340"/>
                <a:gd name="connsiteY11" fmla="*/ 1166522 h 1518214"/>
                <a:gd name="connsiteX12" fmla="*/ 209645 w 1374340"/>
                <a:gd name="connsiteY12" fmla="*/ 1196667 h 1518214"/>
                <a:gd name="connsiteX13" fmla="*/ 178117 w 1374340"/>
                <a:gd name="connsiteY13" fmla="*/ 715869 h 1518214"/>
                <a:gd name="connsiteX14" fmla="*/ 261713 w 1374340"/>
                <a:gd name="connsiteY14" fmla="*/ 747232 h 1518214"/>
                <a:gd name="connsiteX15" fmla="*/ 0 w 1374340"/>
                <a:gd name="connsiteY15" fmla="*/ 278613 h 1518214"/>
                <a:gd name="connsiteX16" fmla="*/ 291858 w 1374340"/>
                <a:gd name="connsiteY16" fmla="*/ 154379 h 1518214"/>
                <a:gd name="connsiteX17" fmla="*/ 442584 w 1374340"/>
                <a:gd name="connsiteY17" fmla="*/ 405588 h 1518214"/>
                <a:gd name="connsiteX18" fmla="*/ 548091 w 1374340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8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8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26382"/>
                <a:gd name="connsiteY0" fmla="*/ 40651 h 1518214"/>
                <a:gd name="connsiteX1" fmla="*/ 854566 w 1326382"/>
                <a:gd name="connsiteY1" fmla="*/ 516120 h 1518214"/>
                <a:gd name="connsiteX2" fmla="*/ 1156017 w 1326382"/>
                <a:gd name="connsiteY2" fmla="*/ 335250 h 1518214"/>
                <a:gd name="connsiteX3" fmla="*/ 1326382 w 1326382"/>
                <a:gd name="connsiteY3" fmla="*/ 442128 h 1518214"/>
                <a:gd name="connsiteX4" fmla="*/ 823508 w 1326382"/>
                <a:gd name="connsiteY4" fmla="*/ 765960 h 1518214"/>
                <a:gd name="connsiteX5" fmla="*/ 910288 w 1326382"/>
                <a:gd name="connsiteY5" fmla="*/ 785598 h 1518214"/>
                <a:gd name="connsiteX6" fmla="*/ 813915 w 1326382"/>
                <a:gd name="connsiteY6" fmla="*/ 833556 h 1518214"/>
                <a:gd name="connsiteX7" fmla="*/ 784228 w 1326382"/>
                <a:gd name="connsiteY7" fmla="*/ 1209456 h 1518214"/>
                <a:gd name="connsiteX8" fmla="*/ 849085 w 1326382"/>
                <a:gd name="connsiteY8" fmla="*/ 1214024 h 1518214"/>
                <a:gd name="connsiteX9" fmla="*/ 741293 w 1326382"/>
                <a:gd name="connsiteY9" fmla="*/ 1518214 h 1518214"/>
                <a:gd name="connsiteX10" fmla="*/ 208731 w 1326382"/>
                <a:gd name="connsiteY10" fmla="*/ 1505425 h 1518214"/>
                <a:gd name="connsiteX11" fmla="*/ 146613 w 1326382"/>
                <a:gd name="connsiteY11" fmla="*/ 1166522 h 1518214"/>
                <a:gd name="connsiteX12" fmla="*/ 209645 w 1326382"/>
                <a:gd name="connsiteY12" fmla="*/ 1196667 h 1518214"/>
                <a:gd name="connsiteX13" fmla="*/ 178117 w 1326382"/>
                <a:gd name="connsiteY13" fmla="*/ 715869 h 1518214"/>
                <a:gd name="connsiteX14" fmla="*/ 261713 w 1326382"/>
                <a:gd name="connsiteY14" fmla="*/ 747232 h 1518214"/>
                <a:gd name="connsiteX15" fmla="*/ 0 w 1326382"/>
                <a:gd name="connsiteY15" fmla="*/ 278613 h 1518214"/>
                <a:gd name="connsiteX16" fmla="*/ 291858 w 1326382"/>
                <a:gd name="connsiteY16" fmla="*/ 154379 h 1518214"/>
                <a:gd name="connsiteX17" fmla="*/ 442584 w 1326382"/>
                <a:gd name="connsiteY17" fmla="*/ 405588 h 1518214"/>
                <a:gd name="connsiteX18" fmla="*/ 548091 w 1326382"/>
                <a:gd name="connsiteY18" fmla="*/ 0 h 1518214"/>
                <a:gd name="connsiteX0" fmla="*/ 838124 w 1326382"/>
                <a:gd name="connsiteY0" fmla="*/ 40651 h 1518214"/>
                <a:gd name="connsiteX1" fmla="*/ 854566 w 1326382"/>
                <a:gd name="connsiteY1" fmla="*/ 516120 h 1518214"/>
                <a:gd name="connsiteX2" fmla="*/ 1156017 w 1326382"/>
                <a:gd name="connsiteY2" fmla="*/ 335250 h 1518214"/>
                <a:gd name="connsiteX3" fmla="*/ 1326382 w 1326382"/>
                <a:gd name="connsiteY3" fmla="*/ 442128 h 1518214"/>
                <a:gd name="connsiteX4" fmla="*/ 823508 w 1326382"/>
                <a:gd name="connsiteY4" fmla="*/ 765960 h 1518214"/>
                <a:gd name="connsiteX5" fmla="*/ 910288 w 1326382"/>
                <a:gd name="connsiteY5" fmla="*/ 785598 h 1518214"/>
                <a:gd name="connsiteX6" fmla="*/ 813915 w 1326382"/>
                <a:gd name="connsiteY6" fmla="*/ 833556 h 1518214"/>
                <a:gd name="connsiteX7" fmla="*/ 784228 w 1326382"/>
                <a:gd name="connsiteY7" fmla="*/ 1209456 h 1518214"/>
                <a:gd name="connsiteX8" fmla="*/ 849085 w 1326382"/>
                <a:gd name="connsiteY8" fmla="*/ 1214024 h 1518214"/>
                <a:gd name="connsiteX9" fmla="*/ 741293 w 1326382"/>
                <a:gd name="connsiteY9" fmla="*/ 1518214 h 1518214"/>
                <a:gd name="connsiteX10" fmla="*/ 208731 w 1326382"/>
                <a:gd name="connsiteY10" fmla="*/ 1505425 h 1518214"/>
                <a:gd name="connsiteX11" fmla="*/ 146613 w 1326382"/>
                <a:gd name="connsiteY11" fmla="*/ 1166522 h 1518214"/>
                <a:gd name="connsiteX12" fmla="*/ 209645 w 1326382"/>
                <a:gd name="connsiteY12" fmla="*/ 1196667 h 1518214"/>
                <a:gd name="connsiteX13" fmla="*/ 178117 w 1326382"/>
                <a:gd name="connsiteY13" fmla="*/ 715869 h 1518214"/>
                <a:gd name="connsiteX14" fmla="*/ 261713 w 1326382"/>
                <a:gd name="connsiteY14" fmla="*/ 747232 h 1518214"/>
                <a:gd name="connsiteX15" fmla="*/ 0 w 1326382"/>
                <a:gd name="connsiteY15" fmla="*/ 278613 h 1518214"/>
                <a:gd name="connsiteX16" fmla="*/ 291858 w 1326382"/>
                <a:gd name="connsiteY16" fmla="*/ 154379 h 1518214"/>
                <a:gd name="connsiteX17" fmla="*/ 442584 w 1326382"/>
                <a:gd name="connsiteY17" fmla="*/ 405588 h 1518214"/>
                <a:gd name="connsiteX18" fmla="*/ 548091 w 1326382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45565" h="1518214">
                  <a:moveTo>
                    <a:pt x="838124" y="40651"/>
                  </a:moveTo>
                  <a:cubicBezTo>
                    <a:pt x="836145" y="190615"/>
                    <a:pt x="834165" y="340578"/>
                    <a:pt x="832186" y="490542"/>
                  </a:cubicBezTo>
                  <a:cubicBezTo>
                    <a:pt x="940130" y="410003"/>
                    <a:pt x="1009707" y="358239"/>
                    <a:pt x="1156017" y="335250"/>
                  </a:cubicBezTo>
                  <a:cubicBezTo>
                    <a:pt x="1219200" y="385796"/>
                    <a:pt x="1269593" y="404371"/>
                    <a:pt x="1345565" y="486889"/>
                  </a:cubicBezTo>
                  <a:cubicBezTo>
                    <a:pt x="1037262" y="530888"/>
                    <a:pt x="904808" y="696382"/>
                    <a:pt x="823508" y="765960"/>
                  </a:cubicBezTo>
                  <a:cubicBezTo>
                    <a:pt x="837514" y="773572"/>
                    <a:pt x="854719" y="765197"/>
                    <a:pt x="910288" y="785598"/>
                  </a:cubicBezTo>
                  <a:cubicBezTo>
                    <a:pt x="837665" y="810110"/>
                    <a:pt x="848171" y="834622"/>
                    <a:pt x="813915" y="833556"/>
                  </a:cubicBezTo>
                  <a:lnTo>
                    <a:pt x="784228" y="1209456"/>
                  </a:lnTo>
                  <a:cubicBezTo>
                    <a:pt x="805847" y="1210979"/>
                    <a:pt x="814677" y="1209304"/>
                    <a:pt x="849085" y="1214024"/>
                  </a:cubicBezTo>
                  <a:cubicBezTo>
                    <a:pt x="768394" y="1328210"/>
                    <a:pt x="754844" y="1442395"/>
                    <a:pt x="741293" y="1518214"/>
                  </a:cubicBezTo>
                  <a:lnTo>
                    <a:pt x="208731" y="1505425"/>
                  </a:lnTo>
                  <a:cubicBezTo>
                    <a:pt x="209340" y="1346631"/>
                    <a:pt x="203554" y="1293344"/>
                    <a:pt x="146613" y="1166522"/>
                  </a:cubicBezTo>
                  <a:cubicBezTo>
                    <a:pt x="190002" y="1187227"/>
                    <a:pt x="191832" y="1182356"/>
                    <a:pt x="209645" y="1196667"/>
                  </a:cubicBezTo>
                  <a:cubicBezTo>
                    <a:pt x="223647" y="1048124"/>
                    <a:pt x="263228" y="800468"/>
                    <a:pt x="178117" y="715869"/>
                  </a:cubicBezTo>
                  <a:lnTo>
                    <a:pt x="261713" y="747232"/>
                  </a:lnTo>
                  <a:cubicBezTo>
                    <a:pt x="273589" y="660298"/>
                    <a:pt x="218324" y="506223"/>
                    <a:pt x="0" y="278613"/>
                  </a:cubicBezTo>
                  <a:lnTo>
                    <a:pt x="256689" y="154379"/>
                  </a:lnTo>
                  <a:cubicBezTo>
                    <a:pt x="357021" y="234918"/>
                    <a:pt x="380619" y="337838"/>
                    <a:pt x="442584" y="421574"/>
                  </a:cubicBezTo>
                  <a:lnTo>
                    <a:pt x="548091" y="0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3" name="타원 112">
              <a:extLst>
                <a:ext uri="{FF2B5EF4-FFF2-40B4-BE49-F238E27FC236}">
                  <a16:creationId xmlns:a16="http://schemas.microsoft.com/office/drawing/2014/main" id="{A6B449FB-E527-48AC-A3F2-E6C448DEBBBA}"/>
                </a:ext>
              </a:extLst>
            </p:cNvPr>
            <p:cNvSpPr/>
            <p:nvPr/>
          </p:nvSpPr>
          <p:spPr>
            <a:xfrm rot="1023001">
              <a:off x="8872391" y="2752794"/>
              <a:ext cx="876262" cy="72065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4" name="타원 113">
              <a:extLst>
                <a:ext uri="{FF2B5EF4-FFF2-40B4-BE49-F238E27FC236}">
                  <a16:creationId xmlns:a16="http://schemas.microsoft.com/office/drawing/2014/main" id="{F3E6565F-849A-4405-8D52-D67755E1A60D}"/>
                </a:ext>
              </a:extLst>
            </p:cNvPr>
            <p:cNvSpPr/>
            <p:nvPr/>
          </p:nvSpPr>
          <p:spPr>
            <a:xfrm rot="1023001">
              <a:off x="8739631" y="2136731"/>
              <a:ext cx="1017624" cy="95697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5" name="타원 114">
              <a:extLst>
                <a:ext uri="{FF2B5EF4-FFF2-40B4-BE49-F238E27FC236}">
                  <a16:creationId xmlns:a16="http://schemas.microsoft.com/office/drawing/2014/main" id="{4406EED1-B6C9-442E-9270-D9A50853885A}"/>
                </a:ext>
              </a:extLst>
            </p:cNvPr>
            <p:cNvSpPr/>
            <p:nvPr/>
          </p:nvSpPr>
          <p:spPr>
            <a:xfrm rot="1023001">
              <a:off x="8781329" y="1841640"/>
              <a:ext cx="650363" cy="61159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6" name="타원 115">
              <a:extLst>
                <a:ext uri="{FF2B5EF4-FFF2-40B4-BE49-F238E27FC236}">
                  <a16:creationId xmlns:a16="http://schemas.microsoft.com/office/drawing/2014/main" id="{33B12EF9-A778-48A0-86F5-478483C859C6}"/>
                </a:ext>
              </a:extLst>
            </p:cNvPr>
            <p:cNvSpPr/>
            <p:nvPr/>
          </p:nvSpPr>
          <p:spPr>
            <a:xfrm rot="1023001">
              <a:off x="8227747" y="1544656"/>
              <a:ext cx="942587" cy="101912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7" name="타원 116">
              <a:extLst>
                <a:ext uri="{FF2B5EF4-FFF2-40B4-BE49-F238E27FC236}">
                  <a16:creationId xmlns:a16="http://schemas.microsoft.com/office/drawing/2014/main" id="{1E8B0831-72F6-4332-B97F-614BB8490942}"/>
                </a:ext>
              </a:extLst>
            </p:cNvPr>
            <p:cNvSpPr/>
            <p:nvPr/>
          </p:nvSpPr>
          <p:spPr>
            <a:xfrm rot="1023001">
              <a:off x="7793056" y="1695490"/>
              <a:ext cx="942587" cy="8864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8" name="타원 117">
              <a:extLst>
                <a:ext uri="{FF2B5EF4-FFF2-40B4-BE49-F238E27FC236}">
                  <a16:creationId xmlns:a16="http://schemas.microsoft.com/office/drawing/2014/main" id="{DEFB848B-689F-42C3-AB83-29EB0C63D838}"/>
                </a:ext>
              </a:extLst>
            </p:cNvPr>
            <p:cNvSpPr/>
            <p:nvPr/>
          </p:nvSpPr>
          <p:spPr>
            <a:xfrm rot="1023001">
              <a:off x="7329654" y="1926595"/>
              <a:ext cx="942587" cy="8864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9" name="타원 118">
              <a:extLst>
                <a:ext uri="{FF2B5EF4-FFF2-40B4-BE49-F238E27FC236}">
                  <a16:creationId xmlns:a16="http://schemas.microsoft.com/office/drawing/2014/main" id="{D2B13EAD-691D-4BC2-8449-10D80E1496A4}"/>
                </a:ext>
              </a:extLst>
            </p:cNvPr>
            <p:cNvSpPr/>
            <p:nvPr/>
          </p:nvSpPr>
          <p:spPr>
            <a:xfrm rot="1023001">
              <a:off x="7322818" y="2549785"/>
              <a:ext cx="782358" cy="73572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0" name="타원 119">
              <a:extLst>
                <a:ext uri="{FF2B5EF4-FFF2-40B4-BE49-F238E27FC236}">
                  <a16:creationId xmlns:a16="http://schemas.microsoft.com/office/drawing/2014/main" id="{C922DEE5-1404-4601-91C9-7CAD6EFAC642}"/>
                </a:ext>
              </a:extLst>
            </p:cNvPr>
            <p:cNvSpPr/>
            <p:nvPr/>
          </p:nvSpPr>
          <p:spPr>
            <a:xfrm rot="1023001">
              <a:off x="8073501" y="2415555"/>
              <a:ext cx="797355" cy="65576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21" name="그룹 120">
            <a:extLst>
              <a:ext uri="{FF2B5EF4-FFF2-40B4-BE49-F238E27FC236}">
                <a16:creationId xmlns:a16="http://schemas.microsoft.com/office/drawing/2014/main" id="{0A7B3D67-B3F1-4AB4-92C5-A4D4777067E3}"/>
              </a:ext>
            </a:extLst>
          </p:cNvPr>
          <p:cNvGrpSpPr/>
          <p:nvPr/>
        </p:nvGrpSpPr>
        <p:grpSpPr>
          <a:xfrm>
            <a:off x="5142763" y="4102080"/>
            <a:ext cx="298248" cy="430688"/>
            <a:chOff x="8615780" y="3185232"/>
            <a:chExt cx="1026044" cy="1481671"/>
          </a:xfrm>
          <a:solidFill>
            <a:schemeClr val="accent4"/>
          </a:solidFill>
        </p:grpSpPr>
        <p:sp>
          <p:nvSpPr>
            <p:cNvPr id="122" name="눈물 방울 121">
              <a:extLst>
                <a:ext uri="{FF2B5EF4-FFF2-40B4-BE49-F238E27FC236}">
                  <a16:creationId xmlns:a16="http://schemas.microsoft.com/office/drawing/2014/main" id="{4A3DA3D7-F906-42FF-900A-5E045BE60C18}"/>
                </a:ext>
              </a:extLst>
            </p:cNvPr>
            <p:cNvSpPr/>
            <p:nvPr/>
          </p:nvSpPr>
          <p:spPr>
            <a:xfrm rot="8100000">
              <a:off x="8675547" y="3752503"/>
              <a:ext cx="914400" cy="914400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E7058278-7ADE-4696-841B-5F231F06EE83}"/>
                </a:ext>
              </a:extLst>
            </p:cNvPr>
            <p:cNvSpPr/>
            <p:nvPr/>
          </p:nvSpPr>
          <p:spPr>
            <a:xfrm>
              <a:off x="9014972" y="3185232"/>
              <a:ext cx="216234" cy="56314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2569A40-82C0-43C6-B185-19B2CDD78895}"/>
                </a:ext>
              </a:extLst>
            </p:cNvPr>
            <p:cNvSpPr/>
            <p:nvPr/>
          </p:nvSpPr>
          <p:spPr>
            <a:xfrm rot="3314848">
              <a:off x="9297740" y="3340683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8AD8C780-32CA-4259-8CEA-AC3D121BCE49}"/>
                </a:ext>
              </a:extLst>
            </p:cNvPr>
            <p:cNvSpPr/>
            <p:nvPr/>
          </p:nvSpPr>
          <p:spPr>
            <a:xfrm rot="18285152" flipH="1">
              <a:off x="8768936" y="3335788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26" name="그룹 125">
            <a:extLst>
              <a:ext uri="{FF2B5EF4-FFF2-40B4-BE49-F238E27FC236}">
                <a16:creationId xmlns:a16="http://schemas.microsoft.com/office/drawing/2014/main" id="{5AE84036-6B58-40FC-BCFD-3507CCC5F332}"/>
              </a:ext>
            </a:extLst>
          </p:cNvPr>
          <p:cNvGrpSpPr/>
          <p:nvPr/>
        </p:nvGrpSpPr>
        <p:grpSpPr>
          <a:xfrm>
            <a:off x="5238554" y="4612759"/>
            <a:ext cx="301904" cy="422301"/>
            <a:chOff x="1019786" y="3002376"/>
            <a:chExt cx="2531613" cy="3541196"/>
          </a:xfrm>
          <a:solidFill>
            <a:schemeClr val="accent4"/>
          </a:solidFill>
        </p:grpSpPr>
        <p:sp>
          <p:nvSpPr>
            <p:cNvPr id="127" name="사각형: 둥근 모서리 132">
              <a:extLst>
                <a:ext uri="{FF2B5EF4-FFF2-40B4-BE49-F238E27FC236}">
                  <a16:creationId xmlns:a16="http://schemas.microsoft.com/office/drawing/2014/main" id="{527BB4C0-8B3D-4341-82BB-77C16BD7CCB2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293202 h 1175728"/>
                <a:gd name="connsiteX1" fmla="*/ 293202 w 626166"/>
                <a:gd name="connsiteY1" fmla="*/ 0 h 1175728"/>
                <a:gd name="connsiteX2" fmla="*/ 332964 w 626166"/>
                <a:gd name="connsiteY2" fmla="*/ 0 h 1175728"/>
                <a:gd name="connsiteX3" fmla="*/ 626166 w 626166"/>
                <a:gd name="connsiteY3" fmla="*/ 293202 h 1175728"/>
                <a:gd name="connsiteX4" fmla="*/ 626166 w 626166"/>
                <a:gd name="connsiteY4" fmla="*/ 882526 h 1175728"/>
                <a:gd name="connsiteX5" fmla="*/ 332964 w 626166"/>
                <a:gd name="connsiteY5" fmla="*/ 1175728 h 1175728"/>
                <a:gd name="connsiteX6" fmla="*/ 293202 w 626166"/>
                <a:gd name="connsiteY6" fmla="*/ 1175728 h 1175728"/>
                <a:gd name="connsiteX7" fmla="*/ 0 w 626166"/>
                <a:gd name="connsiteY7" fmla="*/ 882526 h 1175728"/>
                <a:gd name="connsiteX8" fmla="*/ 0 w 626166"/>
                <a:gd name="connsiteY8" fmla="*/ 293202 h 1175728"/>
                <a:gd name="connsiteX0" fmla="*/ 0 w 626166"/>
                <a:gd name="connsiteY0" fmla="*/ 303142 h 1185668"/>
                <a:gd name="connsiteX1" fmla="*/ 293202 w 626166"/>
                <a:gd name="connsiteY1" fmla="*/ 9940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03142 h 1185668"/>
                <a:gd name="connsiteX1" fmla="*/ 233567 w 626166"/>
                <a:gd name="connsiteY1" fmla="*/ 1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93202 w 626166"/>
                <a:gd name="connsiteY6" fmla="*/ 1205546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53446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32959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03142 w 626166"/>
                <a:gd name="connsiteY6" fmla="*/ 1185668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25711"/>
                <a:gd name="connsiteX1" fmla="*/ 233567 w 626166"/>
                <a:gd name="connsiteY1" fmla="*/ 19879 h 1225711"/>
                <a:gd name="connsiteX2" fmla="*/ 432356 w 626166"/>
                <a:gd name="connsiteY2" fmla="*/ 0 h 1225711"/>
                <a:gd name="connsiteX3" fmla="*/ 626166 w 626166"/>
                <a:gd name="connsiteY3" fmla="*/ 323020 h 1225711"/>
                <a:gd name="connsiteX4" fmla="*/ 626166 w 626166"/>
                <a:gd name="connsiteY4" fmla="*/ 912344 h 1225711"/>
                <a:gd name="connsiteX5" fmla="*/ 332964 w 626166"/>
                <a:gd name="connsiteY5" fmla="*/ 1205546 h 1225711"/>
                <a:gd name="connsiteX6" fmla="*/ 332960 w 626166"/>
                <a:gd name="connsiteY6" fmla="*/ 1225424 h 1225711"/>
                <a:gd name="connsiteX7" fmla="*/ 0 w 626166"/>
                <a:gd name="connsiteY7" fmla="*/ 912344 h 1225711"/>
                <a:gd name="connsiteX8" fmla="*/ 0 w 626166"/>
                <a:gd name="connsiteY8" fmla="*/ 323020 h 1225711"/>
                <a:gd name="connsiteX0" fmla="*/ 0 w 626166"/>
                <a:gd name="connsiteY0" fmla="*/ 303142 h 1205833"/>
                <a:gd name="connsiteX1" fmla="*/ 233567 w 626166"/>
                <a:gd name="connsiteY1" fmla="*/ 1 h 1205833"/>
                <a:gd name="connsiteX2" fmla="*/ 412478 w 626166"/>
                <a:gd name="connsiteY2" fmla="*/ 0 h 1205833"/>
                <a:gd name="connsiteX3" fmla="*/ 626166 w 626166"/>
                <a:gd name="connsiteY3" fmla="*/ 303142 h 1205833"/>
                <a:gd name="connsiteX4" fmla="*/ 626166 w 626166"/>
                <a:gd name="connsiteY4" fmla="*/ 892466 h 1205833"/>
                <a:gd name="connsiteX5" fmla="*/ 332964 w 626166"/>
                <a:gd name="connsiteY5" fmla="*/ 1185668 h 1205833"/>
                <a:gd name="connsiteX6" fmla="*/ 332960 w 626166"/>
                <a:gd name="connsiteY6" fmla="*/ 1205546 h 1205833"/>
                <a:gd name="connsiteX7" fmla="*/ 0 w 626166"/>
                <a:gd name="connsiteY7" fmla="*/ 892466 h 1205833"/>
                <a:gd name="connsiteX8" fmla="*/ 0 w 626166"/>
                <a:gd name="connsiteY8" fmla="*/ 303142 h 1205833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32960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23429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3429 w 626166"/>
                <a:gd name="connsiteY6" fmla="*/ 1205546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0252 w 626166"/>
                <a:gd name="connsiteY6" fmla="*/ 1200437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8" name="막힌 원호 135">
              <a:extLst>
                <a:ext uri="{FF2B5EF4-FFF2-40B4-BE49-F238E27FC236}">
                  <a16:creationId xmlns:a16="http://schemas.microsoft.com/office/drawing/2014/main" id="{475EB46D-E87B-4849-A489-4B65649416F3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0A2196A3-12A1-4323-BE6F-BF51DC233F77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747C4F82-69CF-4E2B-A444-D5E02D5CADEF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8378248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/>
          <p:cNvCxnSpPr/>
          <p:nvPr/>
        </p:nvCxnSpPr>
        <p:spPr>
          <a:xfrm>
            <a:off x="9696401" y="0"/>
            <a:ext cx="31691" cy="4941168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7388098" y="2669176"/>
            <a:ext cx="4128667" cy="175432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847881" y="2094389"/>
            <a:ext cx="2668883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accent3"/>
                </a:solidFill>
                <a:cs typeface="Arial" pitchFamily="34" charset="0"/>
              </a:rPr>
              <a:t>Easy to change colors, photos and Text. 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F21303DE-147C-4EEB-9C10-730388DAD5D2}"/>
              </a:ext>
            </a:extLst>
          </p:cNvPr>
          <p:cNvSpPr/>
          <p:nvPr/>
        </p:nvSpPr>
        <p:spPr>
          <a:xfrm>
            <a:off x="3851123" y="283647"/>
            <a:ext cx="5064278" cy="13111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3600" b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Portfolio</a:t>
            </a: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 Presentation Designed</a:t>
            </a:r>
          </a:p>
        </p:txBody>
      </p:sp>
      <p:pic>
        <p:nvPicPr>
          <p:cNvPr id="13314" name="Picture 2" descr="ramo de flores verdes y rosas">
            <a:extLst>
              <a:ext uri="{FF2B5EF4-FFF2-40B4-BE49-F238E27FC236}">
                <a16:creationId xmlns:a16="http://schemas.microsoft.com/office/drawing/2014/main" id="{AC4D066C-92E0-4084-A997-72FFA3B87985}"/>
              </a:ext>
            </a:extLst>
          </p:cNvPr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50" r="15950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>
            <a:extLst>
              <a:ext uri="{FF2B5EF4-FFF2-40B4-BE49-F238E27FC236}">
                <a16:creationId xmlns:a16="http://schemas.microsoft.com/office/drawing/2014/main" id="{5BDCCFC7-BA71-43C4-B10C-BBD071C135C5}"/>
              </a:ext>
            </a:extLst>
          </p:cNvPr>
          <p:cNvPicPr>
            <a:picLocks noGrp="1" noChangeAspect="1" noChangeArrowheads="1"/>
          </p:cNvPicPr>
          <p:nvPr>
            <p:ph type="pic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48" r="15548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ensalada de verduras en plato de cerámica negra">
            <a:extLst>
              <a:ext uri="{FF2B5EF4-FFF2-40B4-BE49-F238E27FC236}">
                <a16:creationId xmlns:a16="http://schemas.microsoft.com/office/drawing/2014/main" id="{2ACB0779-C3F4-45F7-B664-DC6E20B8D6A1}"/>
              </a:ext>
            </a:extLst>
          </p:cNvPr>
          <p:cNvPicPr>
            <a:picLocks noGrp="1" noChangeAspect="1" noChangeArrowheads="1"/>
          </p:cNvPicPr>
          <p:nvPr>
            <p:ph type="pic" idx="1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73" b="20373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48087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14">
            <a:extLst>
              <a:ext uri="{FF2B5EF4-FFF2-40B4-BE49-F238E27FC236}">
                <a16:creationId xmlns:a16="http://schemas.microsoft.com/office/drawing/2014/main" id="{E0487E2B-3A3C-4314-BE26-9D98919B6269}"/>
              </a:ext>
            </a:extLst>
          </p:cNvPr>
          <p:cNvSpPr/>
          <p:nvPr/>
        </p:nvSpPr>
        <p:spPr>
          <a:xfrm>
            <a:off x="1370545" y="5086376"/>
            <a:ext cx="2812211" cy="940280"/>
          </a:xfrm>
          <a:custGeom>
            <a:avLst/>
            <a:gdLst>
              <a:gd name="connsiteX0" fmla="*/ 2812211 w 2812211"/>
              <a:gd name="connsiteY0" fmla="*/ 0 h 940280"/>
              <a:gd name="connsiteX1" fmla="*/ 1949570 w 2812211"/>
              <a:gd name="connsiteY1" fmla="*/ 940280 h 940280"/>
              <a:gd name="connsiteX2" fmla="*/ 0 w 2812211"/>
              <a:gd name="connsiteY2" fmla="*/ 940280 h 940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12211" h="940280">
                <a:moveTo>
                  <a:pt x="2812211" y="0"/>
                </a:moveTo>
                <a:lnTo>
                  <a:pt x="1949570" y="940280"/>
                </a:lnTo>
                <a:lnTo>
                  <a:pt x="0" y="940280"/>
                </a:lnTo>
              </a:path>
            </a:pathLst>
          </a:custGeom>
          <a:ln w="50800">
            <a:solidFill>
              <a:srgbClr val="BEBF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Freeform 13">
            <a:extLst>
              <a:ext uri="{FF2B5EF4-FFF2-40B4-BE49-F238E27FC236}">
                <a16:creationId xmlns:a16="http://schemas.microsoft.com/office/drawing/2014/main" id="{626E05C4-F701-4FD0-8A08-B9E7464AA00B}"/>
              </a:ext>
            </a:extLst>
          </p:cNvPr>
          <p:cNvSpPr/>
          <p:nvPr/>
        </p:nvSpPr>
        <p:spPr>
          <a:xfrm flipV="1">
            <a:off x="8251770" y="5088516"/>
            <a:ext cx="2631057" cy="936000"/>
          </a:xfrm>
          <a:custGeom>
            <a:avLst/>
            <a:gdLst>
              <a:gd name="connsiteX0" fmla="*/ 0 w 2631057"/>
              <a:gd name="connsiteY0" fmla="*/ 793631 h 793631"/>
              <a:gd name="connsiteX1" fmla="*/ 603849 w 2631057"/>
              <a:gd name="connsiteY1" fmla="*/ 0 h 793631"/>
              <a:gd name="connsiteX2" fmla="*/ 2631057 w 2631057"/>
              <a:gd name="connsiteY2" fmla="*/ 0 h 79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31057" h="793631">
                <a:moveTo>
                  <a:pt x="0" y="793631"/>
                </a:moveTo>
                <a:lnTo>
                  <a:pt x="603849" y="0"/>
                </a:lnTo>
                <a:lnTo>
                  <a:pt x="2631057" y="0"/>
                </a:lnTo>
              </a:path>
            </a:pathLst>
          </a:custGeom>
          <a:ln w="47625">
            <a:solidFill>
              <a:srgbClr val="BEBF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Oval 6">
            <a:extLst>
              <a:ext uri="{FF2B5EF4-FFF2-40B4-BE49-F238E27FC236}">
                <a16:creationId xmlns:a16="http://schemas.microsoft.com/office/drawing/2014/main" id="{967EBA16-9C68-43D8-8EDE-C0B83132BB64}"/>
              </a:ext>
            </a:extLst>
          </p:cNvPr>
          <p:cNvSpPr/>
          <p:nvPr/>
        </p:nvSpPr>
        <p:spPr>
          <a:xfrm rot="19643215">
            <a:off x="6760335" y="2118943"/>
            <a:ext cx="2374296" cy="1768833"/>
          </a:xfrm>
          <a:custGeom>
            <a:avLst/>
            <a:gdLst/>
            <a:ahLst/>
            <a:cxnLst/>
            <a:rect l="l" t="t" r="r" b="b"/>
            <a:pathLst>
              <a:path w="2374296" h="1768833">
                <a:moveTo>
                  <a:pt x="2122319" y="274160"/>
                </a:moveTo>
                <a:cubicBezTo>
                  <a:pt x="2279947" y="434566"/>
                  <a:pt x="2376382" y="655105"/>
                  <a:pt x="2374262" y="897757"/>
                </a:cubicBezTo>
                <a:cubicBezTo>
                  <a:pt x="2370023" y="1383058"/>
                  <a:pt x="1973171" y="1773038"/>
                  <a:pt x="1487868" y="1768799"/>
                </a:cubicBezTo>
                <a:lnTo>
                  <a:pt x="244916" y="1757941"/>
                </a:lnTo>
                <a:cubicBezTo>
                  <a:pt x="243021" y="1760093"/>
                  <a:pt x="240936" y="1760194"/>
                  <a:pt x="238844" y="1760193"/>
                </a:cubicBezTo>
                <a:lnTo>
                  <a:pt x="232478" y="1757834"/>
                </a:lnTo>
                <a:lnTo>
                  <a:pt x="215240" y="1757683"/>
                </a:lnTo>
                <a:lnTo>
                  <a:pt x="215239" y="1757682"/>
                </a:lnTo>
                <a:lnTo>
                  <a:pt x="215233" y="1757683"/>
                </a:lnTo>
                <a:lnTo>
                  <a:pt x="215233" y="1757679"/>
                </a:lnTo>
                <a:lnTo>
                  <a:pt x="200021" y="1745799"/>
                </a:lnTo>
                <a:cubicBezTo>
                  <a:pt x="85924" y="1677713"/>
                  <a:pt x="0" y="1316657"/>
                  <a:pt x="0" y="881792"/>
                </a:cubicBezTo>
                <a:cubicBezTo>
                  <a:pt x="0" y="483215"/>
                  <a:pt x="72182" y="146639"/>
                  <a:pt x="172783" y="42438"/>
                </a:cubicBezTo>
                <a:cubicBezTo>
                  <a:pt x="191110" y="13973"/>
                  <a:pt x="217565" y="-2559"/>
                  <a:pt x="239494" y="324"/>
                </a:cubicBezTo>
                <a:lnTo>
                  <a:pt x="1503219" y="11362"/>
                </a:lnTo>
                <a:cubicBezTo>
                  <a:pt x="1745871" y="13482"/>
                  <a:pt x="1964691" y="113754"/>
                  <a:pt x="2122319" y="27416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6" name="Group 8">
            <a:extLst>
              <a:ext uri="{FF2B5EF4-FFF2-40B4-BE49-F238E27FC236}">
                <a16:creationId xmlns:a16="http://schemas.microsoft.com/office/drawing/2014/main" id="{804C64D7-5FA7-41AB-B2C7-973F0FB92372}"/>
              </a:ext>
            </a:extLst>
          </p:cNvPr>
          <p:cNvGrpSpPr/>
          <p:nvPr/>
        </p:nvGrpSpPr>
        <p:grpSpPr>
          <a:xfrm rot="20799350">
            <a:off x="3263435" y="1799212"/>
            <a:ext cx="2518148" cy="2151435"/>
            <a:chOff x="2066735" y="1837293"/>
            <a:chExt cx="2518148" cy="2151435"/>
          </a:xfrm>
        </p:grpSpPr>
        <p:sp>
          <p:nvSpPr>
            <p:cNvPr id="7" name="Round Same Side Corner Rectangle 2">
              <a:extLst>
                <a:ext uri="{FF2B5EF4-FFF2-40B4-BE49-F238E27FC236}">
                  <a16:creationId xmlns:a16="http://schemas.microsoft.com/office/drawing/2014/main" id="{2C10278A-DE67-4D55-930C-CDD20854E35E}"/>
                </a:ext>
              </a:extLst>
            </p:cNvPr>
            <p:cNvSpPr/>
            <p:nvPr/>
          </p:nvSpPr>
          <p:spPr>
            <a:xfrm rot="18900000">
              <a:off x="2066735" y="1837293"/>
              <a:ext cx="1757503" cy="2151435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8" name="Oval 3">
              <a:extLst>
                <a:ext uri="{FF2B5EF4-FFF2-40B4-BE49-F238E27FC236}">
                  <a16:creationId xmlns:a16="http://schemas.microsoft.com/office/drawing/2014/main" id="{F78F441C-08C3-4747-8E3C-07BD6827579F}"/>
                </a:ext>
              </a:extLst>
            </p:cNvPr>
            <p:cNvSpPr/>
            <p:nvPr/>
          </p:nvSpPr>
          <p:spPr>
            <a:xfrm rot="2700000">
              <a:off x="3590577" y="2794901"/>
              <a:ext cx="231105" cy="1757506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9" name="Group 25">
            <a:extLst>
              <a:ext uri="{FF2B5EF4-FFF2-40B4-BE49-F238E27FC236}">
                <a16:creationId xmlns:a16="http://schemas.microsoft.com/office/drawing/2014/main" id="{35AA2CEC-1E44-4515-B3B0-A1B9F76E5C9D}"/>
              </a:ext>
            </a:extLst>
          </p:cNvPr>
          <p:cNvGrpSpPr/>
          <p:nvPr/>
        </p:nvGrpSpPr>
        <p:grpSpPr>
          <a:xfrm>
            <a:off x="3258913" y="2534039"/>
            <a:ext cx="1767470" cy="887301"/>
            <a:chOff x="1345882" y="3789040"/>
            <a:chExt cx="2118088" cy="976031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359510F-5225-4925-927F-6BDDCFD69D5C}"/>
                </a:ext>
              </a:extLst>
            </p:cNvPr>
            <p:cNvSpPr txBox="1"/>
            <p:nvPr/>
          </p:nvSpPr>
          <p:spPr>
            <a:xfrm>
              <a:off x="1345882" y="3789040"/>
              <a:ext cx="2111347" cy="33855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81BC75D-EFD7-4CF4-8058-17B695624406}"/>
                </a:ext>
              </a:extLst>
            </p:cNvPr>
            <p:cNvSpPr txBox="1"/>
            <p:nvPr/>
          </p:nvSpPr>
          <p:spPr>
            <a:xfrm>
              <a:off x="1345883" y="4054107"/>
              <a:ext cx="2118087" cy="710964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28">
            <a:extLst>
              <a:ext uri="{FF2B5EF4-FFF2-40B4-BE49-F238E27FC236}">
                <a16:creationId xmlns:a16="http://schemas.microsoft.com/office/drawing/2014/main" id="{D56AB3CB-4A36-434B-83A1-0DF46D16305F}"/>
              </a:ext>
            </a:extLst>
          </p:cNvPr>
          <p:cNvGrpSpPr/>
          <p:nvPr/>
        </p:nvGrpSpPr>
        <p:grpSpPr>
          <a:xfrm>
            <a:off x="7004940" y="2534039"/>
            <a:ext cx="1872847" cy="887301"/>
            <a:chOff x="1345882" y="3789040"/>
            <a:chExt cx="2118088" cy="976031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51EF0EB-955B-4AD5-B127-18E09F355552}"/>
                </a:ext>
              </a:extLst>
            </p:cNvPr>
            <p:cNvSpPr txBox="1"/>
            <p:nvPr/>
          </p:nvSpPr>
          <p:spPr>
            <a:xfrm>
              <a:off x="1345882" y="3789040"/>
              <a:ext cx="2111347" cy="33855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68CBAA3-6034-4391-854F-B1DFF103F12C}"/>
                </a:ext>
              </a:extLst>
            </p:cNvPr>
            <p:cNvSpPr txBox="1"/>
            <p:nvPr/>
          </p:nvSpPr>
          <p:spPr>
            <a:xfrm>
              <a:off x="1345883" y="4054107"/>
              <a:ext cx="2118087" cy="710964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12">
            <a:extLst>
              <a:ext uri="{FF2B5EF4-FFF2-40B4-BE49-F238E27FC236}">
                <a16:creationId xmlns:a16="http://schemas.microsoft.com/office/drawing/2014/main" id="{320262EA-65C9-44A7-9EA5-84892C4905C2}"/>
              </a:ext>
            </a:extLst>
          </p:cNvPr>
          <p:cNvGrpSpPr/>
          <p:nvPr/>
        </p:nvGrpSpPr>
        <p:grpSpPr>
          <a:xfrm>
            <a:off x="9011791" y="4945342"/>
            <a:ext cx="2808000" cy="969029"/>
            <a:chOff x="5652121" y="1872652"/>
            <a:chExt cx="2448361" cy="969029"/>
          </a:xfrm>
        </p:grpSpPr>
        <p:sp>
          <p:nvSpPr>
            <p:cNvPr id="25" name="Rectangle 53">
              <a:extLst>
                <a:ext uri="{FF2B5EF4-FFF2-40B4-BE49-F238E27FC236}">
                  <a16:creationId xmlns:a16="http://schemas.microsoft.com/office/drawing/2014/main" id="{7C0C7A8A-2A0D-461A-A67A-BF222FCABEE9}"/>
                </a:ext>
              </a:extLst>
            </p:cNvPr>
            <p:cNvSpPr/>
            <p:nvPr/>
          </p:nvSpPr>
          <p:spPr>
            <a:xfrm>
              <a:off x="5652121" y="2195350"/>
              <a:ext cx="244836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2DEA94F-B5C4-4FF7-BF09-4B7D8F90739C}"/>
                </a:ext>
              </a:extLst>
            </p:cNvPr>
            <p:cNvSpPr txBox="1"/>
            <p:nvPr/>
          </p:nvSpPr>
          <p:spPr>
            <a:xfrm>
              <a:off x="5652121" y="1872652"/>
              <a:ext cx="244836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60">
            <a:extLst>
              <a:ext uri="{FF2B5EF4-FFF2-40B4-BE49-F238E27FC236}">
                <a16:creationId xmlns:a16="http://schemas.microsoft.com/office/drawing/2014/main" id="{F790A3A9-BED0-42E3-9542-36B0BE9E9F7C}"/>
              </a:ext>
            </a:extLst>
          </p:cNvPr>
          <p:cNvGrpSpPr/>
          <p:nvPr/>
        </p:nvGrpSpPr>
        <p:grpSpPr>
          <a:xfrm>
            <a:off x="312272" y="4945342"/>
            <a:ext cx="2812211" cy="969029"/>
            <a:chOff x="5652121" y="1872652"/>
            <a:chExt cx="2448361" cy="969029"/>
          </a:xfrm>
        </p:grpSpPr>
        <p:sp>
          <p:nvSpPr>
            <p:cNvPr id="28" name="Rectangle 61">
              <a:extLst>
                <a:ext uri="{FF2B5EF4-FFF2-40B4-BE49-F238E27FC236}">
                  <a16:creationId xmlns:a16="http://schemas.microsoft.com/office/drawing/2014/main" id="{5DF3BB24-94F0-4D27-8406-0251D2075A79}"/>
                </a:ext>
              </a:extLst>
            </p:cNvPr>
            <p:cNvSpPr/>
            <p:nvPr/>
          </p:nvSpPr>
          <p:spPr>
            <a:xfrm>
              <a:off x="5652121" y="2195350"/>
              <a:ext cx="244836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2460B92-10D4-4CC3-BE46-D87DBB2A00B7}"/>
                </a:ext>
              </a:extLst>
            </p:cNvPr>
            <p:cNvSpPr txBox="1"/>
            <p:nvPr/>
          </p:nvSpPr>
          <p:spPr>
            <a:xfrm>
              <a:off x="5652121" y="1872652"/>
              <a:ext cx="244836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20" name="Freeform 6">
            <a:extLst>
              <a:ext uri="{FF2B5EF4-FFF2-40B4-BE49-F238E27FC236}">
                <a16:creationId xmlns:a16="http://schemas.microsoft.com/office/drawing/2014/main" id="{34AB53BB-C6E9-4B1A-AD8F-81CDBAB2E0B0}"/>
              </a:ext>
            </a:extLst>
          </p:cNvPr>
          <p:cNvSpPr>
            <a:spLocks/>
          </p:cNvSpPr>
          <p:nvPr/>
        </p:nvSpPr>
        <p:spPr bwMode="auto">
          <a:xfrm>
            <a:off x="7205663" y="6718301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0D66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27A23900-95BE-930A-76F2-17BC58983747}"/>
              </a:ext>
            </a:extLst>
          </p:cNvPr>
          <p:cNvGrpSpPr/>
          <p:nvPr/>
        </p:nvGrpSpPr>
        <p:grpSpPr>
          <a:xfrm>
            <a:off x="5180542" y="3429000"/>
            <a:ext cx="1812396" cy="2073148"/>
            <a:chOff x="5180542" y="3429000"/>
            <a:chExt cx="1812396" cy="2073148"/>
          </a:xfrm>
        </p:grpSpPr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7711BF29-63A3-41D8-8CF5-405D0469332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474561" y="4603431"/>
              <a:ext cx="518377" cy="588783"/>
            </a:xfrm>
            <a:custGeom>
              <a:avLst/>
              <a:gdLst>
                <a:gd name="T0" fmla="*/ 563 w 590"/>
                <a:gd name="T1" fmla="*/ 209 h 670"/>
                <a:gd name="T2" fmla="*/ 552 w 590"/>
                <a:gd name="T3" fmla="*/ 167 h 670"/>
                <a:gd name="T4" fmla="*/ 502 w 590"/>
                <a:gd name="T5" fmla="*/ 80 h 670"/>
                <a:gd name="T6" fmla="*/ 456 w 590"/>
                <a:gd name="T7" fmla="*/ 70 h 670"/>
                <a:gd name="T8" fmla="*/ 445 w 590"/>
                <a:gd name="T9" fmla="*/ 57 h 670"/>
                <a:gd name="T10" fmla="*/ 424 w 590"/>
                <a:gd name="T11" fmla="*/ 46 h 670"/>
                <a:gd name="T12" fmla="*/ 360 w 590"/>
                <a:gd name="T13" fmla="*/ 14 h 670"/>
                <a:gd name="T14" fmla="*/ 355 w 590"/>
                <a:gd name="T15" fmla="*/ 0 h 670"/>
                <a:gd name="T16" fmla="*/ 285 w 590"/>
                <a:gd name="T17" fmla="*/ 0 h 670"/>
                <a:gd name="T18" fmla="*/ 211 w 590"/>
                <a:gd name="T19" fmla="*/ 15 h 670"/>
                <a:gd name="T20" fmla="*/ 155 w 590"/>
                <a:gd name="T21" fmla="*/ 36 h 670"/>
                <a:gd name="T22" fmla="*/ 130 w 590"/>
                <a:gd name="T23" fmla="*/ 49 h 670"/>
                <a:gd name="T24" fmla="*/ 101 w 590"/>
                <a:gd name="T25" fmla="*/ 86 h 670"/>
                <a:gd name="T26" fmla="*/ 85 w 590"/>
                <a:gd name="T27" fmla="*/ 102 h 670"/>
                <a:gd name="T28" fmla="*/ 25 w 590"/>
                <a:gd name="T29" fmla="*/ 180 h 670"/>
                <a:gd name="T30" fmla="*/ 21 w 590"/>
                <a:gd name="T31" fmla="*/ 209 h 670"/>
                <a:gd name="T32" fmla="*/ 32 w 590"/>
                <a:gd name="T33" fmla="*/ 230 h 670"/>
                <a:gd name="T34" fmla="*/ 42 w 590"/>
                <a:gd name="T35" fmla="*/ 285 h 670"/>
                <a:gd name="T36" fmla="*/ 19 w 590"/>
                <a:gd name="T37" fmla="*/ 318 h 670"/>
                <a:gd name="T38" fmla="*/ 15 w 590"/>
                <a:gd name="T39" fmla="*/ 355 h 670"/>
                <a:gd name="T40" fmla="*/ 29 w 590"/>
                <a:gd name="T41" fmla="*/ 380 h 670"/>
                <a:gd name="T42" fmla="*/ 62 w 590"/>
                <a:gd name="T43" fmla="*/ 403 h 670"/>
                <a:gd name="T44" fmla="*/ 79 w 590"/>
                <a:gd name="T45" fmla="*/ 406 h 670"/>
                <a:gd name="T46" fmla="*/ 123 w 590"/>
                <a:gd name="T47" fmla="*/ 402 h 670"/>
                <a:gd name="T48" fmla="*/ 144 w 590"/>
                <a:gd name="T49" fmla="*/ 397 h 670"/>
                <a:gd name="T50" fmla="*/ 147 w 590"/>
                <a:gd name="T51" fmla="*/ 396 h 670"/>
                <a:gd name="T52" fmla="*/ 183 w 590"/>
                <a:gd name="T53" fmla="*/ 417 h 670"/>
                <a:gd name="T54" fmla="*/ 186 w 590"/>
                <a:gd name="T55" fmla="*/ 425 h 670"/>
                <a:gd name="T56" fmla="*/ 214 w 590"/>
                <a:gd name="T57" fmla="*/ 450 h 670"/>
                <a:gd name="T58" fmla="*/ 236 w 590"/>
                <a:gd name="T59" fmla="*/ 487 h 670"/>
                <a:gd name="T60" fmla="*/ 245 w 590"/>
                <a:gd name="T61" fmla="*/ 554 h 670"/>
                <a:gd name="T62" fmla="*/ 244 w 590"/>
                <a:gd name="T63" fmla="*/ 626 h 670"/>
                <a:gd name="T64" fmla="*/ 244 w 590"/>
                <a:gd name="T65" fmla="*/ 626 h 670"/>
                <a:gd name="T66" fmla="*/ 348 w 590"/>
                <a:gd name="T67" fmla="*/ 654 h 670"/>
                <a:gd name="T68" fmla="*/ 348 w 590"/>
                <a:gd name="T69" fmla="*/ 654 h 670"/>
                <a:gd name="T70" fmla="*/ 372 w 590"/>
                <a:gd name="T71" fmla="*/ 600 h 670"/>
                <a:gd name="T72" fmla="*/ 384 w 590"/>
                <a:gd name="T73" fmla="*/ 489 h 670"/>
                <a:gd name="T74" fmla="*/ 384 w 590"/>
                <a:gd name="T75" fmla="*/ 489 h 670"/>
                <a:gd name="T76" fmla="*/ 453 w 590"/>
                <a:gd name="T77" fmla="*/ 390 h 670"/>
                <a:gd name="T78" fmla="*/ 453 w 590"/>
                <a:gd name="T79" fmla="*/ 390 h 670"/>
                <a:gd name="T80" fmla="*/ 493 w 590"/>
                <a:gd name="T81" fmla="*/ 389 h 670"/>
                <a:gd name="T82" fmla="*/ 542 w 590"/>
                <a:gd name="T83" fmla="*/ 360 h 670"/>
                <a:gd name="T84" fmla="*/ 557 w 590"/>
                <a:gd name="T85" fmla="*/ 334 h 670"/>
                <a:gd name="T86" fmla="*/ 551 w 590"/>
                <a:gd name="T87" fmla="*/ 285 h 670"/>
                <a:gd name="T88" fmla="*/ 551 w 590"/>
                <a:gd name="T89" fmla="*/ 285 h 670"/>
                <a:gd name="T90" fmla="*/ 551 w 590"/>
                <a:gd name="T91" fmla="*/ 285 h 670"/>
                <a:gd name="T92" fmla="*/ 563 w 590"/>
                <a:gd name="T93" fmla="*/ 209 h 670"/>
                <a:gd name="T94" fmla="*/ 260 w 590"/>
                <a:gd name="T95" fmla="*/ 389 h 670"/>
                <a:gd name="T96" fmla="*/ 276 w 590"/>
                <a:gd name="T97" fmla="*/ 395 h 670"/>
                <a:gd name="T98" fmla="*/ 266 w 590"/>
                <a:gd name="T99" fmla="*/ 397 h 670"/>
                <a:gd name="T100" fmla="*/ 260 w 590"/>
                <a:gd name="T101" fmla="*/ 389 h 670"/>
                <a:gd name="T102" fmla="*/ 167 w 590"/>
                <a:gd name="T103" fmla="*/ 383 h 670"/>
                <a:gd name="T104" fmla="*/ 170 w 590"/>
                <a:gd name="T105" fmla="*/ 377 h 670"/>
                <a:gd name="T106" fmla="*/ 169 w 590"/>
                <a:gd name="T107" fmla="*/ 365 h 670"/>
                <a:gd name="T108" fmla="*/ 192 w 590"/>
                <a:gd name="T109" fmla="*/ 378 h 670"/>
                <a:gd name="T110" fmla="*/ 186 w 590"/>
                <a:gd name="T111" fmla="*/ 391 h 670"/>
                <a:gd name="T112" fmla="*/ 185 w 590"/>
                <a:gd name="T113" fmla="*/ 397 h 670"/>
                <a:gd name="T114" fmla="*/ 167 w 590"/>
                <a:gd name="T115" fmla="*/ 383 h 670"/>
                <a:gd name="T116" fmla="*/ 336 w 590"/>
                <a:gd name="T117" fmla="*/ 400 h 670"/>
                <a:gd name="T118" fmla="*/ 391 w 590"/>
                <a:gd name="T119" fmla="*/ 409 h 670"/>
                <a:gd name="T120" fmla="*/ 386 w 590"/>
                <a:gd name="T121" fmla="*/ 413 h 670"/>
                <a:gd name="T122" fmla="*/ 336 w 590"/>
                <a:gd name="T123" fmla="*/ 400 h 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90" h="670">
                  <a:moveTo>
                    <a:pt x="563" y="209"/>
                  </a:moveTo>
                  <a:cubicBezTo>
                    <a:pt x="555" y="196"/>
                    <a:pt x="556" y="181"/>
                    <a:pt x="552" y="167"/>
                  </a:cubicBezTo>
                  <a:cubicBezTo>
                    <a:pt x="543" y="134"/>
                    <a:pt x="552" y="89"/>
                    <a:pt x="502" y="80"/>
                  </a:cubicBezTo>
                  <a:cubicBezTo>
                    <a:pt x="486" y="79"/>
                    <a:pt x="469" y="83"/>
                    <a:pt x="456" y="70"/>
                  </a:cubicBezTo>
                  <a:cubicBezTo>
                    <a:pt x="452" y="66"/>
                    <a:pt x="449" y="61"/>
                    <a:pt x="445" y="57"/>
                  </a:cubicBezTo>
                  <a:cubicBezTo>
                    <a:pt x="439" y="50"/>
                    <a:pt x="433" y="46"/>
                    <a:pt x="424" y="46"/>
                  </a:cubicBezTo>
                  <a:cubicBezTo>
                    <a:pt x="398" y="45"/>
                    <a:pt x="379" y="29"/>
                    <a:pt x="360" y="14"/>
                  </a:cubicBezTo>
                  <a:cubicBezTo>
                    <a:pt x="353" y="12"/>
                    <a:pt x="354" y="5"/>
                    <a:pt x="355" y="0"/>
                  </a:cubicBezTo>
                  <a:cubicBezTo>
                    <a:pt x="332" y="0"/>
                    <a:pt x="308" y="0"/>
                    <a:pt x="285" y="0"/>
                  </a:cubicBezTo>
                  <a:cubicBezTo>
                    <a:pt x="263" y="17"/>
                    <a:pt x="240" y="24"/>
                    <a:pt x="211" y="15"/>
                  </a:cubicBezTo>
                  <a:cubicBezTo>
                    <a:pt x="188" y="8"/>
                    <a:pt x="167" y="13"/>
                    <a:pt x="155" y="36"/>
                  </a:cubicBezTo>
                  <a:cubicBezTo>
                    <a:pt x="149" y="47"/>
                    <a:pt x="142" y="53"/>
                    <a:pt x="130" y="49"/>
                  </a:cubicBezTo>
                  <a:cubicBezTo>
                    <a:pt x="113" y="56"/>
                    <a:pt x="97" y="65"/>
                    <a:pt x="101" y="86"/>
                  </a:cubicBezTo>
                  <a:cubicBezTo>
                    <a:pt x="103" y="101"/>
                    <a:pt x="94" y="100"/>
                    <a:pt x="85" y="102"/>
                  </a:cubicBezTo>
                  <a:cubicBezTo>
                    <a:pt x="44" y="110"/>
                    <a:pt x="65" y="167"/>
                    <a:pt x="25" y="180"/>
                  </a:cubicBezTo>
                  <a:cubicBezTo>
                    <a:pt x="17" y="182"/>
                    <a:pt x="18" y="199"/>
                    <a:pt x="21" y="209"/>
                  </a:cubicBezTo>
                  <a:cubicBezTo>
                    <a:pt x="23" y="216"/>
                    <a:pt x="26" y="226"/>
                    <a:pt x="32" y="230"/>
                  </a:cubicBezTo>
                  <a:cubicBezTo>
                    <a:pt x="54" y="246"/>
                    <a:pt x="49" y="265"/>
                    <a:pt x="42" y="285"/>
                  </a:cubicBezTo>
                  <a:cubicBezTo>
                    <a:pt x="33" y="295"/>
                    <a:pt x="37" y="311"/>
                    <a:pt x="19" y="318"/>
                  </a:cubicBezTo>
                  <a:cubicBezTo>
                    <a:pt x="3" y="324"/>
                    <a:pt x="0" y="343"/>
                    <a:pt x="15" y="355"/>
                  </a:cubicBezTo>
                  <a:cubicBezTo>
                    <a:pt x="24" y="362"/>
                    <a:pt x="27" y="370"/>
                    <a:pt x="29" y="380"/>
                  </a:cubicBezTo>
                  <a:cubicBezTo>
                    <a:pt x="33" y="396"/>
                    <a:pt x="43" y="407"/>
                    <a:pt x="62" y="403"/>
                  </a:cubicBezTo>
                  <a:cubicBezTo>
                    <a:pt x="69" y="401"/>
                    <a:pt x="73" y="400"/>
                    <a:pt x="79" y="406"/>
                  </a:cubicBezTo>
                  <a:cubicBezTo>
                    <a:pt x="95" y="423"/>
                    <a:pt x="110" y="417"/>
                    <a:pt x="123" y="402"/>
                  </a:cubicBezTo>
                  <a:cubicBezTo>
                    <a:pt x="129" y="398"/>
                    <a:pt x="137" y="396"/>
                    <a:pt x="144" y="397"/>
                  </a:cubicBezTo>
                  <a:cubicBezTo>
                    <a:pt x="145" y="397"/>
                    <a:pt x="146" y="396"/>
                    <a:pt x="147" y="396"/>
                  </a:cubicBezTo>
                  <a:cubicBezTo>
                    <a:pt x="159" y="403"/>
                    <a:pt x="171" y="410"/>
                    <a:pt x="183" y="417"/>
                  </a:cubicBezTo>
                  <a:cubicBezTo>
                    <a:pt x="183" y="420"/>
                    <a:pt x="185" y="422"/>
                    <a:pt x="186" y="425"/>
                  </a:cubicBezTo>
                  <a:cubicBezTo>
                    <a:pt x="196" y="433"/>
                    <a:pt x="201" y="447"/>
                    <a:pt x="214" y="450"/>
                  </a:cubicBezTo>
                  <a:cubicBezTo>
                    <a:pt x="215" y="466"/>
                    <a:pt x="230" y="474"/>
                    <a:pt x="236" y="487"/>
                  </a:cubicBezTo>
                  <a:cubicBezTo>
                    <a:pt x="247" y="508"/>
                    <a:pt x="248" y="530"/>
                    <a:pt x="245" y="554"/>
                  </a:cubicBezTo>
                  <a:cubicBezTo>
                    <a:pt x="242" y="578"/>
                    <a:pt x="233" y="602"/>
                    <a:pt x="244" y="626"/>
                  </a:cubicBezTo>
                  <a:cubicBezTo>
                    <a:pt x="244" y="626"/>
                    <a:pt x="244" y="626"/>
                    <a:pt x="244" y="626"/>
                  </a:cubicBezTo>
                  <a:cubicBezTo>
                    <a:pt x="262" y="659"/>
                    <a:pt x="303" y="670"/>
                    <a:pt x="348" y="654"/>
                  </a:cubicBezTo>
                  <a:cubicBezTo>
                    <a:pt x="348" y="654"/>
                    <a:pt x="348" y="654"/>
                    <a:pt x="348" y="654"/>
                  </a:cubicBezTo>
                  <a:cubicBezTo>
                    <a:pt x="373" y="643"/>
                    <a:pt x="376" y="621"/>
                    <a:pt x="372" y="600"/>
                  </a:cubicBezTo>
                  <a:cubicBezTo>
                    <a:pt x="366" y="561"/>
                    <a:pt x="373" y="525"/>
                    <a:pt x="384" y="489"/>
                  </a:cubicBezTo>
                  <a:cubicBezTo>
                    <a:pt x="384" y="489"/>
                    <a:pt x="384" y="489"/>
                    <a:pt x="384" y="489"/>
                  </a:cubicBezTo>
                  <a:cubicBezTo>
                    <a:pt x="407" y="456"/>
                    <a:pt x="430" y="423"/>
                    <a:pt x="453" y="390"/>
                  </a:cubicBezTo>
                  <a:cubicBezTo>
                    <a:pt x="453" y="390"/>
                    <a:pt x="453" y="390"/>
                    <a:pt x="453" y="390"/>
                  </a:cubicBezTo>
                  <a:cubicBezTo>
                    <a:pt x="467" y="393"/>
                    <a:pt x="480" y="391"/>
                    <a:pt x="493" y="389"/>
                  </a:cubicBezTo>
                  <a:cubicBezTo>
                    <a:pt x="508" y="377"/>
                    <a:pt x="530" y="378"/>
                    <a:pt x="542" y="360"/>
                  </a:cubicBezTo>
                  <a:cubicBezTo>
                    <a:pt x="554" y="355"/>
                    <a:pt x="561" y="348"/>
                    <a:pt x="557" y="334"/>
                  </a:cubicBezTo>
                  <a:cubicBezTo>
                    <a:pt x="554" y="318"/>
                    <a:pt x="527" y="305"/>
                    <a:pt x="551" y="285"/>
                  </a:cubicBezTo>
                  <a:cubicBezTo>
                    <a:pt x="551" y="285"/>
                    <a:pt x="551" y="285"/>
                    <a:pt x="551" y="285"/>
                  </a:cubicBezTo>
                  <a:cubicBezTo>
                    <a:pt x="551" y="285"/>
                    <a:pt x="551" y="285"/>
                    <a:pt x="551" y="285"/>
                  </a:cubicBezTo>
                  <a:cubicBezTo>
                    <a:pt x="587" y="266"/>
                    <a:pt x="590" y="248"/>
                    <a:pt x="563" y="209"/>
                  </a:cubicBezTo>
                  <a:close/>
                  <a:moveTo>
                    <a:pt x="260" y="389"/>
                  </a:moveTo>
                  <a:cubicBezTo>
                    <a:pt x="265" y="391"/>
                    <a:pt x="270" y="394"/>
                    <a:pt x="276" y="395"/>
                  </a:cubicBezTo>
                  <a:cubicBezTo>
                    <a:pt x="275" y="400"/>
                    <a:pt x="275" y="407"/>
                    <a:pt x="266" y="397"/>
                  </a:cubicBezTo>
                  <a:cubicBezTo>
                    <a:pt x="264" y="394"/>
                    <a:pt x="262" y="392"/>
                    <a:pt x="260" y="389"/>
                  </a:cubicBezTo>
                  <a:close/>
                  <a:moveTo>
                    <a:pt x="167" y="383"/>
                  </a:moveTo>
                  <a:cubicBezTo>
                    <a:pt x="168" y="381"/>
                    <a:pt x="169" y="379"/>
                    <a:pt x="170" y="377"/>
                  </a:cubicBezTo>
                  <a:cubicBezTo>
                    <a:pt x="171" y="373"/>
                    <a:pt x="171" y="369"/>
                    <a:pt x="169" y="365"/>
                  </a:cubicBezTo>
                  <a:cubicBezTo>
                    <a:pt x="179" y="366"/>
                    <a:pt x="187" y="370"/>
                    <a:pt x="192" y="378"/>
                  </a:cubicBezTo>
                  <a:cubicBezTo>
                    <a:pt x="189" y="381"/>
                    <a:pt x="187" y="386"/>
                    <a:pt x="186" y="391"/>
                  </a:cubicBezTo>
                  <a:cubicBezTo>
                    <a:pt x="186" y="393"/>
                    <a:pt x="185" y="395"/>
                    <a:pt x="185" y="397"/>
                  </a:cubicBezTo>
                  <a:cubicBezTo>
                    <a:pt x="176" y="396"/>
                    <a:pt x="169" y="393"/>
                    <a:pt x="167" y="383"/>
                  </a:cubicBezTo>
                  <a:close/>
                  <a:moveTo>
                    <a:pt x="336" y="400"/>
                  </a:moveTo>
                  <a:cubicBezTo>
                    <a:pt x="352" y="414"/>
                    <a:pt x="372" y="409"/>
                    <a:pt x="391" y="409"/>
                  </a:cubicBezTo>
                  <a:cubicBezTo>
                    <a:pt x="389" y="410"/>
                    <a:pt x="388" y="412"/>
                    <a:pt x="386" y="413"/>
                  </a:cubicBezTo>
                  <a:cubicBezTo>
                    <a:pt x="347" y="453"/>
                    <a:pt x="346" y="434"/>
                    <a:pt x="336" y="400"/>
                  </a:cubicBezTo>
                  <a:close/>
                </a:path>
              </a:pathLst>
            </a:custGeom>
            <a:solidFill>
              <a:srgbClr val="0D66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1" name="Freeform 7">
              <a:extLst>
                <a:ext uri="{FF2B5EF4-FFF2-40B4-BE49-F238E27FC236}">
                  <a16:creationId xmlns:a16="http://schemas.microsoft.com/office/drawing/2014/main" id="{306C0C8F-3DC2-4120-952F-D34C52B5C27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27803" y="4965824"/>
              <a:ext cx="452804" cy="536324"/>
            </a:xfrm>
            <a:custGeom>
              <a:avLst/>
              <a:gdLst>
                <a:gd name="T0" fmla="*/ 423 w 516"/>
                <a:gd name="T1" fmla="*/ 191 h 610"/>
                <a:gd name="T2" fmla="*/ 406 w 516"/>
                <a:gd name="T3" fmla="*/ 176 h 610"/>
                <a:gd name="T4" fmla="*/ 405 w 516"/>
                <a:gd name="T5" fmla="*/ 149 h 610"/>
                <a:gd name="T6" fmla="*/ 402 w 516"/>
                <a:gd name="T7" fmla="*/ 146 h 610"/>
                <a:gd name="T8" fmla="*/ 356 w 516"/>
                <a:gd name="T9" fmla="*/ 68 h 610"/>
                <a:gd name="T10" fmla="*/ 334 w 516"/>
                <a:gd name="T11" fmla="*/ 52 h 610"/>
                <a:gd name="T12" fmla="*/ 279 w 516"/>
                <a:gd name="T13" fmla="*/ 20 h 610"/>
                <a:gd name="T14" fmla="*/ 223 w 516"/>
                <a:gd name="T15" fmla="*/ 8 h 610"/>
                <a:gd name="T16" fmla="*/ 176 w 516"/>
                <a:gd name="T17" fmla="*/ 16 h 610"/>
                <a:gd name="T18" fmla="*/ 167 w 516"/>
                <a:gd name="T19" fmla="*/ 29 h 610"/>
                <a:gd name="T20" fmla="*/ 106 w 516"/>
                <a:gd name="T21" fmla="*/ 57 h 610"/>
                <a:gd name="T22" fmla="*/ 61 w 516"/>
                <a:gd name="T23" fmla="*/ 99 h 610"/>
                <a:gd name="T24" fmla="*/ 29 w 516"/>
                <a:gd name="T25" fmla="*/ 126 h 610"/>
                <a:gd name="T26" fmla="*/ 10 w 516"/>
                <a:gd name="T27" fmla="*/ 196 h 610"/>
                <a:gd name="T28" fmla="*/ 52 w 516"/>
                <a:gd name="T29" fmla="*/ 255 h 610"/>
                <a:gd name="T30" fmla="*/ 81 w 516"/>
                <a:gd name="T31" fmla="*/ 275 h 610"/>
                <a:gd name="T32" fmla="*/ 167 w 516"/>
                <a:gd name="T33" fmla="*/ 285 h 610"/>
                <a:gd name="T34" fmla="*/ 175 w 516"/>
                <a:gd name="T35" fmla="*/ 282 h 610"/>
                <a:gd name="T36" fmla="*/ 203 w 516"/>
                <a:gd name="T37" fmla="*/ 361 h 610"/>
                <a:gd name="T38" fmla="*/ 203 w 516"/>
                <a:gd name="T39" fmla="*/ 383 h 610"/>
                <a:gd name="T40" fmla="*/ 181 w 516"/>
                <a:gd name="T41" fmla="*/ 376 h 610"/>
                <a:gd name="T42" fmla="*/ 170 w 516"/>
                <a:gd name="T43" fmla="*/ 363 h 610"/>
                <a:gd name="T44" fmla="*/ 92 w 516"/>
                <a:gd name="T45" fmla="*/ 342 h 610"/>
                <a:gd name="T46" fmla="*/ 154 w 516"/>
                <a:gd name="T47" fmla="*/ 392 h 610"/>
                <a:gd name="T48" fmla="*/ 154 w 516"/>
                <a:gd name="T49" fmla="*/ 392 h 610"/>
                <a:gd name="T50" fmla="*/ 204 w 516"/>
                <a:gd name="T51" fmla="*/ 425 h 610"/>
                <a:gd name="T52" fmla="*/ 217 w 516"/>
                <a:gd name="T53" fmla="*/ 441 h 610"/>
                <a:gd name="T54" fmla="*/ 230 w 516"/>
                <a:gd name="T55" fmla="*/ 559 h 610"/>
                <a:gd name="T56" fmla="*/ 256 w 516"/>
                <a:gd name="T57" fmla="*/ 594 h 610"/>
                <a:gd name="T58" fmla="*/ 287 w 516"/>
                <a:gd name="T59" fmla="*/ 607 h 610"/>
                <a:gd name="T60" fmla="*/ 308 w 516"/>
                <a:gd name="T61" fmla="*/ 607 h 610"/>
                <a:gd name="T62" fmla="*/ 352 w 516"/>
                <a:gd name="T63" fmla="*/ 534 h 610"/>
                <a:gd name="T64" fmla="*/ 369 w 516"/>
                <a:gd name="T65" fmla="*/ 368 h 610"/>
                <a:gd name="T66" fmla="*/ 369 w 516"/>
                <a:gd name="T67" fmla="*/ 366 h 610"/>
                <a:gd name="T68" fmla="*/ 392 w 516"/>
                <a:gd name="T69" fmla="*/ 371 h 610"/>
                <a:gd name="T70" fmla="*/ 433 w 516"/>
                <a:gd name="T71" fmla="*/ 342 h 610"/>
                <a:gd name="T72" fmla="*/ 516 w 516"/>
                <a:gd name="T73" fmla="*/ 253 h 610"/>
                <a:gd name="T74" fmla="*/ 423 w 516"/>
                <a:gd name="T75" fmla="*/ 191 h 610"/>
                <a:gd name="T76" fmla="*/ 313 w 516"/>
                <a:gd name="T77" fmla="*/ 332 h 610"/>
                <a:gd name="T78" fmla="*/ 273 w 516"/>
                <a:gd name="T79" fmla="*/ 327 h 610"/>
                <a:gd name="T80" fmla="*/ 254 w 516"/>
                <a:gd name="T81" fmla="*/ 312 h 610"/>
                <a:gd name="T82" fmla="*/ 238 w 516"/>
                <a:gd name="T83" fmla="*/ 285 h 610"/>
                <a:gd name="T84" fmla="*/ 255 w 516"/>
                <a:gd name="T85" fmla="*/ 265 h 610"/>
                <a:gd name="T86" fmla="*/ 254 w 516"/>
                <a:gd name="T87" fmla="*/ 263 h 610"/>
                <a:gd name="T88" fmla="*/ 275 w 516"/>
                <a:gd name="T89" fmla="*/ 246 h 610"/>
                <a:gd name="T90" fmla="*/ 278 w 516"/>
                <a:gd name="T91" fmla="*/ 281 h 610"/>
                <a:gd name="T92" fmla="*/ 318 w 516"/>
                <a:gd name="T93" fmla="*/ 328 h 610"/>
                <a:gd name="T94" fmla="*/ 313 w 516"/>
                <a:gd name="T95" fmla="*/ 332 h 6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516" h="610">
                  <a:moveTo>
                    <a:pt x="423" y="191"/>
                  </a:moveTo>
                  <a:cubicBezTo>
                    <a:pt x="414" y="191"/>
                    <a:pt x="412" y="181"/>
                    <a:pt x="406" y="176"/>
                  </a:cubicBezTo>
                  <a:cubicBezTo>
                    <a:pt x="405" y="167"/>
                    <a:pt x="405" y="158"/>
                    <a:pt x="405" y="149"/>
                  </a:cubicBezTo>
                  <a:cubicBezTo>
                    <a:pt x="404" y="148"/>
                    <a:pt x="403" y="147"/>
                    <a:pt x="402" y="146"/>
                  </a:cubicBezTo>
                  <a:cubicBezTo>
                    <a:pt x="404" y="110"/>
                    <a:pt x="392" y="83"/>
                    <a:pt x="356" y="68"/>
                  </a:cubicBezTo>
                  <a:cubicBezTo>
                    <a:pt x="348" y="65"/>
                    <a:pt x="342" y="56"/>
                    <a:pt x="334" y="52"/>
                  </a:cubicBezTo>
                  <a:cubicBezTo>
                    <a:pt x="325" y="26"/>
                    <a:pt x="302" y="22"/>
                    <a:pt x="279" y="20"/>
                  </a:cubicBezTo>
                  <a:cubicBezTo>
                    <a:pt x="260" y="18"/>
                    <a:pt x="240" y="17"/>
                    <a:pt x="223" y="8"/>
                  </a:cubicBezTo>
                  <a:cubicBezTo>
                    <a:pt x="205" y="0"/>
                    <a:pt x="190" y="2"/>
                    <a:pt x="176" y="16"/>
                  </a:cubicBezTo>
                  <a:cubicBezTo>
                    <a:pt x="173" y="21"/>
                    <a:pt x="170" y="25"/>
                    <a:pt x="167" y="29"/>
                  </a:cubicBezTo>
                  <a:cubicBezTo>
                    <a:pt x="153" y="52"/>
                    <a:pt x="129" y="53"/>
                    <a:pt x="106" y="57"/>
                  </a:cubicBezTo>
                  <a:cubicBezTo>
                    <a:pt x="86" y="66"/>
                    <a:pt x="85" y="95"/>
                    <a:pt x="61" y="99"/>
                  </a:cubicBezTo>
                  <a:cubicBezTo>
                    <a:pt x="47" y="104"/>
                    <a:pt x="31" y="110"/>
                    <a:pt x="29" y="126"/>
                  </a:cubicBezTo>
                  <a:cubicBezTo>
                    <a:pt x="26" y="151"/>
                    <a:pt x="17" y="173"/>
                    <a:pt x="10" y="196"/>
                  </a:cubicBezTo>
                  <a:cubicBezTo>
                    <a:pt x="0" y="228"/>
                    <a:pt x="18" y="253"/>
                    <a:pt x="52" y="255"/>
                  </a:cubicBezTo>
                  <a:cubicBezTo>
                    <a:pt x="67" y="256"/>
                    <a:pt x="73" y="265"/>
                    <a:pt x="81" y="275"/>
                  </a:cubicBezTo>
                  <a:cubicBezTo>
                    <a:pt x="110" y="308"/>
                    <a:pt x="128" y="311"/>
                    <a:pt x="167" y="285"/>
                  </a:cubicBezTo>
                  <a:cubicBezTo>
                    <a:pt x="169" y="283"/>
                    <a:pt x="172" y="282"/>
                    <a:pt x="175" y="282"/>
                  </a:cubicBezTo>
                  <a:cubicBezTo>
                    <a:pt x="191" y="305"/>
                    <a:pt x="194" y="334"/>
                    <a:pt x="203" y="361"/>
                  </a:cubicBezTo>
                  <a:cubicBezTo>
                    <a:pt x="206" y="368"/>
                    <a:pt x="213" y="377"/>
                    <a:pt x="203" y="383"/>
                  </a:cubicBezTo>
                  <a:cubicBezTo>
                    <a:pt x="196" y="387"/>
                    <a:pt x="188" y="380"/>
                    <a:pt x="181" y="376"/>
                  </a:cubicBezTo>
                  <a:cubicBezTo>
                    <a:pt x="177" y="373"/>
                    <a:pt x="174" y="367"/>
                    <a:pt x="170" y="363"/>
                  </a:cubicBezTo>
                  <a:cubicBezTo>
                    <a:pt x="151" y="330"/>
                    <a:pt x="124" y="328"/>
                    <a:pt x="92" y="342"/>
                  </a:cubicBezTo>
                  <a:cubicBezTo>
                    <a:pt x="99" y="375"/>
                    <a:pt x="128" y="381"/>
                    <a:pt x="154" y="392"/>
                  </a:cubicBezTo>
                  <a:cubicBezTo>
                    <a:pt x="154" y="392"/>
                    <a:pt x="154" y="392"/>
                    <a:pt x="154" y="392"/>
                  </a:cubicBezTo>
                  <a:cubicBezTo>
                    <a:pt x="174" y="397"/>
                    <a:pt x="189" y="411"/>
                    <a:pt x="204" y="425"/>
                  </a:cubicBezTo>
                  <a:cubicBezTo>
                    <a:pt x="203" y="434"/>
                    <a:pt x="215" y="434"/>
                    <a:pt x="217" y="441"/>
                  </a:cubicBezTo>
                  <a:cubicBezTo>
                    <a:pt x="233" y="479"/>
                    <a:pt x="231" y="520"/>
                    <a:pt x="230" y="559"/>
                  </a:cubicBezTo>
                  <a:cubicBezTo>
                    <a:pt x="229" y="581"/>
                    <a:pt x="234" y="594"/>
                    <a:pt x="256" y="594"/>
                  </a:cubicBezTo>
                  <a:cubicBezTo>
                    <a:pt x="261" y="610"/>
                    <a:pt x="279" y="598"/>
                    <a:pt x="287" y="607"/>
                  </a:cubicBezTo>
                  <a:cubicBezTo>
                    <a:pt x="294" y="607"/>
                    <a:pt x="301" y="607"/>
                    <a:pt x="308" y="607"/>
                  </a:cubicBezTo>
                  <a:cubicBezTo>
                    <a:pt x="354" y="591"/>
                    <a:pt x="362" y="578"/>
                    <a:pt x="352" y="534"/>
                  </a:cubicBezTo>
                  <a:cubicBezTo>
                    <a:pt x="340" y="477"/>
                    <a:pt x="335" y="420"/>
                    <a:pt x="369" y="368"/>
                  </a:cubicBezTo>
                  <a:cubicBezTo>
                    <a:pt x="369" y="367"/>
                    <a:pt x="369" y="367"/>
                    <a:pt x="369" y="366"/>
                  </a:cubicBezTo>
                  <a:cubicBezTo>
                    <a:pt x="377" y="368"/>
                    <a:pt x="385" y="369"/>
                    <a:pt x="392" y="371"/>
                  </a:cubicBezTo>
                  <a:cubicBezTo>
                    <a:pt x="413" y="370"/>
                    <a:pt x="413" y="342"/>
                    <a:pt x="433" y="342"/>
                  </a:cubicBezTo>
                  <a:cubicBezTo>
                    <a:pt x="485" y="339"/>
                    <a:pt x="514" y="309"/>
                    <a:pt x="516" y="253"/>
                  </a:cubicBezTo>
                  <a:cubicBezTo>
                    <a:pt x="491" y="224"/>
                    <a:pt x="469" y="190"/>
                    <a:pt x="423" y="191"/>
                  </a:cubicBezTo>
                  <a:close/>
                  <a:moveTo>
                    <a:pt x="313" y="332"/>
                  </a:moveTo>
                  <a:cubicBezTo>
                    <a:pt x="297" y="355"/>
                    <a:pt x="285" y="353"/>
                    <a:pt x="273" y="327"/>
                  </a:cubicBezTo>
                  <a:cubicBezTo>
                    <a:pt x="269" y="319"/>
                    <a:pt x="263" y="310"/>
                    <a:pt x="254" y="312"/>
                  </a:cubicBezTo>
                  <a:cubicBezTo>
                    <a:pt x="254" y="300"/>
                    <a:pt x="246" y="292"/>
                    <a:pt x="238" y="285"/>
                  </a:cubicBezTo>
                  <a:cubicBezTo>
                    <a:pt x="246" y="281"/>
                    <a:pt x="255" y="277"/>
                    <a:pt x="255" y="265"/>
                  </a:cubicBezTo>
                  <a:cubicBezTo>
                    <a:pt x="255" y="264"/>
                    <a:pt x="254" y="264"/>
                    <a:pt x="254" y="263"/>
                  </a:cubicBezTo>
                  <a:cubicBezTo>
                    <a:pt x="261" y="257"/>
                    <a:pt x="263" y="244"/>
                    <a:pt x="275" y="246"/>
                  </a:cubicBezTo>
                  <a:cubicBezTo>
                    <a:pt x="277" y="258"/>
                    <a:pt x="275" y="270"/>
                    <a:pt x="278" y="281"/>
                  </a:cubicBezTo>
                  <a:cubicBezTo>
                    <a:pt x="283" y="304"/>
                    <a:pt x="291" y="325"/>
                    <a:pt x="318" y="328"/>
                  </a:cubicBezTo>
                  <a:cubicBezTo>
                    <a:pt x="316" y="329"/>
                    <a:pt x="314" y="330"/>
                    <a:pt x="313" y="332"/>
                  </a:cubicBezTo>
                  <a:close/>
                </a:path>
              </a:pathLst>
            </a:custGeom>
            <a:solidFill>
              <a:srgbClr val="0D66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2" name="Freeform 8">
              <a:extLst>
                <a:ext uri="{FF2B5EF4-FFF2-40B4-BE49-F238E27FC236}">
                  <a16:creationId xmlns:a16="http://schemas.microsoft.com/office/drawing/2014/main" id="{9AEEDD35-4A58-4034-A275-3FF30245DD99}"/>
                </a:ext>
              </a:extLst>
            </p:cNvPr>
            <p:cNvSpPr>
              <a:spLocks/>
            </p:cNvSpPr>
            <p:nvPr/>
          </p:nvSpPr>
          <p:spPr bwMode="auto">
            <a:xfrm>
              <a:off x="5621867" y="4101755"/>
              <a:ext cx="434975" cy="468313"/>
            </a:xfrm>
            <a:custGeom>
              <a:avLst/>
              <a:gdLst>
                <a:gd name="T0" fmla="*/ 198 w 216"/>
                <a:gd name="T1" fmla="*/ 62 h 232"/>
                <a:gd name="T2" fmla="*/ 155 w 216"/>
                <a:gd name="T3" fmla="*/ 22 h 232"/>
                <a:gd name="T4" fmla="*/ 122 w 216"/>
                <a:gd name="T5" fmla="*/ 10 h 232"/>
                <a:gd name="T6" fmla="*/ 45 w 216"/>
                <a:gd name="T7" fmla="*/ 47 h 232"/>
                <a:gd name="T8" fmla="*/ 39 w 216"/>
                <a:gd name="T9" fmla="*/ 46 h 232"/>
                <a:gd name="T10" fmla="*/ 14 w 216"/>
                <a:gd name="T11" fmla="*/ 96 h 232"/>
                <a:gd name="T12" fmla="*/ 54 w 216"/>
                <a:gd name="T13" fmla="*/ 150 h 232"/>
                <a:gd name="T14" fmla="*/ 60 w 216"/>
                <a:gd name="T15" fmla="*/ 158 h 232"/>
                <a:gd name="T16" fmla="*/ 42 w 216"/>
                <a:gd name="T17" fmla="*/ 198 h 232"/>
                <a:gd name="T18" fmla="*/ 53 w 216"/>
                <a:gd name="T19" fmla="*/ 228 h 232"/>
                <a:gd name="T20" fmla="*/ 75 w 216"/>
                <a:gd name="T21" fmla="*/ 211 h 232"/>
                <a:gd name="T22" fmla="*/ 111 w 216"/>
                <a:gd name="T23" fmla="*/ 176 h 232"/>
                <a:gd name="T24" fmla="*/ 111 w 216"/>
                <a:gd name="T25" fmla="*/ 176 h 232"/>
                <a:gd name="T26" fmla="*/ 111 w 216"/>
                <a:gd name="T27" fmla="*/ 176 h 232"/>
                <a:gd name="T28" fmla="*/ 200 w 216"/>
                <a:gd name="T29" fmla="*/ 175 h 232"/>
                <a:gd name="T30" fmla="*/ 204 w 216"/>
                <a:gd name="T31" fmla="*/ 169 h 232"/>
                <a:gd name="T32" fmla="*/ 215 w 216"/>
                <a:gd name="T33" fmla="*/ 85 h 232"/>
                <a:gd name="T34" fmla="*/ 198 w 216"/>
                <a:gd name="T35" fmla="*/ 62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16" h="232">
                  <a:moveTo>
                    <a:pt x="198" y="62"/>
                  </a:moveTo>
                  <a:cubicBezTo>
                    <a:pt x="174" y="57"/>
                    <a:pt x="161" y="46"/>
                    <a:pt x="155" y="22"/>
                  </a:cubicBezTo>
                  <a:cubicBezTo>
                    <a:pt x="152" y="9"/>
                    <a:pt x="136" y="8"/>
                    <a:pt x="122" y="10"/>
                  </a:cubicBezTo>
                  <a:cubicBezTo>
                    <a:pt x="92" y="15"/>
                    <a:pt x="54" y="0"/>
                    <a:pt x="45" y="47"/>
                  </a:cubicBezTo>
                  <a:cubicBezTo>
                    <a:pt x="45" y="47"/>
                    <a:pt x="41" y="46"/>
                    <a:pt x="39" y="46"/>
                  </a:cubicBezTo>
                  <a:cubicBezTo>
                    <a:pt x="8" y="52"/>
                    <a:pt x="0" y="67"/>
                    <a:pt x="14" y="96"/>
                  </a:cubicBezTo>
                  <a:cubicBezTo>
                    <a:pt x="24" y="116"/>
                    <a:pt x="37" y="134"/>
                    <a:pt x="54" y="150"/>
                  </a:cubicBezTo>
                  <a:cubicBezTo>
                    <a:pt x="58" y="152"/>
                    <a:pt x="59" y="155"/>
                    <a:pt x="60" y="158"/>
                  </a:cubicBezTo>
                  <a:cubicBezTo>
                    <a:pt x="49" y="168"/>
                    <a:pt x="33" y="177"/>
                    <a:pt x="42" y="198"/>
                  </a:cubicBezTo>
                  <a:cubicBezTo>
                    <a:pt x="41" y="210"/>
                    <a:pt x="39" y="224"/>
                    <a:pt x="53" y="228"/>
                  </a:cubicBezTo>
                  <a:cubicBezTo>
                    <a:pt x="65" y="232"/>
                    <a:pt x="68" y="217"/>
                    <a:pt x="75" y="211"/>
                  </a:cubicBezTo>
                  <a:cubicBezTo>
                    <a:pt x="88" y="200"/>
                    <a:pt x="86" y="174"/>
                    <a:pt x="111" y="176"/>
                  </a:cubicBezTo>
                  <a:cubicBezTo>
                    <a:pt x="111" y="176"/>
                    <a:pt x="111" y="176"/>
                    <a:pt x="111" y="176"/>
                  </a:cubicBezTo>
                  <a:cubicBezTo>
                    <a:pt x="111" y="176"/>
                    <a:pt x="111" y="176"/>
                    <a:pt x="111" y="176"/>
                  </a:cubicBezTo>
                  <a:cubicBezTo>
                    <a:pt x="127" y="188"/>
                    <a:pt x="188" y="188"/>
                    <a:pt x="200" y="175"/>
                  </a:cubicBezTo>
                  <a:cubicBezTo>
                    <a:pt x="202" y="173"/>
                    <a:pt x="204" y="171"/>
                    <a:pt x="204" y="169"/>
                  </a:cubicBezTo>
                  <a:cubicBezTo>
                    <a:pt x="208" y="141"/>
                    <a:pt x="213" y="113"/>
                    <a:pt x="215" y="85"/>
                  </a:cubicBezTo>
                  <a:cubicBezTo>
                    <a:pt x="216" y="75"/>
                    <a:pt x="208" y="63"/>
                    <a:pt x="198" y="62"/>
                  </a:cubicBezTo>
                  <a:close/>
                </a:path>
              </a:pathLst>
            </a:custGeom>
            <a:solidFill>
              <a:srgbClr val="0D66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3" name="Freeform 9">
              <a:extLst>
                <a:ext uri="{FF2B5EF4-FFF2-40B4-BE49-F238E27FC236}">
                  <a16:creationId xmlns:a16="http://schemas.microsoft.com/office/drawing/2014/main" id="{B0787637-FC5D-45A1-B93F-75C6324FE47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322728" y="4670742"/>
              <a:ext cx="401726" cy="563244"/>
            </a:xfrm>
            <a:custGeom>
              <a:avLst/>
              <a:gdLst>
                <a:gd name="T0" fmla="*/ 27 w 458"/>
                <a:gd name="T1" fmla="*/ 392 h 641"/>
                <a:gd name="T2" fmla="*/ 113 w 458"/>
                <a:gd name="T3" fmla="*/ 400 h 641"/>
                <a:gd name="T4" fmla="*/ 119 w 458"/>
                <a:gd name="T5" fmla="*/ 393 h 641"/>
                <a:gd name="T6" fmla="*/ 180 w 458"/>
                <a:gd name="T7" fmla="*/ 427 h 641"/>
                <a:gd name="T8" fmla="*/ 180 w 458"/>
                <a:gd name="T9" fmla="*/ 427 h 641"/>
                <a:gd name="T10" fmla="*/ 180 w 458"/>
                <a:gd name="T11" fmla="*/ 427 h 641"/>
                <a:gd name="T12" fmla="*/ 184 w 458"/>
                <a:gd name="T13" fmla="*/ 429 h 641"/>
                <a:gd name="T14" fmla="*/ 186 w 458"/>
                <a:gd name="T15" fmla="*/ 463 h 641"/>
                <a:gd name="T16" fmla="*/ 200 w 458"/>
                <a:gd name="T17" fmla="*/ 588 h 641"/>
                <a:gd name="T18" fmla="*/ 201 w 458"/>
                <a:gd name="T19" fmla="*/ 588 h 641"/>
                <a:gd name="T20" fmla="*/ 200 w 458"/>
                <a:gd name="T21" fmla="*/ 588 h 641"/>
                <a:gd name="T22" fmla="*/ 201 w 458"/>
                <a:gd name="T23" fmla="*/ 594 h 641"/>
                <a:gd name="T24" fmla="*/ 222 w 458"/>
                <a:gd name="T25" fmla="*/ 601 h 641"/>
                <a:gd name="T26" fmla="*/ 222 w 458"/>
                <a:gd name="T27" fmla="*/ 601 h 641"/>
                <a:gd name="T28" fmla="*/ 222 w 458"/>
                <a:gd name="T29" fmla="*/ 601 h 641"/>
                <a:gd name="T30" fmla="*/ 241 w 458"/>
                <a:gd name="T31" fmla="*/ 607 h 641"/>
                <a:gd name="T32" fmla="*/ 241 w 458"/>
                <a:gd name="T33" fmla="*/ 608 h 641"/>
                <a:gd name="T34" fmla="*/ 272 w 458"/>
                <a:gd name="T35" fmla="*/ 629 h 641"/>
                <a:gd name="T36" fmla="*/ 325 w 458"/>
                <a:gd name="T37" fmla="*/ 589 h 641"/>
                <a:gd name="T38" fmla="*/ 307 w 458"/>
                <a:gd name="T39" fmla="*/ 510 h 641"/>
                <a:gd name="T40" fmla="*/ 305 w 458"/>
                <a:gd name="T41" fmla="*/ 510 h 641"/>
                <a:gd name="T42" fmla="*/ 285 w 458"/>
                <a:gd name="T43" fmla="*/ 414 h 641"/>
                <a:gd name="T44" fmla="*/ 285 w 458"/>
                <a:gd name="T45" fmla="*/ 414 h 641"/>
                <a:gd name="T46" fmla="*/ 352 w 458"/>
                <a:gd name="T47" fmla="*/ 370 h 641"/>
                <a:gd name="T48" fmla="*/ 360 w 458"/>
                <a:gd name="T49" fmla="*/ 358 h 641"/>
                <a:gd name="T50" fmla="*/ 409 w 458"/>
                <a:gd name="T51" fmla="*/ 338 h 641"/>
                <a:gd name="T52" fmla="*/ 452 w 458"/>
                <a:gd name="T53" fmla="*/ 267 h 641"/>
                <a:gd name="T54" fmla="*/ 407 w 458"/>
                <a:gd name="T55" fmla="*/ 220 h 641"/>
                <a:gd name="T56" fmla="*/ 374 w 458"/>
                <a:gd name="T57" fmla="*/ 156 h 641"/>
                <a:gd name="T58" fmla="*/ 345 w 458"/>
                <a:gd name="T59" fmla="*/ 38 h 641"/>
                <a:gd name="T60" fmla="*/ 236 w 458"/>
                <a:gd name="T61" fmla="*/ 19 h 641"/>
                <a:gd name="T62" fmla="*/ 180 w 458"/>
                <a:gd name="T63" fmla="*/ 54 h 641"/>
                <a:gd name="T64" fmla="*/ 172 w 458"/>
                <a:gd name="T65" fmla="*/ 80 h 641"/>
                <a:gd name="T66" fmla="*/ 76 w 458"/>
                <a:gd name="T67" fmla="*/ 148 h 641"/>
                <a:gd name="T68" fmla="*/ 74 w 458"/>
                <a:gd name="T69" fmla="*/ 150 h 641"/>
                <a:gd name="T70" fmla="*/ 69 w 458"/>
                <a:gd name="T71" fmla="*/ 150 h 641"/>
                <a:gd name="T72" fmla="*/ 28 w 458"/>
                <a:gd name="T73" fmla="*/ 283 h 641"/>
                <a:gd name="T74" fmla="*/ 27 w 458"/>
                <a:gd name="T75" fmla="*/ 307 h 641"/>
                <a:gd name="T76" fmla="*/ 27 w 458"/>
                <a:gd name="T77" fmla="*/ 392 h 641"/>
                <a:gd name="T78" fmla="*/ 104 w 458"/>
                <a:gd name="T79" fmla="*/ 351 h 641"/>
                <a:gd name="T80" fmla="*/ 102 w 458"/>
                <a:gd name="T81" fmla="*/ 350 h 641"/>
                <a:gd name="T82" fmla="*/ 102 w 458"/>
                <a:gd name="T83" fmla="*/ 350 h 641"/>
                <a:gd name="T84" fmla="*/ 104 w 458"/>
                <a:gd name="T85" fmla="*/ 351 h 641"/>
                <a:gd name="T86" fmla="*/ 158 w 458"/>
                <a:gd name="T87" fmla="*/ 386 h 641"/>
                <a:gd name="T88" fmla="*/ 158 w 458"/>
                <a:gd name="T89" fmla="*/ 386 h 641"/>
                <a:gd name="T90" fmla="*/ 159 w 458"/>
                <a:gd name="T91" fmla="*/ 386 h 641"/>
                <a:gd name="T92" fmla="*/ 158 w 458"/>
                <a:gd name="T93" fmla="*/ 386 h 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458" h="641">
                  <a:moveTo>
                    <a:pt x="27" y="392"/>
                  </a:moveTo>
                  <a:cubicBezTo>
                    <a:pt x="53" y="426"/>
                    <a:pt x="83" y="415"/>
                    <a:pt x="113" y="400"/>
                  </a:cubicBezTo>
                  <a:cubicBezTo>
                    <a:pt x="115" y="397"/>
                    <a:pt x="117" y="395"/>
                    <a:pt x="119" y="393"/>
                  </a:cubicBezTo>
                  <a:cubicBezTo>
                    <a:pt x="137" y="409"/>
                    <a:pt x="160" y="415"/>
                    <a:pt x="180" y="427"/>
                  </a:cubicBezTo>
                  <a:cubicBezTo>
                    <a:pt x="180" y="427"/>
                    <a:pt x="180" y="427"/>
                    <a:pt x="180" y="427"/>
                  </a:cubicBezTo>
                  <a:cubicBezTo>
                    <a:pt x="180" y="427"/>
                    <a:pt x="180" y="427"/>
                    <a:pt x="180" y="427"/>
                  </a:cubicBezTo>
                  <a:cubicBezTo>
                    <a:pt x="181" y="428"/>
                    <a:pt x="183" y="428"/>
                    <a:pt x="184" y="429"/>
                  </a:cubicBezTo>
                  <a:cubicBezTo>
                    <a:pt x="178" y="440"/>
                    <a:pt x="179" y="452"/>
                    <a:pt x="186" y="463"/>
                  </a:cubicBezTo>
                  <a:cubicBezTo>
                    <a:pt x="192" y="504"/>
                    <a:pt x="189" y="547"/>
                    <a:pt x="200" y="588"/>
                  </a:cubicBezTo>
                  <a:cubicBezTo>
                    <a:pt x="200" y="588"/>
                    <a:pt x="201" y="588"/>
                    <a:pt x="201" y="588"/>
                  </a:cubicBezTo>
                  <a:cubicBezTo>
                    <a:pt x="201" y="588"/>
                    <a:pt x="200" y="588"/>
                    <a:pt x="200" y="588"/>
                  </a:cubicBezTo>
                  <a:cubicBezTo>
                    <a:pt x="200" y="590"/>
                    <a:pt x="201" y="592"/>
                    <a:pt x="201" y="594"/>
                  </a:cubicBezTo>
                  <a:cubicBezTo>
                    <a:pt x="208" y="596"/>
                    <a:pt x="215" y="599"/>
                    <a:pt x="222" y="601"/>
                  </a:cubicBezTo>
                  <a:cubicBezTo>
                    <a:pt x="222" y="601"/>
                    <a:pt x="222" y="601"/>
                    <a:pt x="222" y="601"/>
                  </a:cubicBezTo>
                  <a:cubicBezTo>
                    <a:pt x="222" y="601"/>
                    <a:pt x="222" y="601"/>
                    <a:pt x="222" y="601"/>
                  </a:cubicBezTo>
                  <a:cubicBezTo>
                    <a:pt x="229" y="603"/>
                    <a:pt x="235" y="605"/>
                    <a:pt x="241" y="607"/>
                  </a:cubicBezTo>
                  <a:cubicBezTo>
                    <a:pt x="241" y="607"/>
                    <a:pt x="241" y="608"/>
                    <a:pt x="241" y="608"/>
                  </a:cubicBezTo>
                  <a:cubicBezTo>
                    <a:pt x="246" y="623"/>
                    <a:pt x="265" y="616"/>
                    <a:pt x="272" y="629"/>
                  </a:cubicBezTo>
                  <a:cubicBezTo>
                    <a:pt x="341" y="641"/>
                    <a:pt x="331" y="639"/>
                    <a:pt x="325" y="589"/>
                  </a:cubicBezTo>
                  <a:cubicBezTo>
                    <a:pt x="319" y="563"/>
                    <a:pt x="322" y="535"/>
                    <a:pt x="307" y="510"/>
                  </a:cubicBezTo>
                  <a:cubicBezTo>
                    <a:pt x="306" y="510"/>
                    <a:pt x="306" y="510"/>
                    <a:pt x="305" y="510"/>
                  </a:cubicBezTo>
                  <a:cubicBezTo>
                    <a:pt x="305" y="477"/>
                    <a:pt x="289" y="447"/>
                    <a:pt x="285" y="414"/>
                  </a:cubicBezTo>
                  <a:cubicBezTo>
                    <a:pt x="285" y="414"/>
                    <a:pt x="285" y="414"/>
                    <a:pt x="285" y="414"/>
                  </a:cubicBezTo>
                  <a:cubicBezTo>
                    <a:pt x="318" y="416"/>
                    <a:pt x="337" y="395"/>
                    <a:pt x="352" y="370"/>
                  </a:cubicBezTo>
                  <a:cubicBezTo>
                    <a:pt x="353" y="365"/>
                    <a:pt x="354" y="360"/>
                    <a:pt x="360" y="358"/>
                  </a:cubicBezTo>
                  <a:cubicBezTo>
                    <a:pt x="374" y="346"/>
                    <a:pt x="394" y="347"/>
                    <a:pt x="409" y="338"/>
                  </a:cubicBezTo>
                  <a:cubicBezTo>
                    <a:pt x="439" y="324"/>
                    <a:pt x="458" y="303"/>
                    <a:pt x="452" y="267"/>
                  </a:cubicBezTo>
                  <a:cubicBezTo>
                    <a:pt x="448" y="242"/>
                    <a:pt x="432" y="226"/>
                    <a:pt x="407" y="220"/>
                  </a:cubicBezTo>
                  <a:cubicBezTo>
                    <a:pt x="364" y="210"/>
                    <a:pt x="359" y="200"/>
                    <a:pt x="374" y="156"/>
                  </a:cubicBezTo>
                  <a:cubicBezTo>
                    <a:pt x="388" y="111"/>
                    <a:pt x="380" y="70"/>
                    <a:pt x="345" y="38"/>
                  </a:cubicBezTo>
                  <a:cubicBezTo>
                    <a:pt x="313" y="10"/>
                    <a:pt x="277" y="0"/>
                    <a:pt x="236" y="19"/>
                  </a:cubicBezTo>
                  <a:cubicBezTo>
                    <a:pt x="213" y="23"/>
                    <a:pt x="200" y="44"/>
                    <a:pt x="180" y="54"/>
                  </a:cubicBezTo>
                  <a:cubicBezTo>
                    <a:pt x="178" y="62"/>
                    <a:pt x="175" y="71"/>
                    <a:pt x="172" y="80"/>
                  </a:cubicBezTo>
                  <a:cubicBezTo>
                    <a:pt x="156" y="131"/>
                    <a:pt x="138" y="143"/>
                    <a:pt x="76" y="148"/>
                  </a:cubicBezTo>
                  <a:cubicBezTo>
                    <a:pt x="75" y="148"/>
                    <a:pt x="75" y="149"/>
                    <a:pt x="74" y="150"/>
                  </a:cubicBezTo>
                  <a:cubicBezTo>
                    <a:pt x="73" y="147"/>
                    <a:pt x="71" y="147"/>
                    <a:pt x="69" y="150"/>
                  </a:cubicBezTo>
                  <a:cubicBezTo>
                    <a:pt x="12" y="184"/>
                    <a:pt x="0" y="222"/>
                    <a:pt x="28" y="283"/>
                  </a:cubicBezTo>
                  <a:cubicBezTo>
                    <a:pt x="33" y="293"/>
                    <a:pt x="34" y="298"/>
                    <a:pt x="27" y="307"/>
                  </a:cubicBezTo>
                  <a:cubicBezTo>
                    <a:pt x="3" y="335"/>
                    <a:pt x="7" y="364"/>
                    <a:pt x="27" y="392"/>
                  </a:cubicBezTo>
                  <a:close/>
                  <a:moveTo>
                    <a:pt x="104" y="351"/>
                  </a:moveTo>
                  <a:cubicBezTo>
                    <a:pt x="103" y="351"/>
                    <a:pt x="103" y="351"/>
                    <a:pt x="102" y="350"/>
                  </a:cubicBezTo>
                  <a:cubicBezTo>
                    <a:pt x="102" y="350"/>
                    <a:pt x="102" y="350"/>
                    <a:pt x="102" y="350"/>
                  </a:cubicBezTo>
                  <a:cubicBezTo>
                    <a:pt x="103" y="350"/>
                    <a:pt x="103" y="350"/>
                    <a:pt x="104" y="351"/>
                  </a:cubicBezTo>
                  <a:close/>
                  <a:moveTo>
                    <a:pt x="158" y="386"/>
                  </a:moveTo>
                  <a:cubicBezTo>
                    <a:pt x="158" y="386"/>
                    <a:pt x="158" y="386"/>
                    <a:pt x="158" y="386"/>
                  </a:cubicBezTo>
                  <a:cubicBezTo>
                    <a:pt x="159" y="386"/>
                    <a:pt x="159" y="386"/>
                    <a:pt x="159" y="386"/>
                  </a:cubicBezTo>
                  <a:cubicBezTo>
                    <a:pt x="159" y="386"/>
                    <a:pt x="158" y="386"/>
                    <a:pt x="158" y="386"/>
                  </a:cubicBezTo>
                  <a:close/>
                </a:path>
              </a:pathLst>
            </a:custGeom>
            <a:solidFill>
              <a:srgbClr val="0D66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0" name="Freeform 10">
              <a:extLst>
                <a:ext uri="{FF2B5EF4-FFF2-40B4-BE49-F238E27FC236}">
                  <a16:creationId xmlns:a16="http://schemas.microsoft.com/office/drawing/2014/main" id="{C5483689-B51A-460E-B13D-7168B2DF4FC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80542" y="4031905"/>
              <a:ext cx="358775" cy="385763"/>
            </a:xfrm>
            <a:custGeom>
              <a:avLst/>
              <a:gdLst>
                <a:gd name="T0" fmla="*/ 141 w 177"/>
                <a:gd name="T1" fmla="*/ 19 h 191"/>
                <a:gd name="T2" fmla="*/ 45 w 177"/>
                <a:gd name="T3" fmla="*/ 53 h 191"/>
                <a:gd name="T4" fmla="*/ 35 w 177"/>
                <a:gd name="T5" fmla="*/ 63 h 191"/>
                <a:gd name="T6" fmla="*/ 11 w 177"/>
                <a:gd name="T7" fmla="*/ 115 h 191"/>
                <a:gd name="T8" fmla="*/ 31 w 177"/>
                <a:gd name="T9" fmla="*/ 169 h 191"/>
                <a:gd name="T10" fmla="*/ 92 w 177"/>
                <a:gd name="T11" fmla="*/ 154 h 191"/>
                <a:gd name="T12" fmla="*/ 106 w 177"/>
                <a:gd name="T13" fmla="*/ 156 h 191"/>
                <a:gd name="T14" fmla="*/ 139 w 177"/>
                <a:gd name="T15" fmla="*/ 183 h 191"/>
                <a:gd name="T16" fmla="*/ 161 w 177"/>
                <a:gd name="T17" fmla="*/ 162 h 191"/>
                <a:gd name="T18" fmla="*/ 147 w 177"/>
                <a:gd name="T19" fmla="*/ 128 h 191"/>
                <a:gd name="T20" fmla="*/ 156 w 177"/>
                <a:gd name="T21" fmla="*/ 88 h 191"/>
                <a:gd name="T22" fmla="*/ 161 w 177"/>
                <a:gd name="T23" fmla="*/ 86 h 191"/>
                <a:gd name="T24" fmla="*/ 169 w 177"/>
                <a:gd name="T25" fmla="*/ 79 h 191"/>
                <a:gd name="T26" fmla="*/ 141 w 177"/>
                <a:gd name="T27" fmla="*/ 19 h 191"/>
                <a:gd name="T28" fmla="*/ 139 w 177"/>
                <a:gd name="T29" fmla="*/ 97 h 191"/>
                <a:gd name="T30" fmla="*/ 154 w 177"/>
                <a:gd name="T31" fmla="*/ 88 h 191"/>
                <a:gd name="T32" fmla="*/ 139 w 177"/>
                <a:gd name="T33" fmla="*/ 97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7" h="191">
                  <a:moveTo>
                    <a:pt x="141" y="19"/>
                  </a:moveTo>
                  <a:cubicBezTo>
                    <a:pt x="89" y="0"/>
                    <a:pt x="75" y="5"/>
                    <a:pt x="45" y="53"/>
                  </a:cubicBezTo>
                  <a:cubicBezTo>
                    <a:pt x="42" y="57"/>
                    <a:pt x="39" y="60"/>
                    <a:pt x="35" y="63"/>
                  </a:cubicBezTo>
                  <a:cubicBezTo>
                    <a:pt x="20" y="77"/>
                    <a:pt x="0" y="91"/>
                    <a:pt x="11" y="115"/>
                  </a:cubicBezTo>
                  <a:cubicBezTo>
                    <a:pt x="19" y="132"/>
                    <a:pt x="21" y="152"/>
                    <a:pt x="31" y="169"/>
                  </a:cubicBezTo>
                  <a:cubicBezTo>
                    <a:pt x="58" y="191"/>
                    <a:pt x="74" y="168"/>
                    <a:pt x="92" y="154"/>
                  </a:cubicBezTo>
                  <a:cubicBezTo>
                    <a:pt x="97" y="155"/>
                    <a:pt x="101" y="155"/>
                    <a:pt x="106" y="156"/>
                  </a:cubicBezTo>
                  <a:cubicBezTo>
                    <a:pt x="120" y="162"/>
                    <a:pt x="124" y="179"/>
                    <a:pt x="139" y="183"/>
                  </a:cubicBezTo>
                  <a:cubicBezTo>
                    <a:pt x="158" y="189"/>
                    <a:pt x="172" y="188"/>
                    <a:pt x="161" y="162"/>
                  </a:cubicBezTo>
                  <a:cubicBezTo>
                    <a:pt x="157" y="151"/>
                    <a:pt x="152" y="139"/>
                    <a:pt x="147" y="128"/>
                  </a:cubicBezTo>
                  <a:cubicBezTo>
                    <a:pt x="138" y="111"/>
                    <a:pt x="139" y="97"/>
                    <a:pt x="156" y="88"/>
                  </a:cubicBezTo>
                  <a:cubicBezTo>
                    <a:pt x="157" y="87"/>
                    <a:pt x="159" y="87"/>
                    <a:pt x="161" y="86"/>
                  </a:cubicBezTo>
                  <a:cubicBezTo>
                    <a:pt x="163" y="83"/>
                    <a:pt x="166" y="81"/>
                    <a:pt x="169" y="79"/>
                  </a:cubicBezTo>
                  <a:cubicBezTo>
                    <a:pt x="177" y="48"/>
                    <a:pt x="168" y="28"/>
                    <a:pt x="141" y="19"/>
                  </a:cubicBezTo>
                  <a:close/>
                  <a:moveTo>
                    <a:pt x="139" y="97"/>
                  </a:moveTo>
                  <a:cubicBezTo>
                    <a:pt x="143" y="91"/>
                    <a:pt x="149" y="90"/>
                    <a:pt x="154" y="88"/>
                  </a:cubicBezTo>
                  <a:cubicBezTo>
                    <a:pt x="149" y="91"/>
                    <a:pt x="144" y="94"/>
                    <a:pt x="139" y="97"/>
                  </a:cubicBezTo>
                  <a:close/>
                </a:path>
              </a:pathLst>
            </a:custGeom>
            <a:solidFill>
              <a:srgbClr val="0D66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1" name="Freeform 11">
              <a:extLst>
                <a:ext uri="{FF2B5EF4-FFF2-40B4-BE49-F238E27FC236}">
                  <a16:creationId xmlns:a16="http://schemas.microsoft.com/office/drawing/2014/main" id="{E4BFAC08-D8AC-48FA-95F7-41C29730B466}"/>
                </a:ext>
              </a:extLst>
            </p:cNvPr>
            <p:cNvSpPr>
              <a:spLocks/>
            </p:cNvSpPr>
            <p:nvPr/>
          </p:nvSpPr>
          <p:spPr bwMode="auto">
            <a:xfrm>
              <a:off x="5523591" y="3429000"/>
              <a:ext cx="514350" cy="503238"/>
            </a:xfrm>
            <a:custGeom>
              <a:avLst/>
              <a:gdLst>
                <a:gd name="T0" fmla="*/ 173 w 255"/>
                <a:gd name="T1" fmla="*/ 215 h 249"/>
                <a:gd name="T2" fmla="*/ 179 w 255"/>
                <a:gd name="T3" fmla="*/ 174 h 249"/>
                <a:gd name="T4" fmla="*/ 179 w 255"/>
                <a:gd name="T5" fmla="*/ 174 h 249"/>
                <a:gd name="T6" fmla="*/ 248 w 255"/>
                <a:gd name="T7" fmla="*/ 95 h 249"/>
                <a:gd name="T8" fmla="*/ 247 w 255"/>
                <a:gd name="T9" fmla="*/ 62 h 249"/>
                <a:gd name="T10" fmla="*/ 135 w 255"/>
                <a:gd name="T11" fmla="*/ 8 h 249"/>
                <a:gd name="T12" fmla="*/ 112 w 255"/>
                <a:gd name="T13" fmla="*/ 10 h 249"/>
                <a:gd name="T14" fmla="*/ 54 w 255"/>
                <a:gd name="T15" fmla="*/ 21 h 249"/>
                <a:gd name="T16" fmla="*/ 39 w 255"/>
                <a:gd name="T17" fmla="*/ 51 h 249"/>
                <a:gd name="T18" fmla="*/ 18 w 255"/>
                <a:gd name="T19" fmla="*/ 101 h 249"/>
                <a:gd name="T20" fmla="*/ 8 w 255"/>
                <a:gd name="T21" fmla="*/ 145 h 249"/>
                <a:gd name="T22" fmla="*/ 40 w 255"/>
                <a:gd name="T23" fmla="*/ 164 h 249"/>
                <a:gd name="T24" fmla="*/ 70 w 255"/>
                <a:gd name="T25" fmla="*/ 173 h 249"/>
                <a:gd name="T26" fmla="*/ 129 w 255"/>
                <a:gd name="T27" fmla="*/ 181 h 249"/>
                <a:gd name="T28" fmla="*/ 135 w 255"/>
                <a:gd name="T29" fmla="*/ 213 h 249"/>
                <a:gd name="T30" fmla="*/ 155 w 255"/>
                <a:gd name="T31" fmla="*/ 248 h 249"/>
                <a:gd name="T32" fmla="*/ 173 w 255"/>
                <a:gd name="T33" fmla="*/ 215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55" h="249">
                  <a:moveTo>
                    <a:pt x="173" y="215"/>
                  </a:moveTo>
                  <a:cubicBezTo>
                    <a:pt x="176" y="201"/>
                    <a:pt x="177" y="187"/>
                    <a:pt x="179" y="174"/>
                  </a:cubicBezTo>
                  <a:cubicBezTo>
                    <a:pt x="179" y="174"/>
                    <a:pt x="179" y="174"/>
                    <a:pt x="179" y="174"/>
                  </a:cubicBezTo>
                  <a:cubicBezTo>
                    <a:pt x="202" y="148"/>
                    <a:pt x="226" y="122"/>
                    <a:pt x="248" y="95"/>
                  </a:cubicBezTo>
                  <a:cubicBezTo>
                    <a:pt x="255" y="86"/>
                    <a:pt x="252" y="73"/>
                    <a:pt x="247" y="62"/>
                  </a:cubicBezTo>
                  <a:cubicBezTo>
                    <a:pt x="238" y="39"/>
                    <a:pt x="159" y="1"/>
                    <a:pt x="135" y="8"/>
                  </a:cubicBezTo>
                  <a:cubicBezTo>
                    <a:pt x="127" y="10"/>
                    <a:pt x="120" y="13"/>
                    <a:pt x="112" y="10"/>
                  </a:cubicBezTo>
                  <a:cubicBezTo>
                    <a:pt x="90" y="0"/>
                    <a:pt x="71" y="7"/>
                    <a:pt x="54" y="21"/>
                  </a:cubicBezTo>
                  <a:cubicBezTo>
                    <a:pt x="47" y="30"/>
                    <a:pt x="36" y="40"/>
                    <a:pt x="39" y="51"/>
                  </a:cubicBezTo>
                  <a:cubicBezTo>
                    <a:pt x="48" y="76"/>
                    <a:pt x="35" y="87"/>
                    <a:pt x="18" y="101"/>
                  </a:cubicBezTo>
                  <a:cubicBezTo>
                    <a:pt x="5" y="111"/>
                    <a:pt x="0" y="128"/>
                    <a:pt x="8" y="145"/>
                  </a:cubicBezTo>
                  <a:cubicBezTo>
                    <a:pt x="14" y="158"/>
                    <a:pt x="24" y="167"/>
                    <a:pt x="40" y="164"/>
                  </a:cubicBezTo>
                  <a:cubicBezTo>
                    <a:pt x="52" y="162"/>
                    <a:pt x="60" y="168"/>
                    <a:pt x="70" y="173"/>
                  </a:cubicBezTo>
                  <a:cubicBezTo>
                    <a:pt x="88" y="189"/>
                    <a:pt x="107" y="196"/>
                    <a:pt x="129" y="181"/>
                  </a:cubicBezTo>
                  <a:cubicBezTo>
                    <a:pt x="141" y="190"/>
                    <a:pt x="135" y="202"/>
                    <a:pt x="135" y="213"/>
                  </a:cubicBezTo>
                  <a:cubicBezTo>
                    <a:pt x="135" y="229"/>
                    <a:pt x="131" y="248"/>
                    <a:pt x="155" y="248"/>
                  </a:cubicBezTo>
                  <a:cubicBezTo>
                    <a:pt x="178" y="249"/>
                    <a:pt x="170" y="227"/>
                    <a:pt x="173" y="215"/>
                  </a:cubicBezTo>
                  <a:close/>
                </a:path>
              </a:pathLst>
            </a:custGeom>
            <a:solidFill>
              <a:srgbClr val="0D66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3" name="Freeform 12">
              <a:extLst>
                <a:ext uri="{FF2B5EF4-FFF2-40B4-BE49-F238E27FC236}">
                  <a16:creationId xmlns:a16="http://schemas.microsoft.com/office/drawing/2014/main" id="{E99EF385-1CA4-46BE-8B2A-87C33DD905B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13818" y="3747228"/>
              <a:ext cx="483865" cy="528041"/>
            </a:xfrm>
            <a:custGeom>
              <a:avLst/>
              <a:gdLst>
                <a:gd name="T0" fmla="*/ 220 w 551"/>
                <a:gd name="T1" fmla="*/ 436 h 601"/>
                <a:gd name="T2" fmla="*/ 220 w 551"/>
                <a:gd name="T3" fmla="*/ 436 h 601"/>
                <a:gd name="T4" fmla="*/ 229 w 551"/>
                <a:gd name="T5" fmla="*/ 557 h 601"/>
                <a:gd name="T6" fmla="*/ 242 w 551"/>
                <a:gd name="T7" fmla="*/ 596 h 601"/>
                <a:gd name="T8" fmla="*/ 284 w 551"/>
                <a:gd name="T9" fmla="*/ 598 h 601"/>
                <a:gd name="T10" fmla="*/ 285 w 551"/>
                <a:gd name="T11" fmla="*/ 596 h 601"/>
                <a:gd name="T12" fmla="*/ 335 w 551"/>
                <a:gd name="T13" fmla="*/ 538 h 601"/>
                <a:gd name="T14" fmla="*/ 333 w 551"/>
                <a:gd name="T15" fmla="*/ 429 h 601"/>
                <a:gd name="T16" fmla="*/ 345 w 551"/>
                <a:gd name="T17" fmla="*/ 420 h 601"/>
                <a:gd name="T18" fmla="*/ 372 w 551"/>
                <a:gd name="T19" fmla="*/ 385 h 601"/>
                <a:gd name="T20" fmla="*/ 379 w 551"/>
                <a:gd name="T21" fmla="*/ 387 h 601"/>
                <a:gd name="T22" fmla="*/ 432 w 551"/>
                <a:gd name="T23" fmla="*/ 392 h 601"/>
                <a:gd name="T24" fmla="*/ 463 w 551"/>
                <a:gd name="T25" fmla="*/ 391 h 601"/>
                <a:gd name="T26" fmla="*/ 520 w 551"/>
                <a:gd name="T27" fmla="*/ 358 h 601"/>
                <a:gd name="T28" fmla="*/ 529 w 551"/>
                <a:gd name="T29" fmla="*/ 291 h 601"/>
                <a:gd name="T30" fmla="*/ 534 w 551"/>
                <a:gd name="T31" fmla="*/ 248 h 601"/>
                <a:gd name="T32" fmla="*/ 537 w 551"/>
                <a:gd name="T33" fmla="*/ 192 h 601"/>
                <a:gd name="T34" fmla="*/ 524 w 551"/>
                <a:gd name="T35" fmla="*/ 163 h 601"/>
                <a:gd name="T36" fmla="*/ 489 w 551"/>
                <a:gd name="T37" fmla="*/ 115 h 601"/>
                <a:gd name="T38" fmla="*/ 462 w 551"/>
                <a:gd name="T39" fmla="*/ 82 h 601"/>
                <a:gd name="T40" fmla="*/ 370 w 551"/>
                <a:gd name="T41" fmla="*/ 23 h 601"/>
                <a:gd name="T42" fmla="*/ 235 w 551"/>
                <a:gd name="T43" fmla="*/ 11 h 601"/>
                <a:gd name="T44" fmla="*/ 216 w 551"/>
                <a:gd name="T45" fmla="*/ 18 h 601"/>
                <a:gd name="T46" fmla="*/ 212 w 551"/>
                <a:gd name="T47" fmla="*/ 17 h 601"/>
                <a:gd name="T48" fmla="*/ 185 w 551"/>
                <a:gd name="T49" fmla="*/ 15 h 601"/>
                <a:gd name="T50" fmla="*/ 121 w 551"/>
                <a:gd name="T51" fmla="*/ 56 h 601"/>
                <a:gd name="T52" fmla="*/ 78 w 551"/>
                <a:gd name="T53" fmla="*/ 108 h 601"/>
                <a:gd name="T54" fmla="*/ 56 w 551"/>
                <a:gd name="T55" fmla="*/ 141 h 601"/>
                <a:gd name="T56" fmla="*/ 59 w 551"/>
                <a:gd name="T57" fmla="*/ 157 h 601"/>
                <a:gd name="T58" fmla="*/ 39 w 551"/>
                <a:gd name="T59" fmla="*/ 228 h 601"/>
                <a:gd name="T60" fmla="*/ 34 w 551"/>
                <a:gd name="T61" fmla="*/ 232 h 601"/>
                <a:gd name="T62" fmla="*/ 30 w 551"/>
                <a:gd name="T63" fmla="*/ 237 h 601"/>
                <a:gd name="T64" fmla="*/ 13 w 551"/>
                <a:gd name="T65" fmla="*/ 248 h 601"/>
                <a:gd name="T66" fmla="*/ 31 w 551"/>
                <a:gd name="T67" fmla="*/ 340 h 601"/>
                <a:gd name="T68" fmla="*/ 127 w 551"/>
                <a:gd name="T69" fmla="*/ 349 h 601"/>
                <a:gd name="T70" fmla="*/ 166 w 551"/>
                <a:gd name="T71" fmla="*/ 353 h 601"/>
                <a:gd name="T72" fmla="*/ 177 w 551"/>
                <a:gd name="T73" fmla="*/ 368 h 601"/>
                <a:gd name="T74" fmla="*/ 177 w 551"/>
                <a:gd name="T75" fmla="*/ 368 h 601"/>
                <a:gd name="T76" fmla="*/ 220 w 551"/>
                <a:gd name="T77" fmla="*/ 436 h 601"/>
                <a:gd name="T78" fmla="*/ 230 w 551"/>
                <a:gd name="T79" fmla="*/ 356 h 601"/>
                <a:gd name="T80" fmla="*/ 243 w 551"/>
                <a:gd name="T81" fmla="*/ 375 h 601"/>
                <a:gd name="T82" fmla="*/ 242 w 551"/>
                <a:gd name="T83" fmla="*/ 378 h 601"/>
                <a:gd name="T84" fmla="*/ 221 w 551"/>
                <a:gd name="T85" fmla="*/ 362 h 601"/>
                <a:gd name="T86" fmla="*/ 230 w 551"/>
                <a:gd name="T87" fmla="*/ 356 h 601"/>
                <a:gd name="T88" fmla="*/ 328 w 551"/>
                <a:gd name="T89" fmla="*/ 386 h 601"/>
                <a:gd name="T90" fmla="*/ 328 w 551"/>
                <a:gd name="T91" fmla="*/ 387 h 601"/>
                <a:gd name="T92" fmla="*/ 324 w 551"/>
                <a:gd name="T93" fmla="*/ 374 h 601"/>
                <a:gd name="T94" fmla="*/ 327 w 551"/>
                <a:gd name="T95" fmla="*/ 375 h 601"/>
                <a:gd name="T96" fmla="*/ 336 w 551"/>
                <a:gd name="T97" fmla="*/ 360 h 601"/>
                <a:gd name="T98" fmla="*/ 346 w 551"/>
                <a:gd name="T99" fmla="*/ 367 h 601"/>
                <a:gd name="T100" fmla="*/ 328 w 551"/>
                <a:gd name="T101" fmla="*/ 386 h 6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551" h="601">
                  <a:moveTo>
                    <a:pt x="220" y="436"/>
                  </a:moveTo>
                  <a:cubicBezTo>
                    <a:pt x="220" y="436"/>
                    <a:pt x="220" y="436"/>
                    <a:pt x="220" y="436"/>
                  </a:cubicBezTo>
                  <a:cubicBezTo>
                    <a:pt x="238" y="476"/>
                    <a:pt x="226" y="517"/>
                    <a:pt x="229" y="557"/>
                  </a:cubicBezTo>
                  <a:cubicBezTo>
                    <a:pt x="230" y="571"/>
                    <a:pt x="224" y="588"/>
                    <a:pt x="242" y="596"/>
                  </a:cubicBezTo>
                  <a:cubicBezTo>
                    <a:pt x="256" y="601"/>
                    <a:pt x="270" y="599"/>
                    <a:pt x="284" y="598"/>
                  </a:cubicBezTo>
                  <a:cubicBezTo>
                    <a:pt x="284" y="597"/>
                    <a:pt x="285" y="597"/>
                    <a:pt x="285" y="596"/>
                  </a:cubicBezTo>
                  <a:cubicBezTo>
                    <a:pt x="333" y="593"/>
                    <a:pt x="337" y="586"/>
                    <a:pt x="335" y="538"/>
                  </a:cubicBezTo>
                  <a:cubicBezTo>
                    <a:pt x="333" y="502"/>
                    <a:pt x="323" y="465"/>
                    <a:pt x="333" y="429"/>
                  </a:cubicBezTo>
                  <a:cubicBezTo>
                    <a:pt x="337" y="426"/>
                    <a:pt x="341" y="423"/>
                    <a:pt x="345" y="420"/>
                  </a:cubicBezTo>
                  <a:cubicBezTo>
                    <a:pt x="354" y="409"/>
                    <a:pt x="363" y="397"/>
                    <a:pt x="372" y="385"/>
                  </a:cubicBezTo>
                  <a:cubicBezTo>
                    <a:pt x="374" y="386"/>
                    <a:pt x="377" y="386"/>
                    <a:pt x="379" y="387"/>
                  </a:cubicBezTo>
                  <a:cubicBezTo>
                    <a:pt x="397" y="386"/>
                    <a:pt x="415" y="388"/>
                    <a:pt x="432" y="392"/>
                  </a:cubicBezTo>
                  <a:cubicBezTo>
                    <a:pt x="442" y="389"/>
                    <a:pt x="453" y="389"/>
                    <a:pt x="463" y="391"/>
                  </a:cubicBezTo>
                  <a:cubicBezTo>
                    <a:pt x="491" y="394"/>
                    <a:pt x="509" y="382"/>
                    <a:pt x="520" y="358"/>
                  </a:cubicBezTo>
                  <a:cubicBezTo>
                    <a:pt x="527" y="336"/>
                    <a:pt x="543" y="315"/>
                    <a:pt x="529" y="291"/>
                  </a:cubicBezTo>
                  <a:cubicBezTo>
                    <a:pt x="520" y="274"/>
                    <a:pt x="526" y="261"/>
                    <a:pt x="534" y="248"/>
                  </a:cubicBezTo>
                  <a:cubicBezTo>
                    <a:pt x="537" y="229"/>
                    <a:pt x="551" y="212"/>
                    <a:pt x="537" y="192"/>
                  </a:cubicBezTo>
                  <a:cubicBezTo>
                    <a:pt x="540" y="179"/>
                    <a:pt x="534" y="170"/>
                    <a:pt x="524" y="163"/>
                  </a:cubicBezTo>
                  <a:cubicBezTo>
                    <a:pt x="507" y="151"/>
                    <a:pt x="497" y="133"/>
                    <a:pt x="489" y="115"/>
                  </a:cubicBezTo>
                  <a:cubicBezTo>
                    <a:pt x="488" y="97"/>
                    <a:pt x="474" y="85"/>
                    <a:pt x="462" y="82"/>
                  </a:cubicBezTo>
                  <a:cubicBezTo>
                    <a:pt x="423" y="74"/>
                    <a:pt x="403" y="40"/>
                    <a:pt x="370" y="23"/>
                  </a:cubicBezTo>
                  <a:cubicBezTo>
                    <a:pt x="327" y="1"/>
                    <a:pt x="282" y="0"/>
                    <a:pt x="235" y="11"/>
                  </a:cubicBezTo>
                  <a:cubicBezTo>
                    <a:pt x="232" y="18"/>
                    <a:pt x="220" y="12"/>
                    <a:pt x="216" y="18"/>
                  </a:cubicBezTo>
                  <a:cubicBezTo>
                    <a:pt x="214" y="18"/>
                    <a:pt x="213" y="18"/>
                    <a:pt x="212" y="17"/>
                  </a:cubicBezTo>
                  <a:cubicBezTo>
                    <a:pt x="203" y="13"/>
                    <a:pt x="193" y="17"/>
                    <a:pt x="185" y="15"/>
                  </a:cubicBezTo>
                  <a:cubicBezTo>
                    <a:pt x="149" y="7"/>
                    <a:pt x="129" y="25"/>
                    <a:pt x="121" y="56"/>
                  </a:cubicBezTo>
                  <a:cubicBezTo>
                    <a:pt x="114" y="82"/>
                    <a:pt x="104" y="99"/>
                    <a:pt x="78" y="108"/>
                  </a:cubicBezTo>
                  <a:cubicBezTo>
                    <a:pt x="65" y="112"/>
                    <a:pt x="56" y="126"/>
                    <a:pt x="56" y="141"/>
                  </a:cubicBezTo>
                  <a:cubicBezTo>
                    <a:pt x="57" y="146"/>
                    <a:pt x="58" y="152"/>
                    <a:pt x="59" y="157"/>
                  </a:cubicBezTo>
                  <a:cubicBezTo>
                    <a:pt x="57" y="183"/>
                    <a:pt x="55" y="208"/>
                    <a:pt x="39" y="228"/>
                  </a:cubicBezTo>
                  <a:cubicBezTo>
                    <a:pt x="37" y="229"/>
                    <a:pt x="36" y="231"/>
                    <a:pt x="34" y="232"/>
                  </a:cubicBezTo>
                  <a:cubicBezTo>
                    <a:pt x="33" y="234"/>
                    <a:pt x="32" y="235"/>
                    <a:pt x="30" y="237"/>
                  </a:cubicBezTo>
                  <a:cubicBezTo>
                    <a:pt x="25" y="241"/>
                    <a:pt x="20" y="245"/>
                    <a:pt x="13" y="248"/>
                  </a:cubicBezTo>
                  <a:cubicBezTo>
                    <a:pt x="0" y="282"/>
                    <a:pt x="2" y="315"/>
                    <a:pt x="31" y="340"/>
                  </a:cubicBezTo>
                  <a:cubicBezTo>
                    <a:pt x="60" y="366"/>
                    <a:pt x="95" y="369"/>
                    <a:pt x="127" y="349"/>
                  </a:cubicBezTo>
                  <a:cubicBezTo>
                    <a:pt x="144" y="339"/>
                    <a:pt x="153" y="354"/>
                    <a:pt x="166" y="353"/>
                  </a:cubicBezTo>
                  <a:cubicBezTo>
                    <a:pt x="170" y="358"/>
                    <a:pt x="173" y="363"/>
                    <a:pt x="177" y="368"/>
                  </a:cubicBezTo>
                  <a:cubicBezTo>
                    <a:pt x="177" y="368"/>
                    <a:pt x="177" y="368"/>
                    <a:pt x="177" y="368"/>
                  </a:cubicBezTo>
                  <a:cubicBezTo>
                    <a:pt x="192" y="391"/>
                    <a:pt x="206" y="413"/>
                    <a:pt x="220" y="436"/>
                  </a:cubicBezTo>
                  <a:close/>
                  <a:moveTo>
                    <a:pt x="230" y="356"/>
                  </a:moveTo>
                  <a:cubicBezTo>
                    <a:pt x="232" y="364"/>
                    <a:pt x="236" y="370"/>
                    <a:pt x="243" y="375"/>
                  </a:cubicBezTo>
                  <a:cubicBezTo>
                    <a:pt x="243" y="376"/>
                    <a:pt x="242" y="377"/>
                    <a:pt x="242" y="378"/>
                  </a:cubicBezTo>
                  <a:cubicBezTo>
                    <a:pt x="235" y="373"/>
                    <a:pt x="229" y="366"/>
                    <a:pt x="221" y="362"/>
                  </a:cubicBezTo>
                  <a:cubicBezTo>
                    <a:pt x="224" y="360"/>
                    <a:pt x="227" y="358"/>
                    <a:pt x="230" y="356"/>
                  </a:cubicBezTo>
                  <a:close/>
                  <a:moveTo>
                    <a:pt x="328" y="386"/>
                  </a:moveTo>
                  <a:cubicBezTo>
                    <a:pt x="328" y="386"/>
                    <a:pt x="328" y="387"/>
                    <a:pt x="328" y="387"/>
                  </a:cubicBezTo>
                  <a:cubicBezTo>
                    <a:pt x="322" y="386"/>
                    <a:pt x="323" y="380"/>
                    <a:pt x="324" y="374"/>
                  </a:cubicBezTo>
                  <a:cubicBezTo>
                    <a:pt x="325" y="374"/>
                    <a:pt x="326" y="374"/>
                    <a:pt x="327" y="375"/>
                  </a:cubicBezTo>
                  <a:cubicBezTo>
                    <a:pt x="333" y="370"/>
                    <a:pt x="337" y="366"/>
                    <a:pt x="336" y="360"/>
                  </a:cubicBezTo>
                  <a:cubicBezTo>
                    <a:pt x="339" y="362"/>
                    <a:pt x="343" y="365"/>
                    <a:pt x="346" y="367"/>
                  </a:cubicBezTo>
                  <a:cubicBezTo>
                    <a:pt x="337" y="370"/>
                    <a:pt x="331" y="376"/>
                    <a:pt x="328" y="386"/>
                  </a:cubicBezTo>
                  <a:close/>
                </a:path>
              </a:pathLst>
            </a:custGeom>
            <a:solidFill>
              <a:srgbClr val="0D66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8824373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32" name="Oval 5">
            <a:extLst>
              <a:ext uri="{FF2B5EF4-FFF2-40B4-BE49-F238E27FC236}">
                <a16:creationId xmlns:a16="http://schemas.microsoft.com/office/drawing/2014/main" id="{9F149E5D-26C8-4EF4-BC62-3F6F645AC574}"/>
              </a:ext>
            </a:extLst>
          </p:cNvPr>
          <p:cNvSpPr/>
          <p:nvPr/>
        </p:nvSpPr>
        <p:spPr>
          <a:xfrm>
            <a:off x="7033138" y="2162205"/>
            <a:ext cx="704533" cy="704533"/>
          </a:xfrm>
          <a:prstGeom prst="ellipse">
            <a:avLst/>
          </a:prstGeom>
          <a:solidFill>
            <a:schemeClr val="accent2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3" name="TextBox 232">
            <a:extLst>
              <a:ext uri="{FF2B5EF4-FFF2-40B4-BE49-F238E27FC236}">
                <a16:creationId xmlns:a16="http://schemas.microsoft.com/office/drawing/2014/main" id="{7B46BCF9-76FD-40C9-91D9-AF606BE64C4E}"/>
              </a:ext>
            </a:extLst>
          </p:cNvPr>
          <p:cNvSpPr txBox="1"/>
          <p:nvPr/>
        </p:nvSpPr>
        <p:spPr>
          <a:xfrm>
            <a:off x="7893982" y="2184895"/>
            <a:ext cx="3629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234" name="Oval 8">
            <a:extLst>
              <a:ext uri="{FF2B5EF4-FFF2-40B4-BE49-F238E27FC236}">
                <a16:creationId xmlns:a16="http://schemas.microsoft.com/office/drawing/2014/main" id="{DF894BA0-94B4-47C3-B72F-C1E851099330}"/>
              </a:ext>
            </a:extLst>
          </p:cNvPr>
          <p:cNvSpPr/>
          <p:nvPr/>
        </p:nvSpPr>
        <p:spPr>
          <a:xfrm>
            <a:off x="7033138" y="3257386"/>
            <a:ext cx="704533" cy="704533"/>
          </a:xfrm>
          <a:prstGeom prst="ellipse">
            <a:avLst/>
          </a:prstGeom>
          <a:solidFill>
            <a:schemeClr val="accent3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6" name="TextBox 235">
            <a:extLst>
              <a:ext uri="{FF2B5EF4-FFF2-40B4-BE49-F238E27FC236}">
                <a16:creationId xmlns:a16="http://schemas.microsoft.com/office/drawing/2014/main" id="{AFD01ABA-1C4C-43A6-8E46-D767B0F80AA8}"/>
              </a:ext>
            </a:extLst>
          </p:cNvPr>
          <p:cNvSpPr txBox="1"/>
          <p:nvPr/>
        </p:nvSpPr>
        <p:spPr>
          <a:xfrm>
            <a:off x="7893982" y="3280076"/>
            <a:ext cx="3629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237" name="Oval 11">
            <a:extLst>
              <a:ext uri="{FF2B5EF4-FFF2-40B4-BE49-F238E27FC236}">
                <a16:creationId xmlns:a16="http://schemas.microsoft.com/office/drawing/2014/main" id="{3F60301B-987A-4DC2-AA2E-8FF8A8B4FADE}"/>
              </a:ext>
            </a:extLst>
          </p:cNvPr>
          <p:cNvSpPr/>
          <p:nvPr/>
        </p:nvSpPr>
        <p:spPr>
          <a:xfrm>
            <a:off x="7033138" y="4352567"/>
            <a:ext cx="704533" cy="704533"/>
          </a:xfrm>
          <a:prstGeom prst="ellipse">
            <a:avLst/>
          </a:prstGeom>
          <a:solidFill>
            <a:schemeClr val="accent4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8" name="TextBox 237">
            <a:extLst>
              <a:ext uri="{FF2B5EF4-FFF2-40B4-BE49-F238E27FC236}">
                <a16:creationId xmlns:a16="http://schemas.microsoft.com/office/drawing/2014/main" id="{2E82E00A-73D2-4A7D-A984-1E08BF43E480}"/>
              </a:ext>
            </a:extLst>
          </p:cNvPr>
          <p:cNvSpPr txBox="1"/>
          <p:nvPr/>
        </p:nvSpPr>
        <p:spPr>
          <a:xfrm>
            <a:off x="7893982" y="4375257"/>
            <a:ext cx="3629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cxnSp>
        <p:nvCxnSpPr>
          <p:cNvPr id="239" name="Straight Connector 16">
            <a:extLst>
              <a:ext uri="{FF2B5EF4-FFF2-40B4-BE49-F238E27FC236}">
                <a16:creationId xmlns:a16="http://schemas.microsoft.com/office/drawing/2014/main" id="{A9330735-65C5-4397-AF17-98A388FD1792}"/>
              </a:ext>
            </a:extLst>
          </p:cNvPr>
          <p:cNvCxnSpPr>
            <a:cxnSpLocks/>
            <a:stCxn id="237" idx="2"/>
            <a:endCxn id="246" idx="3"/>
          </p:cNvCxnSpPr>
          <p:nvPr/>
        </p:nvCxnSpPr>
        <p:spPr>
          <a:xfrm flipH="1" flipV="1">
            <a:off x="5611200" y="4700119"/>
            <a:ext cx="1421938" cy="4715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2" name="Straight Connector 17">
            <a:extLst>
              <a:ext uri="{FF2B5EF4-FFF2-40B4-BE49-F238E27FC236}">
                <a16:creationId xmlns:a16="http://schemas.microsoft.com/office/drawing/2014/main" id="{D0C24E4B-B539-46DF-8E10-A0F03609C339}"/>
              </a:ext>
            </a:extLst>
          </p:cNvPr>
          <p:cNvCxnSpPr>
            <a:cxnSpLocks/>
            <a:stCxn id="234" idx="2"/>
            <a:endCxn id="245" idx="3"/>
          </p:cNvCxnSpPr>
          <p:nvPr/>
        </p:nvCxnSpPr>
        <p:spPr>
          <a:xfrm flipH="1">
            <a:off x="5611200" y="3609653"/>
            <a:ext cx="1421938" cy="941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3" name="Straight Connector 18">
            <a:extLst>
              <a:ext uri="{FF2B5EF4-FFF2-40B4-BE49-F238E27FC236}">
                <a16:creationId xmlns:a16="http://schemas.microsoft.com/office/drawing/2014/main" id="{21981BE3-B8C7-4FF8-B3A3-D4A11727B711}"/>
              </a:ext>
            </a:extLst>
          </p:cNvPr>
          <p:cNvCxnSpPr>
            <a:cxnSpLocks/>
            <a:stCxn id="232" idx="2"/>
            <a:endCxn id="244" idx="3"/>
          </p:cNvCxnSpPr>
          <p:nvPr/>
        </p:nvCxnSpPr>
        <p:spPr>
          <a:xfrm flipH="1">
            <a:off x="5611200" y="2514472"/>
            <a:ext cx="1421938" cy="6597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4" name="TextBox 243">
            <a:extLst>
              <a:ext uri="{FF2B5EF4-FFF2-40B4-BE49-F238E27FC236}">
                <a16:creationId xmlns:a16="http://schemas.microsoft.com/office/drawing/2014/main" id="{FC74C1CD-64DE-4F39-8537-99C1065A74C4}"/>
              </a:ext>
            </a:extLst>
          </p:cNvPr>
          <p:cNvSpPr txBox="1"/>
          <p:nvPr/>
        </p:nvSpPr>
        <p:spPr>
          <a:xfrm>
            <a:off x="4035669" y="2367180"/>
            <a:ext cx="1575531" cy="307777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Contents A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245" name="TextBox 244">
            <a:extLst>
              <a:ext uri="{FF2B5EF4-FFF2-40B4-BE49-F238E27FC236}">
                <a16:creationId xmlns:a16="http://schemas.microsoft.com/office/drawing/2014/main" id="{7BA0E889-EBAB-4636-A998-026507BAE45B}"/>
              </a:ext>
            </a:extLst>
          </p:cNvPr>
          <p:cNvSpPr txBox="1"/>
          <p:nvPr/>
        </p:nvSpPr>
        <p:spPr>
          <a:xfrm>
            <a:off x="4035669" y="3456705"/>
            <a:ext cx="1575531" cy="307777"/>
          </a:xfrm>
          <a:prstGeom prst="rect">
            <a:avLst/>
          </a:prstGeom>
          <a:noFill/>
          <a:ln w="190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Contents B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246" name="TextBox 245">
            <a:extLst>
              <a:ext uri="{FF2B5EF4-FFF2-40B4-BE49-F238E27FC236}">
                <a16:creationId xmlns:a16="http://schemas.microsoft.com/office/drawing/2014/main" id="{F8536BCA-9457-4959-BFF6-F86FFDBA44F5}"/>
              </a:ext>
            </a:extLst>
          </p:cNvPr>
          <p:cNvSpPr txBox="1"/>
          <p:nvPr/>
        </p:nvSpPr>
        <p:spPr>
          <a:xfrm>
            <a:off x="4035669" y="4546230"/>
            <a:ext cx="1575531" cy="307777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Contents C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cxnSp>
        <p:nvCxnSpPr>
          <p:cNvPr id="247" name="Straight Connector 24">
            <a:extLst>
              <a:ext uri="{FF2B5EF4-FFF2-40B4-BE49-F238E27FC236}">
                <a16:creationId xmlns:a16="http://schemas.microsoft.com/office/drawing/2014/main" id="{8EAA50BB-14E9-4089-B039-5C6EF1CC1D64}"/>
              </a:ext>
            </a:extLst>
          </p:cNvPr>
          <p:cNvCxnSpPr>
            <a:cxnSpLocks/>
            <a:stCxn id="246" idx="1"/>
          </p:cNvCxnSpPr>
          <p:nvPr/>
        </p:nvCxnSpPr>
        <p:spPr>
          <a:xfrm flipH="1" flipV="1">
            <a:off x="2119865" y="4483534"/>
            <a:ext cx="1915804" cy="216585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8" name="Straight Connector 25">
            <a:extLst>
              <a:ext uri="{FF2B5EF4-FFF2-40B4-BE49-F238E27FC236}">
                <a16:creationId xmlns:a16="http://schemas.microsoft.com/office/drawing/2014/main" id="{EACEF230-05B6-43C0-AFA3-91E1C210043D}"/>
              </a:ext>
            </a:extLst>
          </p:cNvPr>
          <p:cNvCxnSpPr>
            <a:cxnSpLocks/>
            <a:stCxn id="245" idx="1"/>
          </p:cNvCxnSpPr>
          <p:nvPr/>
        </p:nvCxnSpPr>
        <p:spPr>
          <a:xfrm flipH="1">
            <a:off x="2119865" y="3610594"/>
            <a:ext cx="1915804" cy="153888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9" name="Straight Connector 26">
            <a:extLst>
              <a:ext uri="{FF2B5EF4-FFF2-40B4-BE49-F238E27FC236}">
                <a16:creationId xmlns:a16="http://schemas.microsoft.com/office/drawing/2014/main" id="{1B7B921E-34BE-4BE9-8F68-D0F5F99E89A4}"/>
              </a:ext>
            </a:extLst>
          </p:cNvPr>
          <p:cNvCxnSpPr>
            <a:cxnSpLocks/>
            <a:stCxn id="244" idx="1"/>
          </p:cNvCxnSpPr>
          <p:nvPr/>
        </p:nvCxnSpPr>
        <p:spPr>
          <a:xfrm flipH="1">
            <a:off x="2727158" y="2521069"/>
            <a:ext cx="1308511" cy="478805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3" name="Oval 11">
            <a:extLst>
              <a:ext uri="{FF2B5EF4-FFF2-40B4-BE49-F238E27FC236}">
                <a16:creationId xmlns:a16="http://schemas.microsoft.com/office/drawing/2014/main" id="{4147D150-7302-4ED3-9504-8DD414C76D5B}"/>
              </a:ext>
            </a:extLst>
          </p:cNvPr>
          <p:cNvSpPr/>
          <p:nvPr/>
        </p:nvSpPr>
        <p:spPr>
          <a:xfrm>
            <a:off x="7033138" y="5447749"/>
            <a:ext cx="704533" cy="704533"/>
          </a:xfrm>
          <a:prstGeom prst="ellipse">
            <a:avLst/>
          </a:prstGeom>
          <a:solidFill>
            <a:schemeClr val="accent1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4" name="TextBox 253">
            <a:extLst>
              <a:ext uri="{FF2B5EF4-FFF2-40B4-BE49-F238E27FC236}">
                <a16:creationId xmlns:a16="http://schemas.microsoft.com/office/drawing/2014/main" id="{369A637D-473D-4600-A784-B4B23495D8EA}"/>
              </a:ext>
            </a:extLst>
          </p:cNvPr>
          <p:cNvSpPr txBox="1"/>
          <p:nvPr/>
        </p:nvSpPr>
        <p:spPr>
          <a:xfrm>
            <a:off x="7893982" y="5470439"/>
            <a:ext cx="3629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cxnSp>
        <p:nvCxnSpPr>
          <p:cNvPr id="255" name="Straight Connector 16">
            <a:extLst>
              <a:ext uri="{FF2B5EF4-FFF2-40B4-BE49-F238E27FC236}">
                <a16:creationId xmlns:a16="http://schemas.microsoft.com/office/drawing/2014/main" id="{5B64EAE8-AB04-40FC-AB9F-A30FD62F5103}"/>
              </a:ext>
            </a:extLst>
          </p:cNvPr>
          <p:cNvCxnSpPr>
            <a:cxnSpLocks/>
            <a:stCxn id="253" idx="2"/>
            <a:endCxn id="256" idx="3"/>
          </p:cNvCxnSpPr>
          <p:nvPr/>
        </p:nvCxnSpPr>
        <p:spPr>
          <a:xfrm flipH="1" flipV="1">
            <a:off x="5611200" y="5789645"/>
            <a:ext cx="1421938" cy="10371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" name="TextBox 255">
            <a:extLst>
              <a:ext uri="{FF2B5EF4-FFF2-40B4-BE49-F238E27FC236}">
                <a16:creationId xmlns:a16="http://schemas.microsoft.com/office/drawing/2014/main" id="{3E8AE569-747D-4942-9C31-8FAF8D20876D}"/>
              </a:ext>
            </a:extLst>
          </p:cNvPr>
          <p:cNvSpPr txBox="1"/>
          <p:nvPr/>
        </p:nvSpPr>
        <p:spPr>
          <a:xfrm>
            <a:off x="4035669" y="5635756"/>
            <a:ext cx="1575531" cy="307777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Contents D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cxnSp>
        <p:nvCxnSpPr>
          <p:cNvPr id="258" name="Straight Connector 24">
            <a:extLst>
              <a:ext uri="{FF2B5EF4-FFF2-40B4-BE49-F238E27FC236}">
                <a16:creationId xmlns:a16="http://schemas.microsoft.com/office/drawing/2014/main" id="{05257A50-970A-45F1-9F58-FD6F2AB1AE21}"/>
              </a:ext>
            </a:extLst>
          </p:cNvPr>
          <p:cNvCxnSpPr>
            <a:cxnSpLocks/>
            <a:stCxn id="256" idx="1"/>
          </p:cNvCxnSpPr>
          <p:nvPr/>
        </p:nvCxnSpPr>
        <p:spPr>
          <a:xfrm flipH="1" flipV="1">
            <a:off x="2727158" y="5470439"/>
            <a:ext cx="1308511" cy="319206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9" name="그룹 258">
            <a:extLst>
              <a:ext uri="{FF2B5EF4-FFF2-40B4-BE49-F238E27FC236}">
                <a16:creationId xmlns:a16="http://schemas.microsoft.com/office/drawing/2014/main" id="{E24C4F2D-B76B-46DB-A64D-A1D18AFE109E}"/>
              </a:ext>
            </a:extLst>
          </p:cNvPr>
          <p:cNvGrpSpPr/>
          <p:nvPr/>
        </p:nvGrpSpPr>
        <p:grpSpPr>
          <a:xfrm rot="2414567">
            <a:off x="7272673" y="4438517"/>
            <a:ext cx="251363" cy="532633"/>
            <a:chOff x="-287118" y="4952296"/>
            <a:chExt cx="1609427" cy="3410347"/>
          </a:xfrm>
          <a:solidFill>
            <a:schemeClr val="bg1"/>
          </a:solidFill>
        </p:grpSpPr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395D7608-568E-4B41-A891-B82A6038CEA0}"/>
                </a:ext>
              </a:extLst>
            </p:cNvPr>
            <p:cNvSpPr/>
            <p:nvPr/>
          </p:nvSpPr>
          <p:spPr>
            <a:xfrm>
              <a:off x="-16779" y="5815886"/>
              <a:ext cx="976601" cy="2546757"/>
            </a:xfrm>
            <a:custGeom>
              <a:avLst/>
              <a:gdLst>
                <a:gd name="connsiteX0" fmla="*/ 245997 w 976601"/>
                <a:gd name="connsiteY0" fmla="*/ 1541896 h 2546757"/>
                <a:gd name="connsiteX1" fmla="*/ 191997 w 976601"/>
                <a:gd name="connsiteY1" fmla="*/ 1595896 h 2546757"/>
                <a:gd name="connsiteX2" fmla="*/ 245997 w 976601"/>
                <a:gd name="connsiteY2" fmla="*/ 1649896 h 2546757"/>
                <a:gd name="connsiteX3" fmla="*/ 353997 w 976601"/>
                <a:gd name="connsiteY3" fmla="*/ 1649896 h 2546757"/>
                <a:gd name="connsiteX4" fmla="*/ 407997 w 976601"/>
                <a:gd name="connsiteY4" fmla="*/ 1595896 h 2546757"/>
                <a:gd name="connsiteX5" fmla="*/ 353997 w 976601"/>
                <a:gd name="connsiteY5" fmla="*/ 1541896 h 2546757"/>
                <a:gd name="connsiteX6" fmla="*/ 510373 w 976601"/>
                <a:gd name="connsiteY6" fmla="*/ 50 h 2546757"/>
                <a:gd name="connsiteX7" fmla="*/ 885380 w 976601"/>
                <a:gd name="connsiteY7" fmla="*/ 214523 h 2546757"/>
                <a:gd name="connsiteX8" fmla="*/ 975808 w 976601"/>
                <a:gd name="connsiteY8" fmla="*/ 584318 h 2546757"/>
                <a:gd name="connsiteX9" fmla="*/ 976601 w 976601"/>
                <a:gd name="connsiteY9" fmla="*/ 731372 h 2546757"/>
                <a:gd name="connsiteX10" fmla="*/ 948804 w 976601"/>
                <a:gd name="connsiteY10" fmla="*/ 719858 h 2546757"/>
                <a:gd name="connsiteX11" fmla="*/ 696804 w 976601"/>
                <a:gd name="connsiteY11" fmla="*/ 719858 h 2546757"/>
                <a:gd name="connsiteX12" fmla="*/ 642804 w 976601"/>
                <a:gd name="connsiteY12" fmla="*/ 773858 h 2546757"/>
                <a:gd name="connsiteX13" fmla="*/ 696804 w 976601"/>
                <a:gd name="connsiteY13" fmla="*/ 827858 h 2546757"/>
                <a:gd name="connsiteX14" fmla="*/ 948804 w 976601"/>
                <a:gd name="connsiteY14" fmla="*/ 827858 h 2546757"/>
                <a:gd name="connsiteX15" fmla="*/ 972918 w 976601"/>
                <a:gd name="connsiteY15" fmla="*/ 817870 h 2546757"/>
                <a:gd name="connsiteX16" fmla="*/ 966749 w 976601"/>
                <a:gd name="connsiteY16" fmla="*/ 921008 h 2546757"/>
                <a:gd name="connsiteX17" fmla="*/ 806380 w 976601"/>
                <a:gd name="connsiteY17" fmla="*/ 921008 h 2546757"/>
                <a:gd name="connsiteX18" fmla="*/ 752380 w 976601"/>
                <a:gd name="connsiteY18" fmla="*/ 975008 h 2546757"/>
                <a:gd name="connsiteX19" fmla="*/ 806380 w 976601"/>
                <a:gd name="connsiteY19" fmla="*/ 1029008 h 2546757"/>
                <a:gd name="connsiteX20" fmla="*/ 955051 w 976601"/>
                <a:gd name="connsiteY20" fmla="*/ 1029008 h 2546757"/>
                <a:gd name="connsiteX21" fmla="*/ 933789 w 976601"/>
                <a:gd name="connsiteY21" fmla="*/ 1208993 h 2546757"/>
                <a:gd name="connsiteX22" fmla="*/ 843059 w 976601"/>
                <a:gd name="connsiteY22" fmla="*/ 1688156 h 2546757"/>
                <a:gd name="connsiteX23" fmla="*/ 810682 w 976601"/>
                <a:gd name="connsiteY23" fmla="*/ 1817456 h 2546757"/>
                <a:gd name="connsiteX24" fmla="*/ 806987 w 976601"/>
                <a:gd name="connsiteY24" fmla="*/ 1811976 h 2546757"/>
                <a:gd name="connsiteX25" fmla="*/ 768803 w 976601"/>
                <a:gd name="connsiteY25" fmla="*/ 1796159 h 2546757"/>
                <a:gd name="connsiteX26" fmla="*/ 660803 w 976601"/>
                <a:gd name="connsiteY26" fmla="*/ 1796159 h 2546757"/>
                <a:gd name="connsiteX27" fmla="*/ 606803 w 976601"/>
                <a:gd name="connsiteY27" fmla="*/ 1850159 h 2546757"/>
                <a:gd name="connsiteX28" fmla="*/ 660803 w 976601"/>
                <a:gd name="connsiteY28" fmla="*/ 1904159 h 2546757"/>
                <a:gd name="connsiteX29" fmla="*/ 768803 w 976601"/>
                <a:gd name="connsiteY29" fmla="*/ 1904159 h 2546757"/>
                <a:gd name="connsiteX30" fmla="*/ 791304 w 976601"/>
                <a:gd name="connsiteY30" fmla="*/ 1894839 h 2546757"/>
                <a:gd name="connsiteX31" fmla="*/ 786712 w 976601"/>
                <a:gd name="connsiteY31" fmla="*/ 1913180 h 2546757"/>
                <a:gd name="connsiteX32" fmla="*/ 505236 w 976601"/>
                <a:gd name="connsiteY32" fmla="*/ 2546757 h 2546757"/>
                <a:gd name="connsiteX33" fmla="*/ 104544 w 976601"/>
                <a:gd name="connsiteY33" fmla="*/ 193975 h 2546757"/>
                <a:gd name="connsiteX34" fmla="*/ 510373 w 976601"/>
                <a:gd name="connsiteY34" fmla="*/ 50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76601" h="2546757">
                  <a:moveTo>
                    <a:pt x="245997" y="1541896"/>
                  </a:moveTo>
                  <a:cubicBezTo>
                    <a:pt x="216174" y="1541896"/>
                    <a:pt x="191997" y="1566073"/>
                    <a:pt x="191997" y="1595896"/>
                  </a:cubicBezTo>
                  <a:cubicBezTo>
                    <a:pt x="191997" y="1625719"/>
                    <a:pt x="216174" y="1649896"/>
                    <a:pt x="245997" y="1649896"/>
                  </a:cubicBezTo>
                  <a:lnTo>
                    <a:pt x="353997" y="1649896"/>
                  </a:lnTo>
                  <a:cubicBezTo>
                    <a:pt x="383820" y="1649896"/>
                    <a:pt x="407997" y="1625719"/>
                    <a:pt x="407997" y="1595896"/>
                  </a:cubicBezTo>
                  <a:cubicBezTo>
                    <a:pt x="407997" y="1566073"/>
                    <a:pt x="383820" y="1541896"/>
                    <a:pt x="353997" y="1541896"/>
                  </a:cubicBezTo>
                  <a:close/>
                  <a:moveTo>
                    <a:pt x="510373" y="50"/>
                  </a:moveTo>
                  <a:cubicBezTo>
                    <a:pt x="645650" y="2191"/>
                    <a:pt x="775789" y="72397"/>
                    <a:pt x="885380" y="214523"/>
                  </a:cubicBezTo>
                  <a:cubicBezTo>
                    <a:pt x="940604" y="292864"/>
                    <a:pt x="968376" y="423579"/>
                    <a:pt x="975808" y="584318"/>
                  </a:cubicBezTo>
                  <a:lnTo>
                    <a:pt x="976601" y="731372"/>
                  </a:lnTo>
                  <a:lnTo>
                    <a:pt x="948804" y="719858"/>
                  </a:lnTo>
                  <a:lnTo>
                    <a:pt x="696804" y="719858"/>
                  </a:lnTo>
                  <a:cubicBezTo>
                    <a:pt x="666981" y="719858"/>
                    <a:pt x="642804" y="744035"/>
                    <a:pt x="642804" y="773858"/>
                  </a:cubicBezTo>
                  <a:cubicBezTo>
                    <a:pt x="642804" y="803681"/>
                    <a:pt x="666981" y="827858"/>
                    <a:pt x="696804" y="827858"/>
                  </a:cubicBezTo>
                  <a:lnTo>
                    <a:pt x="948804" y="827858"/>
                  </a:lnTo>
                  <a:lnTo>
                    <a:pt x="972918" y="817870"/>
                  </a:lnTo>
                  <a:lnTo>
                    <a:pt x="966749" y="921008"/>
                  </a:lnTo>
                  <a:lnTo>
                    <a:pt x="806380" y="921008"/>
                  </a:lnTo>
                  <a:cubicBezTo>
                    <a:pt x="776557" y="921008"/>
                    <a:pt x="752380" y="945185"/>
                    <a:pt x="752380" y="975008"/>
                  </a:cubicBezTo>
                  <a:cubicBezTo>
                    <a:pt x="752380" y="1004831"/>
                    <a:pt x="776557" y="1029008"/>
                    <a:pt x="806380" y="1029008"/>
                  </a:cubicBezTo>
                  <a:lnTo>
                    <a:pt x="955051" y="1029008"/>
                  </a:lnTo>
                  <a:lnTo>
                    <a:pt x="933789" y="1208993"/>
                  </a:lnTo>
                  <a:cubicBezTo>
                    <a:pt x="910261" y="1369418"/>
                    <a:pt x="878795" y="1532982"/>
                    <a:pt x="843059" y="1688156"/>
                  </a:cubicBezTo>
                  <a:lnTo>
                    <a:pt x="810682" y="1817456"/>
                  </a:lnTo>
                  <a:lnTo>
                    <a:pt x="806987" y="1811976"/>
                  </a:lnTo>
                  <a:cubicBezTo>
                    <a:pt x="797215" y="1802204"/>
                    <a:pt x="783715" y="1796159"/>
                    <a:pt x="768803" y="1796159"/>
                  </a:cubicBezTo>
                  <a:lnTo>
                    <a:pt x="660803" y="1796159"/>
                  </a:lnTo>
                  <a:cubicBezTo>
                    <a:pt x="630980" y="1796159"/>
                    <a:pt x="606803" y="1820336"/>
                    <a:pt x="606803" y="1850159"/>
                  </a:cubicBezTo>
                  <a:cubicBezTo>
                    <a:pt x="606803" y="1879982"/>
                    <a:pt x="630980" y="1904159"/>
                    <a:pt x="660803" y="1904159"/>
                  </a:cubicBezTo>
                  <a:lnTo>
                    <a:pt x="768803" y="1904159"/>
                  </a:lnTo>
                  <a:lnTo>
                    <a:pt x="791304" y="1894839"/>
                  </a:lnTo>
                  <a:lnTo>
                    <a:pt x="786712" y="1913180"/>
                  </a:lnTo>
                  <a:cubicBezTo>
                    <a:pt x="688992" y="2272925"/>
                    <a:pt x="576055" y="2544183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ubicBezTo>
                    <a:pt x="234684" y="63836"/>
                    <a:pt x="375097" y="-2091"/>
                    <a:pt x="510373" y="5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DF497A38-A0A9-42D2-8DD6-A4B6E6118F1F}"/>
                </a:ext>
              </a:extLst>
            </p:cNvPr>
            <p:cNvSpPr/>
            <p:nvPr/>
          </p:nvSpPr>
          <p:spPr>
            <a:xfrm>
              <a:off x="339044" y="4952296"/>
              <a:ext cx="339180" cy="8833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779C9D78-C5B4-419D-8F66-91BD76093409}"/>
                </a:ext>
              </a:extLst>
            </p:cNvPr>
            <p:cNvSpPr/>
            <p:nvPr/>
          </p:nvSpPr>
          <p:spPr>
            <a:xfrm rot="3314848">
              <a:off x="782588" y="5196133"/>
              <a:ext cx="299484" cy="77995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06E41262-8626-495B-BF76-5F762E42D422}"/>
                </a:ext>
              </a:extLst>
            </p:cNvPr>
            <p:cNvSpPr/>
            <p:nvPr/>
          </p:nvSpPr>
          <p:spPr>
            <a:xfrm rot="18285152" flipH="1">
              <a:off x="-46881" y="5188454"/>
              <a:ext cx="299484" cy="77995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64" name="그룹 263">
            <a:extLst>
              <a:ext uri="{FF2B5EF4-FFF2-40B4-BE49-F238E27FC236}">
                <a16:creationId xmlns:a16="http://schemas.microsoft.com/office/drawing/2014/main" id="{54CB05C7-6F47-4479-994F-0C1471E73964}"/>
              </a:ext>
            </a:extLst>
          </p:cNvPr>
          <p:cNvGrpSpPr/>
          <p:nvPr/>
        </p:nvGrpSpPr>
        <p:grpSpPr>
          <a:xfrm>
            <a:off x="7218933" y="2313162"/>
            <a:ext cx="364239" cy="415812"/>
            <a:chOff x="7322818" y="1544656"/>
            <a:chExt cx="2434437" cy="2779133"/>
          </a:xfrm>
          <a:solidFill>
            <a:schemeClr val="bg1"/>
          </a:solidFill>
        </p:grpSpPr>
        <p:sp>
          <p:nvSpPr>
            <p:cNvPr id="265" name="타원 264">
              <a:extLst>
                <a:ext uri="{FF2B5EF4-FFF2-40B4-BE49-F238E27FC236}">
                  <a16:creationId xmlns:a16="http://schemas.microsoft.com/office/drawing/2014/main" id="{3497555D-8FE9-45F8-B4FF-7CFFFB66A494}"/>
                </a:ext>
              </a:extLst>
            </p:cNvPr>
            <p:cNvSpPr/>
            <p:nvPr/>
          </p:nvSpPr>
          <p:spPr>
            <a:xfrm rot="1023001">
              <a:off x="7882224" y="2424122"/>
              <a:ext cx="876262" cy="72065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6" name="타원 265">
              <a:extLst>
                <a:ext uri="{FF2B5EF4-FFF2-40B4-BE49-F238E27FC236}">
                  <a16:creationId xmlns:a16="http://schemas.microsoft.com/office/drawing/2014/main" id="{8B567CB6-8CB8-489A-B0E2-5D5D21C3E4B1}"/>
                </a:ext>
              </a:extLst>
            </p:cNvPr>
            <p:cNvSpPr/>
            <p:nvPr/>
          </p:nvSpPr>
          <p:spPr>
            <a:xfrm rot="1023001">
              <a:off x="8340738" y="2465286"/>
              <a:ext cx="876262" cy="72065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463B0C39-8640-4ABC-A0DC-3A87EDC3BB1E}"/>
                </a:ext>
              </a:extLst>
            </p:cNvPr>
            <p:cNvSpPr/>
            <p:nvPr/>
          </p:nvSpPr>
          <p:spPr>
            <a:xfrm>
              <a:off x="7870936" y="2805575"/>
              <a:ext cx="1345565" cy="1518214"/>
            </a:xfrm>
            <a:custGeom>
              <a:avLst/>
              <a:gdLst>
                <a:gd name="connsiteX0" fmla="*/ 854110 w 1396721"/>
                <a:gd name="connsiteY0" fmla="*/ 70339 h 1487156"/>
                <a:gd name="connsiteX1" fmla="*/ 854110 w 1396721"/>
                <a:gd name="connsiteY1" fmla="*/ 0 h 1487156"/>
                <a:gd name="connsiteX2" fmla="*/ 864158 w 1396721"/>
                <a:gd name="connsiteY2" fmla="*/ 472273 h 1487156"/>
                <a:gd name="connsiteX3" fmla="*/ 1165609 w 1396721"/>
                <a:gd name="connsiteY3" fmla="*/ 291403 h 1487156"/>
                <a:gd name="connsiteX4" fmla="*/ 1396721 w 1396721"/>
                <a:gd name="connsiteY4" fmla="*/ 462225 h 1487156"/>
                <a:gd name="connsiteX5" fmla="*/ 954593 w 1396721"/>
                <a:gd name="connsiteY5" fmla="*/ 693337 h 1487156"/>
                <a:gd name="connsiteX6" fmla="*/ 1034980 w 1396721"/>
                <a:gd name="connsiteY6" fmla="*/ 844062 h 1487156"/>
                <a:gd name="connsiteX7" fmla="*/ 813916 w 1396721"/>
                <a:gd name="connsiteY7" fmla="*/ 844062 h 1487156"/>
                <a:gd name="connsiteX8" fmla="*/ 793820 w 1396721"/>
                <a:gd name="connsiteY8" fmla="*/ 1165609 h 1487156"/>
                <a:gd name="connsiteX9" fmla="*/ 884255 w 1396721"/>
                <a:gd name="connsiteY9" fmla="*/ 1195754 h 1487156"/>
                <a:gd name="connsiteX10" fmla="*/ 763674 w 1396721"/>
                <a:gd name="connsiteY10" fmla="*/ 1487156 h 1487156"/>
                <a:gd name="connsiteX11" fmla="*/ 90435 w 1396721"/>
                <a:gd name="connsiteY11" fmla="*/ 1416818 h 1487156"/>
                <a:gd name="connsiteX12" fmla="*/ 60290 w 1396721"/>
                <a:gd name="connsiteY12" fmla="*/ 924449 h 1487156"/>
                <a:gd name="connsiteX13" fmla="*/ 180870 w 1396721"/>
                <a:gd name="connsiteY13" fmla="*/ 1024932 h 1487156"/>
                <a:gd name="connsiteX14" fmla="*/ 271305 w 1396721"/>
                <a:gd name="connsiteY14" fmla="*/ 703385 h 1487156"/>
                <a:gd name="connsiteX15" fmla="*/ 0 w 1396721"/>
                <a:gd name="connsiteY15" fmla="*/ 241161 h 1487156"/>
                <a:gd name="connsiteX16" fmla="*/ 301450 w 1396721"/>
                <a:gd name="connsiteY16" fmla="*/ 110532 h 1487156"/>
                <a:gd name="connsiteX17" fmla="*/ 452176 w 1396721"/>
                <a:gd name="connsiteY17" fmla="*/ 361741 h 1487156"/>
                <a:gd name="connsiteX18" fmla="*/ 522514 w 1396721"/>
                <a:gd name="connsiteY18" fmla="*/ 20097 h 1487156"/>
                <a:gd name="connsiteX19" fmla="*/ 823965 w 1396721"/>
                <a:gd name="connsiteY19" fmla="*/ 20097 h 1487156"/>
                <a:gd name="connsiteX0" fmla="*/ 854110 w 1396721"/>
                <a:gd name="connsiteY0" fmla="*/ 50242 h 1467059"/>
                <a:gd name="connsiteX1" fmla="*/ 864158 w 1396721"/>
                <a:gd name="connsiteY1" fmla="*/ 452176 h 1467059"/>
                <a:gd name="connsiteX2" fmla="*/ 1165609 w 1396721"/>
                <a:gd name="connsiteY2" fmla="*/ 271306 h 1467059"/>
                <a:gd name="connsiteX3" fmla="*/ 1396721 w 1396721"/>
                <a:gd name="connsiteY3" fmla="*/ 442128 h 1467059"/>
                <a:gd name="connsiteX4" fmla="*/ 954593 w 1396721"/>
                <a:gd name="connsiteY4" fmla="*/ 673240 h 1467059"/>
                <a:gd name="connsiteX5" fmla="*/ 1034980 w 1396721"/>
                <a:gd name="connsiteY5" fmla="*/ 823965 h 1467059"/>
                <a:gd name="connsiteX6" fmla="*/ 813916 w 1396721"/>
                <a:gd name="connsiteY6" fmla="*/ 823965 h 1467059"/>
                <a:gd name="connsiteX7" fmla="*/ 793820 w 1396721"/>
                <a:gd name="connsiteY7" fmla="*/ 1145512 h 1467059"/>
                <a:gd name="connsiteX8" fmla="*/ 884255 w 1396721"/>
                <a:gd name="connsiteY8" fmla="*/ 1175657 h 1467059"/>
                <a:gd name="connsiteX9" fmla="*/ 763674 w 1396721"/>
                <a:gd name="connsiteY9" fmla="*/ 1467059 h 1467059"/>
                <a:gd name="connsiteX10" fmla="*/ 90435 w 1396721"/>
                <a:gd name="connsiteY10" fmla="*/ 1396721 h 1467059"/>
                <a:gd name="connsiteX11" fmla="*/ 60290 w 1396721"/>
                <a:gd name="connsiteY11" fmla="*/ 904352 h 1467059"/>
                <a:gd name="connsiteX12" fmla="*/ 180870 w 1396721"/>
                <a:gd name="connsiteY12" fmla="*/ 1004835 h 1467059"/>
                <a:gd name="connsiteX13" fmla="*/ 271305 w 1396721"/>
                <a:gd name="connsiteY13" fmla="*/ 683288 h 1467059"/>
                <a:gd name="connsiteX14" fmla="*/ 0 w 1396721"/>
                <a:gd name="connsiteY14" fmla="*/ 221064 h 1467059"/>
                <a:gd name="connsiteX15" fmla="*/ 301450 w 1396721"/>
                <a:gd name="connsiteY15" fmla="*/ 90435 h 1467059"/>
                <a:gd name="connsiteX16" fmla="*/ 452176 w 1396721"/>
                <a:gd name="connsiteY16" fmla="*/ 341644 h 1467059"/>
                <a:gd name="connsiteX17" fmla="*/ 522514 w 1396721"/>
                <a:gd name="connsiteY17" fmla="*/ 0 h 1467059"/>
                <a:gd name="connsiteX18" fmla="*/ 823965 w 1396721"/>
                <a:gd name="connsiteY18" fmla="*/ 0 h 1467059"/>
                <a:gd name="connsiteX0" fmla="*/ 854110 w 1396721"/>
                <a:gd name="connsiteY0" fmla="*/ 50242 h 1467059"/>
                <a:gd name="connsiteX1" fmla="*/ 864158 w 1396721"/>
                <a:gd name="connsiteY1" fmla="*/ 452176 h 1467059"/>
                <a:gd name="connsiteX2" fmla="*/ 1165609 w 1396721"/>
                <a:gd name="connsiteY2" fmla="*/ 271306 h 1467059"/>
                <a:gd name="connsiteX3" fmla="*/ 1396721 w 1396721"/>
                <a:gd name="connsiteY3" fmla="*/ 442128 h 1467059"/>
                <a:gd name="connsiteX4" fmla="*/ 954593 w 1396721"/>
                <a:gd name="connsiteY4" fmla="*/ 673240 h 1467059"/>
                <a:gd name="connsiteX5" fmla="*/ 1034980 w 1396721"/>
                <a:gd name="connsiteY5" fmla="*/ 823965 h 1467059"/>
                <a:gd name="connsiteX6" fmla="*/ 813916 w 1396721"/>
                <a:gd name="connsiteY6" fmla="*/ 823965 h 1467059"/>
                <a:gd name="connsiteX7" fmla="*/ 793820 w 1396721"/>
                <a:gd name="connsiteY7" fmla="*/ 1145512 h 1467059"/>
                <a:gd name="connsiteX8" fmla="*/ 884255 w 1396721"/>
                <a:gd name="connsiteY8" fmla="*/ 1175657 h 1467059"/>
                <a:gd name="connsiteX9" fmla="*/ 763674 w 1396721"/>
                <a:gd name="connsiteY9" fmla="*/ 1467059 h 1467059"/>
                <a:gd name="connsiteX10" fmla="*/ 90435 w 1396721"/>
                <a:gd name="connsiteY10" fmla="*/ 1396721 h 1467059"/>
                <a:gd name="connsiteX11" fmla="*/ 60290 w 1396721"/>
                <a:gd name="connsiteY11" fmla="*/ 904352 h 1467059"/>
                <a:gd name="connsiteX12" fmla="*/ 180870 w 1396721"/>
                <a:gd name="connsiteY12" fmla="*/ 1004835 h 1467059"/>
                <a:gd name="connsiteX13" fmla="*/ 271305 w 1396721"/>
                <a:gd name="connsiteY13" fmla="*/ 683288 h 1467059"/>
                <a:gd name="connsiteX14" fmla="*/ 0 w 1396721"/>
                <a:gd name="connsiteY14" fmla="*/ 221064 h 1467059"/>
                <a:gd name="connsiteX15" fmla="*/ 301450 w 1396721"/>
                <a:gd name="connsiteY15" fmla="*/ 90435 h 1467059"/>
                <a:gd name="connsiteX16" fmla="*/ 452176 w 1396721"/>
                <a:gd name="connsiteY16" fmla="*/ 341644 h 1467059"/>
                <a:gd name="connsiteX17" fmla="*/ 522514 w 1396721"/>
                <a:gd name="connsiteY17" fmla="*/ 0 h 1467059"/>
                <a:gd name="connsiteX0" fmla="*/ 847716 w 1396721"/>
                <a:gd name="connsiteY0" fmla="*/ 0 h 1490352"/>
                <a:gd name="connsiteX1" fmla="*/ 864158 w 1396721"/>
                <a:gd name="connsiteY1" fmla="*/ 475469 h 1490352"/>
                <a:gd name="connsiteX2" fmla="*/ 1165609 w 1396721"/>
                <a:gd name="connsiteY2" fmla="*/ 294599 h 1490352"/>
                <a:gd name="connsiteX3" fmla="*/ 1396721 w 1396721"/>
                <a:gd name="connsiteY3" fmla="*/ 465421 h 1490352"/>
                <a:gd name="connsiteX4" fmla="*/ 954593 w 1396721"/>
                <a:gd name="connsiteY4" fmla="*/ 696533 h 1490352"/>
                <a:gd name="connsiteX5" fmla="*/ 1034980 w 1396721"/>
                <a:gd name="connsiteY5" fmla="*/ 847258 h 1490352"/>
                <a:gd name="connsiteX6" fmla="*/ 813916 w 1396721"/>
                <a:gd name="connsiteY6" fmla="*/ 847258 h 1490352"/>
                <a:gd name="connsiteX7" fmla="*/ 793820 w 1396721"/>
                <a:gd name="connsiteY7" fmla="*/ 1168805 h 1490352"/>
                <a:gd name="connsiteX8" fmla="*/ 884255 w 1396721"/>
                <a:gd name="connsiteY8" fmla="*/ 1198950 h 1490352"/>
                <a:gd name="connsiteX9" fmla="*/ 763674 w 1396721"/>
                <a:gd name="connsiteY9" fmla="*/ 1490352 h 1490352"/>
                <a:gd name="connsiteX10" fmla="*/ 90435 w 1396721"/>
                <a:gd name="connsiteY10" fmla="*/ 1420014 h 1490352"/>
                <a:gd name="connsiteX11" fmla="*/ 60290 w 1396721"/>
                <a:gd name="connsiteY11" fmla="*/ 927645 h 1490352"/>
                <a:gd name="connsiteX12" fmla="*/ 180870 w 1396721"/>
                <a:gd name="connsiteY12" fmla="*/ 1028128 h 1490352"/>
                <a:gd name="connsiteX13" fmla="*/ 271305 w 1396721"/>
                <a:gd name="connsiteY13" fmla="*/ 706581 h 1490352"/>
                <a:gd name="connsiteX14" fmla="*/ 0 w 1396721"/>
                <a:gd name="connsiteY14" fmla="*/ 244357 h 1490352"/>
                <a:gd name="connsiteX15" fmla="*/ 301450 w 1396721"/>
                <a:gd name="connsiteY15" fmla="*/ 113728 h 1490352"/>
                <a:gd name="connsiteX16" fmla="*/ 452176 w 1396721"/>
                <a:gd name="connsiteY16" fmla="*/ 364937 h 1490352"/>
                <a:gd name="connsiteX17" fmla="*/ 522514 w 1396721"/>
                <a:gd name="connsiteY17" fmla="*/ 23293 h 1490352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96829 w 1387129"/>
                <a:gd name="connsiteY10" fmla="*/ 1435087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92261 w 1387129"/>
                <a:gd name="connsiteY11" fmla="*/ 108659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92261 w 1387129"/>
                <a:gd name="connsiteY11" fmla="*/ 108659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92261 w 1387129"/>
                <a:gd name="connsiteY11" fmla="*/ 108659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09645 w 1387129"/>
                <a:gd name="connsiteY12" fmla="*/ 1196667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09645 w 1387129"/>
                <a:gd name="connsiteY12" fmla="*/ 1196667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54082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54082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6705 w 1387129"/>
                <a:gd name="connsiteY4" fmla="*/ 746776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0288 w 1387129"/>
                <a:gd name="connsiteY5" fmla="*/ 785598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0288 w 1387129"/>
                <a:gd name="connsiteY5" fmla="*/ 785598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74340"/>
                <a:gd name="connsiteY0" fmla="*/ 40651 h 1518214"/>
                <a:gd name="connsiteX1" fmla="*/ 854566 w 1374340"/>
                <a:gd name="connsiteY1" fmla="*/ 516120 h 1518214"/>
                <a:gd name="connsiteX2" fmla="*/ 1156017 w 1374340"/>
                <a:gd name="connsiteY2" fmla="*/ 335250 h 1518214"/>
                <a:gd name="connsiteX3" fmla="*/ 1374340 w 1374340"/>
                <a:gd name="connsiteY3" fmla="*/ 509269 h 1518214"/>
                <a:gd name="connsiteX4" fmla="*/ 823508 w 1374340"/>
                <a:gd name="connsiteY4" fmla="*/ 765960 h 1518214"/>
                <a:gd name="connsiteX5" fmla="*/ 910288 w 1374340"/>
                <a:gd name="connsiteY5" fmla="*/ 785598 h 1518214"/>
                <a:gd name="connsiteX6" fmla="*/ 813915 w 1374340"/>
                <a:gd name="connsiteY6" fmla="*/ 833556 h 1518214"/>
                <a:gd name="connsiteX7" fmla="*/ 784228 w 1374340"/>
                <a:gd name="connsiteY7" fmla="*/ 1209456 h 1518214"/>
                <a:gd name="connsiteX8" fmla="*/ 849085 w 1374340"/>
                <a:gd name="connsiteY8" fmla="*/ 1214024 h 1518214"/>
                <a:gd name="connsiteX9" fmla="*/ 741293 w 1374340"/>
                <a:gd name="connsiteY9" fmla="*/ 1518214 h 1518214"/>
                <a:gd name="connsiteX10" fmla="*/ 208731 w 1374340"/>
                <a:gd name="connsiteY10" fmla="*/ 1505425 h 1518214"/>
                <a:gd name="connsiteX11" fmla="*/ 146613 w 1374340"/>
                <a:gd name="connsiteY11" fmla="*/ 1166522 h 1518214"/>
                <a:gd name="connsiteX12" fmla="*/ 209645 w 1374340"/>
                <a:gd name="connsiteY12" fmla="*/ 1196667 h 1518214"/>
                <a:gd name="connsiteX13" fmla="*/ 178117 w 1374340"/>
                <a:gd name="connsiteY13" fmla="*/ 715869 h 1518214"/>
                <a:gd name="connsiteX14" fmla="*/ 261713 w 1374340"/>
                <a:gd name="connsiteY14" fmla="*/ 747232 h 1518214"/>
                <a:gd name="connsiteX15" fmla="*/ 0 w 1374340"/>
                <a:gd name="connsiteY15" fmla="*/ 278613 h 1518214"/>
                <a:gd name="connsiteX16" fmla="*/ 291858 w 1374340"/>
                <a:gd name="connsiteY16" fmla="*/ 154379 h 1518214"/>
                <a:gd name="connsiteX17" fmla="*/ 442584 w 1374340"/>
                <a:gd name="connsiteY17" fmla="*/ 405588 h 1518214"/>
                <a:gd name="connsiteX18" fmla="*/ 548091 w 1374340"/>
                <a:gd name="connsiteY18" fmla="*/ 0 h 1518214"/>
                <a:gd name="connsiteX0" fmla="*/ 838124 w 1374340"/>
                <a:gd name="connsiteY0" fmla="*/ 40651 h 1518214"/>
                <a:gd name="connsiteX1" fmla="*/ 854566 w 1374340"/>
                <a:gd name="connsiteY1" fmla="*/ 516120 h 1518214"/>
                <a:gd name="connsiteX2" fmla="*/ 1156017 w 1374340"/>
                <a:gd name="connsiteY2" fmla="*/ 335250 h 1518214"/>
                <a:gd name="connsiteX3" fmla="*/ 1374340 w 1374340"/>
                <a:gd name="connsiteY3" fmla="*/ 509269 h 1518214"/>
                <a:gd name="connsiteX4" fmla="*/ 823508 w 1374340"/>
                <a:gd name="connsiteY4" fmla="*/ 765960 h 1518214"/>
                <a:gd name="connsiteX5" fmla="*/ 910288 w 1374340"/>
                <a:gd name="connsiteY5" fmla="*/ 785598 h 1518214"/>
                <a:gd name="connsiteX6" fmla="*/ 813915 w 1374340"/>
                <a:gd name="connsiteY6" fmla="*/ 833556 h 1518214"/>
                <a:gd name="connsiteX7" fmla="*/ 784228 w 1374340"/>
                <a:gd name="connsiteY7" fmla="*/ 1209456 h 1518214"/>
                <a:gd name="connsiteX8" fmla="*/ 849085 w 1374340"/>
                <a:gd name="connsiteY8" fmla="*/ 1214024 h 1518214"/>
                <a:gd name="connsiteX9" fmla="*/ 741293 w 1374340"/>
                <a:gd name="connsiteY9" fmla="*/ 1518214 h 1518214"/>
                <a:gd name="connsiteX10" fmla="*/ 208731 w 1374340"/>
                <a:gd name="connsiteY10" fmla="*/ 1505425 h 1518214"/>
                <a:gd name="connsiteX11" fmla="*/ 146613 w 1374340"/>
                <a:gd name="connsiteY11" fmla="*/ 1166522 h 1518214"/>
                <a:gd name="connsiteX12" fmla="*/ 209645 w 1374340"/>
                <a:gd name="connsiteY12" fmla="*/ 1196667 h 1518214"/>
                <a:gd name="connsiteX13" fmla="*/ 178117 w 1374340"/>
                <a:gd name="connsiteY13" fmla="*/ 715869 h 1518214"/>
                <a:gd name="connsiteX14" fmla="*/ 261713 w 1374340"/>
                <a:gd name="connsiteY14" fmla="*/ 747232 h 1518214"/>
                <a:gd name="connsiteX15" fmla="*/ 0 w 1374340"/>
                <a:gd name="connsiteY15" fmla="*/ 278613 h 1518214"/>
                <a:gd name="connsiteX16" fmla="*/ 291858 w 1374340"/>
                <a:gd name="connsiteY16" fmla="*/ 154379 h 1518214"/>
                <a:gd name="connsiteX17" fmla="*/ 442584 w 1374340"/>
                <a:gd name="connsiteY17" fmla="*/ 405588 h 1518214"/>
                <a:gd name="connsiteX18" fmla="*/ 548091 w 1374340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8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8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26382"/>
                <a:gd name="connsiteY0" fmla="*/ 40651 h 1518214"/>
                <a:gd name="connsiteX1" fmla="*/ 854566 w 1326382"/>
                <a:gd name="connsiteY1" fmla="*/ 516120 h 1518214"/>
                <a:gd name="connsiteX2" fmla="*/ 1156017 w 1326382"/>
                <a:gd name="connsiteY2" fmla="*/ 335250 h 1518214"/>
                <a:gd name="connsiteX3" fmla="*/ 1326382 w 1326382"/>
                <a:gd name="connsiteY3" fmla="*/ 442128 h 1518214"/>
                <a:gd name="connsiteX4" fmla="*/ 823508 w 1326382"/>
                <a:gd name="connsiteY4" fmla="*/ 765960 h 1518214"/>
                <a:gd name="connsiteX5" fmla="*/ 910288 w 1326382"/>
                <a:gd name="connsiteY5" fmla="*/ 785598 h 1518214"/>
                <a:gd name="connsiteX6" fmla="*/ 813915 w 1326382"/>
                <a:gd name="connsiteY6" fmla="*/ 833556 h 1518214"/>
                <a:gd name="connsiteX7" fmla="*/ 784228 w 1326382"/>
                <a:gd name="connsiteY7" fmla="*/ 1209456 h 1518214"/>
                <a:gd name="connsiteX8" fmla="*/ 849085 w 1326382"/>
                <a:gd name="connsiteY8" fmla="*/ 1214024 h 1518214"/>
                <a:gd name="connsiteX9" fmla="*/ 741293 w 1326382"/>
                <a:gd name="connsiteY9" fmla="*/ 1518214 h 1518214"/>
                <a:gd name="connsiteX10" fmla="*/ 208731 w 1326382"/>
                <a:gd name="connsiteY10" fmla="*/ 1505425 h 1518214"/>
                <a:gd name="connsiteX11" fmla="*/ 146613 w 1326382"/>
                <a:gd name="connsiteY11" fmla="*/ 1166522 h 1518214"/>
                <a:gd name="connsiteX12" fmla="*/ 209645 w 1326382"/>
                <a:gd name="connsiteY12" fmla="*/ 1196667 h 1518214"/>
                <a:gd name="connsiteX13" fmla="*/ 178117 w 1326382"/>
                <a:gd name="connsiteY13" fmla="*/ 715869 h 1518214"/>
                <a:gd name="connsiteX14" fmla="*/ 261713 w 1326382"/>
                <a:gd name="connsiteY14" fmla="*/ 747232 h 1518214"/>
                <a:gd name="connsiteX15" fmla="*/ 0 w 1326382"/>
                <a:gd name="connsiteY15" fmla="*/ 278613 h 1518214"/>
                <a:gd name="connsiteX16" fmla="*/ 291858 w 1326382"/>
                <a:gd name="connsiteY16" fmla="*/ 154379 h 1518214"/>
                <a:gd name="connsiteX17" fmla="*/ 442584 w 1326382"/>
                <a:gd name="connsiteY17" fmla="*/ 405588 h 1518214"/>
                <a:gd name="connsiteX18" fmla="*/ 548091 w 1326382"/>
                <a:gd name="connsiteY18" fmla="*/ 0 h 1518214"/>
                <a:gd name="connsiteX0" fmla="*/ 838124 w 1326382"/>
                <a:gd name="connsiteY0" fmla="*/ 40651 h 1518214"/>
                <a:gd name="connsiteX1" fmla="*/ 854566 w 1326382"/>
                <a:gd name="connsiteY1" fmla="*/ 516120 h 1518214"/>
                <a:gd name="connsiteX2" fmla="*/ 1156017 w 1326382"/>
                <a:gd name="connsiteY2" fmla="*/ 335250 h 1518214"/>
                <a:gd name="connsiteX3" fmla="*/ 1326382 w 1326382"/>
                <a:gd name="connsiteY3" fmla="*/ 442128 h 1518214"/>
                <a:gd name="connsiteX4" fmla="*/ 823508 w 1326382"/>
                <a:gd name="connsiteY4" fmla="*/ 765960 h 1518214"/>
                <a:gd name="connsiteX5" fmla="*/ 910288 w 1326382"/>
                <a:gd name="connsiteY5" fmla="*/ 785598 h 1518214"/>
                <a:gd name="connsiteX6" fmla="*/ 813915 w 1326382"/>
                <a:gd name="connsiteY6" fmla="*/ 833556 h 1518214"/>
                <a:gd name="connsiteX7" fmla="*/ 784228 w 1326382"/>
                <a:gd name="connsiteY7" fmla="*/ 1209456 h 1518214"/>
                <a:gd name="connsiteX8" fmla="*/ 849085 w 1326382"/>
                <a:gd name="connsiteY8" fmla="*/ 1214024 h 1518214"/>
                <a:gd name="connsiteX9" fmla="*/ 741293 w 1326382"/>
                <a:gd name="connsiteY9" fmla="*/ 1518214 h 1518214"/>
                <a:gd name="connsiteX10" fmla="*/ 208731 w 1326382"/>
                <a:gd name="connsiteY10" fmla="*/ 1505425 h 1518214"/>
                <a:gd name="connsiteX11" fmla="*/ 146613 w 1326382"/>
                <a:gd name="connsiteY11" fmla="*/ 1166522 h 1518214"/>
                <a:gd name="connsiteX12" fmla="*/ 209645 w 1326382"/>
                <a:gd name="connsiteY12" fmla="*/ 1196667 h 1518214"/>
                <a:gd name="connsiteX13" fmla="*/ 178117 w 1326382"/>
                <a:gd name="connsiteY13" fmla="*/ 715869 h 1518214"/>
                <a:gd name="connsiteX14" fmla="*/ 261713 w 1326382"/>
                <a:gd name="connsiteY14" fmla="*/ 747232 h 1518214"/>
                <a:gd name="connsiteX15" fmla="*/ 0 w 1326382"/>
                <a:gd name="connsiteY15" fmla="*/ 278613 h 1518214"/>
                <a:gd name="connsiteX16" fmla="*/ 291858 w 1326382"/>
                <a:gd name="connsiteY16" fmla="*/ 154379 h 1518214"/>
                <a:gd name="connsiteX17" fmla="*/ 442584 w 1326382"/>
                <a:gd name="connsiteY17" fmla="*/ 405588 h 1518214"/>
                <a:gd name="connsiteX18" fmla="*/ 548091 w 1326382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45565" h="1518214">
                  <a:moveTo>
                    <a:pt x="838124" y="40651"/>
                  </a:moveTo>
                  <a:cubicBezTo>
                    <a:pt x="836145" y="190615"/>
                    <a:pt x="834165" y="340578"/>
                    <a:pt x="832186" y="490542"/>
                  </a:cubicBezTo>
                  <a:cubicBezTo>
                    <a:pt x="940130" y="410003"/>
                    <a:pt x="1009707" y="358239"/>
                    <a:pt x="1156017" y="335250"/>
                  </a:cubicBezTo>
                  <a:cubicBezTo>
                    <a:pt x="1219200" y="385796"/>
                    <a:pt x="1269593" y="404371"/>
                    <a:pt x="1345565" y="486889"/>
                  </a:cubicBezTo>
                  <a:cubicBezTo>
                    <a:pt x="1037262" y="530888"/>
                    <a:pt x="904808" y="696382"/>
                    <a:pt x="823508" y="765960"/>
                  </a:cubicBezTo>
                  <a:cubicBezTo>
                    <a:pt x="837514" y="773572"/>
                    <a:pt x="854719" y="765197"/>
                    <a:pt x="910288" y="785598"/>
                  </a:cubicBezTo>
                  <a:cubicBezTo>
                    <a:pt x="837665" y="810110"/>
                    <a:pt x="848171" y="834622"/>
                    <a:pt x="813915" y="833556"/>
                  </a:cubicBezTo>
                  <a:lnTo>
                    <a:pt x="784228" y="1209456"/>
                  </a:lnTo>
                  <a:cubicBezTo>
                    <a:pt x="805847" y="1210979"/>
                    <a:pt x="814677" y="1209304"/>
                    <a:pt x="849085" y="1214024"/>
                  </a:cubicBezTo>
                  <a:cubicBezTo>
                    <a:pt x="768394" y="1328210"/>
                    <a:pt x="754844" y="1442395"/>
                    <a:pt x="741293" y="1518214"/>
                  </a:cubicBezTo>
                  <a:lnTo>
                    <a:pt x="208731" y="1505425"/>
                  </a:lnTo>
                  <a:cubicBezTo>
                    <a:pt x="209340" y="1346631"/>
                    <a:pt x="203554" y="1293344"/>
                    <a:pt x="146613" y="1166522"/>
                  </a:cubicBezTo>
                  <a:cubicBezTo>
                    <a:pt x="190002" y="1187227"/>
                    <a:pt x="191832" y="1182356"/>
                    <a:pt x="209645" y="1196667"/>
                  </a:cubicBezTo>
                  <a:cubicBezTo>
                    <a:pt x="223647" y="1048124"/>
                    <a:pt x="263228" y="800468"/>
                    <a:pt x="178117" y="715869"/>
                  </a:cubicBezTo>
                  <a:lnTo>
                    <a:pt x="261713" y="747232"/>
                  </a:lnTo>
                  <a:cubicBezTo>
                    <a:pt x="273589" y="660298"/>
                    <a:pt x="218324" y="506223"/>
                    <a:pt x="0" y="278613"/>
                  </a:cubicBezTo>
                  <a:lnTo>
                    <a:pt x="256689" y="154379"/>
                  </a:lnTo>
                  <a:cubicBezTo>
                    <a:pt x="357021" y="234918"/>
                    <a:pt x="380619" y="337838"/>
                    <a:pt x="442584" y="421574"/>
                  </a:cubicBezTo>
                  <a:lnTo>
                    <a:pt x="548091" y="0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8" name="타원 267">
              <a:extLst>
                <a:ext uri="{FF2B5EF4-FFF2-40B4-BE49-F238E27FC236}">
                  <a16:creationId xmlns:a16="http://schemas.microsoft.com/office/drawing/2014/main" id="{39C1B66B-5C49-4176-BE28-8C740494214C}"/>
                </a:ext>
              </a:extLst>
            </p:cNvPr>
            <p:cNvSpPr/>
            <p:nvPr/>
          </p:nvSpPr>
          <p:spPr>
            <a:xfrm rot="1023001">
              <a:off x="8872391" y="2752794"/>
              <a:ext cx="876262" cy="72065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9" name="타원 268">
              <a:extLst>
                <a:ext uri="{FF2B5EF4-FFF2-40B4-BE49-F238E27FC236}">
                  <a16:creationId xmlns:a16="http://schemas.microsoft.com/office/drawing/2014/main" id="{7A84DC92-16DE-4DBA-8AB5-C5BABDAFAACB}"/>
                </a:ext>
              </a:extLst>
            </p:cNvPr>
            <p:cNvSpPr/>
            <p:nvPr/>
          </p:nvSpPr>
          <p:spPr>
            <a:xfrm rot="1023001">
              <a:off x="8739631" y="2136731"/>
              <a:ext cx="1017624" cy="95697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0" name="타원 269">
              <a:extLst>
                <a:ext uri="{FF2B5EF4-FFF2-40B4-BE49-F238E27FC236}">
                  <a16:creationId xmlns:a16="http://schemas.microsoft.com/office/drawing/2014/main" id="{BF96BE8D-53E4-457B-AF77-1C3177B0BA4C}"/>
                </a:ext>
              </a:extLst>
            </p:cNvPr>
            <p:cNvSpPr/>
            <p:nvPr/>
          </p:nvSpPr>
          <p:spPr>
            <a:xfrm rot="1023001">
              <a:off x="8781329" y="1841640"/>
              <a:ext cx="650363" cy="61159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1" name="타원 270">
              <a:extLst>
                <a:ext uri="{FF2B5EF4-FFF2-40B4-BE49-F238E27FC236}">
                  <a16:creationId xmlns:a16="http://schemas.microsoft.com/office/drawing/2014/main" id="{B9561DFF-DE63-4714-8F22-35979096BB8A}"/>
                </a:ext>
              </a:extLst>
            </p:cNvPr>
            <p:cNvSpPr/>
            <p:nvPr/>
          </p:nvSpPr>
          <p:spPr>
            <a:xfrm rot="1023001">
              <a:off x="8227747" y="1544656"/>
              <a:ext cx="942587" cy="101912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2" name="타원 271">
              <a:extLst>
                <a:ext uri="{FF2B5EF4-FFF2-40B4-BE49-F238E27FC236}">
                  <a16:creationId xmlns:a16="http://schemas.microsoft.com/office/drawing/2014/main" id="{C1E6DB20-19CC-4D99-B3B5-F3CFAD9D25EB}"/>
                </a:ext>
              </a:extLst>
            </p:cNvPr>
            <p:cNvSpPr/>
            <p:nvPr/>
          </p:nvSpPr>
          <p:spPr>
            <a:xfrm rot="1023001">
              <a:off x="7793056" y="1695490"/>
              <a:ext cx="942587" cy="8864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3" name="타원 272">
              <a:extLst>
                <a:ext uri="{FF2B5EF4-FFF2-40B4-BE49-F238E27FC236}">
                  <a16:creationId xmlns:a16="http://schemas.microsoft.com/office/drawing/2014/main" id="{EF5AE5B0-C8D6-45FD-8F91-B92920583908}"/>
                </a:ext>
              </a:extLst>
            </p:cNvPr>
            <p:cNvSpPr/>
            <p:nvPr/>
          </p:nvSpPr>
          <p:spPr>
            <a:xfrm rot="1023001">
              <a:off x="7329654" y="1926595"/>
              <a:ext cx="942587" cy="8864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4" name="타원 273">
              <a:extLst>
                <a:ext uri="{FF2B5EF4-FFF2-40B4-BE49-F238E27FC236}">
                  <a16:creationId xmlns:a16="http://schemas.microsoft.com/office/drawing/2014/main" id="{2E883187-84D8-4E04-85B0-4CA14668EF31}"/>
                </a:ext>
              </a:extLst>
            </p:cNvPr>
            <p:cNvSpPr/>
            <p:nvPr/>
          </p:nvSpPr>
          <p:spPr>
            <a:xfrm rot="1023001">
              <a:off x="7322818" y="2549785"/>
              <a:ext cx="782358" cy="73572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5" name="타원 274">
              <a:extLst>
                <a:ext uri="{FF2B5EF4-FFF2-40B4-BE49-F238E27FC236}">
                  <a16:creationId xmlns:a16="http://schemas.microsoft.com/office/drawing/2014/main" id="{31D3A327-5665-4042-8C30-DBCA86A12B2C}"/>
                </a:ext>
              </a:extLst>
            </p:cNvPr>
            <p:cNvSpPr/>
            <p:nvPr/>
          </p:nvSpPr>
          <p:spPr>
            <a:xfrm rot="1023001">
              <a:off x="8073501" y="2415555"/>
              <a:ext cx="797355" cy="65576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276" name="그룹 275">
            <a:extLst>
              <a:ext uri="{FF2B5EF4-FFF2-40B4-BE49-F238E27FC236}">
                <a16:creationId xmlns:a16="http://schemas.microsoft.com/office/drawing/2014/main" id="{BC2C007E-A99D-4463-8D32-7FB54D4FB95B}"/>
              </a:ext>
            </a:extLst>
          </p:cNvPr>
          <p:cNvGrpSpPr/>
          <p:nvPr/>
        </p:nvGrpSpPr>
        <p:grpSpPr>
          <a:xfrm>
            <a:off x="7267259" y="5608152"/>
            <a:ext cx="251363" cy="362984"/>
            <a:chOff x="8615780" y="3185232"/>
            <a:chExt cx="1026044" cy="1481671"/>
          </a:xfrm>
          <a:solidFill>
            <a:schemeClr val="bg1"/>
          </a:solidFill>
        </p:grpSpPr>
        <p:sp>
          <p:nvSpPr>
            <p:cNvPr id="277" name="눈물 방울 276">
              <a:extLst>
                <a:ext uri="{FF2B5EF4-FFF2-40B4-BE49-F238E27FC236}">
                  <a16:creationId xmlns:a16="http://schemas.microsoft.com/office/drawing/2014/main" id="{F474F1E3-4ED5-4646-9355-7016A42FA8EA}"/>
                </a:ext>
              </a:extLst>
            </p:cNvPr>
            <p:cNvSpPr/>
            <p:nvPr/>
          </p:nvSpPr>
          <p:spPr>
            <a:xfrm rot="8100000">
              <a:off x="8675547" y="3752503"/>
              <a:ext cx="914400" cy="914400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8" name="자유형: 도형 277">
              <a:extLst>
                <a:ext uri="{FF2B5EF4-FFF2-40B4-BE49-F238E27FC236}">
                  <a16:creationId xmlns:a16="http://schemas.microsoft.com/office/drawing/2014/main" id="{AAD94038-3778-4A61-825B-52B91AF08247}"/>
                </a:ext>
              </a:extLst>
            </p:cNvPr>
            <p:cNvSpPr/>
            <p:nvPr/>
          </p:nvSpPr>
          <p:spPr>
            <a:xfrm>
              <a:off x="9014972" y="3185232"/>
              <a:ext cx="216234" cy="56314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D3EC1507-EFED-41EE-8A54-27CFA64EA865}"/>
                </a:ext>
              </a:extLst>
            </p:cNvPr>
            <p:cNvSpPr/>
            <p:nvPr/>
          </p:nvSpPr>
          <p:spPr>
            <a:xfrm rot="3314848">
              <a:off x="9297740" y="3340683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BBF67197-3A6F-4CF8-B526-623083EAB86C}"/>
                </a:ext>
              </a:extLst>
            </p:cNvPr>
            <p:cNvSpPr/>
            <p:nvPr/>
          </p:nvSpPr>
          <p:spPr>
            <a:xfrm rot="18285152" flipH="1">
              <a:off x="8768936" y="3335788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86" name="그룹 285">
            <a:extLst>
              <a:ext uri="{FF2B5EF4-FFF2-40B4-BE49-F238E27FC236}">
                <a16:creationId xmlns:a16="http://schemas.microsoft.com/office/drawing/2014/main" id="{AC36036D-D5F9-4D47-8086-5B2F84FE5CB7}"/>
              </a:ext>
            </a:extLst>
          </p:cNvPr>
          <p:cNvGrpSpPr/>
          <p:nvPr/>
        </p:nvGrpSpPr>
        <p:grpSpPr>
          <a:xfrm>
            <a:off x="7248998" y="3395089"/>
            <a:ext cx="297616" cy="416303"/>
            <a:chOff x="1019786" y="3002376"/>
            <a:chExt cx="2531613" cy="3541196"/>
          </a:xfrm>
          <a:solidFill>
            <a:schemeClr val="bg1"/>
          </a:solidFill>
        </p:grpSpPr>
        <p:sp>
          <p:nvSpPr>
            <p:cNvPr id="287" name="사각형: 둥근 모서리 132">
              <a:extLst>
                <a:ext uri="{FF2B5EF4-FFF2-40B4-BE49-F238E27FC236}">
                  <a16:creationId xmlns:a16="http://schemas.microsoft.com/office/drawing/2014/main" id="{3E6D8293-A02E-461C-A117-531CEB06FD78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293202 h 1175728"/>
                <a:gd name="connsiteX1" fmla="*/ 293202 w 626166"/>
                <a:gd name="connsiteY1" fmla="*/ 0 h 1175728"/>
                <a:gd name="connsiteX2" fmla="*/ 332964 w 626166"/>
                <a:gd name="connsiteY2" fmla="*/ 0 h 1175728"/>
                <a:gd name="connsiteX3" fmla="*/ 626166 w 626166"/>
                <a:gd name="connsiteY3" fmla="*/ 293202 h 1175728"/>
                <a:gd name="connsiteX4" fmla="*/ 626166 w 626166"/>
                <a:gd name="connsiteY4" fmla="*/ 882526 h 1175728"/>
                <a:gd name="connsiteX5" fmla="*/ 332964 w 626166"/>
                <a:gd name="connsiteY5" fmla="*/ 1175728 h 1175728"/>
                <a:gd name="connsiteX6" fmla="*/ 293202 w 626166"/>
                <a:gd name="connsiteY6" fmla="*/ 1175728 h 1175728"/>
                <a:gd name="connsiteX7" fmla="*/ 0 w 626166"/>
                <a:gd name="connsiteY7" fmla="*/ 882526 h 1175728"/>
                <a:gd name="connsiteX8" fmla="*/ 0 w 626166"/>
                <a:gd name="connsiteY8" fmla="*/ 293202 h 1175728"/>
                <a:gd name="connsiteX0" fmla="*/ 0 w 626166"/>
                <a:gd name="connsiteY0" fmla="*/ 303142 h 1185668"/>
                <a:gd name="connsiteX1" fmla="*/ 293202 w 626166"/>
                <a:gd name="connsiteY1" fmla="*/ 9940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03142 h 1185668"/>
                <a:gd name="connsiteX1" fmla="*/ 233567 w 626166"/>
                <a:gd name="connsiteY1" fmla="*/ 1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93202 w 626166"/>
                <a:gd name="connsiteY6" fmla="*/ 1205546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53446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32959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03142 w 626166"/>
                <a:gd name="connsiteY6" fmla="*/ 1185668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25711"/>
                <a:gd name="connsiteX1" fmla="*/ 233567 w 626166"/>
                <a:gd name="connsiteY1" fmla="*/ 19879 h 1225711"/>
                <a:gd name="connsiteX2" fmla="*/ 432356 w 626166"/>
                <a:gd name="connsiteY2" fmla="*/ 0 h 1225711"/>
                <a:gd name="connsiteX3" fmla="*/ 626166 w 626166"/>
                <a:gd name="connsiteY3" fmla="*/ 323020 h 1225711"/>
                <a:gd name="connsiteX4" fmla="*/ 626166 w 626166"/>
                <a:gd name="connsiteY4" fmla="*/ 912344 h 1225711"/>
                <a:gd name="connsiteX5" fmla="*/ 332964 w 626166"/>
                <a:gd name="connsiteY5" fmla="*/ 1205546 h 1225711"/>
                <a:gd name="connsiteX6" fmla="*/ 332960 w 626166"/>
                <a:gd name="connsiteY6" fmla="*/ 1225424 h 1225711"/>
                <a:gd name="connsiteX7" fmla="*/ 0 w 626166"/>
                <a:gd name="connsiteY7" fmla="*/ 912344 h 1225711"/>
                <a:gd name="connsiteX8" fmla="*/ 0 w 626166"/>
                <a:gd name="connsiteY8" fmla="*/ 323020 h 1225711"/>
                <a:gd name="connsiteX0" fmla="*/ 0 w 626166"/>
                <a:gd name="connsiteY0" fmla="*/ 303142 h 1205833"/>
                <a:gd name="connsiteX1" fmla="*/ 233567 w 626166"/>
                <a:gd name="connsiteY1" fmla="*/ 1 h 1205833"/>
                <a:gd name="connsiteX2" fmla="*/ 412478 w 626166"/>
                <a:gd name="connsiteY2" fmla="*/ 0 h 1205833"/>
                <a:gd name="connsiteX3" fmla="*/ 626166 w 626166"/>
                <a:gd name="connsiteY3" fmla="*/ 303142 h 1205833"/>
                <a:gd name="connsiteX4" fmla="*/ 626166 w 626166"/>
                <a:gd name="connsiteY4" fmla="*/ 892466 h 1205833"/>
                <a:gd name="connsiteX5" fmla="*/ 332964 w 626166"/>
                <a:gd name="connsiteY5" fmla="*/ 1185668 h 1205833"/>
                <a:gd name="connsiteX6" fmla="*/ 332960 w 626166"/>
                <a:gd name="connsiteY6" fmla="*/ 1205546 h 1205833"/>
                <a:gd name="connsiteX7" fmla="*/ 0 w 626166"/>
                <a:gd name="connsiteY7" fmla="*/ 892466 h 1205833"/>
                <a:gd name="connsiteX8" fmla="*/ 0 w 626166"/>
                <a:gd name="connsiteY8" fmla="*/ 303142 h 1205833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32960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23429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3429 w 626166"/>
                <a:gd name="connsiteY6" fmla="*/ 1205546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0252 w 626166"/>
                <a:gd name="connsiteY6" fmla="*/ 1200437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8" name="막힌 원호 135">
              <a:extLst>
                <a:ext uri="{FF2B5EF4-FFF2-40B4-BE49-F238E27FC236}">
                  <a16:creationId xmlns:a16="http://schemas.microsoft.com/office/drawing/2014/main" id="{8EB28EF2-7673-410F-A948-EA78E98C4680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841A16B0-D359-454E-847B-2CF59423A74A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558A8446-47E2-45F0-97B1-35379E40220F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3" name="Grupo 2">
            <a:extLst>
              <a:ext uri="{FF2B5EF4-FFF2-40B4-BE49-F238E27FC236}">
                <a16:creationId xmlns:a16="http://schemas.microsoft.com/office/drawing/2014/main" id="{4A152247-38C1-840D-626B-3A987FDABB06}"/>
              </a:ext>
            </a:extLst>
          </p:cNvPr>
          <p:cNvGrpSpPr/>
          <p:nvPr/>
        </p:nvGrpSpPr>
        <p:grpSpPr>
          <a:xfrm>
            <a:off x="720725" y="2744788"/>
            <a:ext cx="2951163" cy="3005138"/>
            <a:chOff x="720725" y="2744788"/>
            <a:chExt cx="2951163" cy="3005138"/>
          </a:xfrm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C77ED6C4-628B-4C6A-8448-1276A2C0E53F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725" y="2744788"/>
              <a:ext cx="2951163" cy="3005138"/>
            </a:xfrm>
            <a:custGeom>
              <a:avLst/>
              <a:gdLst>
                <a:gd name="T0" fmla="*/ 76 w 1101"/>
                <a:gd name="T1" fmla="*/ 768 h 1122"/>
                <a:gd name="T2" fmla="*/ 156 w 1101"/>
                <a:gd name="T3" fmla="*/ 668 h 1122"/>
                <a:gd name="T4" fmla="*/ 211 w 1101"/>
                <a:gd name="T5" fmla="*/ 640 h 1122"/>
                <a:gd name="T6" fmla="*/ 244 w 1101"/>
                <a:gd name="T7" fmla="*/ 561 h 1122"/>
                <a:gd name="T8" fmla="*/ 154 w 1101"/>
                <a:gd name="T9" fmla="*/ 529 h 1122"/>
                <a:gd name="T10" fmla="*/ 71 w 1101"/>
                <a:gd name="T11" fmla="*/ 471 h 1122"/>
                <a:gd name="T12" fmla="*/ 44 w 1101"/>
                <a:gd name="T13" fmla="*/ 388 h 1122"/>
                <a:gd name="T14" fmla="*/ 49 w 1101"/>
                <a:gd name="T15" fmla="*/ 220 h 1122"/>
                <a:gd name="T16" fmla="*/ 102 w 1101"/>
                <a:gd name="T17" fmla="*/ 182 h 1122"/>
                <a:gd name="T18" fmla="*/ 139 w 1101"/>
                <a:gd name="T19" fmla="*/ 136 h 1122"/>
                <a:gd name="T20" fmla="*/ 270 w 1101"/>
                <a:gd name="T21" fmla="*/ 91 h 1122"/>
                <a:gd name="T22" fmla="*/ 325 w 1101"/>
                <a:gd name="T23" fmla="*/ 84 h 1122"/>
                <a:gd name="T24" fmla="*/ 380 w 1101"/>
                <a:gd name="T25" fmla="*/ 64 h 1122"/>
                <a:gd name="T26" fmla="*/ 486 w 1101"/>
                <a:gd name="T27" fmla="*/ 28 h 1122"/>
                <a:gd name="T28" fmla="*/ 598 w 1101"/>
                <a:gd name="T29" fmla="*/ 31 h 1122"/>
                <a:gd name="T30" fmla="*/ 714 w 1101"/>
                <a:gd name="T31" fmla="*/ 55 h 1122"/>
                <a:gd name="T32" fmla="*/ 804 w 1101"/>
                <a:gd name="T33" fmla="*/ 65 h 1122"/>
                <a:gd name="T34" fmla="*/ 925 w 1101"/>
                <a:gd name="T35" fmla="*/ 108 h 1122"/>
                <a:gd name="T36" fmla="*/ 992 w 1101"/>
                <a:gd name="T37" fmla="*/ 156 h 1122"/>
                <a:gd name="T38" fmla="*/ 1051 w 1101"/>
                <a:gd name="T39" fmla="*/ 259 h 1122"/>
                <a:gd name="T40" fmla="*/ 1072 w 1101"/>
                <a:gd name="T41" fmla="*/ 338 h 1122"/>
                <a:gd name="T42" fmla="*/ 1073 w 1101"/>
                <a:gd name="T43" fmla="*/ 445 h 1122"/>
                <a:gd name="T44" fmla="*/ 1077 w 1101"/>
                <a:gd name="T45" fmla="*/ 558 h 1122"/>
                <a:gd name="T46" fmla="*/ 1056 w 1101"/>
                <a:gd name="T47" fmla="*/ 676 h 1122"/>
                <a:gd name="T48" fmla="*/ 994 w 1101"/>
                <a:gd name="T49" fmla="*/ 767 h 1122"/>
                <a:gd name="T50" fmla="*/ 899 w 1101"/>
                <a:gd name="T51" fmla="*/ 828 h 1122"/>
                <a:gd name="T52" fmla="*/ 890 w 1101"/>
                <a:gd name="T53" fmla="*/ 918 h 1122"/>
                <a:gd name="T54" fmla="*/ 981 w 1101"/>
                <a:gd name="T55" fmla="*/ 996 h 1122"/>
                <a:gd name="T56" fmla="*/ 881 w 1101"/>
                <a:gd name="T57" fmla="*/ 1090 h 1122"/>
                <a:gd name="T58" fmla="*/ 652 w 1101"/>
                <a:gd name="T59" fmla="*/ 1048 h 1122"/>
                <a:gd name="T60" fmla="*/ 584 w 1101"/>
                <a:gd name="T61" fmla="*/ 1079 h 1122"/>
                <a:gd name="T62" fmla="*/ 493 w 1101"/>
                <a:gd name="T63" fmla="*/ 1118 h 1122"/>
                <a:gd name="T64" fmla="*/ 443 w 1101"/>
                <a:gd name="T65" fmla="*/ 1070 h 1122"/>
                <a:gd name="T66" fmla="*/ 435 w 1101"/>
                <a:gd name="T67" fmla="*/ 976 h 1122"/>
                <a:gd name="T68" fmla="*/ 410 w 1101"/>
                <a:gd name="T69" fmla="*/ 924 h 1122"/>
                <a:gd name="T70" fmla="*/ 395 w 1101"/>
                <a:gd name="T71" fmla="*/ 980 h 1122"/>
                <a:gd name="T72" fmla="*/ 227 w 1101"/>
                <a:gd name="T73" fmla="*/ 1061 h 1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101" h="1122">
                  <a:moveTo>
                    <a:pt x="47" y="834"/>
                  </a:moveTo>
                  <a:cubicBezTo>
                    <a:pt x="45" y="809"/>
                    <a:pt x="57" y="787"/>
                    <a:pt x="76" y="768"/>
                  </a:cubicBezTo>
                  <a:cubicBezTo>
                    <a:pt x="95" y="750"/>
                    <a:pt x="119" y="736"/>
                    <a:pt x="137" y="716"/>
                  </a:cubicBezTo>
                  <a:cubicBezTo>
                    <a:pt x="149" y="702"/>
                    <a:pt x="157" y="687"/>
                    <a:pt x="156" y="668"/>
                  </a:cubicBezTo>
                  <a:cubicBezTo>
                    <a:pt x="155" y="654"/>
                    <a:pt x="155" y="640"/>
                    <a:pt x="170" y="633"/>
                  </a:cubicBezTo>
                  <a:cubicBezTo>
                    <a:pt x="184" y="627"/>
                    <a:pt x="200" y="630"/>
                    <a:pt x="211" y="640"/>
                  </a:cubicBezTo>
                  <a:cubicBezTo>
                    <a:pt x="223" y="652"/>
                    <a:pt x="227" y="647"/>
                    <a:pt x="231" y="635"/>
                  </a:cubicBezTo>
                  <a:cubicBezTo>
                    <a:pt x="240" y="611"/>
                    <a:pt x="251" y="588"/>
                    <a:pt x="244" y="561"/>
                  </a:cubicBezTo>
                  <a:cubicBezTo>
                    <a:pt x="242" y="552"/>
                    <a:pt x="241" y="548"/>
                    <a:pt x="229" y="552"/>
                  </a:cubicBezTo>
                  <a:cubicBezTo>
                    <a:pt x="200" y="561"/>
                    <a:pt x="173" y="555"/>
                    <a:pt x="154" y="529"/>
                  </a:cubicBezTo>
                  <a:cubicBezTo>
                    <a:pt x="148" y="521"/>
                    <a:pt x="143" y="524"/>
                    <a:pt x="137" y="525"/>
                  </a:cubicBezTo>
                  <a:cubicBezTo>
                    <a:pt x="97" y="536"/>
                    <a:pt x="64" y="510"/>
                    <a:pt x="71" y="471"/>
                  </a:cubicBezTo>
                  <a:cubicBezTo>
                    <a:pt x="72" y="464"/>
                    <a:pt x="69" y="461"/>
                    <a:pt x="63" y="457"/>
                  </a:cubicBezTo>
                  <a:cubicBezTo>
                    <a:pt x="35" y="440"/>
                    <a:pt x="28" y="417"/>
                    <a:pt x="44" y="388"/>
                  </a:cubicBezTo>
                  <a:cubicBezTo>
                    <a:pt x="51" y="377"/>
                    <a:pt x="47" y="372"/>
                    <a:pt x="41" y="363"/>
                  </a:cubicBezTo>
                  <a:cubicBezTo>
                    <a:pt x="0" y="312"/>
                    <a:pt x="3" y="261"/>
                    <a:pt x="49" y="220"/>
                  </a:cubicBezTo>
                  <a:cubicBezTo>
                    <a:pt x="59" y="211"/>
                    <a:pt x="70" y="203"/>
                    <a:pt x="83" y="202"/>
                  </a:cubicBezTo>
                  <a:cubicBezTo>
                    <a:pt x="98" y="201"/>
                    <a:pt x="100" y="193"/>
                    <a:pt x="102" y="182"/>
                  </a:cubicBezTo>
                  <a:cubicBezTo>
                    <a:pt x="106" y="166"/>
                    <a:pt x="111" y="150"/>
                    <a:pt x="132" y="148"/>
                  </a:cubicBezTo>
                  <a:cubicBezTo>
                    <a:pt x="140" y="148"/>
                    <a:pt x="138" y="141"/>
                    <a:pt x="139" y="136"/>
                  </a:cubicBezTo>
                  <a:cubicBezTo>
                    <a:pt x="149" y="80"/>
                    <a:pt x="200" y="58"/>
                    <a:pt x="247" y="91"/>
                  </a:cubicBezTo>
                  <a:cubicBezTo>
                    <a:pt x="256" y="97"/>
                    <a:pt x="260" y="100"/>
                    <a:pt x="270" y="91"/>
                  </a:cubicBezTo>
                  <a:cubicBezTo>
                    <a:pt x="278" y="83"/>
                    <a:pt x="290" y="82"/>
                    <a:pt x="301" y="88"/>
                  </a:cubicBezTo>
                  <a:cubicBezTo>
                    <a:pt x="311" y="94"/>
                    <a:pt x="318" y="95"/>
                    <a:pt x="325" y="84"/>
                  </a:cubicBezTo>
                  <a:cubicBezTo>
                    <a:pt x="335" y="71"/>
                    <a:pt x="349" y="66"/>
                    <a:pt x="365" y="71"/>
                  </a:cubicBezTo>
                  <a:cubicBezTo>
                    <a:pt x="372" y="73"/>
                    <a:pt x="376" y="71"/>
                    <a:pt x="380" y="64"/>
                  </a:cubicBezTo>
                  <a:cubicBezTo>
                    <a:pt x="400" y="30"/>
                    <a:pt x="431" y="19"/>
                    <a:pt x="467" y="34"/>
                  </a:cubicBezTo>
                  <a:cubicBezTo>
                    <a:pt x="477" y="38"/>
                    <a:pt x="480" y="34"/>
                    <a:pt x="486" y="28"/>
                  </a:cubicBezTo>
                  <a:cubicBezTo>
                    <a:pt x="513" y="0"/>
                    <a:pt x="556" y="0"/>
                    <a:pt x="582" y="29"/>
                  </a:cubicBezTo>
                  <a:cubicBezTo>
                    <a:pt x="589" y="36"/>
                    <a:pt x="592" y="35"/>
                    <a:pt x="598" y="31"/>
                  </a:cubicBezTo>
                  <a:cubicBezTo>
                    <a:pt x="619" y="21"/>
                    <a:pt x="644" y="16"/>
                    <a:pt x="661" y="31"/>
                  </a:cubicBezTo>
                  <a:cubicBezTo>
                    <a:pt x="678" y="46"/>
                    <a:pt x="695" y="48"/>
                    <a:pt x="714" y="55"/>
                  </a:cubicBezTo>
                  <a:cubicBezTo>
                    <a:pt x="734" y="62"/>
                    <a:pt x="747" y="66"/>
                    <a:pt x="766" y="55"/>
                  </a:cubicBezTo>
                  <a:cubicBezTo>
                    <a:pt x="779" y="47"/>
                    <a:pt x="794" y="54"/>
                    <a:pt x="804" y="65"/>
                  </a:cubicBezTo>
                  <a:cubicBezTo>
                    <a:pt x="812" y="74"/>
                    <a:pt x="818" y="73"/>
                    <a:pt x="829" y="68"/>
                  </a:cubicBezTo>
                  <a:cubicBezTo>
                    <a:pt x="877" y="44"/>
                    <a:pt x="908" y="57"/>
                    <a:pt x="925" y="108"/>
                  </a:cubicBezTo>
                  <a:cubicBezTo>
                    <a:pt x="927" y="114"/>
                    <a:pt x="928" y="118"/>
                    <a:pt x="937" y="117"/>
                  </a:cubicBezTo>
                  <a:cubicBezTo>
                    <a:pt x="968" y="114"/>
                    <a:pt x="983" y="125"/>
                    <a:pt x="992" y="156"/>
                  </a:cubicBezTo>
                  <a:cubicBezTo>
                    <a:pt x="995" y="164"/>
                    <a:pt x="995" y="171"/>
                    <a:pt x="1007" y="173"/>
                  </a:cubicBezTo>
                  <a:cubicBezTo>
                    <a:pt x="1054" y="177"/>
                    <a:pt x="1075" y="219"/>
                    <a:pt x="1051" y="259"/>
                  </a:cubicBezTo>
                  <a:cubicBezTo>
                    <a:pt x="1043" y="272"/>
                    <a:pt x="1043" y="277"/>
                    <a:pt x="1057" y="286"/>
                  </a:cubicBezTo>
                  <a:cubicBezTo>
                    <a:pt x="1076" y="297"/>
                    <a:pt x="1077" y="317"/>
                    <a:pt x="1072" y="338"/>
                  </a:cubicBezTo>
                  <a:cubicBezTo>
                    <a:pt x="1071" y="343"/>
                    <a:pt x="1065" y="347"/>
                    <a:pt x="1072" y="354"/>
                  </a:cubicBezTo>
                  <a:cubicBezTo>
                    <a:pt x="1101" y="383"/>
                    <a:pt x="1090" y="415"/>
                    <a:pt x="1073" y="445"/>
                  </a:cubicBezTo>
                  <a:cubicBezTo>
                    <a:pt x="1066" y="458"/>
                    <a:pt x="1065" y="462"/>
                    <a:pt x="1077" y="472"/>
                  </a:cubicBezTo>
                  <a:cubicBezTo>
                    <a:pt x="1101" y="491"/>
                    <a:pt x="1101" y="531"/>
                    <a:pt x="1077" y="558"/>
                  </a:cubicBezTo>
                  <a:cubicBezTo>
                    <a:pt x="1067" y="571"/>
                    <a:pt x="1065" y="578"/>
                    <a:pt x="1075" y="592"/>
                  </a:cubicBezTo>
                  <a:cubicBezTo>
                    <a:pt x="1094" y="620"/>
                    <a:pt x="1085" y="656"/>
                    <a:pt x="1056" y="676"/>
                  </a:cubicBezTo>
                  <a:cubicBezTo>
                    <a:pt x="1043" y="684"/>
                    <a:pt x="1037" y="690"/>
                    <a:pt x="1039" y="708"/>
                  </a:cubicBezTo>
                  <a:cubicBezTo>
                    <a:pt x="1042" y="738"/>
                    <a:pt x="1025" y="760"/>
                    <a:pt x="994" y="767"/>
                  </a:cubicBezTo>
                  <a:cubicBezTo>
                    <a:pt x="984" y="770"/>
                    <a:pt x="980" y="774"/>
                    <a:pt x="978" y="785"/>
                  </a:cubicBezTo>
                  <a:cubicBezTo>
                    <a:pt x="971" y="827"/>
                    <a:pt x="940" y="843"/>
                    <a:pt x="899" y="828"/>
                  </a:cubicBezTo>
                  <a:cubicBezTo>
                    <a:pt x="877" y="821"/>
                    <a:pt x="849" y="843"/>
                    <a:pt x="852" y="865"/>
                  </a:cubicBezTo>
                  <a:cubicBezTo>
                    <a:pt x="855" y="890"/>
                    <a:pt x="865" y="909"/>
                    <a:pt x="890" y="918"/>
                  </a:cubicBezTo>
                  <a:cubicBezTo>
                    <a:pt x="914" y="927"/>
                    <a:pt x="937" y="937"/>
                    <a:pt x="959" y="950"/>
                  </a:cubicBezTo>
                  <a:cubicBezTo>
                    <a:pt x="976" y="961"/>
                    <a:pt x="984" y="976"/>
                    <a:pt x="981" y="996"/>
                  </a:cubicBezTo>
                  <a:cubicBezTo>
                    <a:pt x="979" y="1005"/>
                    <a:pt x="978" y="1015"/>
                    <a:pt x="976" y="1025"/>
                  </a:cubicBezTo>
                  <a:cubicBezTo>
                    <a:pt x="961" y="1082"/>
                    <a:pt x="940" y="1096"/>
                    <a:pt x="881" y="1090"/>
                  </a:cubicBezTo>
                  <a:cubicBezTo>
                    <a:pt x="834" y="1086"/>
                    <a:pt x="789" y="1076"/>
                    <a:pt x="745" y="1059"/>
                  </a:cubicBezTo>
                  <a:cubicBezTo>
                    <a:pt x="715" y="1048"/>
                    <a:pt x="684" y="1040"/>
                    <a:pt x="652" y="1048"/>
                  </a:cubicBezTo>
                  <a:cubicBezTo>
                    <a:pt x="644" y="1050"/>
                    <a:pt x="638" y="1052"/>
                    <a:pt x="634" y="1059"/>
                  </a:cubicBezTo>
                  <a:cubicBezTo>
                    <a:pt x="622" y="1078"/>
                    <a:pt x="604" y="1083"/>
                    <a:pt x="584" y="1079"/>
                  </a:cubicBezTo>
                  <a:cubicBezTo>
                    <a:pt x="572" y="1077"/>
                    <a:pt x="568" y="1081"/>
                    <a:pt x="561" y="1089"/>
                  </a:cubicBezTo>
                  <a:cubicBezTo>
                    <a:pt x="544" y="1110"/>
                    <a:pt x="522" y="1122"/>
                    <a:pt x="493" y="1118"/>
                  </a:cubicBezTo>
                  <a:cubicBezTo>
                    <a:pt x="469" y="1114"/>
                    <a:pt x="454" y="1100"/>
                    <a:pt x="445" y="1077"/>
                  </a:cubicBezTo>
                  <a:cubicBezTo>
                    <a:pt x="445" y="1075"/>
                    <a:pt x="444" y="1072"/>
                    <a:pt x="443" y="1070"/>
                  </a:cubicBezTo>
                  <a:cubicBezTo>
                    <a:pt x="440" y="1053"/>
                    <a:pt x="449" y="1037"/>
                    <a:pt x="449" y="1021"/>
                  </a:cubicBezTo>
                  <a:cubicBezTo>
                    <a:pt x="450" y="1008"/>
                    <a:pt x="432" y="995"/>
                    <a:pt x="435" y="976"/>
                  </a:cubicBezTo>
                  <a:cubicBezTo>
                    <a:pt x="437" y="961"/>
                    <a:pt x="435" y="946"/>
                    <a:pt x="425" y="933"/>
                  </a:cubicBezTo>
                  <a:cubicBezTo>
                    <a:pt x="421" y="928"/>
                    <a:pt x="424" y="915"/>
                    <a:pt x="410" y="924"/>
                  </a:cubicBezTo>
                  <a:cubicBezTo>
                    <a:pt x="401" y="930"/>
                    <a:pt x="394" y="932"/>
                    <a:pt x="403" y="945"/>
                  </a:cubicBezTo>
                  <a:cubicBezTo>
                    <a:pt x="413" y="958"/>
                    <a:pt x="407" y="973"/>
                    <a:pt x="395" y="980"/>
                  </a:cubicBezTo>
                  <a:cubicBezTo>
                    <a:pt x="357" y="1003"/>
                    <a:pt x="322" y="1029"/>
                    <a:pt x="287" y="1057"/>
                  </a:cubicBezTo>
                  <a:cubicBezTo>
                    <a:pt x="271" y="1071"/>
                    <a:pt x="248" y="1066"/>
                    <a:pt x="227" y="1061"/>
                  </a:cubicBezTo>
                  <a:cubicBezTo>
                    <a:pt x="136" y="1038"/>
                    <a:pt x="47" y="928"/>
                    <a:pt x="47" y="834"/>
                  </a:cubicBezTo>
                  <a:close/>
                </a:path>
              </a:pathLst>
            </a:custGeom>
            <a:solidFill>
              <a:srgbClr val="0A0E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787EE70F-3998-4FB5-AD44-403F940B0DA0}"/>
                </a:ext>
              </a:extLst>
            </p:cNvPr>
            <p:cNvSpPr>
              <a:spLocks/>
            </p:cNvSpPr>
            <p:nvPr/>
          </p:nvSpPr>
          <p:spPr bwMode="auto">
            <a:xfrm>
              <a:off x="752475" y="2811463"/>
              <a:ext cx="2249488" cy="1371600"/>
            </a:xfrm>
            <a:custGeom>
              <a:avLst/>
              <a:gdLst>
                <a:gd name="T0" fmla="*/ 186 w 839"/>
                <a:gd name="T1" fmla="*/ 433 h 512"/>
                <a:gd name="T2" fmla="*/ 205 w 839"/>
                <a:gd name="T3" fmla="*/ 511 h 512"/>
                <a:gd name="T4" fmla="*/ 168 w 839"/>
                <a:gd name="T5" fmla="*/ 488 h 512"/>
                <a:gd name="T6" fmla="*/ 124 w 839"/>
                <a:gd name="T7" fmla="*/ 455 h 512"/>
                <a:gd name="T8" fmla="*/ 78 w 839"/>
                <a:gd name="T9" fmla="*/ 461 h 512"/>
                <a:gd name="T10" fmla="*/ 70 w 839"/>
                <a:gd name="T11" fmla="*/ 418 h 512"/>
                <a:gd name="T12" fmla="*/ 79 w 839"/>
                <a:gd name="T13" fmla="*/ 355 h 512"/>
                <a:gd name="T14" fmla="*/ 62 w 839"/>
                <a:gd name="T15" fmla="*/ 199 h 512"/>
                <a:gd name="T16" fmla="*/ 78 w 839"/>
                <a:gd name="T17" fmla="*/ 210 h 512"/>
                <a:gd name="T18" fmla="*/ 102 w 839"/>
                <a:gd name="T19" fmla="*/ 195 h 512"/>
                <a:gd name="T20" fmla="*/ 120 w 839"/>
                <a:gd name="T21" fmla="*/ 172 h 512"/>
                <a:gd name="T22" fmla="*/ 111 w 839"/>
                <a:gd name="T23" fmla="*/ 151 h 512"/>
                <a:gd name="T24" fmla="*/ 147 w 839"/>
                <a:gd name="T25" fmla="*/ 125 h 512"/>
                <a:gd name="T26" fmla="*/ 241 w 839"/>
                <a:gd name="T27" fmla="*/ 90 h 512"/>
                <a:gd name="T28" fmla="*/ 209 w 839"/>
                <a:gd name="T29" fmla="*/ 120 h 512"/>
                <a:gd name="T30" fmla="*/ 288 w 839"/>
                <a:gd name="T31" fmla="*/ 120 h 512"/>
                <a:gd name="T32" fmla="*/ 272 w 839"/>
                <a:gd name="T33" fmla="*/ 99 h 512"/>
                <a:gd name="T34" fmla="*/ 279 w 839"/>
                <a:gd name="T35" fmla="*/ 81 h 512"/>
                <a:gd name="T36" fmla="*/ 365 w 839"/>
                <a:gd name="T37" fmla="*/ 78 h 512"/>
                <a:gd name="T38" fmla="*/ 370 w 839"/>
                <a:gd name="T39" fmla="*/ 89 h 512"/>
                <a:gd name="T40" fmla="*/ 477 w 839"/>
                <a:gd name="T41" fmla="*/ 53 h 512"/>
                <a:gd name="T42" fmla="*/ 559 w 839"/>
                <a:gd name="T43" fmla="*/ 26 h 512"/>
                <a:gd name="T44" fmla="*/ 625 w 839"/>
                <a:gd name="T45" fmla="*/ 19 h 512"/>
                <a:gd name="T46" fmla="*/ 635 w 839"/>
                <a:gd name="T47" fmla="*/ 75 h 512"/>
                <a:gd name="T48" fmla="*/ 679 w 839"/>
                <a:gd name="T49" fmla="*/ 44 h 512"/>
                <a:gd name="T50" fmla="*/ 698 w 839"/>
                <a:gd name="T51" fmla="*/ 79 h 512"/>
                <a:gd name="T52" fmla="*/ 745 w 839"/>
                <a:gd name="T53" fmla="*/ 135 h 512"/>
                <a:gd name="T54" fmla="*/ 754 w 839"/>
                <a:gd name="T55" fmla="*/ 145 h 512"/>
                <a:gd name="T56" fmla="*/ 791 w 839"/>
                <a:gd name="T57" fmla="*/ 184 h 512"/>
                <a:gd name="T58" fmla="*/ 791 w 839"/>
                <a:gd name="T59" fmla="*/ 210 h 512"/>
                <a:gd name="T60" fmla="*/ 813 w 839"/>
                <a:gd name="T61" fmla="*/ 278 h 512"/>
                <a:gd name="T62" fmla="*/ 818 w 839"/>
                <a:gd name="T63" fmla="*/ 301 h 512"/>
                <a:gd name="T64" fmla="*/ 825 w 839"/>
                <a:gd name="T65" fmla="*/ 329 h 512"/>
                <a:gd name="T66" fmla="*/ 758 w 839"/>
                <a:gd name="T67" fmla="*/ 331 h 512"/>
                <a:gd name="T68" fmla="*/ 731 w 839"/>
                <a:gd name="T69" fmla="*/ 300 h 512"/>
                <a:gd name="T70" fmla="*/ 702 w 839"/>
                <a:gd name="T71" fmla="*/ 240 h 512"/>
                <a:gd name="T72" fmla="*/ 726 w 839"/>
                <a:gd name="T73" fmla="*/ 301 h 512"/>
                <a:gd name="T74" fmla="*/ 740 w 839"/>
                <a:gd name="T75" fmla="*/ 361 h 512"/>
                <a:gd name="T76" fmla="*/ 715 w 839"/>
                <a:gd name="T77" fmla="*/ 400 h 512"/>
                <a:gd name="T78" fmla="*/ 656 w 839"/>
                <a:gd name="T79" fmla="*/ 395 h 512"/>
                <a:gd name="T80" fmla="*/ 610 w 839"/>
                <a:gd name="T81" fmla="*/ 418 h 512"/>
                <a:gd name="T82" fmla="*/ 546 w 839"/>
                <a:gd name="T83" fmla="*/ 393 h 512"/>
                <a:gd name="T84" fmla="*/ 502 w 839"/>
                <a:gd name="T85" fmla="*/ 329 h 512"/>
                <a:gd name="T86" fmla="*/ 477 w 839"/>
                <a:gd name="T87" fmla="*/ 360 h 512"/>
                <a:gd name="T88" fmla="*/ 417 w 839"/>
                <a:gd name="T89" fmla="*/ 282 h 512"/>
                <a:gd name="T90" fmla="*/ 450 w 839"/>
                <a:gd name="T91" fmla="*/ 274 h 512"/>
                <a:gd name="T92" fmla="*/ 356 w 839"/>
                <a:gd name="T93" fmla="*/ 234 h 512"/>
                <a:gd name="T94" fmla="*/ 338 w 839"/>
                <a:gd name="T95" fmla="*/ 246 h 512"/>
                <a:gd name="T96" fmla="*/ 287 w 839"/>
                <a:gd name="T97" fmla="*/ 263 h 512"/>
                <a:gd name="T98" fmla="*/ 282 w 839"/>
                <a:gd name="T99" fmla="*/ 237 h 512"/>
                <a:gd name="T100" fmla="*/ 273 w 839"/>
                <a:gd name="T101" fmla="*/ 226 h 512"/>
                <a:gd name="T102" fmla="*/ 235 w 839"/>
                <a:gd name="T103" fmla="*/ 278 h 512"/>
                <a:gd name="T104" fmla="*/ 108 w 839"/>
                <a:gd name="T105" fmla="*/ 397 h 512"/>
                <a:gd name="T106" fmla="*/ 150 w 839"/>
                <a:gd name="T107" fmla="*/ 389 h 512"/>
                <a:gd name="T108" fmla="*/ 151 w 839"/>
                <a:gd name="T109" fmla="*/ 376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839" h="512">
                  <a:moveTo>
                    <a:pt x="151" y="376"/>
                  </a:moveTo>
                  <a:cubicBezTo>
                    <a:pt x="168" y="392"/>
                    <a:pt x="179" y="411"/>
                    <a:pt x="186" y="433"/>
                  </a:cubicBezTo>
                  <a:cubicBezTo>
                    <a:pt x="193" y="455"/>
                    <a:pt x="201" y="477"/>
                    <a:pt x="212" y="498"/>
                  </a:cubicBezTo>
                  <a:cubicBezTo>
                    <a:pt x="216" y="506"/>
                    <a:pt x="215" y="510"/>
                    <a:pt x="205" y="511"/>
                  </a:cubicBezTo>
                  <a:cubicBezTo>
                    <a:pt x="193" y="512"/>
                    <a:pt x="181" y="511"/>
                    <a:pt x="171" y="504"/>
                  </a:cubicBezTo>
                  <a:cubicBezTo>
                    <a:pt x="167" y="501"/>
                    <a:pt x="152" y="498"/>
                    <a:pt x="168" y="488"/>
                  </a:cubicBezTo>
                  <a:cubicBezTo>
                    <a:pt x="176" y="483"/>
                    <a:pt x="165" y="479"/>
                    <a:pt x="161" y="477"/>
                  </a:cubicBezTo>
                  <a:cubicBezTo>
                    <a:pt x="149" y="472"/>
                    <a:pt x="136" y="468"/>
                    <a:pt x="124" y="455"/>
                  </a:cubicBezTo>
                  <a:cubicBezTo>
                    <a:pt x="126" y="467"/>
                    <a:pt x="138" y="479"/>
                    <a:pt x="118" y="482"/>
                  </a:cubicBezTo>
                  <a:cubicBezTo>
                    <a:pt x="98" y="485"/>
                    <a:pt x="83" y="478"/>
                    <a:pt x="78" y="461"/>
                  </a:cubicBezTo>
                  <a:cubicBezTo>
                    <a:pt x="76" y="453"/>
                    <a:pt x="79" y="445"/>
                    <a:pt x="80" y="437"/>
                  </a:cubicBezTo>
                  <a:cubicBezTo>
                    <a:pt x="82" y="428"/>
                    <a:pt x="82" y="420"/>
                    <a:pt x="70" y="418"/>
                  </a:cubicBezTo>
                  <a:cubicBezTo>
                    <a:pt x="53" y="414"/>
                    <a:pt x="42" y="404"/>
                    <a:pt x="45" y="385"/>
                  </a:cubicBezTo>
                  <a:cubicBezTo>
                    <a:pt x="48" y="368"/>
                    <a:pt x="57" y="356"/>
                    <a:pt x="79" y="355"/>
                  </a:cubicBezTo>
                  <a:cubicBezTo>
                    <a:pt x="72" y="351"/>
                    <a:pt x="65" y="346"/>
                    <a:pt x="59" y="341"/>
                  </a:cubicBezTo>
                  <a:cubicBezTo>
                    <a:pt x="0" y="289"/>
                    <a:pt x="8" y="235"/>
                    <a:pt x="62" y="199"/>
                  </a:cubicBezTo>
                  <a:cubicBezTo>
                    <a:pt x="67" y="195"/>
                    <a:pt x="74" y="190"/>
                    <a:pt x="80" y="194"/>
                  </a:cubicBezTo>
                  <a:cubicBezTo>
                    <a:pt x="86" y="198"/>
                    <a:pt x="79" y="205"/>
                    <a:pt x="78" y="210"/>
                  </a:cubicBezTo>
                  <a:cubicBezTo>
                    <a:pt x="76" y="219"/>
                    <a:pt x="74" y="228"/>
                    <a:pt x="76" y="241"/>
                  </a:cubicBezTo>
                  <a:cubicBezTo>
                    <a:pt x="85" y="223"/>
                    <a:pt x="88" y="206"/>
                    <a:pt x="102" y="195"/>
                  </a:cubicBezTo>
                  <a:cubicBezTo>
                    <a:pt x="116" y="184"/>
                    <a:pt x="133" y="183"/>
                    <a:pt x="153" y="184"/>
                  </a:cubicBezTo>
                  <a:cubicBezTo>
                    <a:pt x="142" y="172"/>
                    <a:pt x="131" y="172"/>
                    <a:pt x="120" y="172"/>
                  </a:cubicBezTo>
                  <a:cubicBezTo>
                    <a:pt x="115" y="173"/>
                    <a:pt x="108" y="179"/>
                    <a:pt x="106" y="171"/>
                  </a:cubicBezTo>
                  <a:cubicBezTo>
                    <a:pt x="104" y="165"/>
                    <a:pt x="108" y="157"/>
                    <a:pt x="111" y="151"/>
                  </a:cubicBezTo>
                  <a:cubicBezTo>
                    <a:pt x="114" y="146"/>
                    <a:pt x="118" y="141"/>
                    <a:pt x="124" y="144"/>
                  </a:cubicBezTo>
                  <a:cubicBezTo>
                    <a:pt x="148" y="156"/>
                    <a:pt x="148" y="142"/>
                    <a:pt x="147" y="125"/>
                  </a:cubicBezTo>
                  <a:cubicBezTo>
                    <a:pt x="147" y="103"/>
                    <a:pt x="155" y="85"/>
                    <a:pt x="175" y="76"/>
                  </a:cubicBezTo>
                  <a:cubicBezTo>
                    <a:pt x="199" y="65"/>
                    <a:pt x="219" y="77"/>
                    <a:pt x="241" y="90"/>
                  </a:cubicBezTo>
                  <a:cubicBezTo>
                    <a:pt x="220" y="98"/>
                    <a:pt x="202" y="104"/>
                    <a:pt x="194" y="129"/>
                  </a:cubicBezTo>
                  <a:cubicBezTo>
                    <a:pt x="201" y="125"/>
                    <a:pt x="205" y="123"/>
                    <a:pt x="209" y="120"/>
                  </a:cubicBezTo>
                  <a:cubicBezTo>
                    <a:pt x="231" y="104"/>
                    <a:pt x="255" y="99"/>
                    <a:pt x="278" y="118"/>
                  </a:cubicBezTo>
                  <a:cubicBezTo>
                    <a:pt x="281" y="120"/>
                    <a:pt x="285" y="125"/>
                    <a:pt x="288" y="120"/>
                  </a:cubicBezTo>
                  <a:cubicBezTo>
                    <a:pt x="293" y="115"/>
                    <a:pt x="287" y="112"/>
                    <a:pt x="284" y="109"/>
                  </a:cubicBezTo>
                  <a:cubicBezTo>
                    <a:pt x="281" y="105"/>
                    <a:pt x="275" y="103"/>
                    <a:pt x="272" y="99"/>
                  </a:cubicBezTo>
                  <a:cubicBezTo>
                    <a:pt x="269" y="96"/>
                    <a:pt x="257" y="98"/>
                    <a:pt x="263" y="88"/>
                  </a:cubicBezTo>
                  <a:cubicBezTo>
                    <a:pt x="266" y="81"/>
                    <a:pt x="274" y="76"/>
                    <a:pt x="279" y="81"/>
                  </a:cubicBezTo>
                  <a:cubicBezTo>
                    <a:pt x="302" y="99"/>
                    <a:pt x="313" y="87"/>
                    <a:pt x="326" y="68"/>
                  </a:cubicBezTo>
                  <a:cubicBezTo>
                    <a:pt x="338" y="53"/>
                    <a:pt x="358" y="60"/>
                    <a:pt x="365" y="78"/>
                  </a:cubicBezTo>
                  <a:cubicBezTo>
                    <a:pt x="366" y="82"/>
                    <a:pt x="367" y="85"/>
                    <a:pt x="368" y="88"/>
                  </a:cubicBezTo>
                  <a:cubicBezTo>
                    <a:pt x="368" y="88"/>
                    <a:pt x="369" y="88"/>
                    <a:pt x="370" y="89"/>
                  </a:cubicBezTo>
                  <a:cubicBezTo>
                    <a:pt x="378" y="60"/>
                    <a:pt x="385" y="29"/>
                    <a:pt x="420" y="22"/>
                  </a:cubicBezTo>
                  <a:cubicBezTo>
                    <a:pt x="445" y="17"/>
                    <a:pt x="465" y="29"/>
                    <a:pt x="477" y="53"/>
                  </a:cubicBezTo>
                  <a:cubicBezTo>
                    <a:pt x="477" y="21"/>
                    <a:pt x="498" y="0"/>
                    <a:pt x="527" y="3"/>
                  </a:cubicBezTo>
                  <a:cubicBezTo>
                    <a:pt x="543" y="4"/>
                    <a:pt x="554" y="12"/>
                    <a:pt x="559" y="26"/>
                  </a:cubicBezTo>
                  <a:cubicBezTo>
                    <a:pt x="567" y="49"/>
                    <a:pt x="570" y="50"/>
                    <a:pt x="585" y="33"/>
                  </a:cubicBezTo>
                  <a:cubicBezTo>
                    <a:pt x="596" y="22"/>
                    <a:pt x="610" y="18"/>
                    <a:pt x="625" y="19"/>
                  </a:cubicBezTo>
                  <a:cubicBezTo>
                    <a:pt x="646" y="20"/>
                    <a:pt x="655" y="38"/>
                    <a:pt x="644" y="56"/>
                  </a:cubicBezTo>
                  <a:cubicBezTo>
                    <a:pt x="641" y="61"/>
                    <a:pt x="639" y="67"/>
                    <a:pt x="635" y="75"/>
                  </a:cubicBezTo>
                  <a:cubicBezTo>
                    <a:pt x="646" y="70"/>
                    <a:pt x="651" y="63"/>
                    <a:pt x="657" y="57"/>
                  </a:cubicBezTo>
                  <a:cubicBezTo>
                    <a:pt x="663" y="51"/>
                    <a:pt x="670" y="45"/>
                    <a:pt x="679" y="44"/>
                  </a:cubicBezTo>
                  <a:cubicBezTo>
                    <a:pt x="690" y="42"/>
                    <a:pt x="701" y="43"/>
                    <a:pt x="708" y="54"/>
                  </a:cubicBezTo>
                  <a:cubicBezTo>
                    <a:pt x="716" y="67"/>
                    <a:pt x="701" y="69"/>
                    <a:pt x="698" y="79"/>
                  </a:cubicBezTo>
                  <a:cubicBezTo>
                    <a:pt x="715" y="75"/>
                    <a:pt x="731" y="71"/>
                    <a:pt x="743" y="88"/>
                  </a:cubicBezTo>
                  <a:cubicBezTo>
                    <a:pt x="754" y="103"/>
                    <a:pt x="751" y="119"/>
                    <a:pt x="745" y="135"/>
                  </a:cubicBezTo>
                  <a:cubicBezTo>
                    <a:pt x="743" y="139"/>
                    <a:pt x="739" y="144"/>
                    <a:pt x="744" y="148"/>
                  </a:cubicBezTo>
                  <a:cubicBezTo>
                    <a:pt x="748" y="151"/>
                    <a:pt x="751" y="146"/>
                    <a:pt x="754" y="145"/>
                  </a:cubicBezTo>
                  <a:cubicBezTo>
                    <a:pt x="768" y="140"/>
                    <a:pt x="779" y="145"/>
                    <a:pt x="789" y="155"/>
                  </a:cubicBezTo>
                  <a:cubicBezTo>
                    <a:pt x="798" y="164"/>
                    <a:pt x="796" y="174"/>
                    <a:pt x="791" y="184"/>
                  </a:cubicBezTo>
                  <a:cubicBezTo>
                    <a:pt x="789" y="190"/>
                    <a:pt x="785" y="195"/>
                    <a:pt x="783" y="200"/>
                  </a:cubicBezTo>
                  <a:cubicBezTo>
                    <a:pt x="782" y="206"/>
                    <a:pt x="783" y="212"/>
                    <a:pt x="791" y="210"/>
                  </a:cubicBezTo>
                  <a:cubicBezTo>
                    <a:pt x="810" y="205"/>
                    <a:pt x="823" y="210"/>
                    <a:pt x="830" y="228"/>
                  </a:cubicBezTo>
                  <a:cubicBezTo>
                    <a:pt x="836" y="244"/>
                    <a:pt x="828" y="266"/>
                    <a:pt x="813" y="278"/>
                  </a:cubicBezTo>
                  <a:cubicBezTo>
                    <a:pt x="804" y="286"/>
                    <a:pt x="784" y="289"/>
                    <a:pt x="787" y="298"/>
                  </a:cubicBezTo>
                  <a:cubicBezTo>
                    <a:pt x="790" y="312"/>
                    <a:pt x="807" y="297"/>
                    <a:pt x="818" y="301"/>
                  </a:cubicBezTo>
                  <a:cubicBezTo>
                    <a:pt x="827" y="304"/>
                    <a:pt x="836" y="307"/>
                    <a:pt x="838" y="317"/>
                  </a:cubicBezTo>
                  <a:cubicBezTo>
                    <a:pt x="839" y="326"/>
                    <a:pt x="827" y="324"/>
                    <a:pt x="825" y="329"/>
                  </a:cubicBezTo>
                  <a:cubicBezTo>
                    <a:pt x="809" y="358"/>
                    <a:pt x="786" y="337"/>
                    <a:pt x="766" y="339"/>
                  </a:cubicBezTo>
                  <a:cubicBezTo>
                    <a:pt x="761" y="339"/>
                    <a:pt x="761" y="334"/>
                    <a:pt x="758" y="331"/>
                  </a:cubicBezTo>
                  <a:cubicBezTo>
                    <a:pt x="751" y="321"/>
                    <a:pt x="741" y="314"/>
                    <a:pt x="728" y="315"/>
                  </a:cubicBezTo>
                  <a:cubicBezTo>
                    <a:pt x="723" y="309"/>
                    <a:pt x="728" y="304"/>
                    <a:pt x="731" y="300"/>
                  </a:cubicBezTo>
                  <a:cubicBezTo>
                    <a:pt x="741" y="286"/>
                    <a:pt x="747" y="271"/>
                    <a:pt x="738" y="255"/>
                  </a:cubicBezTo>
                  <a:cubicBezTo>
                    <a:pt x="730" y="239"/>
                    <a:pt x="714" y="239"/>
                    <a:pt x="702" y="240"/>
                  </a:cubicBezTo>
                  <a:cubicBezTo>
                    <a:pt x="716" y="238"/>
                    <a:pt x="729" y="244"/>
                    <a:pt x="737" y="259"/>
                  </a:cubicBezTo>
                  <a:cubicBezTo>
                    <a:pt x="745" y="275"/>
                    <a:pt x="736" y="289"/>
                    <a:pt x="726" y="301"/>
                  </a:cubicBezTo>
                  <a:cubicBezTo>
                    <a:pt x="721" y="308"/>
                    <a:pt x="713" y="314"/>
                    <a:pt x="728" y="319"/>
                  </a:cubicBezTo>
                  <a:cubicBezTo>
                    <a:pt x="754" y="333"/>
                    <a:pt x="754" y="335"/>
                    <a:pt x="740" y="361"/>
                  </a:cubicBezTo>
                  <a:cubicBezTo>
                    <a:pt x="738" y="365"/>
                    <a:pt x="735" y="370"/>
                    <a:pt x="735" y="375"/>
                  </a:cubicBezTo>
                  <a:cubicBezTo>
                    <a:pt x="733" y="388"/>
                    <a:pt x="729" y="398"/>
                    <a:pt x="715" y="400"/>
                  </a:cubicBezTo>
                  <a:cubicBezTo>
                    <a:pt x="712" y="401"/>
                    <a:pt x="710" y="403"/>
                    <a:pt x="708" y="405"/>
                  </a:cubicBezTo>
                  <a:cubicBezTo>
                    <a:pt x="687" y="427"/>
                    <a:pt x="669" y="423"/>
                    <a:pt x="656" y="395"/>
                  </a:cubicBezTo>
                  <a:cubicBezTo>
                    <a:pt x="655" y="392"/>
                    <a:pt x="654" y="390"/>
                    <a:pt x="650" y="381"/>
                  </a:cubicBezTo>
                  <a:cubicBezTo>
                    <a:pt x="650" y="415"/>
                    <a:pt x="630" y="418"/>
                    <a:pt x="610" y="418"/>
                  </a:cubicBezTo>
                  <a:cubicBezTo>
                    <a:pt x="590" y="419"/>
                    <a:pt x="570" y="417"/>
                    <a:pt x="557" y="398"/>
                  </a:cubicBezTo>
                  <a:cubicBezTo>
                    <a:pt x="554" y="394"/>
                    <a:pt x="551" y="393"/>
                    <a:pt x="546" y="393"/>
                  </a:cubicBezTo>
                  <a:cubicBezTo>
                    <a:pt x="506" y="394"/>
                    <a:pt x="493" y="377"/>
                    <a:pt x="502" y="339"/>
                  </a:cubicBezTo>
                  <a:cubicBezTo>
                    <a:pt x="503" y="336"/>
                    <a:pt x="504" y="333"/>
                    <a:pt x="502" y="329"/>
                  </a:cubicBezTo>
                  <a:cubicBezTo>
                    <a:pt x="500" y="331"/>
                    <a:pt x="498" y="332"/>
                    <a:pt x="497" y="335"/>
                  </a:cubicBezTo>
                  <a:cubicBezTo>
                    <a:pt x="491" y="344"/>
                    <a:pt x="494" y="359"/>
                    <a:pt x="477" y="360"/>
                  </a:cubicBezTo>
                  <a:cubicBezTo>
                    <a:pt x="458" y="361"/>
                    <a:pt x="441" y="360"/>
                    <a:pt x="427" y="346"/>
                  </a:cubicBezTo>
                  <a:cubicBezTo>
                    <a:pt x="409" y="328"/>
                    <a:pt x="405" y="304"/>
                    <a:pt x="417" y="282"/>
                  </a:cubicBezTo>
                  <a:cubicBezTo>
                    <a:pt x="419" y="277"/>
                    <a:pt x="422" y="277"/>
                    <a:pt x="426" y="277"/>
                  </a:cubicBezTo>
                  <a:cubicBezTo>
                    <a:pt x="434" y="277"/>
                    <a:pt x="441" y="277"/>
                    <a:pt x="450" y="274"/>
                  </a:cubicBezTo>
                  <a:cubicBezTo>
                    <a:pt x="395" y="259"/>
                    <a:pt x="346" y="240"/>
                    <a:pt x="369" y="166"/>
                  </a:cubicBezTo>
                  <a:cubicBezTo>
                    <a:pt x="349" y="183"/>
                    <a:pt x="345" y="207"/>
                    <a:pt x="356" y="234"/>
                  </a:cubicBezTo>
                  <a:cubicBezTo>
                    <a:pt x="358" y="238"/>
                    <a:pt x="367" y="244"/>
                    <a:pt x="359" y="249"/>
                  </a:cubicBezTo>
                  <a:cubicBezTo>
                    <a:pt x="353" y="253"/>
                    <a:pt x="344" y="258"/>
                    <a:pt x="338" y="246"/>
                  </a:cubicBezTo>
                  <a:cubicBezTo>
                    <a:pt x="337" y="243"/>
                    <a:pt x="335" y="243"/>
                    <a:pt x="329" y="249"/>
                  </a:cubicBezTo>
                  <a:cubicBezTo>
                    <a:pt x="317" y="260"/>
                    <a:pt x="303" y="266"/>
                    <a:pt x="287" y="263"/>
                  </a:cubicBezTo>
                  <a:cubicBezTo>
                    <a:pt x="281" y="261"/>
                    <a:pt x="274" y="259"/>
                    <a:pt x="272" y="252"/>
                  </a:cubicBezTo>
                  <a:cubicBezTo>
                    <a:pt x="269" y="244"/>
                    <a:pt x="276" y="240"/>
                    <a:pt x="282" y="237"/>
                  </a:cubicBezTo>
                  <a:cubicBezTo>
                    <a:pt x="303" y="222"/>
                    <a:pt x="307" y="207"/>
                    <a:pt x="297" y="181"/>
                  </a:cubicBezTo>
                  <a:cubicBezTo>
                    <a:pt x="294" y="200"/>
                    <a:pt x="289" y="216"/>
                    <a:pt x="273" y="226"/>
                  </a:cubicBezTo>
                  <a:cubicBezTo>
                    <a:pt x="270" y="219"/>
                    <a:pt x="266" y="213"/>
                    <a:pt x="263" y="207"/>
                  </a:cubicBezTo>
                  <a:cubicBezTo>
                    <a:pt x="261" y="233"/>
                    <a:pt x="261" y="260"/>
                    <a:pt x="235" y="278"/>
                  </a:cubicBezTo>
                  <a:cubicBezTo>
                    <a:pt x="209" y="294"/>
                    <a:pt x="184" y="290"/>
                    <a:pt x="153" y="276"/>
                  </a:cubicBezTo>
                  <a:cubicBezTo>
                    <a:pt x="179" y="333"/>
                    <a:pt x="138" y="362"/>
                    <a:pt x="108" y="397"/>
                  </a:cubicBezTo>
                  <a:cubicBezTo>
                    <a:pt x="145" y="379"/>
                    <a:pt x="140" y="411"/>
                    <a:pt x="149" y="425"/>
                  </a:cubicBezTo>
                  <a:cubicBezTo>
                    <a:pt x="157" y="413"/>
                    <a:pt x="154" y="401"/>
                    <a:pt x="150" y="389"/>
                  </a:cubicBezTo>
                  <a:cubicBezTo>
                    <a:pt x="148" y="385"/>
                    <a:pt x="141" y="379"/>
                    <a:pt x="152" y="376"/>
                  </a:cubicBezTo>
                  <a:lnTo>
                    <a:pt x="151" y="376"/>
                  </a:lnTo>
                  <a:close/>
                </a:path>
              </a:pathLst>
            </a:custGeom>
            <a:solidFill>
              <a:srgbClr val="4CA3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2FB456CF-FCDE-493C-A42A-4E62C66A58E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650" y="3508376"/>
              <a:ext cx="1724025" cy="1920875"/>
            </a:xfrm>
            <a:custGeom>
              <a:avLst/>
              <a:gdLst>
                <a:gd name="T0" fmla="*/ 76 w 643"/>
                <a:gd name="T1" fmla="*/ 92 h 717"/>
                <a:gd name="T2" fmla="*/ 134 w 643"/>
                <a:gd name="T3" fmla="*/ 187 h 717"/>
                <a:gd name="T4" fmla="*/ 113 w 643"/>
                <a:gd name="T5" fmla="*/ 46 h 717"/>
                <a:gd name="T6" fmla="*/ 145 w 643"/>
                <a:gd name="T7" fmla="*/ 61 h 717"/>
                <a:gd name="T8" fmla="*/ 200 w 643"/>
                <a:gd name="T9" fmla="*/ 25 h 717"/>
                <a:gd name="T10" fmla="*/ 215 w 643"/>
                <a:gd name="T11" fmla="*/ 25 h 717"/>
                <a:gd name="T12" fmla="*/ 207 w 643"/>
                <a:gd name="T13" fmla="*/ 142 h 717"/>
                <a:gd name="T14" fmla="*/ 288 w 643"/>
                <a:gd name="T15" fmla="*/ 5 h 717"/>
                <a:gd name="T16" fmla="*/ 281 w 643"/>
                <a:gd name="T17" fmla="*/ 92 h 717"/>
                <a:gd name="T18" fmla="*/ 231 w 643"/>
                <a:gd name="T19" fmla="*/ 237 h 717"/>
                <a:gd name="T20" fmla="*/ 244 w 643"/>
                <a:gd name="T21" fmla="*/ 291 h 717"/>
                <a:gd name="T22" fmla="*/ 265 w 643"/>
                <a:gd name="T23" fmla="*/ 285 h 717"/>
                <a:gd name="T24" fmla="*/ 292 w 643"/>
                <a:gd name="T25" fmla="*/ 228 h 717"/>
                <a:gd name="T26" fmla="*/ 362 w 643"/>
                <a:gd name="T27" fmla="*/ 112 h 717"/>
                <a:gd name="T28" fmla="*/ 341 w 643"/>
                <a:gd name="T29" fmla="*/ 218 h 717"/>
                <a:gd name="T30" fmla="*/ 293 w 643"/>
                <a:gd name="T31" fmla="*/ 265 h 717"/>
                <a:gd name="T32" fmla="*/ 417 w 643"/>
                <a:gd name="T33" fmla="*/ 156 h 717"/>
                <a:gd name="T34" fmla="*/ 427 w 643"/>
                <a:gd name="T35" fmla="*/ 162 h 717"/>
                <a:gd name="T36" fmla="*/ 446 w 643"/>
                <a:gd name="T37" fmla="*/ 153 h 717"/>
                <a:gd name="T38" fmla="*/ 461 w 643"/>
                <a:gd name="T39" fmla="*/ 162 h 717"/>
                <a:gd name="T40" fmla="*/ 394 w 643"/>
                <a:gd name="T41" fmla="*/ 282 h 717"/>
                <a:gd name="T42" fmla="*/ 327 w 643"/>
                <a:gd name="T43" fmla="*/ 315 h 717"/>
                <a:gd name="T44" fmla="*/ 337 w 643"/>
                <a:gd name="T45" fmla="*/ 334 h 717"/>
                <a:gd name="T46" fmla="*/ 532 w 643"/>
                <a:gd name="T47" fmla="*/ 246 h 717"/>
                <a:gd name="T48" fmla="*/ 591 w 643"/>
                <a:gd name="T49" fmla="*/ 231 h 717"/>
                <a:gd name="T50" fmla="*/ 482 w 643"/>
                <a:gd name="T51" fmla="*/ 289 h 717"/>
                <a:gd name="T52" fmla="*/ 631 w 643"/>
                <a:gd name="T53" fmla="*/ 291 h 717"/>
                <a:gd name="T54" fmla="*/ 630 w 643"/>
                <a:gd name="T55" fmla="*/ 310 h 717"/>
                <a:gd name="T56" fmla="*/ 499 w 643"/>
                <a:gd name="T57" fmla="*/ 342 h 717"/>
                <a:gd name="T58" fmla="*/ 584 w 643"/>
                <a:gd name="T59" fmla="*/ 392 h 717"/>
                <a:gd name="T60" fmla="*/ 517 w 643"/>
                <a:gd name="T61" fmla="*/ 390 h 717"/>
                <a:gd name="T62" fmla="*/ 500 w 643"/>
                <a:gd name="T63" fmla="*/ 416 h 717"/>
                <a:gd name="T64" fmla="*/ 470 w 643"/>
                <a:gd name="T65" fmla="*/ 345 h 717"/>
                <a:gd name="T66" fmla="*/ 415 w 643"/>
                <a:gd name="T67" fmla="*/ 355 h 717"/>
                <a:gd name="T68" fmla="*/ 466 w 643"/>
                <a:gd name="T69" fmla="*/ 363 h 717"/>
                <a:gd name="T70" fmla="*/ 403 w 643"/>
                <a:gd name="T71" fmla="*/ 465 h 717"/>
                <a:gd name="T72" fmla="*/ 358 w 643"/>
                <a:gd name="T73" fmla="*/ 494 h 717"/>
                <a:gd name="T74" fmla="*/ 338 w 643"/>
                <a:gd name="T75" fmla="*/ 508 h 717"/>
                <a:gd name="T76" fmla="*/ 348 w 643"/>
                <a:gd name="T77" fmla="*/ 525 h 717"/>
                <a:gd name="T78" fmla="*/ 304 w 643"/>
                <a:gd name="T79" fmla="*/ 608 h 717"/>
                <a:gd name="T80" fmla="*/ 227 w 643"/>
                <a:gd name="T81" fmla="*/ 657 h 717"/>
                <a:gd name="T82" fmla="*/ 270 w 643"/>
                <a:gd name="T83" fmla="*/ 684 h 717"/>
                <a:gd name="T84" fmla="*/ 210 w 643"/>
                <a:gd name="T85" fmla="*/ 717 h 717"/>
                <a:gd name="T86" fmla="*/ 0 w 643"/>
                <a:gd name="T87" fmla="*/ 483 h 717"/>
                <a:gd name="T88" fmla="*/ 67 w 643"/>
                <a:gd name="T89" fmla="*/ 380 h 717"/>
                <a:gd name="T90" fmla="*/ 87 w 643"/>
                <a:gd name="T91" fmla="*/ 370 h 717"/>
                <a:gd name="T92" fmla="*/ 103 w 643"/>
                <a:gd name="T93" fmla="*/ 448 h 717"/>
                <a:gd name="T94" fmla="*/ 145 w 643"/>
                <a:gd name="T95" fmla="*/ 350 h 717"/>
                <a:gd name="T96" fmla="*/ 94 w 643"/>
                <a:gd name="T97" fmla="*/ 149 h 717"/>
                <a:gd name="T98" fmla="*/ 56 w 643"/>
                <a:gd name="T99" fmla="*/ 116 h 7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643" h="717">
                  <a:moveTo>
                    <a:pt x="56" y="116"/>
                  </a:moveTo>
                  <a:cubicBezTo>
                    <a:pt x="60" y="106"/>
                    <a:pt x="63" y="95"/>
                    <a:pt x="76" y="92"/>
                  </a:cubicBezTo>
                  <a:cubicBezTo>
                    <a:pt x="77" y="92"/>
                    <a:pt x="78" y="93"/>
                    <a:pt x="79" y="93"/>
                  </a:cubicBezTo>
                  <a:cubicBezTo>
                    <a:pt x="110" y="117"/>
                    <a:pt x="121" y="153"/>
                    <a:pt x="134" y="187"/>
                  </a:cubicBezTo>
                  <a:cubicBezTo>
                    <a:pt x="127" y="165"/>
                    <a:pt x="113" y="145"/>
                    <a:pt x="118" y="120"/>
                  </a:cubicBezTo>
                  <a:cubicBezTo>
                    <a:pt x="122" y="95"/>
                    <a:pt x="114" y="71"/>
                    <a:pt x="113" y="46"/>
                  </a:cubicBezTo>
                  <a:cubicBezTo>
                    <a:pt x="113" y="44"/>
                    <a:pt x="114" y="42"/>
                    <a:pt x="116" y="41"/>
                  </a:cubicBezTo>
                  <a:cubicBezTo>
                    <a:pt x="146" y="30"/>
                    <a:pt x="146" y="30"/>
                    <a:pt x="145" y="61"/>
                  </a:cubicBezTo>
                  <a:cubicBezTo>
                    <a:pt x="144" y="100"/>
                    <a:pt x="157" y="135"/>
                    <a:pt x="178" y="168"/>
                  </a:cubicBezTo>
                  <a:cubicBezTo>
                    <a:pt x="191" y="121"/>
                    <a:pt x="209" y="75"/>
                    <a:pt x="200" y="25"/>
                  </a:cubicBezTo>
                  <a:cubicBezTo>
                    <a:pt x="199" y="20"/>
                    <a:pt x="199" y="16"/>
                    <a:pt x="206" y="16"/>
                  </a:cubicBezTo>
                  <a:cubicBezTo>
                    <a:pt x="213" y="15"/>
                    <a:pt x="215" y="19"/>
                    <a:pt x="215" y="25"/>
                  </a:cubicBezTo>
                  <a:cubicBezTo>
                    <a:pt x="216" y="52"/>
                    <a:pt x="217" y="78"/>
                    <a:pt x="216" y="105"/>
                  </a:cubicBezTo>
                  <a:cubicBezTo>
                    <a:pt x="216" y="117"/>
                    <a:pt x="201" y="125"/>
                    <a:pt x="207" y="142"/>
                  </a:cubicBezTo>
                  <a:cubicBezTo>
                    <a:pt x="234" y="99"/>
                    <a:pt x="277" y="67"/>
                    <a:pt x="281" y="12"/>
                  </a:cubicBezTo>
                  <a:cubicBezTo>
                    <a:pt x="281" y="8"/>
                    <a:pt x="282" y="0"/>
                    <a:pt x="288" y="5"/>
                  </a:cubicBezTo>
                  <a:cubicBezTo>
                    <a:pt x="297" y="11"/>
                    <a:pt x="316" y="7"/>
                    <a:pt x="311" y="26"/>
                  </a:cubicBezTo>
                  <a:cubicBezTo>
                    <a:pt x="306" y="50"/>
                    <a:pt x="295" y="72"/>
                    <a:pt x="281" y="92"/>
                  </a:cubicBezTo>
                  <a:cubicBezTo>
                    <a:pt x="275" y="100"/>
                    <a:pt x="269" y="108"/>
                    <a:pt x="262" y="116"/>
                  </a:cubicBezTo>
                  <a:cubicBezTo>
                    <a:pt x="233" y="151"/>
                    <a:pt x="221" y="191"/>
                    <a:pt x="231" y="237"/>
                  </a:cubicBezTo>
                  <a:cubicBezTo>
                    <a:pt x="238" y="268"/>
                    <a:pt x="235" y="299"/>
                    <a:pt x="231" y="331"/>
                  </a:cubicBezTo>
                  <a:cubicBezTo>
                    <a:pt x="240" y="319"/>
                    <a:pt x="241" y="305"/>
                    <a:pt x="244" y="291"/>
                  </a:cubicBezTo>
                  <a:cubicBezTo>
                    <a:pt x="246" y="283"/>
                    <a:pt x="240" y="270"/>
                    <a:pt x="253" y="268"/>
                  </a:cubicBezTo>
                  <a:cubicBezTo>
                    <a:pt x="264" y="266"/>
                    <a:pt x="256" y="282"/>
                    <a:pt x="265" y="285"/>
                  </a:cubicBezTo>
                  <a:cubicBezTo>
                    <a:pt x="265" y="284"/>
                    <a:pt x="267" y="283"/>
                    <a:pt x="267" y="283"/>
                  </a:cubicBezTo>
                  <a:cubicBezTo>
                    <a:pt x="261" y="258"/>
                    <a:pt x="274" y="243"/>
                    <a:pt x="292" y="228"/>
                  </a:cubicBezTo>
                  <a:cubicBezTo>
                    <a:pt x="323" y="203"/>
                    <a:pt x="334" y="169"/>
                    <a:pt x="336" y="131"/>
                  </a:cubicBezTo>
                  <a:cubicBezTo>
                    <a:pt x="338" y="106"/>
                    <a:pt x="338" y="107"/>
                    <a:pt x="362" y="112"/>
                  </a:cubicBezTo>
                  <a:cubicBezTo>
                    <a:pt x="371" y="113"/>
                    <a:pt x="373" y="117"/>
                    <a:pt x="371" y="125"/>
                  </a:cubicBezTo>
                  <a:cubicBezTo>
                    <a:pt x="363" y="157"/>
                    <a:pt x="357" y="189"/>
                    <a:pt x="341" y="218"/>
                  </a:cubicBezTo>
                  <a:cubicBezTo>
                    <a:pt x="333" y="234"/>
                    <a:pt x="325" y="248"/>
                    <a:pt x="305" y="252"/>
                  </a:cubicBezTo>
                  <a:cubicBezTo>
                    <a:pt x="300" y="253"/>
                    <a:pt x="295" y="258"/>
                    <a:pt x="293" y="265"/>
                  </a:cubicBezTo>
                  <a:cubicBezTo>
                    <a:pt x="317" y="265"/>
                    <a:pt x="335" y="254"/>
                    <a:pt x="352" y="239"/>
                  </a:cubicBezTo>
                  <a:cubicBezTo>
                    <a:pt x="378" y="214"/>
                    <a:pt x="402" y="189"/>
                    <a:pt x="417" y="156"/>
                  </a:cubicBezTo>
                  <a:cubicBezTo>
                    <a:pt x="419" y="151"/>
                    <a:pt x="422" y="143"/>
                    <a:pt x="429" y="148"/>
                  </a:cubicBezTo>
                  <a:cubicBezTo>
                    <a:pt x="438" y="153"/>
                    <a:pt x="429" y="158"/>
                    <a:pt x="427" y="162"/>
                  </a:cubicBezTo>
                  <a:cubicBezTo>
                    <a:pt x="422" y="174"/>
                    <a:pt x="416" y="186"/>
                    <a:pt x="414" y="200"/>
                  </a:cubicBezTo>
                  <a:cubicBezTo>
                    <a:pt x="425" y="184"/>
                    <a:pt x="435" y="169"/>
                    <a:pt x="446" y="153"/>
                  </a:cubicBezTo>
                  <a:cubicBezTo>
                    <a:pt x="449" y="149"/>
                    <a:pt x="450" y="139"/>
                    <a:pt x="458" y="145"/>
                  </a:cubicBezTo>
                  <a:cubicBezTo>
                    <a:pt x="463" y="148"/>
                    <a:pt x="465" y="155"/>
                    <a:pt x="461" y="162"/>
                  </a:cubicBezTo>
                  <a:cubicBezTo>
                    <a:pt x="452" y="176"/>
                    <a:pt x="445" y="191"/>
                    <a:pt x="436" y="206"/>
                  </a:cubicBezTo>
                  <a:cubicBezTo>
                    <a:pt x="422" y="231"/>
                    <a:pt x="405" y="255"/>
                    <a:pt x="394" y="282"/>
                  </a:cubicBezTo>
                  <a:cubicBezTo>
                    <a:pt x="388" y="295"/>
                    <a:pt x="374" y="303"/>
                    <a:pt x="358" y="305"/>
                  </a:cubicBezTo>
                  <a:cubicBezTo>
                    <a:pt x="348" y="306"/>
                    <a:pt x="338" y="306"/>
                    <a:pt x="327" y="315"/>
                  </a:cubicBezTo>
                  <a:cubicBezTo>
                    <a:pt x="336" y="315"/>
                    <a:pt x="341" y="314"/>
                    <a:pt x="347" y="314"/>
                  </a:cubicBezTo>
                  <a:cubicBezTo>
                    <a:pt x="347" y="322"/>
                    <a:pt x="336" y="323"/>
                    <a:pt x="337" y="334"/>
                  </a:cubicBezTo>
                  <a:cubicBezTo>
                    <a:pt x="426" y="282"/>
                    <a:pt x="512" y="224"/>
                    <a:pt x="614" y="202"/>
                  </a:cubicBezTo>
                  <a:cubicBezTo>
                    <a:pt x="591" y="221"/>
                    <a:pt x="558" y="220"/>
                    <a:pt x="532" y="246"/>
                  </a:cubicBezTo>
                  <a:cubicBezTo>
                    <a:pt x="552" y="239"/>
                    <a:pt x="566" y="234"/>
                    <a:pt x="581" y="229"/>
                  </a:cubicBezTo>
                  <a:cubicBezTo>
                    <a:pt x="585" y="228"/>
                    <a:pt x="589" y="226"/>
                    <a:pt x="591" y="231"/>
                  </a:cubicBezTo>
                  <a:cubicBezTo>
                    <a:pt x="593" y="235"/>
                    <a:pt x="590" y="239"/>
                    <a:pt x="586" y="241"/>
                  </a:cubicBezTo>
                  <a:cubicBezTo>
                    <a:pt x="550" y="251"/>
                    <a:pt x="525" y="284"/>
                    <a:pt x="482" y="289"/>
                  </a:cubicBezTo>
                  <a:cubicBezTo>
                    <a:pt x="514" y="302"/>
                    <a:pt x="542" y="295"/>
                    <a:pt x="570" y="289"/>
                  </a:cubicBezTo>
                  <a:cubicBezTo>
                    <a:pt x="591" y="285"/>
                    <a:pt x="610" y="280"/>
                    <a:pt x="631" y="291"/>
                  </a:cubicBezTo>
                  <a:cubicBezTo>
                    <a:pt x="638" y="294"/>
                    <a:pt x="641" y="296"/>
                    <a:pt x="642" y="303"/>
                  </a:cubicBezTo>
                  <a:cubicBezTo>
                    <a:pt x="643" y="312"/>
                    <a:pt x="634" y="309"/>
                    <a:pt x="630" y="310"/>
                  </a:cubicBezTo>
                  <a:cubicBezTo>
                    <a:pt x="592" y="314"/>
                    <a:pt x="555" y="323"/>
                    <a:pt x="520" y="340"/>
                  </a:cubicBezTo>
                  <a:cubicBezTo>
                    <a:pt x="513" y="344"/>
                    <a:pt x="507" y="338"/>
                    <a:pt x="499" y="342"/>
                  </a:cubicBezTo>
                  <a:cubicBezTo>
                    <a:pt x="522" y="358"/>
                    <a:pt x="547" y="367"/>
                    <a:pt x="573" y="377"/>
                  </a:cubicBezTo>
                  <a:cubicBezTo>
                    <a:pt x="578" y="379"/>
                    <a:pt x="589" y="378"/>
                    <a:pt x="584" y="392"/>
                  </a:cubicBezTo>
                  <a:cubicBezTo>
                    <a:pt x="579" y="402"/>
                    <a:pt x="577" y="410"/>
                    <a:pt x="563" y="404"/>
                  </a:cubicBezTo>
                  <a:cubicBezTo>
                    <a:pt x="550" y="400"/>
                    <a:pt x="536" y="400"/>
                    <a:pt x="517" y="390"/>
                  </a:cubicBezTo>
                  <a:cubicBezTo>
                    <a:pt x="535" y="412"/>
                    <a:pt x="513" y="415"/>
                    <a:pt x="513" y="428"/>
                  </a:cubicBezTo>
                  <a:cubicBezTo>
                    <a:pt x="506" y="423"/>
                    <a:pt x="503" y="419"/>
                    <a:pt x="500" y="416"/>
                  </a:cubicBezTo>
                  <a:cubicBezTo>
                    <a:pt x="475" y="396"/>
                    <a:pt x="474" y="396"/>
                    <a:pt x="482" y="364"/>
                  </a:cubicBezTo>
                  <a:cubicBezTo>
                    <a:pt x="484" y="353"/>
                    <a:pt x="480" y="347"/>
                    <a:pt x="470" y="345"/>
                  </a:cubicBezTo>
                  <a:cubicBezTo>
                    <a:pt x="424" y="335"/>
                    <a:pt x="380" y="345"/>
                    <a:pt x="337" y="364"/>
                  </a:cubicBezTo>
                  <a:cubicBezTo>
                    <a:pt x="363" y="361"/>
                    <a:pt x="389" y="358"/>
                    <a:pt x="415" y="355"/>
                  </a:cubicBezTo>
                  <a:cubicBezTo>
                    <a:pt x="424" y="354"/>
                    <a:pt x="433" y="353"/>
                    <a:pt x="441" y="355"/>
                  </a:cubicBezTo>
                  <a:cubicBezTo>
                    <a:pt x="450" y="357"/>
                    <a:pt x="466" y="350"/>
                    <a:pt x="466" y="363"/>
                  </a:cubicBezTo>
                  <a:cubicBezTo>
                    <a:pt x="467" y="377"/>
                    <a:pt x="460" y="396"/>
                    <a:pt x="445" y="400"/>
                  </a:cubicBezTo>
                  <a:cubicBezTo>
                    <a:pt x="410" y="410"/>
                    <a:pt x="397" y="431"/>
                    <a:pt x="403" y="465"/>
                  </a:cubicBezTo>
                  <a:cubicBezTo>
                    <a:pt x="404" y="472"/>
                    <a:pt x="401" y="474"/>
                    <a:pt x="394" y="475"/>
                  </a:cubicBezTo>
                  <a:cubicBezTo>
                    <a:pt x="380" y="477"/>
                    <a:pt x="367" y="483"/>
                    <a:pt x="358" y="494"/>
                  </a:cubicBezTo>
                  <a:cubicBezTo>
                    <a:pt x="348" y="505"/>
                    <a:pt x="333" y="495"/>
                    <a:pt x="323" y="505"/>
                  </a:cubicBezTo>
                  <a:cubicBezTo>
                    <a:pt x="327" y="510"/>
                    <a:pt x="333" y="508"/>
                    <a:pt x="338" y="508"/>
                  </a:cubicBezTo>
                  <a:cubicBezTo>
                    <a:pt x="346" y="509"/>
                    <a:pt x="350" y="513"/>
                    <a:pt x="348" y="521"/>
                  </a:cubicBezTo>
                  <a:cubicBezTo>
                    <a:pt x="347" y="522"/>
                    <a:pt x="347" y="524"/>
                    <a:pt x="348" y="525"/>
                  </a:cubicBezTo>
                  <a:cubicBezTo>
                    <a:pt x="352" y="544"/>
                    <a:pt x="347" y="556"/>
                    <a:pt x="328" y="565"/>
                  </a:cubicBezTo>
                  <a:cubicBezTo>
                    <a:pt x="313" y="573"/>
                    <a:pt x="303" y="589"/>
                    <a:pt x="304" y="608"/>
                  </a:cubicBezTo>
                  <a:cubicBezTo>
                    <a:pt x="304" y="616"/>
                    <a:pt x="300" y="620"/>
                    <a:pt x="294" y="623"/>
                  </a:cubicBezTo>
                  <a:cubicBezTo>
                    <a:pt x="272" y="635"/>
                    <a:pt x="255" y="656"/>
                    <a:pt x="227" y="657"/>
                  </a:cubicBezTo>
                  <a:cubicBezTo>
                    <a:pt x="241" y="660"/>
                    <a:pt x="254" y="660"/>
                    <a:pt x="267" y="664"/>
                  </a:cubicBezTo>
                  <a:cubicBezTo>
                    <a:pt x="280" y="669"/>
                    <a:pt x="281" y="675"/>
                    <a:pt x="270" y="684"/>
                  </a:cubicBezTo>
                  <a:cubicBezTo>
                    <a:pt x="258" y="694"/>
                    <a:pt x="244" y="698"/>
                    <a:pt x="230" y="705"/>
                  </a:cubicBezTo>
                  <a:cubicBezTo>
                    <a:pt x="224" y="708"/>
                    <a:pt x="218" y="713"/>
                    <a:pt x="210" y="717"/>
                  </a:cubicBezTo>
                  <a:cubicBezTo>
                    <a:pt x="201" y="645"/>
                    <a:pt x="153" y="596"/>
                    <a:pt x="114" y="542"/>
                  </a:cubicBezTo>
                  <a:cubicBezTo>
                    <a:pt x="87" y="506"/>
                    <a:pt x="51" y="482"/>
                    <a:pt x="0" y="483"/>
                  </a:cubicBezTo>
                  <a:cubicBezTo>
                    <a:pt x="13" y="472"/>
                    <a:pt x="24" y="463"/>
                    <a:pt x="34" y="454"/>
                  </a:cubicBezTo>
                  <a:cubicBezTo>
                    <a:pt x="56" y="434"/>
                    <a:pt x="69" y="411"/>
                    <a:pt x="67" y="380"/>
                  </a:cubicBezTo>
                  <a:cubicBezTo>
                    <a:pt x="67" y="375"/>
                    <a:pt x="65" y="369"/>
                    <a:pt x="70" y="366"/>
                  </a:cubicBezTo>
                  <a:cubicBezTo>
                    <a:pt x="77" y="362"/>
                    <a:pt x="82" y="367"/>
                    <a:pt x="87" y="370"/>
                  </a:cubicBezTo>
                  <a:cubicBezTo>
                    <a:pt x="105" y="381"/>
                    <a:pt x="113" y="399"/>
                    <a:pt x="109" y="421"/>
                  </a:cubicBezTo>
                  <a:cubicBezTo>
                    <a:pt x="108" y="429"/>
                    <a:pt x="106" y="437"/>
                    <a:pt x="103" y="448"/>
                  </a:cubicBezTo>
                  <a:cubicBezTo>
                    <a:pt x="114" y="441"/>
                    <a:pt x="119" y="433"/>
                    <a:pt x="120" y="423"/>
                  </a:cubicBezTo>
                  <a:cubicBezTo>
                    <a:pt x="123" y="397"/>
                    <a:pt x="135" y="374"/>
                    <a:pt x="145" y="350"/>
                  </a:cubicBezTo>
                  <a:cubicBezTo>
                    <a:pt x="155" y="327"/>
                    <a:pt x="156" y="303"/>
                    <a:pt x="147" y="280"/>
                  </a:cubicBezTo>
                  <a:cubicBezTo>
                    <a:pt x="131" y="236"/>
                    <a:pt x="113" y="193"/>
                    <a:pt x="94" y="149"/>
                  </a:cubicBezTo>
                  <a:cubicBezTo>
                    <a:pt x="87" y="132"/>
                    <a:pt x="75" y="119"/>
                    <a:pt x="55" y="116"/>
                  </a:cubicBezTo>
                  <a:cubicBezTo>
                    <a:pt x="55" y="116"/>
                    <a:pt x="56" y="116"/>
                    <a:pt x="56" y="116"/>
                  </a:cubicBezTo>
                  <a:close/>
                </a:path>
              </a:pathLst>
            </a:custGeom>
            <a:solidFill>
              <a:srgbClr val="A4CA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93255E10-D011-451E-83E9-31C938DA5147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3250" y="4497388"/>
              <a:ext cx="1200150" cy="1198563"/>
            </a:xfrm>
            <a:custGeom>
              <a:avLst/>
              <a:gdLst>
                <a:gd name="T0" fmla="*/ 338 w 448"/>
                <a:gd name="T1" fmla="*/ 98 h 448"/>
                <a:gd name="T2" fmla="*/ 299 w 448"/>
                <a:gd name="T3" fmla="*/ 74 h 448"/>
                <a:gd name="T4" fmla="*/ 275 w 448"/>
                <a:gd name="T5" fmla="*/ 33 h 448"/>
                <a:gd name="T6" fmla="*/ 348 w 448"/>
                <a:gd name="T7" fmla="*/ 31 h 448"/>
                <a:gd name="T8" fmla="*/ 356 w 448"/>
                <a:gd name="T9" fmla="*/ 39 h 448"/>
                <a:gd name="T10" fmla="*/ 358 w 448"/>
                <a:gd name="T11" fmla="*/ 30 h 448"/>
                <a:gd name="T12" fmla="*/ 370 w 448"/>
                <a:gd name="T13" fmla="*/ 12 h 448"/>
                <a:gd name="T14" fmla="*/ 389 w 448"/>
                <a:gd name="T15" fmla="*/ 30 h 448"/>
                <a:gd name="T16" fmla="*/ 388 w 448"/>
                <a:gd name="T17" fmla="*/ 44 h 448"/>
                <a:gd name="T18" fmla="*/ 401 w 448"/>
                <a:gd name="T19" fmla="*/ 58 h 448"/>
                <a:gd name="T20" fmla="*/ 439 w 448"/>
                <a:gd name="T21" fmla="*/ 72 h 448"/>
                <a:gd name="T22" fmla="*/ 423 w 448"/>
                <a:gd name="T23" fmla="*/ 113 h 448"/>
                <a:gd name="T24" fmla="*/ 446 w 448"/>
                <a:gd name="T25" fmla="*/ 137 h 448"/>
                <a:gd name="T26" fmla="*/ 412 w 448"/>
                <a:gd name="T27" fmla="*/ 178 h 448"/>
                <a:gd name="T28" fmla="*/ 346 w 448"/>
                <a:gd name="T29" fmla="*/ 167 h 448"/>
                <a:gd name="T30" fmla="*/ 334 w 448"/>
                <a:gd name="T31" fmla="*/ 229 h 448"/>
                <a:gd name="T32" fmla="*/ 313 w 448"/>
                <a:gd name="T33" fmla="*/ 225 h 448"/>
                <a:gd name="T34" fmla="*/ 311 w 448"/>
                <a:gd name="T35" fmla="*/ 279 h 448"/>
                <a:gd name="T36" fmla="*/ 237 w 448"/>
                <a:gd name="T37" fmla="*/ 290 h 448"/>
                <a:gd name="T38" fmla="*/ 236 w 448"/>
                <a:gd name="T39" fmla="*/ 295 h 448"/>
                <a:gd name="T40" fmla="*/ 219 w 448"/>
                <a:gd name="T41" fmla="*/ 338 h 448"/>
                <a:gd name="T42" fmla="*/ 175 w 448"/>
                <a:gd name="T43" fmla="*/ 333 h 448"/>
                <a:gd name="T44" fmla="*/ 182 w 448"/>
                <a:gd name="T45" fmla="*/ 399 h 448"/>
                <a:gd name="T46" fmla="*/ 127 w 448"/>
                <a:gd name="T47" fmla="*/ 396 h 448"/>
                <a:gd name="T48" fmla="*/ 95 w 448"/>
                <a:gd name="T49" fmla="*/ 437 h 448"/>
                <a:gd name="T50" fmla="*/ 42 w 448"/>
                <a:gd name="T51" fmla="*/ 428 h 448"/>
                <a:gd name="T52" fmla="*/ 42 w 448"/>
                <a:gd name="T53" fmla="*/ 376 h 448"/>
                <a:gd name="T54" fmla="*/ 39 w 448"/>
                <a:gd name="T55" fmla="*/ 351 h 448"/>
                <a:gd name="T56" fmla="*/ 32 w 448"/>
                <a:gd name="T57" fmla="*/ 301 h 448"/>
                <a:gd name="T58" fmla="*/ 20 w 448"/>
                <a:gd name="T59" fmla="*/ 280 h 448"/>
                <a:gd name="T60" fmla="*/ 15 w 448"/>
                <a:gd name="T61" fmla="*/ 213 h 448"/>
                <a:gd name="T62" fmla="*/ 55 w 448"/>
                <a:gd name="T63" fmla="*/ 186 h 448"/>
                <a:gd name="T64" fmla="*/ 49 w 448"/>
                <a:gd name="T65" fmla="*/ 144 h 448"/>
                <a:gd name="T66" fmla="*/ 85 w 448"/>
                <a:gd name="T67" fmla="*/ 127 h 448"/>
                <a:gd name="T68" fmla="*/ 101 w 448"/>
                <a:gd name="T69" fmla="*/ 109 h 448"/>
                <a:gd name="T70" fmla="*/ 109 w 448"/>
                <a:gd name="T71" fmla="*/ 64 h 448"/>
                <a:gd name="T72" fmla="*/ 167 w 448"/>
                <a:gd name="T73" fmla="*/ 67 h 448"/>
                <a:gd name="T74" fmla="*/ 176 w 448"/>
                <a:gd name="T75" fmla="*/ 78 h 448"/>
                <a:gd name="T76" fmla="*/ 189 w 448"/>
                <a:gd name="T77" fmla="*/ 90 h 448"/>
                <a:gd name="T78" fmla="*/ 198 w 448"/>
                <a:gd name="T79" fmla="*/ 74 h 448"/>
                <a:gd name="T80" fmla="*/ 243 w 448"/>
                <a:gd name="T81" fmla="*/ 52 h 448"/>
                <a:gd name="T82" fmla="*/ 266 w 448"/>
                <a:gd name="T83" fmla="*/ 93 h 448"/>
                <a:gd name="T84" fmla="*/ 265 w 448"/>
                <a:gd name="T85" fmla="*/ 114 h 448"/>
                <a:gd name="T86" fmla="*/ 275 w 448"/>
                <a:gd name="T87" fmla="*/ 100 h 448"/>
                <a:gd name="T88" fmla="*/ 308 w 448"/>
                <a:gd name="T89" fmla="*/ 88 h 448"/>
                <a:gd name="T90" fmla="*/ 329 w 448"/>
                <a:gd name="T91" fmla="*/ 117 h 448"/>
                <a:gd name="T92" fmla="*/ 332 w 448"/>
                <a:gd name="T93" fmla="*/ 129 h 448"/>
                <a:gd name="T94" fmla="*/ 342 w 448"/>
                <a:gd name="T95" fmla="*/ 118 h 448"/>
                <a:gd name="T96" fmla="*/ 376 w 448"/>
                <a:gd name="T97" fmla="*/ 120 h 448"/>
                <a:gd name="T98" fmla="*/ 353 w 448"/>
                <a:gd name="T99" fmla="*/ 108 h 448"/>
                <a:gd name="T100" fmla="*/ 338 w 448"/>
                <a:gd name="T101" fmla="*/ 98 h 4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48" h="448">
                  <a:moveTo>
                    <a:pt x="338" y="98"/>
                  </a:moveTo>
                  <a:cubicBezTo>
                    <a:pt x="331" y="81"/>
                    <a:pt x="318" y="74"/>
                    <a:pt x="299" y="74"/>
                  </a:cubicBezTo>
                  <a:cubicBezTo>
                    <a:pt x="280" y="74"/>
                    <a:pt x="266" y="49"/>
                    <a:pt x="275" y="33"/>
                  </a:cubicBezTo>
                  <a:cubicBezTo>
                    <a:pt x="292" y="1"/>
                    <a:pt x="330" y="0"/>
                    <a:pt x="348" y="31"/>
                  </a:cubicBezTo>
                  <a:cubicBezTo>
                    <a:pt x="350" y="34"/>
                    <a:pt x="350" y="39"/>
                    <a:pt x="356" y="39"/>
                  </a:cubicBezTo>
                  <a:cubicBezTo>
                    <a:pt x="359" y="37"/>
                    <a:pt x="358" y="33"/>
                    <a:pt x="358" y="30"/>
                  </a:cubicBezTo>
                  <a:cubicBezTo>
                    <a:pt x="358" y="22"/>
                    <a:pt x="356" y="11"/>
                    <a:pt x="370" y="12"/>
                  </a:cubicBezTo>
                  <a:cubicBezTo>
                    <a:pt x="381" y="12"/>
                    <a:pt x="388" y="19"/>
                    <a:pt x="389" y="30"/>
                  </a:cubicBezTo>
                  <a:cubicBezTo>
                    <a:pt x="389" y="35"/>
                    <a:pt x="389" y="40"/>
                    <a:pt x="388" y="44"/>
                  </a:cubicBezTo>
                  <a:cubicBezTo>
                    <a:pt x="386" y="55"/>
                    <a:pt x="390" y="59"/>
                    <a:pt x="401" y="58"/>
                  </a:cubicBezTo>
                  <a:cubicBezTo>
                    <a:pt x="415" y="57"/>
                    <a:pt x="431" y="54"/>
                    <a:pt x="439" y="72"/>
                  </a:cubicBezTo>
                  <a:cubicBezTo>
                    <a:pt x="446" y="90"/>
                    <a:pt x="434" y="99"/>
                    <a:pt x="423" y="113"/>
                  </a:cubicBezTo>
                  <a:cubicBezTo>
                    <a:pt x="433" y="119"/>
                    <a:pt x="444" y="124"/>
                    <a:pt x="446" y="137"/>
                  </a:cubicBezTo>
                  <a:cubicBezTo>
                    <a:pt x="448" y="154"/>
                    <a:pt x="433" y="173"/>
                    <a:pt x="412" y="178"/>
                  </a:cubicBezTo>
                  <a:cubicBezTo>
                    <a:pt x="389" y="184"/>
                    <a:pt x="369" y="176"/>
                    <a:pt x="346" y="167"/>
                  </a:cubicBezTo>
                  <a:cubicBezTo>
                    <a:pt x="351" y="191"/>
                    <a:pt x="354" y="212"/>
                    <a:pt x="334" y="229"/>
                  </a:cubicBezTo>
                  <a:cubicBezTo>
                    <a:pt x="324" y="238"/>
                    <a:pt x="321" y="222"/>
                    <a:pt x="313" y="225"/>
                  </a:cubicBezTo>
                  <a:cubicBezTo>
                    <a:pt x="321" y="243"/>
                    <a:pt x="329" y="261"/>
                    <a:pt x="311" y="279"/>
                  </a:cubicBezTo>
                  <a:cubicBezTo>
                    <a:pt x="289" y="300"/>
                    <a:pt x="263" y="298"/>
                    <a:pt x="237" y="290"/>
                  </a:cubicBezTo>
                  <a:cubicBezTo>
                    <a:pt x="234" y="291"/>
                    <a:pt x="235" y="293"/>
                    <a:pt x="236" y="295"/>
                  </a:cubicBezTo>
                  <a:cubicBezTo>
                    <a:pt x="253" y="314"/>
                    <a:pt x="245" y="334"/>
                    <a:pt x="219" y="338"/>
                  </a:cubicBezTo>
                  <a:cubicBezTo>
                    <a:pt x="205" y="341"/>
                    <a:pt x="190" y="339"/>
                    <a:pt x="175" y="333"/>
                  </a:cubicBezTo>
                  <a:cubicBezTo>
                    <a:pt x="194" y="354"/>
                    <a:pt x="207" y="376"/>
                    <a:pt x="182" y="399"/>
                  </a:cubicBezTo>
                  <a:cubicBezTo>
                    <a:pt x="165" y="415"/>
                    <a:pt x="149" y="414"/>
                    <a:pt x="127" y="396"/>
                  </a:cubicBezTo>
                  <a:cubicBezTo>
                    <a:pt x="123" y="416"/>
                    <a:pt x="111" y="428"/>
                    <a:pt x="95" y="437"/>
                  </a:cubicBezTo>
                  <a:cubicBezTo>
                    <a:pt x="76" y="448"/>
                    <a:pt x="56" y="444"/>
                    <a:pt x="42" y="428"/>
                  </a:cubicBezTo>
                  <a:cubicBezTo>
                    <a:pt x="28" y="412"/>
                    <a:pt x="27" y="394"/>
                    <a:pt x="42" y="376"/>
                  </a:cubicBezTo>
                  <a:cubicBezTo>
                    <a:pt x="52" y="365"/>
                    <a:pt x="50" y="359"/>
                    <a:pt x="39" y="351"/>
                  </a:cubicBezTo>
                  <a:cubicBezTo>
                    <a:pt x="21" y="338"/>
                    <a:pt x="21" y="322"/>
                    <a:pt x="32" y="301"/>
                  </a:cubicBezTo>
                  <a:cubicBezTo>
                    <a:pt x="38" y="290"/>
                    <a:pt x="26" y="286"/>
                    <a:pt x="20" y="280"/>
                  </a:cubicBezTo>
                  <a:cubicBezTo>
                    <a:pt x="1" y="259"/>
                    <a:pt x="0" y="236"/>
                    <a:pt x="15" y="213"/>
                  </a:cubicBezTo>
                  <a:cubicBezTo>
                    <a:pt x="25" y="199"/>
                    <a:pt x="40" y="194"/>
                    <a:pt x="55" y="186"/>
                  </a:cubicBezTo>
                  <a:cubicBezTo>
                    <a:pt x="42" y="173"/>
                    <a:pt x="42" y="158"/>
                    <a:pt x="49" y="144"/>
                  </a:cubicBezTo>
                  <a:cubicBezTo>
                    <a:pt x="57" y="131"/>
                    <a:pt x="70" y="124"/>
                    <a:pt x="85" y="127"/>
                  </a:cubicBezTo>
                  <a:cubicBezTo>
                    <a:pt x="106" y="132"/>
                    <a:pt x="104" y="121"/>
                    <a:pt x="101" y="109"/>
                  </a:cubicBezTo>
                  <a:cubicBezTo>
                    <a:pt x="97" y="92"/>
                    <a:pt x="97" y="77"/>
                    <a:pt x="109" y="64"/>
                  </a:cubicBezTo>
                  <a:cubicBezTo>
                    <a:pt x="127" y="46"/>
                    <a:pt x="147" y="47"/>
                    <a:pt x="167" y="67"/>
                  </a:cubicBezTo>
                  <a:cubicBezTo>
                    <a:pt x="170" y="70"/>
                    <a:pt x="173" y="74"/>
                    <a:pt x="176" y="78"/>
                  </a:cubicBezTo>
                  <a:cubicBezTo>
                    <a:pt x="180" y="83"/>
                    <a:pt x="181" y="91"/>
                    <a:pt x="189" y="90"/>
                  </a:cubicBezTo>
                  <a:cubicBezTo>
                    <a:pt x="199" y="89"/>
                    <a:pt x="196" y="80"/>
                    <a:pt x="198" y="74"/>
                  </a:cubicBezTo>
                  <a:cubicBezTo>
                    <a:pt x="204" y="55"/>
                    <a:pt x="222" y="46"/>
                    <a:pt x="243" y="52"/>
                  </a:cubicBezTo>
                  <a:cubicBezTo>
                    <a:pt x="265" y="58"/>
                    <a:pt x="271" y="70"/>
                    <a:pt x="266" y="93"/>
                  </a:cubicBezTo>
                  <a:cubicBezTo>
                    <a:pt x="265" y="99"/>
                    <a:pt x="265" y="105"/>
                    <a:pt x="265" y="114"/>
                  </a:cubicBezTo>
                  <a:cubicBezTo>
                    <a:pt x="270" y="107"/>
                    <a:pt x="272" y="104"/>
                    <a:pt x="275" y="100"/>
                  </a:cubicBezTo>
                  <a:cubicBezTo>
                    <a:pt x="283" y="90"/>
                    <a:pt x="294" y="84"/>
                    <a:pt x="308" y="88"/>
                  </a:cubicBezTo>
                  <a:cubicBezTo>
                    <a:pt x="321" y="93"/>
                    <a:pt x="328" y="102"/>
                    <a:pt x="329" y="117"/>
                  </a:cubicBezTo>
                  <a:cubicBezTo>
                    <a:pt x="329" y="121"/>
                    <a:pt x="327" y="128"/>
                    <a:pt x="332" y="129"/>
                  </a:cubicBezTo>
                  <a:cubicBezTo>
                    <a:pt x="340" y="131"/>
                    <a:pt x="338" y="122"/>
                    <a:pt x="342" y="118"/>
                  </a:cubicBezTo>
                  <a:cubicBezTo>
                    <a:pt x="356" y="104"/>
                    <a:pt x="358" y="104"/>
                    <a:pt x="376" y="120"/>
                  </a:cubicBezTo>
                  <a:cubicBezTo>
                    <a:pt x="371" y="109"/>
                    <a:pt x="363" y="104"/>
                    <a:pt x="353" y="108"/>
                  </a:cubicBezTo>
                  <a:cubicBezTo>
                    <a:pt x="343" y="111"/>
                    <a:pt x="340" y="106"/>
                    <a:pt x="338" y="98"/>
                  </a:cubicBezTo>
                  <a:close/>
                </a:path>
              </a:pathLst>
            </a:custGeom>
            <a:solidFill>
              <a:srgbClr val="2B7B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4B8FC3ED-F086-4C21-B4D2-2623ADB71EA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8900" y="3708401"/>
              <a:ext cx="982663" cy="1233488"/>
            </a:xfrm>
            <a:custGeom>
              <a:avLst/>
              <a:gdLst>
                <a:gd name="T0" fmla="*/ 288 w 367"/>
                <a:gd name="T1" fmla="*/ 273 h 460"/>
                <a:gd name="T2" fmla="*/ 333 w 367"/>
                <a:gd name="T3" fmla="*/ 226 h 460"/>
                <a:gd name="T4" fmla="*/ 316 w 367"/>
                <a:gd name="T5" fmla="*/ 308 h 460"/>
                <a:gd name="T6" fmla="*/ 305 w 367"/>
                <a:gd name="T7" fmla="*/ 331 h 460"/>
                <a:gd name="T8" fmla="*/ 267 w 367"/>
                <a:gd name="T9" fmla="*/ 389 h 460"/>
                <a:gd name="T10" fmla="*/ 246 w 367"/>
                <a:gd name="T11" fmla="*/ 414 h 460"/>
                <a:gd name="T12" fmla="*/ 193 w 367"/>
                <a:gd name="T13" fmla="*/ 448 h 460"/>
                <a:gd name="T14" fmla="*/ 179 w 367"/>
                <a:gd name="T15" fmla="*/ 432 h 460"/>
                <a:gd name="T16" fmla="*/ 176 w 367"/>
                <a:gd name="T17" fmla="*/ 371 h 460"/>
                <a:gd name="T18" fmla="*/ 184 w 367"/>
                <a:gd name="T19" fmla="*/ 356 h 460"/>
                <a:gd name="T20" fmla="*/ 171 w 367"/>
                <a:gd name="T21" fmla="*/ 265 h 460"/>
                <a:gd name="T22" fmla="*/ 166 w 367"/>
                <a:gd name="T23" fmla="*/ 254 h 460"/>
                <a:gd name="T24" fmla="*/ 146 w 367"/>
                <a:gd name="T25" fmla="*/ 233 h 460"/>
                <a:gd name="T26" fmla="*/ 153 w 367"/>
                <a:gd name="T27" fmla="*/ 263 h 460"/>
                <a:gd name="T28" fmla="*/ 165 w 367"/>
                <a:gd name="T29" fmla="*/ 274 h 460"/>
                <a:gd name="T30" fmla="*/ 182 w 367"/>
                <a:gd name="T31" fmla="*/ 339 h 460"/>
                <a:gd name="T32" fmla="*/ 162 w 367"/>
                <a:gd name="T33" fmla="*/ 342 h 460"/>
                <a:gd name="T34" fmla="*/ 155 w 367"/>
                <a:gd name="T35" fmla="*/ 337 h 460"/>
                <a:gd name="T36" fmla="*/ 122 w 367"/>
                <a:gd name="T37" fmla="*/ 305 h 460"/>
                <a:gd name="T38" fmla="*/ 93 w 367"/>
                <a:gd name="T39" fmla="*/ 288 h 460"/>
                <a:gd name="T40" fmla="*/ 76 w 367"/>
                <a:gd name="T41" fmla="*/ 290 h 460"/>
                <a:gd name="T42" fmla="*/ 45 w 367"/>
                <a:gd name="T43" fmla="*/ 256 h 460"/>
                <a:gd name="T44" fmla="*/ 88 w 367"/>
                <a:gd name="T45" fmla="*/ 204 h 460"/>
                <a:gd name="T46" fmla="*/ 81 w 367"/>
                <a:gd name="T47" fmla="*/ 204 h 460"/>
                <a:gd name="T48" fmla="*/ 31 w 367"/>
                <a:gd name="T49" fmla="*/ 204 h 460"/>
                <a:gd name="T50" fmla="*/ 1 w 367"/>
                <a:gd name="T51" fmla="*/ 169 h 460"/>
                <a:gd name="T52" fmla="*/ 27 w 367"/>
                <a:gd name="T53" fmla="*/ 136 h 460"/>
                <a:gd name="T54" fmla="*/ 38 w 367"/>
                <a:gd name="T55" fmla="*/ 131 h 460"/>
                <a:gd name="T56" fmla="*/ 22 w 367"/>
                <a:gd name="T57" fmla="*/ 74 h 460"/>
                <a:gd name="T58" fmla="*/ 36 w 367"/>
                <a:gd name="T59" fmla="*/ 68 h 460"/>
                <a:gd name="T60" fmla="*/ 43 w 367"/>
                <a:gd name="T61" fmla="*/ 60 h 460"/>
                <a:gd name="T62" fmla="*/ 51 w 367"/>
                <a:gd name="T63" fmla="*/ 35 h 460"/>
                <a:gd name="T64" fmla="*/ 96 w 367"/>
                <a:gd name="T65" fmla="*/ 27 h 460"/>
                <a:gd name="T66" fmla="*/ 113 w 367"/>
                <a:gd name="T67" fmla="*/ 25 h 460"/>
                <a:gd name="T68" fmla="*/ 152 w 367"/>
                <a:gd name="T69" fmla="*/ 2 h 460"/>
                <a:gd name="T70" fmla="*/ 182 w 367"/>
                <a:gd name="T71" fmla="*/ 33 h 460"/>
                <a:gd name="T72" fmla="*/ 219 w 367"/>
                <a:gd name="T73" fmla="*/ 9 h 460"/>
                <a:gd name="T74" fmla="*/ 275 w 367"/>
                <a:gd name="T75" fmla="*/ 16 h 460"/>
                <a:gd name="T76" fmla="*/ 274 w 367"/>
                <a:gd name="T77" fmla="*/ 79 h 460"/>
                <a:gd name="T78" fmla="*/ 266 w 367"/>
                <a:gd name="T79" fmla="*/ 90 h 460"/>
                <a:gd name="T80" fmla="*/ 298 w 367"/>
                <a:gd name="T81" fmla="*/ 91 h 460"/>
                <a:gd name="T82" fmla="*/ 293 w 367"/>
                <a:gd name="T83" fmla="*/ 127 h 460"/>
                <a:gd name="T84" fmla="*/ 317 w 367"/>
                <a:gd name="T85" fmla="*/ 113 h 460"/>
                <a:gd name="T86" fmla="*/ 364 w 367"/>
                <a:gd name="T87" fmla="*/ 140 h 460"/>
                <a:gd name="T88" fmla="*/ 333 w 367"/>
                <a:gd name="T89" fmla="*/ 204 h 460"/>
                <a:gd name="T90" fmla="*/ 282 w 367"/>
                <a:gd name="T91" fmla="*/ 169 h 460"/>
                <a:gd name="T92" fmla="*/ 284 w 367"/>
                <a:gd name="T93" fmla="*/ 265 h 460"/>
                <a:gd name="T94" fmla="*/ 280 w 367"/>
                <a:gd name="T95" fmla="*/ 269 h 460"/>
                <a:gd name="T96" fmla="*/ 279 w 367"/>
                <a:gd name="T97" fmla="*/ 278 h 460"/>
                <a:gd name="T98" fmla="*/ 259 w 367"/>
                <a:gd name="T99" fmla="*/ 324 h 460"/>
                <a:gd name="T100" fmla="*/ 282 w 367"/>
                <a:gd name="T101" fmla="*/ 284 h 460"/>
                <a:gd name="T102" fmla="*/ 288 w 367"/>
                <a:gd name="T103" fmla="*/ 273 h 4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67" h="460">
                  <a:moveTo>
                    <a:pt x="288" y="273"/>
                  </a:moveTo>
                  <a:cubicBezTo>
                    <a:pt x="313" y="268"/>
                    <a:pt x="323" y="247"/>
                    <a:pt x="333" y="226"/>
                  </a:cubicBezTo>
                  <a:cubicBezTo>
                    <a:pt x="361" y="265"/>
                    <a:pt x="357" y="288"/>
                    <a:pt x="316" y="308"/>
                  </a:cubicBezTo>
                  <a:cubicBezTo>
                    <a:pt x="304" y="313"/>
                    <a:pt x="302" y="320"/>
                    <a:pt x="305" y="331"/>
                  </a:cubicBezTo>
                  <a:cubicBezTo>
                    <a:pt x="312" y="367"/>
                    <a:pt x="303" y="380"/>
                    <a:pt x="267" y="389"/>
                  </a:cubicBezTo>
                  <a:cubicBezTo>
                    <a:pt x="254" y="392"/>
                    <a:pt x="247" y="399"/>
                    <a:pt x="246" y="414"/>
                  </a:cubicBezTo>
                  <a:cubicBezTo>
                    <a:pt x="244" y="449"/>
                    <a:pt x="226" y="460"/>
                    <a:pt x="193" y="448"/>
                  </a:cubicBezTo>
                  <a:cubicBezTo>
                    <a:pt x="185" y="445"/>
                    <a:pt x="183" y="440"/>
                    <a:pt x="179" y="432"/>
                  </a:cubicBezTo>
                  <a:cubicBezTo>
                    <a:pt x="170" y="411"/>
                    <a:pt x="176" y="392"/>
                    <a:pt x="176" y="371"/>
                  </a:cubicBezTo>
                  <a:cubicBezTo>
                    <a:pt x="177" y="365"/>
                    <a:pt x="179" y="361"/>
                    <a:pt x="184" y="356"/>
                  </a:cubicBezTo>
                  <a:cubicBezTo>
                    <a:pt x="219" y="325"/>
                    <a:pt x="214" y="285"/>
                    <a:pt x="171" y="265"/>
                  </a:cubicBezTo>
                  <a:cubicBezTo>
                    <a:pt x="165" y="262"/>
                    <a:pt x="166" y="259"/>
                    <a:pt x="166" y="254"/>
                  </a:cubicBezTo>
                  <a:cubicBezTo>
                    <a:pt x="166" y="243"/>
                    <a:pt x="162" y="235"/>
                    <a:pt x="146" y="233"/>
                  </a:cubicBezTo>
                  <a:cubicBezTo>
                    <a:pt x="152" y="243"/>
                    <a:pt x="157" y="252"/>
                    <a:pt x="153" y="263"/>
                  </a:cubicBezTo>
                  <a:cubicBezTo>
                    <a:pt x="149" y="274"/>
                    <a:pt x="160" y="272"/>
                    <a:pt x="165" y="274"/>
                  </a:cubicBezTo>
                  <a:cubicBezTo>
                    <a:pt x="196" y="286"/>
                    <a:pt x="203" y="317"/>
                    <a:pt x="182" y="339"/>
                  </a:cubicBezTo>
                  <a:cubicBezTo>
                    <a:pt x="175" y="346"/>
                    <a:pt x="170" y="350"/>
                    <a:pt x="162" y="342"/>
                  </a:cubicBezTo>
                  <a:cubicBezTo>
                    <a:pt x="160" y="340"/>
                    <a:pt x="158" y="337"/>
                    <a:pt x="155" y="337"/>
                  </a:cubicBezTo>
                  <a:cubicBezTo>
                    <a:pt x="136" y="335"/>
                    <a:pt x="127" y="323"/>
                    <a:pt x="122" y="305"/>
                  </a:cubicBezTo>
                  <a:cubicBezTo>
                    <a:pt x="119" y="293"/>
                    <a:pt x="107" y="287"/>
                    <a:pt x="93" y="288"/>
                  </a:cubicBezTo>
                  <a:cubicBezTo>
                    <a:pt x="87" y="288"/>
                    <a:pt x="82" y="289"/>
                    <a:pt x="76" y="290"/>
                  </a:cubicBezTo>
                  <a:cubicBezTo>
                    <a:pt x="49" y="294"/>
                    <a:pt x="38" y="281"/>
                    <a:pt x="45" y="256"/>
                  </a:cubicBezTo>
                  <a:cubicBezTo>
                    <a:pt x="52" y="233"/>
                    <a:pt x="73" y="222"/>
                    <a:pt x="88" y="204"/>
                  </a:cubicBezTo>
                  <a:cubicBezTo>
                    <a:pt x="84" y="204"/>
                    <a:pt x="82" y="203"/>
                    <a:pt x="81" y="204"/>
                  </a:cubicBezTo>
                  <a:cubicBezTo>
                    <a:pt x="65" y="212"/>
                    <a:pt x="50" y="215"/>
                    <a:pt x="31" y="204"/>
                  </a:cubicBezTo>
                  <a:cubicBezTo>
                    <a:pt x="15" y="196"/>
                    <a:pt x="2" y="188"/>
                    <a:pt x="1" y="169"/>
                  </a:cubicBezTo>
                  <a:cubicBezTo>
                    <a:pt x="0" y="151"/>
                    <a:pt x="11" y="142"/>
                    <a:pt x="27" y="136"/>
                  </a:cubicBezTo>
                  <a:cubicBezTo>
                    <a:pt x="30" y="135"/>
                    <a:pt x="34" y="133"/>
                    <a:pt x="38" y="131"/>
                  </a:cubicBezTo>
                  <a:cubicBezTo>
                    <a:pt x="13" y="116"/>
                    <a:pt x="7" y="91"/>
                    <a:pt x="22" y="74"/>
                  </a:cubicBezTo>
                  <a:cubicBezTo>
                    <a:pt x="25" y="70"/>
                    <a:pt x="27" y="62"/>
                    <a:pt x="36" y="68"/>
                  </a:cubicBezTo>
                  <a:cubicBezTo>
                    <a:pt x="43" y="72"/>
                    <a:pt x="42" y="63"/>
                    <a:pt x="43" y="60"/>
                  </a:cubicBezTo>
                  <a:cubicBezTo>
                    <a:pt x="44" y="51"/>
                    <a:pt x="46" y="43"/>
                    <a:pt x="51" y="35"/>
                  </a:cubicBezTo>
                  <a:cubicBezTo>
                    <a:pt x="63" y="17"/>
                    <a:pt x="79" y="14"/>
                    <a:pt x="96" y="27"/>
                  </a:cubicBezTo>
                  <a:cubicBezTo>
                    <a:pt x="103" y="32"/>
                    <a:pt x="108" y="38"/>
                    <a:pt x="113" y="25"/>
                  </a:cubicBezTo>
                  <a:cubicBezTo>
                    <a:pt x="120" y="9"/>
                    <a:pt x="134" y="0"/>
                    <a:pt x="152" y="2"/>
                  </a:cubicBezTo>
                  <a:cubicBezTo>
                    <a:pt x="168" y="4"/>
                    <a:pt x="176" y="17"/>
                    <a:pt x="182" y="33"/>
                  </a:cubicBezTo>
                  <a:cubicBezTo>
                    <a:pt x="194" y="25"/>
                    <a:pt x="205" y="15"/>
                    <a:pt x="219" y="9"/>
                  </a:cubicBezTo>
                  <a:cubicBezTo>
                    <a:pt x="243" y="0"/>
                    <a:pt x="264" y="2"/>
                    <a:pt x="275" y="16"/>
                  </a:cubicBezTo>
                  <a:cubicBezTo>
                    <a:pt x="287" y="30"/>
                    <a:pt x="287" y="61"/>
                    <a:pt x="274" y="79"/>
                  </a:cubicBezTo>
                  <a:cubicBezTo>
                    <a:pt x="271" y="83"/>
                    <a:pt x="269" y="86"/>
                    <a:pt x="266" y="90"/>
                  </a:cubicBezTo>
                  <a:cubicBezTo>
                    <a:pt x="278" y="93"/>
                    <a:pt x="290" y="75"/>
                    <a:pt x="298" y="91"/>
                  </a:cubicBezTo>
                  <a:cubicBezTo>
                    <a:pt x="304" y="102"/>
                    <a:pt x="295" y="114"/>
                    <a:pt x="293" y="127"/>
                  </a:cubicBezTo>
                  <a:cubicBezTo>
                    <a:pt x="302" y="121"/>
                    <a:pt x="309" y="116"/>
                    <a:pt x="317" y="113"/>
                  </a:cubicBezTo>
                  <a:cubicBezTo>
                    <a:pt x="341" y="102"/>
                    <a:pt x="361" y="114"/>
                    <a:pt x="364" y="140"/>
                  </a:cubicBezTo>
                  <a:cubicBezTo>
                    <a:pt x="367" y="168"/>
                    <a:pt x="350" y="185"/>
                    <a:pt x="333" y="204"/>
                  </a:cubicBezTo>
                  <a:cubicBezTo>
                    <a:pt x="322" y="183"/>
                    <a:pt x="309" y="168"/>
                    <a:pt x="282" y="169"/>
                  </a:cubicBezTo>
                  <a:cubicBezTo>
                    <a:pt x="331" y="204"/>
                    <a:pt x="331" y="229"/>
                    <a:pt x="284" y="265"/>
                  </a:cubicBezTo>
                  <a:cubicBezTo>
                    <a:pt x="283" y="266"/>
                    <a:pt x="281" y="268"/>
                    <a:pt x="280" y="269"/>
                  </a:cubicBezTo>
                  <a:cubicBezTo>
                    <a:pt x="278" y="272"/>
                    <a:pt x="278" y="275"/>
                    <a:pt x="279" y="278"/>
                  </a:cubicBezTo>
                  <a:cubicBezTo>
                    <a:pt x="285" y="304"/>
                    <a:pt x="282" y="311"/>
                    <a:pt x="259" y="324"/>
                  </a:cubicBezTo>
                  <a:cubicBezTo>
                    <a:pt x="280" y="314"/>
                    <a:pt x="283" y="308"/>
                    <a:pt x="282" y="284"/>
                  </a:cubicBezTo>
                  <a:cubicBezTo>
                    <a:pt x="281" y="278"/>
                    <a:pt x="283" y="275"/>
                    <a:pt x="288" y="273"/>
                  </a:cubicBezTo>
                  <a:close/>
                </a:path>
              </a:pathLst>
            </a:custGeom>
            <a:solidFill>
              <a:srgbClr val="4CA3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9488C805-0C99-43D7-B4CC-6F530932D29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9388" y="2921001"/>
              <a:ext cx="887413" cy="1050925"/>
            </a:xfrm>
            <a:custGeom>
              <a:avLst/>
              <a:gdLst>
                <a:gd name="T0" fmla="*/ 107 w 331"/>
                <a:gd name="T1" fmla="*/ 73 h 392"/>
                <a:gd name="T2" fmla="*/ 83 w 331"/>
                <a:gd name="T3" fmla="*/ 26 h 392"/>
                <a:gd name="T4" fmla="*/ 139 w 331"/>
                <a:gd name="T5" fmla="*/ 15 h 392"/>
                <a:gd name="T6" fmla="*/ 156 w 331"/>
                <a:gd name="T7" fmla="*/ 95 h 392"/>
                <a:gd name="T8" fmla="*/ 173 w 331"/>
                <a:gd name="T9" fmla="*/ 79 h 392"/>
                <a:gd name="T10" fmla="*/ 225 w 331"/>
                <a:gd name="T11" fmla="*/ 89 h 392"/>
                <a:gd name="T12" fmla="*/ 231 w 331"/>
                <a:gd name="T13" fmla="*/ 114 h 392"/>
                <a:gd name="T14" fmla="*/ 247 w 331"/>
                <a:gd name="T15" fmla="*/ 126 h 392"/>
                <a:gd name="T16" fmla="*/ 290 w 331"/>
                <a:gd name="T17" fmla="*/ 143 h 392"/>
                <a:gd name="T18" fmla="*/ 285 w 331"/>
                <a:gd name="T19" fmla="*/ 189 h 392"/>
                <a:gd name="T20" fmla="*/ 272 w 331"/>
                <a:gd name="T21" fmla="*/ 210 h 392"/>
                <a:gd name="T22" fmla="*/ 221 w 331"/>
                <a:gd name="T23" fmla="*/ 188 h 392"/>
                <a:gd name="T24" fmla="*/ 259 w 331"/>
                <a:gd name="T25" fmla="*/ 266 h 392"/>
                <a:gd name="T26" fmla="*/ 278 w 331"/>
                <a:gd name="T27" fmla="*/ 242 h 392"/>
                <a:gd name="T28" fmla="*/ 296 w 331"/>
                <a:gd name="T29" fmla="*/ 234 h 392"/>
                <a:gd name="T30" fmla="*/ 305 w 331"/>
                <a:gd name="T31" fmla="*/ 272 h 392"/>
                <a:gd name="T32" fmla="*/ 313 w 331"/>
                <a:gd name="T33" fmla="*/ 304 h 392"/>
                <a:gd name="T34" fmla="*/ 323 w 331"/>
                <a:gd name="T35" fmla="*/ 318 h 392"/>
                <a:gd name="T36" fmla="*/ 283 w 331"/>
                <a:gd name="T37" fmla="*/ 392 h 392"/>
                <a:gd name="T38" fmla="*/ 265 w 331"/>
                <a:gd name="T39" fmla="*/ 364 h 392"/>
                <a:gd name="T40" fmla="*/ 263 w 331"/>
                <a:gd name="T41" fmla="*/ 349 h 392"/>
                <a:gd name="T42" fmla="*/ 244 w 331"/>
                <a:gd name="T43" fmla="*/ 292 h 392"/>
                <a:gd name="T44" fmla="*/ 180 w 331"/>
                <a:gd name="T45" fmla="*/ 290 h 392"/>
                <a:gd name="T46" fmla="*/ 154 w 331"/>
                <a:gd name="T47" fmla="*/ 302 h 392"/>
                <a:gd name="T48" fmla="*/ 120 w 331"/>
                <a:gd name="T49" fmla="*/ 274 h 392"/>
                <a:gd name="T50" fmla="*/ 87 w 331"/>
                <a:gd name="T51" fmla="*/ 249 h 392"/>
                <a:gd name="T52" fmla="*/ 103 w 331"/>
                <a:gd name="T53" fmla="*/ 225 h 392"/>
                <a:gd name="T54" fmla="*/ 79 w 331"/>
                <a:gd name="T55" fmla="*/ 155 h 392"/>
                <a:gd name="T56" fmla="*/ 72 w 331"/>
                <a:gd name="T57" fmla="*/ 143 h 392"/>
                <a:gd name="T58" fmla="*/ 37 w 331"/>
                <a:gd name="T59" fmla="*/ 91 h 392"/>
                <a:gd name="T60" fmla="*/ 28 w 331"/>
                <a:gd name="T61" fmla="*/ 77 h 392"/>
                <a:gd name="T62" fmla="*/ 9 w 331"/>
                <a:gd name="T63" fmla="*/ 26 h 392"/>
                <a:gd name="T64" fmla="*/ 10 w 331"/>
                <a:gd name="T65" fmla="*/ 12 h 392"/>
                <a:gd name="T66" fmla="*/ 53 w 331"/>
                <a:gd name="T67" fmla="*/ 26 h 392"/>
                <a:gd name="T68" fmla="*/ 62 w 331"/>
                <a:gd name="T69" fmla="*/ 39 h 392"/>
                <a:gd name="T70" fmla="*/ 107 w 331"/>
                <a:gd name="T71" fmla="*/ 73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31" h="392">
                  <a:moveTo>
                    <a:pt x="107" y="73"/>
                  </a:moveTo>
                  <a:cubicBezTo>
                    <a:pt x="109" y="48"/>
                    <a:pt x="97" y="36"/>
                    <a:pt x="83" y="26"/>
                  </a:cubicBezTo>
                  <a:cubicBezTo>
                    <a:pt x="103" y="9"/>
                    <a:pt x="125" y="4"/>
                    <a:pt x="139" y="15"/>
                  </a:cubicBezTo>
                  <a:cubicBezTo>
                    <a:pt x="167" y="36"/>
                    <a:pt x="167" y="64"/>
                    <a:pt x="156" y="95"/>
                  </a:cubicBezTo>
                  <a:cubicBezTo>
                    <a:pt x="162" y="89"/>
                    <a:pt x="167" y="84"/>
                    <a:pt x="173" y="79"/>
                  </a:cubicBezTo>
                  <a:cubicBezTo>
                    <a:pt x="195" y="59"/>
                    <a:pt x="212" y="62"/>
                    <a:pt x="225" y="89"/>
                  </a:cubicBezTo>
                  <a:cubicBezTo>
                    <a:pt x="229" y="97"/>
                    <a:pt x="230" y="105"/>
                    <a:pt x="231" y="114"/>
                  </a:cubicBezTo>
                  <a:cubicBezTo>
                    <a:pt x="231" y="124"/>
                    <a:pt x="237" y="128"/>
                    <a:pt x="247" y="126"/>
                  </a:cubicBezTo>
                  <a:cubicBezTo>
                    <a:pt x="265" y="121"/>
                    <a:pt x="280" y="127"/>
                    <a:pt x="290" y="143"/>
                  </a:cubicBezTo>
                  <a:cubicBezTo>
                    <a:pt x="301" y="159"/>
                    <a:pt x="294" y="174"/>
                    <a:pt x="285" y="189"/>
                  </a:cubicBezTo>
                  <a:cubicBezTo>
                    <a:pt x="281" y="196"/>
                    <a:pt x="277" y="202"/>
                    <a:pt x="272" y="210"/>
                  </a:cubicBezTo>
                  <a:cubicBezTo>
                    <a:pt x="259" y="197"/>
                    <a:pt x="245" y="185"/>
                    <a:pt x="221" y="188"/>
                  </a:cubicBezTo>
                  <a:cubicBezTo>
                    <a:pt x="254" y="206"/>
                    <a:pt x="275" y="227"/>
                    <a:pt x="259" y="266"/>
                  </a:cubicBezTo>
                  <a:cubicBezTo>
                    <a:pt x="276" y="258"/>
                    <a:pt x="278" y="257"/>
                    <a:pt x="278" y="242"/>
                  </a:cubicBezTo>
                  <a:cubicBezTo>
                    <a:pt x="277" y="224"/>
                    <a:pt x="286" y="228"/>
                    <a:pt x="296" y="234"/>
                  </a:cubicBezTo>
                  <a:cubicBezTo>
                    <a:pt x="311" y="243"/>
                    <a:pt x="311" y="258"/>
                    <a:pt x="305" y="272"/>
                  </a:cubicBezTo>
                  <a:cubicBezTo>
                    <a:pt x="300" y="285"/>
                    <a:pt x="297" y="296"/>
                    <a:pt x="313" y="304"/>
                  </a:cubicBezTo>
                  <a:cubicBezTo>
                    <a:pt x="319" y="306"/>
                    <a:pt x="321" y="312"/>
                    <a:pt x="323" y="318"/>
                  </a:cubicBezTo>
                  <a:cubicBezTo>
                    <a:pt x="331" y="342"/>
                    <a:pt x="308" y="384"/>
                    <a:pt x="283" y="392"/>
                  </a:cubicBezTo>
                  <a:cubicBezTo>
                    <a:pt x="280" y="381"/>
                    <a:pt x="279" y="369"/>
                    <a:pt x="265" y="364"/>
                  </a:cubicBezTo>
                  <a:cubicBezTo>
                    <a:pt x="259" y="361"/>
                    <a:pt x="262" y="354"/>
                    <a:pt x="263" y="349"/>
                  </a:cubicBezTo>
                  <a:cubicBezTo>
                    <a:pt x="268" y="326"/>
                    <a:pt x="263" y="306"/>
                    <a:pt x="244" y="292"/>
                  </a:cubicBezTo>
                  <a:cubicBezTo>
                    <a:pt x="224" y="277"/>
                    <a:pt x="202" y="282"/>
                    <a:pt x="180" y="290"/>
                  </a:cubicBezTo>
                  <a:cubicBezTo>
                    <a:pt x="171" y="294"/>
                    <a:pt x="161" y="307"/>
                    <a:pt x="154" y="302"/>
                  </a:cubicBezTo>
                  <a:cubicBezTo>
                    <a:pt x="143" y="292"/>
                    <a:pt x="127" y="286"/>
                    <a:pt x="120" y="274"/>
                  </a:cubicBezTo>
                  <a:cubicBezTo>
                    <a:pt x="111" y="261"/>
                    <a:pt x="102" y="253"/>
                    <a:pt x="87" y="249"/>
                  </a:cubicBezTo>
                  <a:cubicBezTo>
                    <a:pt x="93" y="241"/>
                    <a:pt x="99" y="234"/>
                    <a:pt x="103" y="225"/>
                  </a:cubicBezTo>
                  <a:cubicBezTo>
                    <a:pt x="118" y="197"/>
                    <a:pt x="108" y="169"/>
                    <a:pt x="79" y="155"/>
                  </a:cubicBezTo>
                  <a:cubicBezTo>
                    <a:pt x="73" y="152"/>
                    <a:pt x="71" y="150"/>
                    <a:pt x="72" y="143"/>
                  </a:cubicBezTo>
                  <a:cubicBezTo>
                    <a:pt x="77" y="109"/>
                    <a:pt x="71" y="99"/>
                    <a:pt x="37" y="91"/>
                  </a:cubicBezTo>
                  <a:cubicBezTo>
                    <a:pt x="28" y="89"/>
                    <a:pt x="25" y="87"/>
                    <a:pt x="28" y="77"/>
                  </a:cubicBezTo>
                  <a:cubicBezTo>
                    <a:pt x="32" y="57"/>
                    <a:pt x="27" y="39"/>
                    <a:pt x="9" y="26"/>
                  </a:cubicBezTo>
                  <a:cubicBezTo>
                    <a:pt x="0" y="20"/>
                    <a:pt x="3" y="17"/>
                    <a:pt x="10" y="12"/>
                  </a:cubicBezTo>
                  <a:cubicBezTo>
                    <a:pt x="27" y="0"/>
                    <a:pt x="46" y="6"/>
                    <a:pt x="53" y="26"/>
                  </a:cubicBezTo>
                  <a:cubicBezTo>
                    <a:pt x="54" y="32"/>
                    <a:pt x="55" y="39"/>
                    <a:pt x="62" y="39"/>
                  </a:cubicBezTo>
                  <a:cubicBezTo>
                    <a:pt x="83" y="40"/>
                    <a:pt x="96" y="52"/>
                    <a:pt x="107" y="73"/>
                  </a:cubicBezTo>
                  <a:close/>
                </a:path>
              </a:pathLst>
            </a:custGeom>
            <a:solidFill>
              <a:srgbClr val="4CA3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C3613624-81D2-49B8-A525-36CC849CCE53}"/>
                </a:ext>
              </a:extLst>
            </p:cNvPr>
            <p:cNvSpPr>
              <a:spLocks/>
            </p:cNvSpPr>
            <p:nvPr/>
          </p:nvSpPr>
          <p:spPr bwMode="auto">
            <a:xfrm>
              <a:off x="895350" y="4833938"/>
              <a:ext cx="669925" cy="725488"/>
            </a:xfrm>
            <a:custGeom>
              <a:avLst/>
              <a:gdLst>
                <a:gd name="T0" fmla="*/ 59 w 250"/>
                <a:gd name="T1" fmla="*/ 0 h 271"/>
                <a:gd name="T2" fmla="*/ 135 w 250"/>
                <a:gd name="T3" fmla="*/ 40 h 271"/>
                <a:gd name="T4" fmla="*/ 228 w 250"/>
                <a:gd name="T5" fmla="*/ 174 h 271"/>
                <a:gd name="T6" fmla="*/ 237 w 250"/>
                <a:gd name="T7" fmla="*/ 201 h 271"/>
                <a:gd name="T8" fmla="*/ 175 w 250"/>
                <a:gd name="T9" fmla="*/ 263 h 271"/>
                <a:gd name="T10" fmla="*/ 69 w 250"/>
                <a:gd name="T11" fmla="*/ 199 h 271"/>
                <a:gd name="T12" fmla="*/ 2 w 250"/>
                <a:gd name="T13" fmla="*/ 66 h 271"/>
                <a:gd name="T14" fmla="*/ 4 w 250"/>
                <a:gd name="T15" fmla="*/ 36 h 271"/>
                <a:gd name="T16" fmla="*/ 59 w 250"/>
                <a:gd name="T17" fmla="*/ 0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71">
                  <a:moveTo>
                    <a:pt x="59" y="0"/>
                  </a:moveTo>
                  <a:cubicBezTo>
                    <a:pt x="85" y="1"/>
                    <a:pt x="113" y="17"/>
                    <a:pt x="135" y="40"/>
                  </a:cubicBezTo>
                  <a:cubicBezTo>
                    <a:pt x="172" y="80"/>
                    <a:pt x="202" y="126"/>
                    <a:pt x="228" y="174"/>
                  </a:cubicBezTo>
                  <a:cubicBezTo>
                    <a:pt x="232" y="182"/>
                    <a:pt x="234" y="192"/>
                    <a:pt x="237" y="201"/>
                  </a:cubicBezTo>
                  <a:cubicBezTo>
                    <a:pt x="250" y="250"/>
                    <a:pt x="206" y="271"/>
                    <a:pt x="175" y="263"/>
                  </a:cubicBezTo>
                  <a:cubicBezTo>
                    <a:pt x="134" y="252"/>
                    <a:pt x="98" y="231"/>
                    <a:pt x="69" y="199"/>
                  </a:cubicBezTo>
                  <a:cubicBezTo>
                    <a:pt x="35" y="161"/>
                    <a:pt x="10" y="118"/>
                    <a:pt x="2" y="66"/>
                  </a:cubicBezTo>
                  <a:cubicBezTo>
                    <a:pt x="0" y="56"/>
                    <a:pt x="1" y="46"/>
                    <a:pt x="4" y="36"/>
                  </a:cubicBezTo>
                  <a:cubicBezTo>
                    <a:pt x="11" y="10"/>
                    <a:pt x="24" y="0"/>
                    <a:pt x="59" y="0"/>
                  </a:cubicBezTo>
                  <a:close/>
                </a:path>
              </a:pathLst>
            </a:custGeom>
            <a:solidFill>
              <a:srgbClr val="F6D4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C68725E1-057D-467D-ADD6-1F47B7AB5C0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6650" y="4989513"/>
              <a:ext cx="838200" cy="638175"/>
            </a:xfrm>
            <a:custGeom>
              <a:avLst/>
              <a:gdLst>
                <a:gd name="T0" fmla="*/ 162 w 313"/>
                <a:gd name="T1" fmla="*/ 189 h 238"/>
                <a:gd name="T2" fmla="*/ 96 w 313"/>
                <a:gd name="T3" fmla="*/ 124 h 238"/>
                <a:gd name="T4" fmla="*/ 139 w 313"/>
                <a:gd name="T5" fmla="*/ 115 h 238"/>
                <a:gd name="T6" fmla="*/ 128 w 313"/>
                <a:gd name="T7" fmla="*/ 106 h 238"/>
                <a:gd name="T8" fmla="*/ 132 w 313"/>
                <a:gd name="T9" fmla="*/ 91 h 238"/>
                <a:gd name="T10" fmla="*/ 141 w 313"/>
                <a:gd name="T11" fmla="*/ 94 h 238"/>
                <a:gd name="T12" fmla="*/ 178 w 313"/>
                <a:gd name="T13" fmla="*/ 108 h 238"/>
                <a:gd name="T14" fmla="*/ 149 w 313"/>
                <a:gd name="T15" fmla="*/ 84 h 238"/>
                <a:gd name="T16" fmla="*/ 148 w 313"/>
                <a:gd name="T17" fmla="*/ 47 h 238"/>
                <a:gd name="T18" fmla="*/ 160 w 313"/>
                <a:gd name="T19" fmla="*/ 34 h 238"/>
                <a:gd name="T20" fmla="*/ 219 w 313"/>
                <a:gd name="T21" fmla="*/ 124 h 238"/>
                <a:gd name="T22" fmla="*/ 206 w 313"/>
                <a:gd name="T23" fmla="*/ 106 h 238"/>
                <a:gd name="T24" fmla="*/ 166 w 313"/>
                <a:gd name="T25" fmla="*/ 18 h 238"/>
                <a:gd name="T26" fmla="*/ 169 w 313"/>
                <a:gd name="T27" fmla="*/ 2 h 238"/>
                <a:gd name="T28" fmla="*/ 184 w 313"/>
                <a:gd name="T29" fmla="*/ 15 h 238"/>
                <a:gd name="T30" fmla="*/ 194 w 313"/>
                <a:gd name="T31" fmla="*/ 45 h 238"/>
                <a:gd name="T32" fmla="*/ 192 w 313"/>
                <a:gd name="T33" fmla="*/ 16 h 238"/>
                <a:gd name="T34" fmla="*/ 198 w 313"/>
                <a:gd name="T35" fmla="*/ 7 h 238"/>
                <a:gd name="T36" fmla="*/ 204 w 313"/>
                <a:gd name="T37" fmla="*/ 15 h 238"/>
                <a:gd name="T38" fmla="*/ 208 w 313"/>
                <a:gd name="T39" fmla="*/ 39 h 238"/>
                <a:gd name="T40" fmla="*/ 232 w 313"/>
                <a:gd name="T41" fmla="*/ 97 h 238"/>
                <a:gd name="T42" fmla="*/ 237 w 313"/>
                <a:gd name="T43" fmla="*/ 99 h 238"/>
                <a:gd name="T44" fmla="*/ 257 w 313"/>
                <a:gd name="T45" fmla="*/ 98 h 238"/>
                <a:gd name="T46" fmla="*/ 313 w 313"/>
                <a:gd name="T47" fmla="*/ 124 h 238"/>
                <a:gd name="T48" fmla="*/ 276 w 313"/>
                <a:gd name="T49" fmla="*/ 225 h 238"/>
                <a:gd name="T50" fmla="*/ 265 w 313"/>
                <a:gd name="T51" fmla="*/ 233 h 238"/>
                <a:gd name="T52" fmla="*/ 141 w 313"/>
                <a:gd name="T53" fmla="*/ 208 h 238"/>
                <a:gd name="T54" fmla="*/ 18 w 313"/>
                <a:gd name="T55" fmla="*/ 192 h 238"/>
                <a:gd name="T56" fmla="*/ 8 w 313"/>
                <a:gd name="T57" fmla="*/ 183 h 238"/>
                <a:gd name="T58" fmla="*/ 13 w 313"/>
                <a:gd name="T59" fmla="*/ 168 h 238"/>
                <a:gd name="T60" fmla="*/ 105 w 313"/>
                <a:gd name="T61" fmla="*/ 166 h 238"/>
                <a:gd name="T62" fmla="*/ 125 w 313"/>
                <a:gd name="T63" fmla="*/ 175 h 238"/>
                <a:gd name="T64" fmla="*/ 162 w 313"/>
                <a:gd name="T65" fmla="*/ 189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13" h="238">
                  <a:moveTo>
                    <a:pt x="162" y="189"/>
                  </a:moveTo>
                  <a:cubicBezTo>
                    <a:pt x="136" y="170"/>
                    <a:pt x="110" y="154"/>
                    <a:pt x="96" y="124"/>
                  </a:cubicBezTo>
                  <a:cubicBezTo>
                    <a:pt x="108" y="112"/>
                    <a:pt x="121" y="110"/>
                    <a:pt x="139" y="115"/>
                  </a:cubicBezTo>
                  <a:cubicBezTo>
                    <a:pt x="135" y="112"/>
                    <a:pt x="131" y="110"/>
                    <a:pt x="128" y="106"/>
                  </a:cubicBezTo>
                  <a:cubicBezTo>
                    <a:pt x="123" y="100"/>
                    <a:pt x="129" y="95"/>
                    <a:pt x="132" y="91"/>
                  </a:cubicBezTo>
                  <a:cubicBezTo>
                    <a:pt x="135" y="85"/>
                    <a:pt x="138" y="92"/>
                    <a:pt x="141" y="94"/>
                  </a:cubicBezTo>
                  <a:cubicBezTo>
                    <a:pt x="152" y="102"/>
                    <a:pt x="163" y="107"/>
                    <a:pt x="178" y="108"/>
                  </a:cubicBezTo>
                  <a:cubicBezTo>
                    <a:pt x="169" y="100"/>
                    <a:pt x="158" y="92"/>
                    <a:pt x="149" y="84"/>
                  </a:cubicBezTo>
                  <a:cubicBezTo>
                    <a:pt x="131" y="68"/>
                    <a:pt x="131" y="64"/>
                    <a:pt x="148" y="47"/>
                  </a:cubicBezTo>
                  <a:cubicBezTo>
                    <a:pt x="152" y="44"/>
                    <a:pt x="155" y="39"/>
                    <a:pt x="160" y="34"/>
                  </a:cubicBezTo>
                  <a:cubicBezTo>
                    <a:pt x="170" y="71"/>
                    <a:pt x="187" y="103"/>
                    <a:pt x="219" y="124"/>
                  </a:cubicBezTo>
                  <a:cubicBezTo>
                    <a:pt x="215" y="118"/>
                    <a:pt x="211" y="112"/>
                    <a:pt x="206" y="106"/>
                  </a:cubicBezTo>
                  <a:cubicBezTo>
                    <a:pt x="184" y="81"/>
                    <a:pt x="175" y="49"/>
                    <a:pt x="166" y="18"/>
                  </a:cubicBezTo>
                  <a:cubicBezTo>
                    <a:pt x="165" y="13"/>
                    <a:pt x="162" y="4"/>
                    <a:pt x="169" y="2"/>
                  </a:cubicBezTo>
                  <a:cubicBezTo>
                    <a:pt x="177" y="0"/>
                    <a:pt x="182" y="6"/>
                    <a:pt x="184" y="15"/>
                  </a:cubicBezTo>
                  <a:cubicBezTo>
                    <a:pt x="185" y="25"/>
                    <a:pt x="189" y="35"/>
                    <a:pt x="194" y="45"/>
                  </a:cubicBezTo>
                  <a:cubicBezTo>
                    <a:pt x="193" y="35"/>
                    <a:pt x="193" y="26"/>
                    <a:pt x="192" y="16"/>
                  </a:cubicBezTo>
                  <a:cubicBezTo>
                    <a:pt x="192" y="12"/>
                    <a:pt x="192" y="8"/>
                    <a:pt x="198" y="7"/>
                  </a:cubicBezTo>
                  <a:cubicBezTo>
                    <a:pt x="204" y="7"/>
                    <a:pt x="204" y="12"/>
                    <a:pt x="204" y="15"/>
                  </a:cubicBezTo>
                  <a:cubicBezTo>
                    <a:pt x="205" y="23"/>
                    <a:pt x="207" y="31"/>
                    <a:pt x="208" y="39"/>
                  </a:cubicBezTo>
                  <a:cubicBezTo>
                    <a:pt x="210" y="61"/>
                    <a:pt x="227" y="76"/>
                    <a:pt x="232" y="97"/>
                  </a:cubicBezTo>
                  <a:cubicBezTo>
                    <a:pt x="233" y="98"/>
                    <a:pt x="236" y="103"/>
                    <a:pt x="237" y="99"/>
                  </a:cubicBezTo>
                  <a:cubicBezTo>
                    <a:pt x="243" y="82"/>
                    <a:pt x="252" y="96"/>
                    <a:pt x="257" y="98"/>
                  </a:cubicBezTo>
                  <a:cubicBezTo>
                    <a:pt x="276" y="105"/>
                    <a:pt x="295" y="112"/>
                    <a:pt x="313" y="124"/>
                  </a:cubicBezTo>
                  <a:cubicBezTo>
                    <a:pt x="283" y="153"/>
                    <a:pt x="268" y="185"/>
                    <a:pt x="276" y="225"/>
                  </a:cubicBezTo>
                  <a:cubicBezTo>
                    <a:pt x="278" y="238"/>
                    <a:pt x="270" y="234"/>
                    <a:pt x="265" y="233"/>
                  </a:cubicBezTo>
                  <a:cubicBezTo>
                    <a:pt x="223" y="229"/>
                    <a:pt x="181" y="223"/>
                    <a:pt x="141" y="208"/>
                  </a:cubicBezTo>
                  <a:cubicBezTo>
                    <a:pt x="101" y="192"/>
                    <a:pt x="60" y="185"/>
                    <a:pt x="18" y="192"/>
                  </a:cubicBezTo>
                  <a:cubicBezTo>
                    <a:pt x="9" y="193"/>
                    <a:pt x="6" y="190"/>
                    <a:pt x="8" y="183"/>
                  </a:cubicBezTo>
                  <a:cubicBezTo>
                    <a:pt x="8" y="178"/>
                    <a:pt x="0" y="171"/>
                    <a:pt x="13" y="168"/>
                  </a:cubicBezTo>
                  <a:cubicBezTo>
                    <a:pt x="44" y="159"/>
                    <a:pt x="74" y="154"/>
                    <a:pt x="105" y="166"/>
                  </a:cubicBezTo>
                  <a:cubicBezTo>
                    <a:pt x="112" y="169"/>
                    <a:pt x="119" y="171"/>
                    <a:pt x="125" y="175"/>
                  </a:cubicBezTo>
                  <a:cubicBezTo>
                    <a:pt x="136" y="181"/>
                    <a:pt x="147" y="188"/>
                    <a:pt x="162" y="189"/>
                  </a:cubicBezTo>
                  <a:close/>
                </a:path>
              </a:pathLst>
            </a:custGeom>
            <a:solidFill>
              <a:srgbClr val="A5CA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3FF730EE-731A-4C96-B136-5EE45BBE19C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0425" y="3913188"/>
              <a:ext cx="495300" cy="312738"/>
            </a:xfrm>
            <a:custGeom>
              <a:avLst/>
              <a:gdLst>
                <a:gd name="T0" fmla="*/ 0 w 185"/>
                <a:gd name="T1" fmla="*/ 117 h 117"/>
                <a:gd name="T2" fmla="*/ 48 w 185"/>
                <a:gd name="T3" fmla="*/ 24 h 117"/>
                <a:gd name="T4" fmla="*/ 62 w 185"/>
                <a:gd name="T5" fmla="*/ 17 h 117"/>
                <a:gd name="T6" fmla="*/ 123 w 185"/>
                <a:gd name="T7" fmla="*/ 8 h 117"/>
                <a:gd name="T8" fmla="*/ 144 w 185"/>
                <a:gd name="T9" fmla="*/ 12 h 117"/>
                <a:gd name="T10" fmla="*/ 185 w 185"/>
                <a:gd name="T11" fmla="*/ 32 h 117"/>
                <a:gd name="T12" fmla="*/ 0 w 185"/>
                <a:gd name="T13" fmla="*/ 117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5" h="117">
                  <a:moveTo>
                    <a:pt x="0" y="117"/>
                  </a:moveTo>
                  <a:cubicBezTo>
                    <a:pt x="15" y="85"/>
                    <a:pt x="34" y="56"/>
                    <a:pt x="48" y="24"/>
                  </a:cubicBezTo>
                  <a:cubicBezTo>
                    <a:pt x="50" y="18"/>
                    <a:pt x="53" y="13"/>
                    <a:pt x="62" y="17"/>
                  </a:cubicBezTo>
                  <a:cubicBezTo>
                    <a:pt x="84" y="26"/>
                    <a:pt x="104" y="20"/>
                    <a:pt x="123" y="8"/>
                  </a:cubicBezTo>
                  <a:cubicBezTo>
                    <a:pt x="131" y="4"/>
                    <a:pt x="138" y="0"/>
                    <a:pt x="144" y="12"/>
                  </a:cubicBezTo>
                  <a:cubicBezTo>
                    <a:pt x="153" y="26"/>
                    <a:pt x="171" y="24"/>
                    <a:pt x="185" y="32"/>
                  </a:cubicBezTo>
                  <a:cubicBezTo>
                    <a:pt x="121" y="57"/>
                    <a:pt x="59" y="83"/>
                    <a:pt x="0" y="117"/>
                  </a:cubicBezTo>
                  <a:close/>
                </a:path>
              </a:pathLst>
            </a:custGeom>
            <a:solidFill>
              <a:srgbClr val="2D7A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639EF8ED-E6AB-409B-8BD4-44D820381866}"/>
                </a:ext>
              </a:extLst>
            </p:cNvPr>
            <p:cNvSpPr>
              <a:spLocks/>
            </p:cNvSpPr>
            <p:nvPr/>
          </p:nvSpPr>
          <p:spPr bwMode="auto">
            <a:xfrm>
              <a:off x="1644650" y="3711576"/>
              <a:ext cx="255588" cy="357188"/>
            </a:xfrm>
            <a:custGeom>
              <a:avLst/>
              <a:gdLst>
                <a:gd name="T0" fmla="*/ 47 w 95"/>
                <a:gd name="T1" fmla="*/ 77 h 133"/>
                <a:gd name="T2" fmla="*/ 24 w 95"/>
                <a:gd name="T3" fmla="*/ 120 h 133"/>
                <a:gd name="T4" fmla="*/ 6 w 95"/>
                <a:gd name="T5" fmla="*/ 129 h 133"/>
                <a:gd name="T6" fmla="*/ 6 w 95"/>
                <a:gd name="T7" fmla="*/ 112 h 133"/>
                <a:gd name="T8" fmla="*/ 27 w 95"/>
                <a:gd name="T9" fmla="*/ 61 h 133"/>
                <a:gd name="T10" fmla="*/ 70 w 95"/>
                <a:gd name="T11" fmla="*/ 0 h 133"/>
                <a:gd name="T12" fmla="*/ 89 w 95"/>
                <a:gd name="T13" fmla="*/ 25 h 133"/>
                <a:gd name="T14" fmla="*/ 94 w 95"/>
                <a:gd name="T15" fmla="*/ 39 h 133"/>
                <a:gd name="T16" fmla="*/ 71 w 95"/>
                <a:gd name="T17" fmla="*/ 112 h 133"/>
                <a:gd name="T18" fmla="*/ 57 w 95"/>
                <a:gd name="T19" fmla="*/ 125 h 133"/>
                <a:gd name="T20" fmla="*/ 47 w 95"/>
                <a:gd name="T21" fmla="*/ 107 h 133"/>
                <a:gd name="T22" fmla="*/ 47 w 95"/>
                <a:gd name="T23" fmla="*/ 77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5" h="133">
                  <a:moveTo>
                    <a:pt x="47" y="77"/>
                  </a:moveTo>
                  <a:cubicBezTo>
                    <a:pt x="34" y="93"/>
                    <a:pt x="35" y="110"/>
                    <a:pt x="24" y="120"/>
                  </a:cubicBezTo>
                  <a:cubicBezTo>
                    <a:pt x="18" y="124"/>
                    <a:pt x="13" y="133"/>
                    <a:pt x="6" y="129"/>
                  </a:cubicBezTo>
                  <a:cubicBezTo>
                    <a:pt x="0" y="126"/>
                    <a:pt x="5" y="118"/>
                    <a:pt x="6" y="112"/>
                  </a:cubicBezTo>
                  <a:cubicBezTo>
                    <a:pt x="8" y="93"/>
                    <a:pt x="16" y="77"/>
                    <a:pt x="27" y="61"/>
                  </a:cubicBezTo>
                  <a:cubicBezTo>
                    <a:pt x="41" y="41"/>
                    <a:pt x="55" y="21"/>
                    <a:pt x="70" y="0"/>
                  </a:cubicBezTo>
                  <a:cubicBezTo>
                    <a:pt x="76" y="9"/>
                    <a:pt x="81" y="18"/>
                    <a:pt x="89" y="25"/>
                  </a:cubicBezTo>
                  <a:cubicBezTo>
                    <a:pt x="94" y="28"/>
                    <a:pt x="95" y="33"/>
                    <a:pt x="94" y="39"/>
                  </a:cubicBezTo>
                  <a:cubicBezTo>
                    <a:pt x="89" y="64"/>
                    <a:pt x="84" y="90"/>
                    <a:pt x="71" y="112"/>
                  </a:cubicBezTo>
                  <a:cubicBezTo>
                    <a:pt x="68" y="118"/>
                    <a:pt x="64" y="126"/>
                    <a:pt x="57" y="125"/>
                  </a:cubicBezTo>
                  <a:cubicBezTo>
                    <a:pt x="49" y="123"/>
                    <a:pt x="48" y="114"/>
                    <a:pt x="47" y="107"/>
                  </a:cubicBezTo>
                  <a:cubicBezTo>
                    <a:pt x="47" y="99"/>
                    <a:pt x="47" y="91"/>
                    <a:pt x="47" y="77"/>
                  </a:cubicBezTo>
                  <a:close/>
                </a:path>
              </a:pathLst>
            </a:custGeom>
            <a:solidFill>
              <a:srgbClr val="2D7A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E2DD0514-1572-4A72-8A9D-2279E9AA8D94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2875" y="3529013"/>
              <a:ext cx="111125" cy="322263"/>
            </a:xfrm>
            <a:custGeom>
              <a:avLst/>
              <a:gdLst>
                <a:gd name="T0" fmla="*/ 23 w 42"/>
                <a:gd name="T1" fmla="*/ 120 h 120"/>
                <a:gd name="T2" fmla="*/ 3 w 42"/>
                <a:gd name="T3" fmla="*/ 35 h 120"/>
                <a:gd name="T4" fmla="*/ 11 w 42"/>
                <a:gd name="T5" fmla="*/ 9 h 120"/>
                <a:gd name="T6" fmla="*/ 26 w 42"/>
                <a:gd name="T7" fmla="*/ 4 h 120"/>
                <a:gd name="T8" fmla="*/ 41 w 42"/>
                <a:gd name="T9" fmla="*/ 20 h 120"/>
                <a:gd name="T10" fmla="*/ 23 w 42"/>
                <a:gd name="T11" fmla="*/ 12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2" h="120">
                  <a:moveTo>
                    <a:pt x="23" y="120"/>
                  </a:moveTo>
                  <a:cubicBezTo>
                    <a:pt x="5" y="92"/>
                    <a:pt x="11" y="62"/>
                    <a:pt x="3" y="35"/>
                  </a:cubicBezTo>
                  <a:cubicBezTo>
                    <a:pt x="0" y="24"/>
                    <a:pt x="3" y="16"/>
                    <a:pt x="11" y="9"/>
                  </a:cubicBezTo>
                  <a:cubicBezTo>
                    <a:pt x="16" y="5"/>
                    <a:pt x="19" y="0"/>
                    <a:pt x="26" y="4"/>
                  </a:cubicBezTo>
                  <a:cubicBezTo>
                    <a:pt x="33" y="8"/>
                    <a:pt x="42" y="10"/>
                    <a:pt x="41" y="20"/>
                  </a:cubicBezTo>
                  <a:cubicBezTo>
                    <a:pt x="38" y="53"/>
                    <a:pt x="41" y="87"/>
                    <a:pt x="23" y="120"/>
                  </a:cubicBezTo>
                  <a:close/>
                </a:path>
              </a:pathLst>
            </a:custGeom>
            <a:solidFill>
              <a:srgbClr val="2F78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32742760-A1B5-4A39-A9E1-70266460AA34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2300" y="5340351"/>
              <a:ext cx="152400" cy="277813"/>
            </a:xfrm>
            <a:custGeom>
              <a:avLst/>
              <a:gdLst>
                <a:gd name="T0" fmla="*/ 23 w 57"/>
                <a:gd name="T1" fmla="*/ 36 h 104"/>
                <a:gd name="T2" fmla="*/ 17 w 57"/>
                <a:gd name="T3" fmla="*/ 27 h 104"/>
                <a:gd name="T4" fmla="*/ 43 w 57"/>
                <a:gd name="T5" fmla="*/ 4 h 104"/>
                <a:gd name="T6" fmla="*/ 49 w 57"/>
                <a:gd name="T7" fmla="*/ 38 h 104"/>
                <a:gd name="T8" fmla="*/ 26 w 57"/>
                <a:gd name="T9" fmla="*/ 92 h 104"/>
                <a:gd name="T10" fmla="*/ 10 w 57"/>
                <a:gd name="T11" fmla="*/ 101 h 104"/>
                <a:gd name="T12" fmla="*/ 1 w 57"/>
                <a:gd name="T13" fmla="*/ 84 h 104"/>
                <a:gd name="T14" fmla="*/ 23 w 57"/>
                <a:gd name="T15" fmla="*/ 3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" h="104">
                  <a:moveTo>
                    <a:pt x="23" y="36"/>
                  </a:moveTo>
                  <a:cubicBezTo>
                    <a:pt x="25" y="27"/>
                    <a:pt x="7" y="41"/>
                    <a:pt x="17" y="27"/>
                  </a:cubicBezTo>
                  <a:cubicBezTo>
                    <a:pt x="23" y="16"/>
                    <a:pt x="30" y="0"/>
                    <a:pt x="43" y="4"/>
                  </a:cubicBezTo>
                  <a:cubicBezTo>
                    <a:pt x="57" y="9"/>
                    <a:pt x="53" y="25"/>
                    <a:pt x="49" y="38"/>
                  </a:cubicBezTo>
                  <a:cubicBezTo>
                    <a:pt x="43" y="57"/>
                    <a:pt x="39" y="76"/>
                    <a:pt x="26" y="92"/>
                  </a:cubicBezTo>
                  <a:cubicBezTo>
                    <a:pt x="22" y="97"/>
                    <a:pt x="17" y="104"/>
                    <a:pt x="10" y="101"/>
                  </a:cubicBezTo>
                  <a:cubicBezTo>
                    <a:pt x="4" y="98"/>
                    <a:pt x="1" y="91"/>
                    <a:pt x="1" y="84"/>
                  </a:cubicBezTo>
                  <a:cubicBezTo>
                    <a:pt x="0" y="64"/>
                    <a:pt x="4" y="45"/>
                    <a:pt x="23" y="36"/>
                  </a:cubicBezTo>
                  <a:close/>
                </a:path>
              </a:pathLst>
            </a:custGeom>
            <a:solidFill>
              <a:srgbClr val="EBD0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12C9FF4F-0B10-4925-BDB8-92AC7CCE98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430463" y="4362451"/>
              <a:ext cx="279400" cy="139700"/>
            </a:xfrm>
            <a:custGeom>
              <a:avLst/>
              <a:gdLst>
                <a:gd name="T0" fmla="*/ 0 w 104"/>
                <a:gd name="T1" fmla="*/ 22 h 52"/>
                <a:gd name="T2" fmla="*/ 83 w 104"/>
                <a:gd name="T3" fmla="*/ 5 h 52"/>
                <a:gd name="T4" fmla="*/ 102 w 104"/>
                <a:gd name="T5" fmla="*/ 8 h 52"/>
                <a:gd name="T6" fmla="*/ 90 w 104"/>
                <a:gd name="T7" fmla="*/ 41 h 52"/>
                <a:gd name="T8" fmla="*/ 41 w 104"/>
                <a:gd name="T9" fmla="*/ 43 h 52"/>
                <a:gd name="T10" fmla="*/ 0 w 104"/>
                <a:gd name="T11" fmla="*/ 26 h 52"/>
                <a:gd name="T12" fmla="*/ 0 w 104"/>
                <a:gd name="T13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4" h="52">
                  <a:moveTo>
                    <a:pt x="0" y="22"/>
                  </a:moveTo>
                  <a:cubicBezTo>
                    <a:pt x="27" y="16"/>
                    <a:pt x="55" y="10"/>
                    <a:pt x="83" y="5"/>
                  </a:cubicBezTo>
                  <a:cubicBezTo>
                    <a:pt x="89" y="4"/>
                    <a:pt x="101" y="0"/>
                    <a:pt x="102" y="8"/>
                  </a:cubicBezTo>
                  <a:cubicBezTo>
                    <a:pt x="102" y="19"/>
                    <a:pt x="104" y="34"/>
                    <a:pt x="90" y="41"/>
                  </a:cubicBezTo>
                  <a:cubicBezTo>
                    <a:pt x="74" y="49"/>
                    <a:pt x="58" y="52"/>
                    <a:pt x="41" y="43"/>
                  </a:cubicBezTo>
                  <a:cubicBezTo>
                    <a:pt x="28" y="36"/>
                    <a:pt x="14" y="32"/>
                    <a:pt x="0" y="26"/>
                  </a:cubicBezTo>
                  <a:cubicBezTo>
                    <a:pt x="0" y="25"/>
                    <a:pt x="0" y="23"/>
                    <a:pt x="0" y="22"/>
                  </a:cubicBezTo>
                  <a:close/>
                </a:path>
              </a:pathLst>
            </a:custGeom>
            <a:solidFill>
              <a:srgbClr val="2F79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67DE5E83-CA37-41EE-8752-DF46C62AB90A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8138" y="3505201"/>
              <a:ext cx="155575" cy="228600"/>
            </a:xfrm>
            <a:custGeom>
              <a:avLst/>
              <a:gdLst>
                <a:gd name="T0" fmla="*/ 7 w 58"/>
                <a:gd name="T1" fmla="*/ 85 h 85"/>
                <a:gd name="T2" fmla="*/ 2 w 58"/>
                <a:gd name="T3" fmla="*/ 19 h 85"/>
                <a:gd name="T4" fmla="*/ 17 w 58"/>
                <a:gd name="T5" fmla="*/ 6 h 85"/>
                <a:gd name="T6" fmla="*/ 33 w 58"/>
                <a:gd name="T7" fmla="*/ 8 h 85"/>
                <a:gd name="T8" fmla="*/ 46 w 58"/>
                <a:gd name="T9" fmla="*/ 27 h 85"/>
                <a:gd name="T10" fmla="*/ 7 w 58"/>
                <a:gd name="T11" fmla="*/ 85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8" h="85">
                  <a:moveTo>
                    <a:pt x="7" y="85"/>
                  </a:moveTo>
                  <a:cubicBezTo>
                    <a:pt x="4" y="62"/>
                    <a:pt x="6" y="40"/>
                    <a:pt x="2" y="19"/>
                  </a:cubicBezTo>
                  <a:cubicBezTo>
                    <a:pt x="0" y="11"/>
                    <a:pt x="7" y="4"/>
                    <a:pt x="17" y="6"/>
                  </a:cubicBezTo>
                  <a:cubicBezTo>
                    <a:pt x="22" y="7"/>
                    <a:pt x="28" y="9"/>
                    <a:pt x="33" y="8"/>
                  </a:cubicBezTo>
                  <a:cubicBezTo>
                    <a:pt x="58" y="0"/>
                    <a:pt x="50" y="14"/>
                    <a:pt x="46" y="27"/>
                  </a:cubicBezTo>
                  <a:cubicBezTo>
                    <a:pt x="38" y="49"/>
                    <a:pt x="27" y="68"/>
                    <a:pt x="7" y="85"/>
                  </a:cubicBezTo>
                  <a:close/>
                </a:path>
              </a:pathLst>
            </a:custGeom>
            <a:solidFill>
              <a:srgbClr val="2F78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CECF6BC7-6A4C-487A-B28D-2A0532536DE6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1263" y="3605213"/>
              <a:ext cx="115888" cy="223838"/>
            </a:xfrm>
            <a:custGeom>
              <a:avLst/>
              <a:gdLst>
                <a:gd name="T0" fmla="*/ 41 w 43"/>
                <a:gd name="T1" fmla="*/ 5 h 84"/>
                <a:gd name="T2" fmla="*/ 40 w 43"/>
                <a:gd name="T3" fmla="*/ 7 h 84"/>
                <a:gd name="T4" fmla="*/ 38 w 43"/>
                <a:gd name="T5" fmla="*/ 70 h 84"/>
                <a:gd name="T6" fmla="*/ 20 w 43"/>
                <a:gd name="T7" fmla="*/ 75 h 84"/>
                <a:gd name="T8" fmla="*/ 0 w 43"/>
                <a:gd name="T9" fmla="*/ 56 h 84"/>
                <a:gd name="T10" fmla="*/ 1 w 43"/>
                <a:gd name="T11" fmla="*/ 56 h 84"/>
                <a:gd name="T12" fmla="*/ 5 w 43"/>
                <a:gd name="T13" fmla="*/ 8 h 84"/>
                <a:gd name="T14" fmla="*/ 16 w 43"/>
                <a:gd name="T15" fmla="*/ 1 h 84"/>
                <a:gd name="T16" fmla="*/ 41 w 43"/>
                <a:gd name="T17" fmla="*/ 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3" h="84">
                  <a:moveTo>
                    <a:pt x="41" y="5"/>
                  </a:moveTo>
                  <a:cubicBezTo>
                    <a:pt x="41" y="6"/>
                    <a:pt x="41" y="6"/>
                    <a:pt x="40" y="7"/>
                  </a:cubicBezTo>
                  <a:cubicBezTo>
                    <a:pt x="40" y="28"/>
                    <a:pt x="43" y="49"/>
                    <a:pt x="38" y="70"/>
                  </a:cubicBezTo>
                  <a:cubicBezTo>
                    <a:pt x="35" y="81"/>
                    <a:pt x="29" y="84"/>
                    <a:pt x="20" y="75"/>
                  </a:cubicBezTo>
                  <a:cubicBezTo>
                    <a:pt x="14" y="68"/>
                    <a:pt x="6" y="63"/>
                    <a:pt x="0" y="56"/>
                  </a:cubicBezTo>
                  <a:cubicBezTo>
                    <a:pt x="0" y="56"/>
                    <a:pt x="1" y="56"/>
                    <a:pt x="1" y="56"/>
                  </a:cubicBezTo>
                  <a:cubicBezTo>
                    <a:pt x="1" y="40"/>
                    <a:pt x="7" y="24"/>
                    <a:pt x="5" y="8"/>
                  </a:cubicBezTo>
                  <a:cubicBezTo>
                    <a:pt x="4" y="0"/>
                    <a:pt x="10" y="0"/>
                    <a:pt x="16" y="1"/>
                  </a:cubicBezTo>
                  <a:cubicBezTo>
                    <a:pt x="24" y="3"/>
                    <a:pt x="32" y="4"/>
                    <a:pt x="41" y="5"/>
                  </a:cubicBezTo>
                  <a:close/>
                </a:path>
              </a:pathLst>
            </a:custGeom>
            <a:solidFill>
              <a:srgbClr val="3077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372C79BB-55B4-4E4F-95A7-F759CCADBA0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7075" y="3805238"/>
              <a:ext cx="136525" cy="244475"/>
            </a:xfrm>
            <a:custGeom>
              <a:avLst/>
              <a:gdLst>
                <a:gd name="T0" fmla="*/ 0 w 51"/>
                <a:gd name="T1" fmla="*/ 91 h 91"/>
                <a:gd name="T2" fmla="*/ 9 w 51"/>
                <a:gd name="T3" fmla="*/ 16 h 91"/>
                <a:gd name="T4" fmla="*/ 17 w 51"/>
                <a:gd name="T5" fmla="*/ 2 h 91"/>
                <a:gd name="T6" fmla="*/ 31 w 51"/>
                <a:gd name="T7" fmla="*/ 12 h 91"/>
                <a:gd name="T8" fmla="*/ 24 w 51"/>
                <a:gd name="T9" fmla="*/ 65 h 91"/>
                <a:gd name="T10" fmla="*/ 0 w 51"/>
                <a:gd name="T11" fmla="*/ 9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1" h="91">
                  <a:moveTo>
                    <a:pt x="0" y="91"/>
                  </a:moveTo>
                  <a:cubicBezTo>
                    <a:pt x="4" y="65"/>
                    <a:pt x="10" y="41"/>
                    <a:pt x="9" y="16"/>
                  </a:cubicBezTo>
                  <a:cubicBezTo>
                    <a:pt x="8" y="9"/>
                    <a:pt x="9" y="4"/>
                    <a:pt x="17" y="2"/>
                  </a:cubicBezTo>
                  <a:cubicBezTo>
                    <a:pt x="25" y="0"/>
                    <a:pt x="27" y="7"/>
                    <a:pt x="31" y="12"/>
                  </a:cubicBezTo>
                  <a:cubicBezTo>
                    <a:pt x="51" y="33"/>
                    <a:pt x="39" y="49"/>
                    <a:pt x="24" y="65"/>
                  </a:cubicBezTo>
                  <a:cubicBezTo>
                    <a:pt x="16" y="74"/>
                    <a:pt x="8" y="82"/>
                    <a:pt x="0" y="91"/>
                  </a:cubicBezTo>
                  <a:close/>
                </a:path>
              </a:pathLst>
            </a:custGeom>
            <a:solidFill>
              <a:srgbClr val="3177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9BA6C15D-4DE3-4065-87FA-9E038A51CA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7150" y="3430588"/>
              <a:ext cx="165100" cy="234950"/>
            </a:xfrm>
            <a:custGeom>
              <a:avLst/>
              <a:gdLst>
                <a:gd name="T0" fmla="*/ 40 w 62"/>
                <a:gd name="T1" fmla="*/ 88 h 88"/>
                <a:gd name="T2" fmla="*/ 14 w 62"/>
                <a:gd name="T3" fmla="*/ 88 h 88"/>
                <a:gd name="T4" fmla="*/ 47 w 62"/>
                <a:gd name="T5" fmla="*/ 38 h 88"/>
                <a:gd name="T6" fmla="*/ 0 w 62"/>
                <a:gd name="T7" fmla="*/ 12 h 88"/>
                <a:gd name="T8" fmla="*/ 46 w 62"/>
                <a:gd name="T9" fmla="*/ 10 h 88"/>
                <a:gd name="T10" fmla="*/ 59 w 62"/>
                <a:gd name="T11" fmla="*/ 50 h 88"/>
                <a:gd name="T12" fmla="*/ 40 w 62"/>
                <a:gd name="T13" fmla="*/ 84 h 88"/>
                <a:gd name="T14" fmla="*/ 40 w 62"/>
                <a:gd name="T15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2" h="88">
                  <a:moveTo>
                    <a:pt x="40" y="88"/>
                  </a:moveTo>
                  <a:cubicBezTo>
                    <a:pt x="32" y="88"/>
                    <a:pt x="25" y="88"/>
                    <a:pt x="14" y="88"/>
                  </a:cubicBezTo>
                  <a:cubicBezTo>
                    <a:pt x="28" y="71"/>
                    <a:pt x="48" y="60"/>
                    <a:pt x="47" y="38"/>
                  </a:cubicBezTo>
                  <a:cubicBezTo>
                    <a:pt x="44" y="12"/>
                    <a:pt x="22" y="14"/>
                    <a:pt x="0" y="12"/>
                  </a:cubicBezTo>
                  <a:cubicBezTo>
                    <a:pt x="17" y="0"/>
                    <a:pt x="32" y="1"/>
                    <a:pt x="46" y="10"/>
                  </a:cubicBezTo>
                  <a:cubicBezTo>
                    <a:pt x="61" y="20"/>
                    <a:pt x="62" y="34"/>
                    <a:pt x="59" y="50"/>
                  </a:cubicBezTo>
                  <a:cubicBezTo>
                    <a:pt x="56" y="64"/>
                    <a:pt x="43" y="72"/>
                    <a:pt x="40" y="84"/>
                  </a:cubicBezTo>
                  <a:cubicBezTo>
                    <a:pt x="40" y="86"/>
                    <a:pt x="40" y="87"/>
                    <a:pt x="40" y="88"/>
                  </a:cubicBezTo>
                  <a:close/>
                </a:path>
              </a:pathLst>
            </a:custGeom>
            <a:solidFill>
              <a:srgbClr val="1021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E5ED87B3-552F-4C7D-99DA-74B1E2754404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6500" y="4179888"/>
              <a:ext cx="130175" cy="77788"/>
            </a:xfrm>
            <a:custGeom>
              <a:avLst/>
              <a:gdLst>
                <a:gd name="T0" fmla="*/ 0 w 49"/>
                <a:gd name="T1" fmla="*/ 25 h 29"/>
                <a:gd name="T2" fmla="*/ 33 w 49"/>
                <a:gd name="T3" fmla="*/ 4 h 29"/>
                <a:gd name="T4" fmla="*/ 46 w 49"/>
                <a:gd name="T5" fmla="*/ 8 h 29"/>
                <a:gd name="T6" fmla="*/ 40 w 49"/>
                <a:gd name="T7" fmla="*/ 21 h 29"/>
                <a:gd name="T8" fmla="*/ 2 w 49"/>
                <a:gd name="T9" fmla="*/ 29 h 29"/>
                <a:gd name="T10" fmla="*/ 0 w 49"/>
                <a:gd name="T11" fmla="*/ 25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29">
                  <a:moveTo>
                    <a:pt x="0" y="25"/>
                  </a:moveTo>
                  <a:cubicBezTo>
                    <a:pt x="11" y="18"/>
                    <a:pt x="22" y="11"/>
                    <a:pt x="33" y="4"/>
                  </a:cubicBezTo>
                  <a:cubicBezTo>
                    <a:pt x="39" y="0"/>
                    <a:pt x="43" y="0"/>
                    <a:pt x="46" y="8"/>
                  </a:cubicBezTo>
                  <a:cubicBezTo>
                    <a:pt x="49" y="15"/>
                    <a:pt x="48" y="19"/>
                    <a:pt x="40" y="21"/>
                  </a:cubicBezTo>
                  <a:cubicBezTo>
                    <a:pt x="27" y="23"/>
                    <a:pt x="14" y="26"/>
                    <a:pt x="2" y="29"/>
                  </a:cubicBezTo>
                  <a:cubicBezTo>
                    <a:pt x="1" y="28"/>
                    <a:pt x="1" y="26"/>
                    <a:pt x="0" y="25"/>
                  </a:cubicBezTo>
                  <a:close/>
                </a:path>
              </a:pathLst>
            </a:custGeom>
            <a:solidFill>
              <a:srgbClr val="376E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1C37EC92-F28E-4D98-8CA6-0FA198B8082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8125" y="4759326"/>
              <a:ext cx="127000" cy="96838"/>
            </a:xfrm>
            <a:custGeom>
              <a:avLst/>
              <a:gdLst>
                <a:gd name="T0" fmla="*/ 0 w 47"/>
                <a:gd name="T1" fmla="*/ 0 h 36"/>
                <a:gd name="T2" fmla="*/ 18 w 47"/>
                <a:gd name="T3" fmla="*/ 5 h 36"/>
                <a:gd name="T4" fmla="*/ 39 w 47"/>
                <a:gd name="T5" fmla="*/ 12 h 36"/>
                <a:gd name="T6" fmla="*/ 37 w 47"/>
                <a:gd name="T7" fmla="*/ 36 h 36"/>
                <a:gd name="T8" fmla="*/ 4 w 47"/>
                <a:gd name="T9" fmla="*/ 20 h 36"/>
                <a:gd name="T10" fmla="*/ 0 w 47"/>
                <a:gd name="T11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" h="36">
                  <a:moveTo>
                    <a:pt x="0" y="0"/>
                  </a:moveTo>
                  <a:cubicBezTo>
                    <a:pt x="4" y="8"/>
                    <a:pt x="10" y="7"/>
                    <a:pt x="18" y="5"/>
                  </a:cubicBezTo>
                  <a:cubicBezTo>
                    <a:pt x="26" y="2"/>
                    <a:pt x="34" y="4"/>
                    <a:pt x="39" y="12"/>
                  </a:cubicBezTo>
                  <a:cubicBezTo>
                    <a:pt x="43" y="19"/>
                    <a:pt x="47" y="27"/>
                    <a:pt x="37" y="36"/>
                  </a:cubicBezTo>
                  <a:cubicBezTo>
                    <a:pt x="30" y="20"/>
                    <a:pt x="23" y="5"/>
                    <a:pt x="4" y="20"/>
                  </a:cubicBezTo>
                  <a:cubicBezTo>
                    <a:pt x="2" y="14"/>
                    <a:pt x="1" y="7"/>
                    <a:pt x="0" y="0"/>
                  </a:cubicBezTo>
                  <a:close/>
                </a:path>
              </a:pathLst>
            </a:custGeom>
            <a:solidFill>
              <a:srgbClr val="1F3C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id="{F342C260-BDB2-404C-BF7C-5DB65AB3064F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4538" y="4429126"/>
              <a:ext cx="115888" cy="163513"/>
            </a:xfrm>
            <a:custGeom>
              <a:avLst/>
              <a:gdLst>
                <a:gd name="T0" fmla="*/ 43 w 43"/>
                <a:gd name="T1" fmla="*/ 4 h 61"/>
                <a:gd name="T2" fmla="*/ 42 w 43"/>
                <a:gd name="T3" fmla="*/ 20 h 61"/>
                <a:gd name="T4" fmla="*/ 27 w 43"/>
                <a:gd name="T5" fmla="*/ 53 h 61"/>
                <a:gd name="T6" fmla="*/ 0 w 43"/>
                <a:gd name="T7" fmla="*/ 53 h 61"/>
                <a:gd name="T8" fmla="*/ 28 w 43"/>
                <a:gd name="T9" fmla="*/ 10 h 61"/>
                <a:gd name="T10" fmla="*/ 35 w 43"/>
                <a:gd name="T11" fmla="*/ 0 h 61"/>
                <a:gd name="T12" fmla="*/ 43 w 43"/>
                <a:gd name="T13" fmla="*/ 4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" h="61">
                  <a:moveTo>
                    <a:pt x="43" y="4"/>
                  </a:moveTo>
                  <a:cubicBezTo>
                    <a:pt x="37" y="9"/>
                    <a:pt x="42" y="15"/>
                    <a:pt x="42" y="20"/>
                  </a:cubicBezTo>
                  <a:cubicBezTo>
                    <a:pt x="42" y="34"/>
                    <a:pt x="39" y="45"/>
                    <a:pt x="27" y="53"/>
                  </a:cubicBezTo>
                  <a:cubicBezTo>
                    <a:pt x="18" y="59"/>
                    <a:pt x="10" y="61"/>
                    <a:pt x="0" y="53"/>
                  </a:cubicBezTo>
                  <a:cubicBezTo>
                    <a:pt x="32" y="47"/>
                    <a:pt x="36" y="40"/>
                    <a:pt x="28" y="10"/>
                  </a:cubicBezTo>
                  <a:cubicBezTo>
                    <a:pt x="27" y="4"/>
                    <a:pt x="30" y="2"/>
                    <a:pt x="35" y="0"/>
                  </a:cubicBezTo>
                  <a:cubicBezTo>
                    <a:pt x="37" y="1"/>
                    <a:pt x="40" y="3"/>
                    <a:pt x="43" y="4"/>
                  </a:cubicBezTo>
                  <a:close/>
                </a:path>
              </a:pathLst>
            </a:custGeom>
            <a:solidFill>
              <a:srgbClr val="224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5" name="Freeform 25">
              <a:extLst>
                <a:ext uri="{FF2B5EF4-FFF2-40B4-BE49-F238E27FC236}">
                  <a16:creationId xmlns:a16="http://schemas.microsoft.com/office/drawing/2014/main" id="{83CF59C9-0F81-4258-BA4D-4A19BD4921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6988" y="5327651"/>
              <a:ext cx="100013" cy="68263"/>
            </a:xfrm>
            <a:custGeom>
              <a:avLst/>
              <a:gdLst>
                <a:gd name="T0" fmla="*/ 37 w 37"/>
                <a:gd name="T1" fmla="*/ 23 h 26"/>
                <a:gd name="T2" fmla="*/ 0 w 37"/>
                <a:gd name="T3" fmla="*/ 18 h 26"/>
                <a:gd name="T4" fmla="*/ 19 w 37"/>
                <a:gd name="T5" fmla="*/ 1 h 26"/>
                <a:gd name="T6" fmla="*/ 37 w 37"/>
                <a:gd name="T7" fmla="*/ 2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" h="26">
                  <a:moveTo>
                    <a:pt x="37" y="23"/>
                  </a:moveTo>
                  <a:cubicBezTo>
                    <a:pt x="23" y="26"/>
                    <a:pt x="12" y="22"/>
                    <a:pt x="0" y="18"/>
                  </a:cubicBezTo>
                  <a:cubicBezTo>
                    <a:pt x="10" y="16"/>
                    <a:pt x="9" y="0"/>
                    <a:pt x="19" y="1"/>
                  </a:cubicBezTo>
                  <a:cubicBezTo>
                    <a:pt x="29" y="2"/>
                    <a:pt x="33" y="13"/>
                    <a:pt x="37" y="23"/>
                  </a:cubicBezTo>
                  <a:close/>
                </a:path>
              </a:pathLst>
            </a:custGeom>
            <a:solidFill>
              <a:srgbClr val="3B6F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6" name="Freeform 26">
              <a:extLst>
                <a:ext uri="{FF2B5EF4-FFF2-40B4-BE49-F238E27FC236}">
                  <a16:creationId xmlns:a16="http://schemas.microsoft.com/office/drawing/2014/main" id="{13366C11-FF1F-4F5D-BCF4-61B965FE25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2488" y="3425826"/>
              <a:ext cx="346075" cy="249238"/>
            </a:xfrm>
            <a:custGeom>
              <a:avLst/>
              <a:gdLst>
                <a:gd name="T0" fmla="*/ 22 w 129"/>
                <a:gd name="T1" fmla="*/ 0 h 93"/>
                <a:gd name="T2" fmla="*/ 35 w 129"/>
                <a:gd name="T3" fmla="*/ 69 h 93"/>
                <a:gd name="T4" fmla="*/ 92 w 129"/>
                <a:gd name="T5" fmla="*/ 47 h 93"/>
                <a:gd name="T6" fmla="*/ 121 w 129"/>
                <a:gd name="T7" fmla="*/ 78 h 93"/>
                <a:gd name="T8" fmla="*/ 129 w 129"/>
                <a:gd name="T9" fmla="*/ 84 h 93"/>
                <a:gd name="T10" fmla="*/ 122 w 129"/>
                <a:gd name="T11" fmla="*/ 90 h 93"/>
                <a:gd name="T12" fmla="*/ 104 w 129"/>
                <a:gd name="T13" fmla="*/ 90 h 93"/>
                <a:gd name="T14" fmla="*/ 54 w 129"/>
                <a:gd name="T15" fmla="*/ 86 h 93"/>
                <a:gd name="T16" fmla="*/ 9 w 129"/>
                <a:gd name="T17" fmla="*/ 62 h 93"/>
                <a:gd name="T18" fmla="*/ 22 w 129"/>
                <a:gd name="T19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9" h="93">
                  <a:moveTo>
                    <a:pt x="22" y="0"/>
                  </a:moveTo>
                  <a:cubicBezTo>
                    <a:pt x="11" y="42"/>
                    <a:pt x="14" y="59"/>
                    <a:pt x="35" y="69"/>
                  </a:cubicBezTo>
                  <a:cubicBezTo>
                    <a:pt x="54" y="78"/>
                    <a:pt x="75" y="71"/>
                    <a:pt x="92" y="47"/>
                  </a:cubicBezTo>
                  <a:cubicBezTo>
                    <a:pt x="90" y="70"/>
                    <a:pt x="100" y="80"/>
                    <a:pt x="121" y="78"/>
                  </a:cubicBezTo>
                  <a:cubicBezTo>
                    <a:pt x="125" y="78"/>
                    <a:pt x="129" y="79"/>
                    <a:pt x="129" y="84"/>
                  </a:cubicBezTo>
                  <a:cubicBezTo>
                    <a:pt x="129" y="88"/>
                    <a:pt x="125" y="90"/>
                    <a:pt x="122" y="90"/>
                  </a:cubicBezTo>
                  <a:cubicBezTo>
                    <a:pt x="116" y="91"/>
                    <a:pt x="109" y="93"/>
                    <a:pt x="104" y="90"/>
                  </a:cubicBezTo>
                  <a:cubicBezTo>
                    <a:pt x="88" y="79"/>
                    <a:pt x="71" y="84"/>
                    <a:pt x="54" y="86"/>
                  </a:cubicBezTo>
                  <a:cubicBezTo>
                    <a:pt x="35" y="87"/>
                    <a:pt x="17" y="81"/>
                    <a:pt x="9" y="62"/>
                  </a:cubicBezTo>
                  <a:cubicBezTo>
                    <a:pt x="0" y="39"/>
                    <a:pt x="7" y="18"/>
                    <a:pt x="22" y="0"/>
                  </a:cubicBezTo>
                  <a:close/>
                </a:path>
              </a:pathLst>
            </a:custGeom>
            <a:solidFill>
              <a:srgbClr val="0D1F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7" name="Freeform 27">
              <a:extLst>
                <a:ext uri="{FF2B5EF4-FFF2-40B4-BE49-F238E27FC236}">
                  <a16:creationId xmlns:a16="http://schemas.microsoft.com/office/drawing/2014/main" id="{07B729E5-C18E-4353-A072-4B4A3709557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9650" y="3103563"/>
              <a:ext cx="338138" cy="288925"/>
            </a:xfrm>
            <a:custGeom>
              <a:avLst/>
              <a:gdLst>
                <a:gd name="T0" fmla="*/ 124 w 126"/>
                <a:gd name="T1" fmla="*/ 108 h 108"/>
                <a:gd name="T2" fmla="*/ 66 w 126"/>
                <a:gd name="T3" fmla="*/ 84 h 108"/>
                <a:gd name="T4" fmla="*/ 49 w 126"/>
                <a:gd name="T5" fmla="*/ 15 h 108"/>
                <a:gd name="T6" fmla="*/ 0 w 126"/>
                <a:gd name="T7" fmla="*/ 32 h 108"/>
                <a:gd name="T8" fmla="*/ 46 w 126"/>
                <a:gd name="T9" fmla="*/ 1 h 108"/>
                <a:gd name="T10" fmla="*/ 80 w 126"/>
                <a:gd name="T11" fmla="*/ 45 h 108"/>
                <a:gd name="T12" fmla="*/ 99 w 126"/>
                <a:gd name="T13" fmla="*/ 67 h 108"/>
                <a:gd name="T14" fmla="*/ 124 w 126"/>
                <a:gd name="T15" fmla="*/ 10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6" h="108">
                  <a:moveTo>
                    <a:pt x="124" y="108"/>
                  </a:moveTo>
                  <a:cubicBezTo>
                    <a:pt x="106" y="70"/>
                    <a:pt x="96" y="66"/>
                    <a:pt x="66" y="84"/>
                  </a:cubicBezTo>
                  <a:cubicBezTo>
                    <a:pt x="70" y="58"/>
                    <a:pt x="78" y="30"/>
                    <a:pt x="49" y="15"/>
                  </a:cubicBezTo>
                  <a:cubicBezTo>
                    <a:pt x="30" y="5"/>
                    <a:pt x="14" y="18"/>
                    <a:pt x="0" y="32"/>
                  </a:cubicBezTo>
                  <a:cubicBezTo>
                    <a:pt x="4" y="11"/>
                    <a:pt x="20" y="0"/>
                    <a:pt x="46" y="1"/>
                  </a:cubicBezTo>
                  <a:cubicBezTo>
                    <a:pt x="67" y="3"/>
                    <a:pt x="82" y="20"/>
                    <a:pt x="80" y="45"/>
                  </a:cubicBezTo>
                  <a:cubicBezTo>
                    <a:pt x="79" y="61"/>
                    <a:pt x="80" y="68"/>
                    <a:pt x="99" y="67"/>
                  </a:cubicBezTo>
                  <a:cubicBezTo>
                    <a:pt x="118" y="67"/>
                    <a:pt x="126" y="83"/>
                    <a:pt x="124" y="108"/>
                  </a:cubicBezTo>
                  <a:close/>
                </a:path>
              </a:pathLst>
            </a:custGeom>
            <a:solidFill>
              <a:srgbClr val="132A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8" name="Freeform 28">
              <a:extLst>
                <a:ext uri="{FF2B5EF4-FFF2-40B4-BE49-F238E27FC236}">
                  <a16:creationId xmlns:a16="http://schemas.microsoft.com/office/drawing/2014/main" id="{2EF5B0BF-1BE8-4227-8F5F-EF3A2E5AD85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5163" y="3041651"/>
              <a:ext cx="230188" cy="100013"/>
            </a:xfrm>
            <a:custGeom>
              <a:avLst/>
              <a:gdLst>
                <a:gd name="T0" fmla="*/ 86 w 86"/>
                <a:gd name="T1" fmla="*/ 32 h 37"/>
                <a:gd name="T2" fmla="*/ 0 w 86"/>
                <a:gd name="T3" fmla="*/ 37 h 37"/>
                <a:gd name="T4" fmla="*/ 44 w 86"/>
                <a:gd name="T5" fmla="*/ 1 h 37"/>
                <a:gd name="T6" fmla="*/ 86 w 86"/>
                <a:gd name="T7" fmla="*/ 3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6" h="37">
                  <a:moveTo>
                    <a:pt x="86" y="32"/>
                  </a:moveTo>
                  <a:cubicBezTo>
                    <a:pt x="58" y="6"/>
                    <a:pt x="41" y="8"/>
                    <a:pt x="0" y="37"/>
                  </a:cubicBezTo>
                  <a:cubicBezTo>
                    <a:pt x="3" y="15"/>
                    <a:pt x="20" y="2"/>
                    <a:pt x="44" y="1"/>
                  </a:cubicBezTo>
                  <a:cubicBezTo>
                    <a:pt x="71" y="0"/>
                    <a:pt x="81" y="7"/>
                    <a:pt x="86" y="32"/>
                  </a:cubicBezTo>
                  <a:close/>
                </a:path>
              </a:pathLst>
            </a:custGeom>
            <a:solidFill>
              <a:srgbClr val="0C1B0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9" name="Freeform 29">
              <a:extLst>
                <a:ext uri="{FF2B5EF4-FFF2-40B4-BE49-F238E27FC236}">
                  <a16:creationId xmlns:a16="http://schemas.microsoft.com/office/drawing/2014/main" id="{A353EF14-2CE6-4BF2-A6E2-FE9724D0E5E3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1613" y="4421188"/>
              <a:ext cx="296863" cy="331788"/>
            </a:xfrm>
            <a:custGeom>
              <a:avLst/>
              <a:gdLst>
                <a:gd name="T0" fmla="*/ 99 w 111"/>
                <a:gd name="T1" fmla="*/ 122 h 124"/>
                <a:gd name="T2" fmla="*/ 91 w 111"/>
                <a:gd name="T3" fmla="*/ 38 h 124"/>
                <a:gd name="T4" fmla="*/ 64 w 111"/>
                <a:gd name="T5" fmla="*/ 34 h 124"/>
                <a:gd name="T6" fmla="*/ 20 w 111"/>
                <a:gd name="T7" fmla="*/ 80 h 124"/>
                <a:gd name="T8" fmla="*/ 0 w 111"/>
                <a:gd name="T9" fmla="*/ 90 h 124"/>
                <a:gd name="T10" fmla="*/ 62 w 111"/>
                <a:gd name="T11" fmla="*/ 15 h 124"/>
                <a:gd name="T12" fmla="*/ 99 w 111"/>
                <a:gd name="T13" fmla="*/ 26 h 124"/>
                <a:gd name="T14" fmla="*/ 103 w 111"/>
                <a:gd name="T15" fmla="*/ 122 h 124"/>
                <a:gd name="T16" fmla="*/ 99 w 111"/>
                <a:gd name="T17" fmla="*/ 12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1" h="124">
                  <a:moveTo>
                    <a:pt x="99" y="122"/>
                  </a:moveTo>
                  <a:cubicBezTo>
                    <a:pt x="101" y="94"/>
                    <a:pt x="101" y="65"/>
                    <a:pt x="91" y="38"/>
                  </a:cubicBezTo>
                  <a:cubicBezTo>
                    <a:pt x="83" y="19"/>
                    <a:pt x="76" y="18"/>
                    <a:pt x="64" y="34"/>
                  </a:cubicBezTo>
                  <a:cubicBezTo>
                    <a:pt x="50" y="50"/>
                    <a:pt x="36" y="66"/>
                    <a:pt x="20" y="80"/>
                  </a:cubicBezTo>
                  <a:cubicBezTo>
                    <a:pt x="15" y="85"/>
                    <a:pt x="11" y="91"/>
                    <a:pt x="0" y="90"/>
                  </a:cubicBezTo>
                  <a:cubicBezTo>
                    <a:pt x="21" y="64"/>
                    <a:pt x="40" y="39"/>
                    <a:pt x="62" y="15"/>
                  </a:cubicBezTo>
                  <a:cubicBezTo>
                    <a:pt x="75" y="0"/>
                    <a:pt x="93" y="5"/>
                    <a:pt x="99" y="26"/>
                  </a:cubicBezTo>
                  <a:cubicBezTo>
                    <a:pt x="109" y="58"/>
                    <a:pt x="111" y="90"/>
                    <a:pt x="103" y="122"/>
                  </a:cubicBezTo>
                  <a:cubicBezTo>
                    <a:pt x="102" y="124"/>
                    <a:pt x="100" y="124"/>
                    <a:pt x="99" y="122"/>
                  </a:cubicBezTo>
                  <a:close/>
                </a:path>
              </a:pathLst>
            </a:custGeom>
            <a:solidFill>
              <a:srgbClr val="111A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0" name="Freeform 30">
              <a:extLst>
                <a:ext uri="{FF2B5EF4-FFF2-40B4-BE49-F238E27FC236}">
                  <a16:creationId xmlns:a16="http://schemas.microsoft.com/office/drawing/2014/main" id="{E1961C7F-6D60-48A4-B6CE-E25CEC58B641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1263" y="3622676"/>
              <a:ext cx="166688" cy="393700"/>
            </a:xfrm>
            <a:custGeom>
              <a:avLst/>
              <a:gdLst>
                <a:gd name="T0" fmla="*/ 0 w 62"/>
                <a:gd name="T1" fmla="*/ 49 h 147"/>
                <a:gd name="T2" fmla="*/ 31 w 62"/>
                <a:gd name="T3" fmla="*/ 70 h 147"/>
                <a:gd name="T4" fmla="*/ 40 w 62"/>
                <a:gd name="T5" fmla="*/ 0 h 147"/>
                <a:gd name="T6" fmla="*/ 47 w 62"/>
                <a:gd name="T7" fmla="*/ 71 h 147"/>
                <a:gd name="T8" fmla="*/ 59 w 62"/>
                <a:gd name="T9" fmla="*/ 134 h 147"/>
                <a:gd name="T10" fmla="*/ 62 w 62"/>
                <a:gd name="T11" fmla="*/ 147 h 147"/>
                <a:gd name="T12" fmla="*/ 52 w 62"/>
                <a:gd name="T13" fmla="*/ 134 h 147"/>
                <a:gd name="T14" fmla="*/ 0 w 62"/>
                <a:gd name="T15" fmla="*/ 49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2" h="147">
                  <a:moveTo>
                    <a:pt x="0" y="49"/>
                  </a:moveTo>
                  <a:cubicBezTo>
                    <a:pt x="13" y="53"/>
                    <a:pt x="21" y="63"/>
                    <a:pt x="31" y="70"/>
                  </a:cubicBezTo>
                  <a:cubicBezTo>
                    <a:pt x="39" y="47"/>
                    <a:pt x="34" y="23"/>
                    <a:pt x="40" y="0"/>
                  </a:cubicBezTo>
                  <a:cubicBezTo>
                    <a:pt x="49" y="23"/>
                    <a:pt x="49" y="47"/>
                    <a:pt x="47" y="71"/>
                  </a:cubicBezTo>
                  <a:cubicBezTo>
                    <a:pt x="46" y="93"/>
                    <a:pt x="49" y="114"/>
                    <a:pt x="59" y="134"/>
                  </a:cubicBezTo>
                  <a:cubicBezTo>
                    <a:pt x="60" y="138"/>
                    <a:pt x="60" y="142"/>
                    <a:pt x="62" y="147"/>
                  </a:cubicBezTo>
                  <a:cubicBezTo>
                    <a:pt x="55" y="144"/>
                    <a:pt x="54" y="139"/>
                    <a:pt x="52" y="134"/>
                  </a:cubicBezTo>
                  <a:cubicBezTo>
                    <a:pt x="42" y="101"/>
                    <a:pt x="22" y="75"/>
                    <a:pt x="0" y="49"/>
                  </a:cubicBezTo>
                  <a:close/>
                </a:path>
              </a:pathLst>
            </a:custGeom>
            <a:solidFill>
              <a:srgbClr val="0A0E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1" name="Freeform 31">
              <a:extLst>
                <a:ext uri="{FF2B5EF4-FFF2-40B4-BE49-F238E27FC236}">
                  <a16:creationId xmlns:a16="http://schemas.microsoft.com/office/drawing/2014/main" id="{BB6A9DDA-5E79-4EFA-8ED2-6BEDB984F377}"/>
                </a:ext>
              </a:extLst>
            </p:cNvPr>
            <p:cNvSpPr>
              <a:spLocks/>
            </p:cNvSpPr>
            <p:nvPr/>
          </p:nvSpPr>
          <p:spPr bwMode="auto">
            <a:xfrm>
              <a:off x="1704975" y="4748213"/>
              <a:ext cx="42863" cy="112713"/>
            </a:xfrm>
            <a:custGeom>
              <a:avLst/>
              <a:gdLst>
                <a:gd name="T0" fmla="*/ 12 w 16"/>
                <a:gd name="T1" fmla="*/ 0 h 42"/>
                <a:gd name="T2" fmla="*/ 16 w 16"/>
                <a:gd name="T3" fmla="*/ 0 h 42"/>
                <a:gd name="T4" fmla="*/ 0 w 16"/>
                <a:gd name="T5" fmla="*/ 42 h 42"/>
                <a:gd name="T6" fmla="*/ 12 w 16"/>
                <a:gd name="T7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42">
                  <a:moveTo>
                    <a:pt x="12" y="0"/>
                  </a:moveTo>
                  <a:cubicBezTo>
                    <a:pt x="13" y="0"/>
                    <a:pt x="15" y="0"/>
                    <a:pt x="16" y="0"/>
                  </a:cubicBezTo>
                  <a:cubicBezTo>
                    <a:pt x="15" y="15"/>
                    <a:pt x="9" y="29"/>
                    <a:pt x="0" y="42"/>
                  </a:cubicBezTo>
                  <a:cubicBezTo>
                    <a:pt x="4" y="28"/>
                    <a:pt x="8" y="14"/>
                    <a:pt x="12" y="0"/>
                  </a:cubicBezTo>
                  <a:close/>
                </a:path>
              </a:pathLst>
            </a:custGeom>
            <a:solidFill>
              <a:srgbClr val="3B54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2" name="Freeform 32">
              <a:extLst>
                <a:ext uri="{FF2B5EF4-FFF2-40B4-BE49-F238E27FC236}">
                  <a16:creationId xmlns:a16="http://schemas.microsoft.com/office/drawing/2014/main" id="{FBF2E478-6760-4EBA-9213-C80D28ACFEFD}"/>
                </a:ext>
              </a:extLst>
            </p:cNvPr>
            <p:cNvSpPr>
              <a:spLocks/>
            </p:cNvSpPr>
            <p:nvPr/>
          </p:nvSpPr>
          <p:spPr bwMode="auto">
            <a:xfrm>
              <a:off x="1643063" y="5172076"/>
              <a:ext cx="71438" cy="34925"/>
            </a:xfrm>
            <a:custGeom>
              <a:avLst/>
              <a:gdLst>
                <a:gd name="T0" fmla="*/ 27 w 27"/>
                <a:gd name="T1" fmla="*/ 4 h 13"/>
                <a:gd name="T2" fmla="*/ 0 w 27"/>
                <a:gd name="T3" fmla="*/ 9 h 13"/>
                <a:gd name="T4" fmla="*/ 27 w 27"/>
                <a:gd name="T5" fmla="*/ 4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" h="13">
                  <a:moveTo>
                    <a:pt x="27" y="4"/>
                  </a:moveTo>
                  <a:cubicBezTo>
                    <a:pt x="17" y="13"/>
                    <a:pt x="9" y="10"/>
                    <a:pt x="0" y="9"/>
                  </a:cubicBezTo>
                  <a:cubicBezTo>
                    <a:pt x="8" y="7"/>
                    <a:pt x="15" y="0"/>
                    <a:pt x="27" y="4"/>
                  </a:cubicBezTo>
                  <a:close/>
                </a:path>
              </a:pathLst>
            </a:custGeom>
            <a:solidFill>
              <a:srgbClr val="6C9B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3" name="Freeform 33">
              <a:extLst>
                <a:ext uri="{FF2B5EF4-FFF2-40B4-BE49-F238E27FC236}">
                  <a16:creationId xmlns:a16="http://schemas.microsoft.com/office/drawing/2014/main" id="{4DF6598A-2E81-4873-B874-A6A39BFC1E7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9325" y="4791076"/>
              <a:ext cx="273050" cy="388938"/>
            </a:xfrm>
            <a:custGeom>
              <a:avLst/>
              <a:gdLst>
                <a:gd name="T0" fmla="*/ 102 w 102"/>
                <a:gd name="T1" fmla="*/ 37 h 145"/>
                <a:gd name="T2" fmla="*/ 67 w 102"/>
                <a:gd name="T3" fmla="*/ 21 h 145"/>
                <a:gd name="T4" fmla="*/ 25 w 102"/>
                <a:gd name="T5" fmla="*/ 38 h 145"/>
                <a:gd name="T6" fmla="*/ 31 w 102"/>
                <a:gd name="T7" fmla="*/ 80 h 145"/>
                <a:gd name="T8" fmla="*/ 25 w 102"/>
                <a:gd name="T9" fmla="*/ 102 h 145"/>
                <a:gd name="T10" fmla="*/ 12 w 102"/>
                <a:gd name="T11" fmla="*/ 117 h 145"/>
                <a:gd name="T12" fmla="*/ 23 w 102"/>
                <a:gd name="T13" fmla="*/ 135 h 145"/>
                <a:gd name="T14" fmla="*/ 39 w 102"/>
                <a:gd name="T15" fmla="*/ 141 h 145"/>
                <a:gd name="T16" fmla="*/ 7 w 102"/>
                <a:gd name="T17" fmla="*/ 131 h 145"/>
                <a:gd name="T18" fmla="*/ 13 w 102"/>
                <a:gd name="T19" fmla="*/ 100 h 145"/>
                <a:gd name="T20" fmla="*/ 17 w 102"/>
                <a:gd name="T21" fmla="*/ 77 h 145"/>
                <a:gd name="T22" fmla="*/ 25 w 102"/>
                <a:gd name="T23" fmla="*/ 18 h 145"/>
                <a:gd name="T24" fmla="*/ 102 w 102"/>
                <a:gd name="T25" fmla="*/ 37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" h="145">
                  <a:moveTo>
                    <a:pt x="102" y="37"/>
                  </a:moveTo>
                  <a:cubicBezTo>
                    <a:pt x="91" y="30"/>
                    <a:pt x="80" y="22"/>
                    <a:pt x="67" y="21"/>
                  </a:cubicBezTo>
                  <a:cubicBezTo>
                    <a:pt x="50" y="20"/>
                    <a:pt x="35" y="22"/>
                    <a:pt x="25" y="38"/>
                  </a:cubicBezTo>
                  <a:cubicBezTo>
                    <a:pt x="15" y="54"/>
                    <a:pt x="22" y="68"/>
                    <a:pt x="31" y="80"/>
                  </a:cubicBezTo>
                  <a:cubicBezTo>
                    <a:pt x="40" y="92"/>
                    <a:pt x="48" y="100"/>
                    <a:pt x="25" y="102"/>
                  </a:cubicBezTo>
                  <a:cubicBezTo>
                    <a:pt x="17" y="102"/>
                    <a:pt x="13" y="109"/>
                    <a:pt x="12" y="117"/>
                  </a:cubicBezTo>
                  <a:cubicBezTo>
                    <a:pt x="12" y="126"/>
                    <a:pt x="16" y="131"/>
                    <a:pt x="23" y="135"/>
                  </a:cubicBezTo>
                  <a:cubicBezTo>
                    <a:pt x="28" y="138"/>
                    <a:pt x="35" y="134"/>
                    <a:pt x="39" y="141"/>
                  </a:cubicBezTo>
                  <a:cubicBezTo>
                    <a:pt x="25" y="145"/>
                    <a:pt x="13" y="142"/>
                    <a:pt x="7" y="131"/>
                  </a:cubicBezTo>
                  <a:cubicBezTo>
                    <a:pt x="2" y="120"/>
                    <a:pt x="0" y="106"/>
                    <a:pt x="13" y="100"/>
                  </a:cubicBezTo>
                  <a:cubicBezTo>
                    <a:pt x="28" y="93"/>
                    <a:pt x="21" y="86"/>
                    <a:pt x="17" y="77"/>
                  </a:cubicBezTo>
                  <a:cubicBezTo>
                    <a:pt x="4" y="52"/>
                    <a:pt x="7" y="31"/>
                    <a:pt x="25" y="18"/>
                  </a:cubicBezTo>
                  <a:cubicBezTo>
                    <a:pt x="48" y="0"/>
                    <a:pt x="88" y="9"/>
                    <a:pt x="102" y="37"/>
                  </a:cubicBezTo>
                  <a:close/>
                </a:path>
              </a:pathLst>
            </a:custGeom>
            <a:solidFill>
              <a:srgbClr val="0C1F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4" name="Freeform 34">
              <a:extLst>
                <a:ext uri="{FF2B5EF4-FFF2-40B4-BE49-F238E27FC236}">
                  <a16:creationId xmlns:a16="http://schemas.microsoft.com/office/drawing/2014/main" id="{CEAA6E5A-7989-4754-81E4-846E6073800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0888" y="5246688"/>
              <a:ext cx="257175" cy="246063"/>
            </a:xfrm>
            <a:custGeom>
              <a:avLst/>
              <a:gdLst>
                <a:gd name="T0" fmla="*/ 87 w 96"/>
                <a:gd name="T1" fmla="*/ 47 h 92"/>
                <a:gd name="T2" fmla="*/ 92 w 96"/>
                <a:gd name="T3" fmla="*/ 79 h 92"/>
                <a:gd name="T4" fmla="*/ 92 w 96"/>
                <a:gd name="T5" fmla="*/ 89 h 92"/>
                <a:gd name="T6" fmla="*/ 79 w 96"/>
                <a:gd name="T7" fmla="*/ 88 h 92"/>
                <a:gd name="T8" fmla="*/ 39 w 96"/>
                <a:gd name="T9" fmla="*/ 73 h 92"/>
                <a:gd name="T10" fmla="*/ 16 w 96"/>
                <a:gd name="T11" fmla="*/ 19 h 92"/>
                <a:gd name="T12" fmla="*/ 40 w 96"/>
                <a:gd name="T13" fmla="*/ 0 h 92"/>
                <a:gd name="T14" fmla="*/ 22 w 96"/>
                <a:gd name="T15" fmla="*/ 28 h 92"/>
                <a:gd name="T16" fmla="*/ 42 w 96"/>
                <a:gd name="T17" fmla="*/ 59 h 92"/>
                <a:gd name="T18" fmla="*/ 87 w 96"/>
                <a:gd name="T19" fmla="*/ 47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6" h="92">
                  <a:moveTo>
                    <a:pt x="87" y="47"/>
                  </a:moveTo>
                  <a:cubicBezTo>
                    <a:pt x="85" y="59"/>
                    <a:pt x="80" y="71"/>
                    <a:pt x="92" y="79"/>
                  </a:cubicBezTo>
                  <a:cubicBezTo>
                    <a:pt x="96" y="81"/>
                    <a:pt x="96" y="86"/>
                    <a:pt x="92" y="89"/>
                  </a:cubicBezTo>
                  <a:cubicBezTo>
                    <a:pt x="88" y="92"/>
                    <a:pt x="81" y="91"/>
                    <a:pt x="79" y="88"/>
                  </a:cubicBezTo>
                  <a:cubicBezTo>
                    <a:pt x="70" y="70"/>
                    <a:pt x="55" y="74"/>
                    <a:pt x="39" y="73"/>
                  </a:cubicBezTo>
                  <a:cubicBezTo>
                    <a:pt x="12" y="71"/>
                    <a:pt x="0" y="42"/>
                    <a:pt x="16" y="19"/>
                  </a:cubicBezTo>
                  <a:cubicBezTo>
                    <a:pt x="22" y="11"/>
                    <a:pt x="29" y="4"/>
                    <a:pt x="40" y="0"/>
                  </a:cubicBezTo>
                  <a:cubicBezTo>
                    <a:pt x="35" y="10"/>
                    <a:pt x="26" y="17"/>
                    <a:pt x="22" y="28"/>
                  </a:cubicBezTo>
                  <a:cubicBezTo>
                    <a:pt x="15" y="46"/>
                    <a:pt x="22" y="58"/>
                    <a:pt x="42" y="59"/>
                  </a:cubicBezTo>
                  <a:cubicBezTo>
                    <a:pt x="58" y="61"/>
                    <a:pt x="71" y="54"/>
                    <a:pt x="87" y="47"/>
                  </a:cubicBezTo>
                  <a:close/>
                </a:path>
              </a:pathLst>
            </a:custGeom>
            <a:solidFill>
              <a:srgbClr val="0A180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5" name="Freeform 35">
              <a:extLst>
                <a:ext uri="{FF2B5EF4-FFF2-40B4-BE49-F238E27FC236}">
                  <a16:creationId xmlns:a16="http://schemas.microsoft.com/office/drawing/2014/main" id="{09C68B8D-913D-4895-AC25-D2F5FA3432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4975" y="3940176"/>
              <a:ext cx="233363" cy="387350"/>
            </a:xfrm>
            <a:custGeom>
              <a:avLst/>
              <a:gdLst>
                <a:gd name="T0" fmla="*/ 35 w 87"/>
                <a:gd name="T1" fmla="*/ 102 h 145"/>
                <a:gd name="T2" fmla="*/ 48 w 87"/>
                <a:gd name="T3" fmla="*/ 23 h 145"/>
                <a:gd name="T4" fmla="*/ 0 w 87"/>
                <a:gd name="T5" fmla="*/ 25 h 145"/>
                <a:gd name="T6" fmla="*/ 52 w 87"/>
                <a:gd name="T7" fmla="*/ 10 h 145"/>
                <a:gd name="T8" fmla="*/ 57 w 87"/>
                <a:gd name="T9" fmla="*/ 88 h 145"/>
                <a:gd name="T10" fmla="*/ 82 w 87"/>
                <a:gd name="T11" fmla="*/ 121 h 145"/>
                <a:gd name="T12" fmla="*/ 41 w 87"/>
                <a:gd name="T13" fmla="*/ 141 h 145"/>
                <a:gd name="T14" fmla="*/ 74 w 87"/>
                <a:gd name="T15" fmla="*/ 109 h 145"/>
                <a:gd name="T16" fmla="*/ 35 w 87"/>
                <a:gd name="T17" fmla="*/ 102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7" h="145">
                  <a:moveTo>
                    <a:pt x="35" y="102"/>
                  </a:moveTo>
                  <a:cubicBezTo>
                    <a:pt x="47" y="75"/>
                    <a:pt x="72" y="51"/>
                    <a:pt x="48" y="23"/>
                  </a:cubicBezTo>
                  <a:cubicBezTo>
                    <a:pt x="35" y="7"/>
                    <a:pt x="17" y="16"/>
                    <a:pt x="0" y="25"/>
                  </a:cubicBezTo>
                  <a:cubicBezTo>
                    <a:pt x="15" y="5"/>
                    <a:pt x="36" y="0"/>
                    <a:pt x="52" y="10"/>
                  </a:cubicBezTo>
                  <a:cubicBezTo>
                    <a:pt x="73" y="23"/>
                    <a:pt x="75" y="49"/>
                    <a:pt x="57" y="88"/>
                  </a:cubicBezTo>
                  <a:cubicBezTo>
                    <a:pt x="75" y="92"/>
                    <a:pt x="87" y="101"/>
                    <a:pt x="82" y="121"/>
                  </a:cubicBezTo>
                  <a:cubicBezTo>
                    <a:pt x="79" y="135"/>
                    <a:pt x="60" y="145"/>
                    <a:pt x="41" y="141"/>
                  </a:cubicBezTo>
                  <a:cubicBezTo>
                    <a:pt x="57" y="134"/>
                    <a:pt x="81" y="133"/>
                    <a:pt x="74" y="109"/>
                  </a:cubicBezTo>
                  <a:cubicBezTo>
                    <a:pt x="69" y="90"/>
                    <a:pt x="52" y="98"/>
                    <a:pt x="35" y="102"/>
                  </a:cubicBezTo>
                  <a:close/>
                </a:path>
              </a:pathLst>
            </a:custGeom>
            <a:solidFill>
              <a:srgbClr val="0E20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6" name="Freeform 36">
              <a:extLst>
                <a:ext uri="{FF2B5EF4-FFF2-40B4-BE49-F238E27FC236}">
                  <a16:creationId xmlns:a16="http://schemas.microsoft.com/office/drawing/2014/main" id="{DC915BB4-4E63-4A9E-8978-79AE118C029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7688" y="3384551"/>
              <a:ext cx="128588" cy="252413"/>
            </a:xfrm>
            <a:custGeom>
              <a:avLst/>
              <a:gdLst>
                <a:gd name="T0" fmla="*/ 0 w 48"/>
                <a:gd name="T1" fmla="*/ 0 h 94"/>
                <a:gd name="T2" fmla="*/ 22 w 48"/>
                <a:gd name="T3" fmla="*/ 41 h 94"/>
                <a:gd name="T4" fmla="*/ 30 w 48"/>
                <a:gd name="T5" fmla="*/ 59 h 94"/>
                <a:gd name="T6" fmla="*/ 42 w 48"/>
                <a:gd name="T7" fmla="*/ 94 h 94"/>
                <a:gd name="T8" fmla="*/ 10 w 48"/>
                <a:gd name="T9" fmla="*/ 64 h 94"/>
                <a:gd name="T10" fmla="*/ 7 w 48"/>
                <a:gd name="T11" fmla="*/ 51 h 94"/>
                <a:gd name="T12" fmla="*/ 0 w 48"/>
                <a:gd name="T13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94">
                  <a:moveTo>
                    <a:pt x="0" y="0"/>
                  </a:moveTo>
                  <a:cubicBezTo>
                    <a:pt x="20" y="8"/>
                    <a:pt x="27" y="21"/>
                    <a:pt x="22" y="41"/>
                  </a:cubicBezTo>
                  <a:cubicBezTo>
                    <a:pt x="19" y="50"/>
                    <a:pt x="17" y="56"/>
                    <a:pt x="30" y="59"/>
                  </a:cubicBezTo>
                  <a:cubicBezTo>
                    <a:pt x="45" y="64"/>
                    <a:pt x="48" y="77"/>
                    <a:pt x="42" y="94"/>
                  </a:cubicBezTo>
                  <a:cubicBezTo>
                    <a:pt x="39" y="74"/>
                    <a:pt x="30" y="64"/>
                    <a:pt x="10" y="64"/>
                  </a:cubicBezTo>
                  <a:cubicBezTo>
                    <a:pt x="0" y="64"/>
                    <a:pt x="4" y="56"/>
                    <a:pt x="7" y="51"/>
                  </a:cubicBezTo>
                  <a:cubicBezTo>
                    <a:pt x="19" y="32"/>
                    <a:pt x="16" y="16"/>
                    <a:pt x="0" y="0"/>
                  </a:cubicBezTo>
                  <a:close/>
                </a:path>
              </a:pathLst>
            </a:custGeom>
            <a:solidFill>
              <a:srgbClr val="1730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7" name="Freeform 37">
              <a:extLst>
                <a:ext uri="{FF2B5EF4-FFF2-40B4-BE49-F238E27FC236}">
                  <a16:creationId xmlns:a16="http://schemas.microsoft.com/office/drawing/2014/main" id="{849FD9D5-A15D-4657-9DD0-4BA70206AE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2375" y="5008563"/>
              <a:ext cx="28575" cy="227013"/>
            </a:xfrm>
            <a:custGeom>
              <a:avLst/>
              <a:gdLst>
                <a:gd name="T0" fmla="*/ 11 w 11"/>
                <a:gd name="T1" fmla="*/ 0 h 85"/>
                <a:gd name="T2" fmla="*/ 11 w 11"/>
                <a:gd name="T3" fmla="*/ 85 h 85"/>
                <a:gd name="T4" fmla="*/ 11 w 11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85">
                  <a:moveTo>
                    <a:pt x="11" y="0"/>
                  </a:moveTo>
                  <a:cubicBezTo>
                    <a:pt x="11" y="28"/>
                    <a:pt x="11" y="57"/>
                    <a:pt x="11" y="85"/>
                  </a:cubicBezTo>
                  <a:cubicBezTo>
                    <a:pt x="0" y="57"/>
                    <a:pt x="8" y="28"/>
                    <a:pt x="11" y="0"/>
                  </a:cubicBezTo>
                  <a:close/>
                </a:path>
              </a:pathLst>
            </a:custGeom>
            <a:solidFill>
              <a:srgbClr val="C2A4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8" name="Freeform 38">
              <a:extLst>
                <a:ext uri="{FF2B5EF4-FFF2-40B4-BE49-F238E27FC236}">
                  <a16:creationId xmlns:a16="http://schemas.microsoft.com/office/drawing/2014/main" id="{086A7648-F317-4BAE-B050-EB38BEDBB1A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4738" y="5072063"/>
              <a:ext cx="7938" cy="204788"/>
            </a:xfrm>
            <a:custGeom>
              <a:avLst/>
              <a:gdLst>
                <a:gd name="T0" fmla="*/ 0 w 3"/>
                <a:gd name="T1" fmla="*/ 76 h 76"/>
                <a:gd name="T2" fmla="*/ 0 w 3"/>
                <a:gd name="T3" fmla="*/ 0 h 76"/>
                <a:gd name="T4" fmla="*/ 3 w 3"/>
                <a:gd name="T5" fmla="*/ 0 h 76"/>
                <a:gd name="T6" fmla="*/ 3 w 3"/>
                <a:gd name="T7" fmla="*/ 76 h 76"/>
                <a:gd name="T8" fmla="*/ 0 w 3"/>
                <a:gd name="T9" fmla="*/ 7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76">
                  <a:moveTo>
                    <a:pt x="0" y="76"/>
                  </a:moveTo>
                  <a:cubicBezTo>
                    <a:pt x="0" y="51"/>
                    <a:pt x="0" y="25"/>
                    <a:pt x="0" y="0"/>
                  </a:cubicBezTo>
                  <a:cubicBezTo>
                    <a:pt x="1" y="0"/>
                    <a:pt x="2" y="0"/>
                    <a:pt x="3" y="0"/>
                  </a:cubicBezTo>
                  <a:cubicBezTo>
                    <a:pt x="3" y="26"/>
                    <a:pt x="3" y="51"/>
                    <a:pt x="3" y="76"/>
                  </a:cubicBezTo>
                  <a:cubicBezTo>
                    <a:pt x="2" y="76"/>
                    <a:pt x="1" y="76"/>
                    <a:pt x="0" y="76"/>
                  </a:cubicBezTo>
                  <a:close/>
                </a:path>
              </a:pathLst>
            </a:custGeom>
            <a:solidFill>
              <a:srgbClr val="9980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9" name="Freeform 39">
              <a:extLst>
                <a:ext uri="{FF2B5EF4-FFF2-40B4-BE49-F238E27FC236}">
                  <a16:creationId xmlns:a16="http://schemas.microsoft.com/office/drawing/2014/main" id="{56A95551-9CD7-4A69-8682-BF350F2E943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9350" y="5008563"/>
              <a:ext cx="7938" cy="206375"/>
            </a:xfrm>
            <a:custGeom>
              <a:avLst/>
              <a:gdLst>
                <a:gd name="T0" fmla="*/ 0 w 3"/>
                <a:gd name="T1" fmla="*/ 75 h 77"/>
                <a:gd name="T2" fmla="*/ 0 w 3"/>
                <a:gd name="T3" fmla="*/ 1 h 77"/>
                <a:gd name="T4" fmla="*/ 3 w 3"/>
                <a:gd name="T5" fmla="*/ 0 h 77"/>
                <a:gd name="T6" fmla="*/ 3 w 3"/>
                <a:gd name="T7" fmla="*/ 76 h 77"/>
                <a:gd name="T8" fmla="*/ 0 w 3"/>
                <a:gd name="T9" fmla="*/ 75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77">
                  <a:moveTo>
                    <a:pt x="0" y="75"/>
                  </a:moveTo>
                  <a:cubicBezTo>
                    <a:pt x="0" y="51"/>
                    <a:pt x="0" y="26"/>
                    <a:pt x="0" y="1"/>
                  </a:cubicBezTo>
                  <a:cubicBezTo>
                    <a:pt x="1" y="1"/>
                    <a:pt x="2" y="1"/>
                    <a:pt x="3" y="0"/>
                  </a:cubicBezTo>
                  <a:cubicBezTo>
                    <a:pt x="3" y="26"/>
                    <a:pt x="3" y="51"/>
                    <a:pt x="3" y="76"/>
                  </a:cubicBezTo>
                  <a:cubicBezTo>
                    <a:pt x="2" y="77"/>
                    <a:pt x="1" y="77"/>
                    <a:pt x="0" y="75"/>
                  </a:cubicBezTo>
                  <a:close/>
                </a:path>
              </a:pathLst>
            </a:custGeom>
            <a:solidFill>
              <a:srgbClr val="8F78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0" name="Freeform 40">
              <a:extLst>
                <a:ext uri="{FF2B5EF4-FFF2-40B4-BE49-F238E27FC236}">
                  <a16:creationId xmlns:a16="http://schemas.microsoft.com/office/drawing/2014/main" id="{0DCB8429-6310-453F-90A8-36FC8A584393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1750" y="5319713"/>
              <a:ext cx="6350" cy="149225"/>
            </a:xfrm>
            <a:custGeom>
              <a:avLst/>
              <a:gdLst>
                <a:gd name="T0" fmla="*/ 0 w 2"/>
                <a:gd name="T1" fmla="*/ 55 h 56"/>
                <a:gd name="T2" fmla="*/ 0 w 2"/>
                <a:gd name="T3" fmla="*/ 0 h 56"/>
                <a:gd name="T4" fmla="*/ 2 w 2"/>
                <a:gd name="T5" fmla="*/ 0 h 56"/>
                <a:gd name="T6" fmla="*/ 2 w 2"/>
                <a:gd name="T7" fmla="*/ 56 h 56"/>
                <a:gd name="T8" fmla="*/ 0 w 2"/>
                <a:gd name="T9" fmla="*/ 5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56">
                  <a:moveTo>
                    <a:pt x="0" y="55"/>
                  </a:moveTo>
                  <a:cubicBezTo>
                    <a:pt x="0" y="37"/>
                    <a:pt x="0" y="18"/>
                    <a:pt x="0" y="0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2" y="18"/>
                    <a:pt x="2" y="37"/>
                    <a:pt x="2" y="56"/>
                  </a:cubicBezTo>
                  <a:cubicBezTo>
                    <a:pt x="1" y="56"/>
                    <a:pt x="1" y="56"/>
                    <a:pt x="0" y="55"/>
                  </a:cubicBezTo>
                  <a:close/>
                </a:path>
              </a:pathLst>
            </a:custGeom>
            <a:solidFill>
              <a:srgbClr val="6852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1" name="Freeform 41">
              <a:extLst>
                <a:ext uri="{FF2B5EF4-FFF2-40B4-BE49-F238E27FC236}">
                  <a16:creationId xmlns:a16="http://schemas.microsoft.com/office/drawing/2014/main" id="{6B762642-D195-4391-A485-ADBD938F04E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4588" y="5208588"/>
              <a:ext cx="20638" cy="136525"/>
            </a:xfrm>
            <a:custGeom>
              <a:avLst/>
              <a:gdLst>
                <a:gd name="T0" fmla="*/ 2 w 8"/>
                <a:gd name="T1" fmla="*/ 0 h 51"/>
                <a:gd name="T2" fmla="*/ 5 w 8"/>
                <a:gd name="T3" fmla="*/ 1 h 51"/>
                <a:gd name="T4" fmla="*/ 8 w 8"/>
                <a:gd name="T5" fmla="*/ 51 h 51"/>
                <a:gd name="T6" fmla="*/ 2 w 8"/>
                <a:gd name="T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51">
                  <a:moveTo>
                    <a:pt x="2" y="0"/>
                  </a:moveTo>
                  <a:cubicBezTo>
                    <a:pt x="3" y="0"/>
                    <a:pt x="4" y="0"/>
                    <a:pt x="5" y="1"/>
                  </a:cubicBezTo>
                  <a:cubicBezTo>
                    <a:pt x="6" y="18"/>
                    <a:pt x="7" y="34"/>
                    <a:pt x="8" y="51"/>
                  </a:cubicBezTo>
                  <a:cubicBezTo>
                    <a:pt x="0" y="35"/>
                    <a:pt x="2" y="18"/>
                    <a:pt x="2" y="0"/>
                  </a:cubicBezTo>
                  <a:close/>
                </a:path>
              </a:pathLst>
            </a:custGeom>
            <a:solidFill>
              <a:srgbClr val="2B200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2" name="Freeform 42">
              <a:extLst>
                <a:ext uri="{FF2B5EF4-FFF2-40B4-BE49-F238E27FC236}">
                  <a16:creationId xmlns:a16="http://schemas.microsoft.com/office/drawing/2014/main" id="{2D50F26C-6724-439C-BDAD-2216A67CA2D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138" y="5351463"/>
              <a:ext cx="257175" cy="219075"/>
            </a:xfrm>
            <a:custGeom>
              <a:avLst/>
              <a:gdLst>
                <a:gd name="T0" fmla="*/ 69 w 96"/>
                <a:gd name="T1" fmla="*/ 74 h 82"/>
                <a:gd name="T2" fmla="*/ 4 w 96"/>
                <a:gd name="T3" fmla="*/ 20 h 82"/>
                <a:gd name="T4" fmla="*/ 14 w 96"/>
                <a:gd name="T5" fmla="*/ 11 h 82"/>
                <a:gd name="T6" fmla="*/ 96 w 96"/>
                <a:gd name="T7" fmla="*/ 0 h 82"/>
                <a:gd name="T8" fmla="*/ 29 w 96"/>
                <a:gd name="T9" fmla="*/ 21 h 82"/>
                <a:gd name="T10" fmla="*/ 17 w 96"/>
                <a:gd name="T11" fmla="*/ 40 h 82"/>
                <a:gd name="T12" fmla="*/ 69 w 96"/>
                <a:gd name="T13" fmla="*/ 74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6" h="82">
                  <a:moveTo>
                    <a:pt x="69" y="74"/>
                  </a:moveTo>
                  <a:cubicBezTo>
                    <a:pt x="39" y="82"/>
                    <a:pt x="0" y="49"/>
                    <a:pt x="4" y="20"/>
                  </a:cubicBezTo>
                  <a:cubicBezTo>
                    <a:pt x="5" y="14"/>
                    <a:pt x="8" y="10"/>
                    <a:pt x="14" y="11"/>
                  </a:cubicBezTo>
                  <a:cubicBezTo>
                    <a:pt x="43" y="15"/>
                    <a:pt x="69" y="9"/>
                    <a:pt x="96" y="0"/>
                  </a:cubicBezTo>
                  <a:cubicBezTo>
                    <a:pt x="78" y="19"/>
                    <a:pt x="54" y="21"/>
                    <a:pt x="29" y="21"/>
                  </a:cubicBezTo>
                  <a:cubicBezTo>
                    <a:pt x="12" y="22"/>
                    <a:pt x="9" y="25"/>
                    <a:pt x="17" y="40"/>
                  </a:cubicBezTo>
                  <a:cubicBezTo>
                    <a:pt x="28" y="60"/>
                    <a:pt x="46" y="71"/>
                    <a:pt x="69" y="74"/>
                  </a:cubicBezTo>
                  <a:close/>
                </a:path>
              </a:pathLst>
            </a:custGeom>
            <a:solidFill>
              <a:srgbClr val="121F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25403813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5">
            <a:extLst>
              <a:ext uri="{FF2B5EF4-FFF2-40B4-BE49-F238E27FC236}">
                <a16:creationId xmlns:a16="http://schemas.microsoft.com/office/drawing/2014/main" id="{24366FB9-21CC-567B-05D9-CDAB9881D82C}"/>
              </a:ext>
            </a:extLst>
          </p:cNvPr>
          <p:cNvSpPr>
            <a:spLocks/>
          </p:cNvSpPr>
          <p:nvPr/>
        </p:nvSpPr>
        <p:spPr bwMode="auto">
          <a:xfrm>
            <a:off x="677863" y="1966913"/>
            <a:ext cx="4192588" cy="4491037"/>
          </a:xfrm>
          <a:custGeom>
            <a:avLst/>
            <a:gdLst>
              <a:gd name="T0" fmla="*/ 360 w 939"/>
              <a:gd name="T1" fmla="*/ 933 h 1006"/>
              <a:gd name="T2" fmla="*/ 347 w 939"/>
              <a:gd name="T3" fmla="*/ 862 h 1006"/>
              <a:gd name="T4" fmla="*/ 370 w 939"/>
              <a:gd name="T5" fmla="*/ 630 h 1006"/>
              <a:gd name="T6" fmla="*/ 293 w 939"/>
              <a:gd name="T7" fmla="*/ 587 h 1006"/>
              <a:gd name="T8" fmla="*/ 243 w 939"/>
              <a:gd name="T9" fmla="*/ 572 h 1006"/>
              <a:gd name="T10" fmla="*/ 164 w 939"/>
              <a:gd name="T11" fmla="*/ 551 h 1006"/>
              <a:gd name="T12" fmla="*/ 121 w 939"/>
              <a:gd name="T13" fmla="*/ 524 h 1006"/>
              <a:gd name="T14" fmla="*/ 99 w 939"/>
              <a:gd name="T15" fmla="*/ 489 h 1006"/>
              <a:gd name="T16" fmla="*/ 57 w 939"/>
              <a:gd name="T17" fmla="*/ 424 h 1006"/>
              <a:gd name="T18" fmla="*/ 89 w 939"/>
              <a:gd name="T19" fmla="*/ 263 h 1006"/>
              <a:gd name="T20" fmla="*/ 100 w 939"/>
              <a:gd name="T21" fmla="*/ 237 h 1006"/>
              <a:gd name="T22" fmla="*/ 276 w 939"/>
              <a:gd name="T23" fmla="*/ 131 h 1006"/>
              <a:gd name="T24" fmla="*/ 300 w 939"/>
              <a:gd name="T25" fmla="*/ 141 h 1006"/>
              <a:gd name="T26" fmla="*/ 531 w 939"/>
              <a:gd name="T27" fmla="*/ 73 h 1006"/>
              <a:gd name="T28" fmla="*/ 566 w 939"/>
              <a:gd name="T29" fmla="*/ 70 h 1006"/>
              <a:gd name="T30" fmla="*/ 747 w 939"/>
              <a:gd name="T31" fmla="*/ 53 h 1006"/>
              <a:gd name="T32" fmla="*/ 832 w 939"/>
              <a:gd name="T33" fmla="*/ 227 h 1006"/>
              <a:gd name="T34" fmla="*/ 852 w 939"/>
              <a:gd name="T35" fmla="*/ 273 h 1006"/>
              <a:gd name="T36" fmla="*/ 912 w 939"/>
              <a:gd name="T37" fmla="*/ 359 h 1006"/>
              <a:gd name="T38" fmla="*/ 821 w 939"/>
              <a:gd name="T39" fmla="*/ 568 h 1006"/>
              <a:gd name="T40" fmla="*/ 779 w 939"/>
              <a:gd name="T41" fmla="*/ 574 h 1006"/>
              <a:gd name="T42" fmla="*/ 624 w 939"/>
              <a:gd name="T43" fmla="*/ 620 h 1006"/>
              <a:gd name="T44" fmla="*/ 603 w 939"/>
              <a:gd name="T45" fmla="*/ 666 h 1006"/>
              <a:gd name="T46" fmla="*/ 607 w 939"/>
              <a:gd name="T47" fmla="*/ 897 h 1006"/>
              <a:gd name="T48" fmla="*/ 531 w 939"/>
              <a:gd name="T49" fmla="*/ 998 h 1006"/>
              <a:gd name="T50" fmla="*/ 360 w 939"/>
              <a:gd name="T51" fmla="*/ 933 h 10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939" h="1006">
                <a:moveTo>
                  <a:pt x="360" y="933"/>
                </a:moveTo>
                <a:cubicBezTo>
                  <a:pt x="338" y="912"/>
                  <a:pt x="333" y="893"/>
                  <a:pt x="347" y="862"/>
                </a:cubicBezTo>
                <a:cubicBezTo>
                  <a:pt x="380" y="788"/>
                  <a:pt x="378" y="709"/>
                  <a:pt x="370" y="630"/>
                </a:cubicBezTo>
                <a:cubicBezTo>
                  <a:pt x="355" y="598"/>
                  <a:pt x="331" y="581"/>
                  <a:pt x="293" y="587"/>
                </a:cubicBezTo>
                <a:cubicBezTo>
                  <a:pt x="275" y="590"/>
                  <a:pt x="257" y="582"/>
                  <a:pt x="243" y="572"/>
                </a:cubicBezTo>
                <a:cubicBezTo>
                  <a:pt x="219" y="554"/>
                  <a:pt x="196" y="541"/>
                  <a:pt x="164" y="551"/>
                </a:cubicBezTo>
                <a:cubicBezTo>
                  <a:pt x="143" y="557"/>
                  <a:pt x="134" y="535"/>
                  <a:pt x="121" y="524"/>
                </a:cubicBezTo>
                <a:cubicBezTo>
                  <a:pt x="114" y="512"/>
                  <a:pt x="106" y="501"/>
                  <a:pt x="99" y="489"/>
                </a:cubicBezTo>
                <a:cubicBezTo>
                  <a:pt x="90" y="464"/>
                  <a:pt x="75" y="443"/>
                  <a:pt x="57" y="424"/>
                </a:cubicBezTo>
                <a:cubicBezTo>
                  <a:pt x="0" y="348"/>
                  <a:pt x="5" y="319"/>
                  <a:pt x="89" y="263"/>
                </a:cubicBezTo>
                <a:cubicBezTo>
                  <a:pt x="101" y="255"/>
                  <a:pt x="99" y="247"/>
                  <a:pt x="100" y="237"/>
                </a:cubicBezTo>
                <a:cubicBezTo>
                  <a:pt x="109" y="118"/>
                  <a:pt x="165" y="84"/>
                  <a:pt x="276" y="131"/>
                </a:cubicBezTo>
                <a:cubicBezTo>
                  <a:pt x="284" y="134"/>
                  <a:pt x="292" y="137"/>
                  <a:pt x="300" y="141"/>
                </a:cubicBezTo>
                <a:cubicBezTo>
                  <a:pt x="351" y="21"/>
                  <a:pt x="420" y="0"/>
                  <a:pt x="531" y="73"/>
                </a:cubicBezTo>
                <a:cubicBezTo>
                  <a:pt x="547" y="83"/>
                  <a:pt x="554" y="80"/>
                  <a:pt x="566" y="70"/>
                </a:cubicBezTo>
                <a:cubicBezTo>
                  <a:pt x="622" y="24"/>
                  <a:pt x="685" y="17"/>
                  <a:pt x="747" y="53"/>
                </a:cubicBezTo>
                <a:cubicBezTo>
                  <a:pt x="811" y="91"/>
                  <a:pt x="837" y="153"/>
                  <a:pt x="832" y="227"/>
                </a:cubicBezTo>
                <a:cubicBezTo>
                  <a:pt x="830" y="248"/>
                  <a:pt x="829" y="260"/>
                  <a:pt x="852" y="273"/>
                </a:cubicBezTo>
                <a:cubicBezTo>
                  <a:pt x="885" y="290"/>
                  <a:pt x="900" y="325"/>
                  <a:pt x="912" y="359"/>
                </a:cubicBezTo>
                <a:cubicBezTo>
                  <a:pt x="939" y="467"/>
                  <a:pt x="907" y="541"/>
                  <a:pt x="821" y="568"/>
                </a:cubicBezTo>
                <a:cubicBezTo>
                  <a:pt x="807" y="573"/>
                  <a:pt x="791" y="580"/>
                  <a:pt x="779" y="574"/>
                </a:cubicBezTo>
                <a:cubicBezTo>
                  <a:pt x="713" y="542"/>
                  <a:pt x="674" y="599"/>
                  <a:pt x="624" y="620"/>
                </a:cubicBezTo>
                <a:cubicBezTo>
                  <a:pt x="605" y="628"/>
                  <a:pt x="604" y="648"/>
                  <a:pt x="603" y="666"/>
                </a:cubicBezTo>
                <a:cubicBezTo>
                  <a:pt x="599" y="743"/>
                  <a:pt x="592" y="820"/>
                  <a:pt x="607" y="897"/>
                </a:cubicBezTo>
                <a:cubicBezTo>
                  <a:pt x="620" y="964"/>
                  <a:pt x="600" y="990"/>
                  <a:pt x="531" y="998"/>
                </a:cubicBezTo>
                <a:cubicBezTo>
                  <a:pt x="464" y="1006"/>
                  <a:pt x="401" y="996"/>
                  <a:pt x="360" y="933"/>
                </a:cubicBezTo>
                <a:close/>
              </a:path>
            </a:pathLst>
          </a:custGeom>
          <a:solidFill>
            <a:srgbClr val="1E281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14" name="Grupo 13">
            <a:extLst>
              <a:ext uri="{FF2B5EF4-FFF2-40B4-BE49-F238E27FC236}">
                <a16:creationId xmlns:a16="http://schemas.microsoft.com/office/drawing/2014/main" id="{1AB5EDE3-49F4-8949-7151-FD43AACC403C}"/>
              </a:ext>
            </a:extLst>
          </p:cNvPr>
          <p:cNvGrpSpPr/>
          <p:nvPr/>
        </p:nvGrpSpPr>
        <p:grpSpPr>
          <a:xfrm>
            <a:off x="850900" y="2155825"/>
            <a:ext cx="3862388" cy="4097337"/>
            <a:chOff x="850900" y="2155825"/>
            <a:chExt cx="3862388" cy="4097337"/>
          </a:xfrm>
        </p:grpSpPr>
        <p:sp>
          <p:nvSpPr>
            <p:cNvPr id="10" name="Freeform 6">
              <a:extLst>
                <a:ext uri="{FF2B5EF4-FFF2-40B4-BE49-F238E27FC236}">
                  <a16:creationId xmlns:a16="http://schemas.microsoft.com/office/drawing/2014/main" id="{6FF5CB4B-01CA-422A-C68B-E3E4BA582A7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50900" y="2155825"/>
              <a:ext cx="3862388" cy="2454275"/>
            </a:xfrm>
            <a:custGeom>
              <a:avLst/>
              <a:gdLst>
                <a:gd name="T0" fmla="*/ 828 w 865"/>
                <a:gd name="T1" fmla="*/ 284 h 550"/>
                <a:gd name="T2" fmla="*/ 765 w 865"/>
                <a:gd name="T3" fmla="*/ 261 h 550"/>
                <a:gd name="T4" fmla="*/ 765 w 865"/>
                <a:gd name="T5" fmla="*/ 261 h 550"/>
                <a:gd name="T6" fmla="*/ 761 w 865"/>
                <a:gd name="T7" fmla="*/ 208 h 550"/>
                <a:gd name="T8" fmla="*/ 700 w 865"/>
                <a:gd name="T9" fmla="*/ 36 h 550"/>
                <a:gd name="T10" fmla="*/ 526 w 865"/>
                <a:gd name="T11" fmla="*/ 66 h 550"/>
                <a:gd name="T12" fmla="*/ 498 w 865"/>
                <a:gd name="T13" fmla="*/ 77 h 550"/>
                <a:gd name="T14" fmla="*/ 361 w 865"/>
                <a:gd name="T15" fmla="*/ 18 h 550"/>
                <a:gd name="T16" fmla="*/ 293 w 865"/>
                <a:gd name="T17" fmla="*/ 133 h 550"/>
                <a:gd name="T18" fmla="*/ 192 w 865"/>
                <a:gd name="T19" fmla="*/ 101 h 550"/>
                <a:gd name="T20" fmla="*/ 85 w 865"/>
                <a:gd name="T21" fmla="*/ 167 h 550"/>
                <a:gd name="T22" fmla="*/ 94 w 865"/>
                <a:gd name="T23" fmla="*/ 240 h 550"/>
                <a:gd name="T24" fmla="*/ 93 w 865"/>
                <a:gd name="T25" fmla="*/ 241 h 550"/>
                <a:gd name="T26" fmla="*/ 82 w 865"/>
                <a:gd name="T27" fmla="*/ 250 h 550"/>
                <a:gd name="T28" fmla="*/ 17 w 865"/>
                <a:gd name="T29" fmla="*/ 270 h 550"/>
                <a:gd name="T30" fmla="*/ 20 w 865"/>
                <a:gd name="T31" fmla="*/ 341 h 550"/>
                <a:gd name="T32" fmla="*/ 93 w 865"/>
                <a:gd name="T33" fmla="*/ 393 h 550"/>
                <a:gd name="T34" fmla="*/ 106 w 865"/>
                <a:gd name="T35" fmla="*/ 464 h 550"/>
                <a:gd name="T36" fmla="*/ 160 w 865"/>
                <a:gd name="T37" fmla="*/ 447 h 550"/>
                <a:gd name="T38" fmla="*/ 160 w 865"/>
                <a:gd name="T39" fmla="*/ 447 h 550"/>
                <a:gd name="T40" fmla="*/ 193 w 865"/>
                <a:gd name="T41" fmla="*/ 454 h 550"/>
                <a:gd name="T42" fmla="*/ 324 w 865"/>
                <a:gd name="T43" fmla="*/ 479 h 550"/>
                <a:gd name="T44" fmla="*/ 378 w 865"/>
                <a:gd name="T45" fmla="*/ 482 h 550"/>
                <a:gd name="T46" fmla="*/ 449 w 865"/>
                <a:gd name="T47" fmla="*/ 485 h 550"/>
                <a:gd name="T48" fmla="*/ 495 w 865"/>
                <a:gd name="T49" fmla="*/ 490 h 550"/>
                <a:gd name="T50" fmla="*/ 636 w 865"/>
                <a:gd name="T51" fmla="*/ 495 h 550"/>
                <a:gd name="T52" fmla="*/ 708 w 865"/>
                <a:gd name="T53" fmla="*/ 481 h 550"/>
                <a:gd name="T54" fmla="*/ 831 w 865"/>
                <a:gd name="T55" fmla="*/ 436 h 550"/>
                <a:gd name="T56" fmla="*/ 831 w 865"/>
                <a:gd name="T57" fmla="*/ 436 h 550"/>
                <a:gd name="T58" fmla="*/ 828 w 865"/>
                <a:gd name="T59" fmla="*/ 284 h 550"/>
                <a:gd name="T60" fmla="*/ 735 w 865"/>
                <a:gd name="T61" fmla="*/ 404 h 550"/>
                <a:gd name="T62" fmla="*/ 741 w 865"/>
                <a:gd name="T63" fmla="*/ 401 h 550"/>
                <a:gd name="T64" fmla="*/ 735 w 865"/>
                <a:gd name="T65" fmla="*/ 404 h 550"/>
                <a:gd name="T66" fmla="*/ 93 w 865"/>
                <a:gd name="T67" fmla="*/ 393 h 550"/>
                <a:gd name="T68" fmla="*/ 93 w 865"/>
                <a:gd name="T69" fmla="*/ 393 h 550"/>
                <a:gd name="T70" fmla="*/ 93 w 865"/>
                <a:gd name="T71" fmla="*/ 393 h 550"/>
                <a:gd name="T72" fmla="*/ 93 w 865"/>
                <a:gd name="T73" fmla="*/ 393 h 550"/>
                <a:gd name="T74" fmla="*/ 154 w 865"/>
                <a:gd name="T75" fmla="*/ 449 h 550"/>
                <a:gd name="T76" fmla="*/ 160 w 865"/>
                <a:gd name="T77" fmla="*/ 447 h 550"/>
                <a:gd name="T78" fmla="*/ 154 w 865"/>
                <a:gd name="T79" fmla="*/ 449 h 5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865" h="550">
                  <a:moveTo>
                    <a:pt x="828" y="284"/>
                  </a:moveTo>
                  <a:cubicBezTo>
                    <a:pt x="817" y="259"/>
                    <a:pt x="796" y="241"/>
                    <a:pt x="765" y="261"/>
                  </a:cubicBezTo>
                  <a:cubicBezTo>
                    <a:pt x="765" y="261"/>
                    <a:pt x="765" y="261"/>
                    <a:pt x="765" y="261"/>
                  </a:cubicBezTo>
                  <a:cubicBezTo>
                    <a:pt x="729" y="246"/>
                    <a:pt x="757" y="225"/>
                    <a:pt x="761" y="208"/>
                  </a:cubicBezTo>
                  <a:cubicBezTo>
                    <a:pt x="775" y="139"/>
                    <a:pt x="750" y="66"/>
                    <a:pt x="700" y="36"/>
                  </a:cubicBezTo>
                  <a:cubicBezTo>
                    <a:pt x="641" y="1"/>
                    <a:pt x="587" y="10"/>
                    <a:pt x="526" y="66"/>
                  </a:cubicBezTo>
                  <a:cubicBezTo>
                    <a:pt x="517" y="74"/>
                    <a:pt x="509" y="80"/>
                    <a:pt x="498" y="77"/>
                  </a:cubicBezTo>
                  <a:cubicBezTo>
                    <a:pt x="458" y="24"/>
                    <a:pt x="407" y="0"/>
                    <a:pt x="361" y="18"/>
                  </a:cubicBezTo>
                  <a:cubicBezTo>
                    <a:pt x="310" y="38"/>
                    <a:pt x="286" y="77"/>
                    <a:pt x="293" y="133"/>
                  </a:cubicBezTo>
                  <a:cubicBezTo>
                    <a:pt x="254" y="140"/>
                    <a:pt x="228" y="104"/>
                    <a:pt x="192" y="101"/>
                  </a:cubicBezTo>
                  <a:cubicBezTo>
                    <a:pt x="131" y="85"/>
                    <a:pt x="95" y="109"/>
                    <a:pt x="85" y="167"/>
                  </a:cubicBezTo>
                  <a:cubicBezTo>
                    <a:pt x="81" y="193"/>
                    <a:pt x="94" y="216"/>
                    <a:pt x="94" y="240"/>
                  </a:cubicBezTo>
                  <a:cubicBezTo>
                    <a:pt x="93" y="241"/>
                    <a:pt x="93" y="241"/>
                    <a:pt x="93" y="241"/>
                  </a:cubicBezTo>
                  <a:cubicBezTo>
                    <a:pt x="89" y="244"/>
                    <a:pt x="86" y="247"/>
                    <a:pt x="82" y="250"/>
                  </a:cubicBezTo>
                  <a:cubicBezTo>
                    <a:pt x="54" y="235"/>
                    <a:pt x="33" y="248"/>
                    <a:pt x="17" y="270"/>
                  </a:cubicBezTo>
                  <a:cubicBezTo>
                    <a:pt x="0" y="294"/>
                    <a:pt x="6" y="318"/>
                    <a:pt x="20" y="341"/>
                  </a:cubicBezTo>
                  <a:cubicBezTo>
                    <a:pt x="36" y="369"/>
                    <a:pt x="67" y="378"/>
                    <a:pt x="93" y="393"/>
                  </a:cubicBezTo>
                  <a:cubicBezTo>
                    <a:pt x="87" y="419"/>
                    <a:pt x="73" y="447"/>
                    <a:pt x="106" y="464"/>
                  </a:cubicBezTo>
                  <a:cubicBezTo>
                    <a:pt x="128" y="475"/>
                    <a:pt x="148" y="470"/>
                    <a:pt x="160" y="447"/>
                  </a:cubicBezTo>
                  <a:cubicBezTo>
                    <a:pt x="160" y="447"/>
                    <a:pt x="160" y="447"/>
                    <a:pt x="160" y="447"/>
                  </a:cubicBezTo>
                  <a:cubicBezTo>
                    <a:pt x="173" y="440"/>
                    <a:pt x="182" y="432"/>
                    <a:pt x="193" y="454"/>
                  </a:cubicBezTo>
                  <a:cubicBezTo>
                    <a:pt x="225" y="518"/>
                    <a:pt x="270" y="527"/>
                    <a:pt x="324" y="479"/>
                  </a:cubicBezTo>
                  <a:cubicBezTo>
                    <a:pt x="347" y="458"/>
                    <a:pt x="357" y="457"/>
                    <a:pt x="378" y="482"/>
                  </a:cubicBezTo>
                  <a:cubicBezTo>
                    <a:pt x="396" y="504"/>
                    <a:pt x="426" y="510"/>
                    <a:pt x="449" y="485"/>
                  </a:cubicBezTo>
                  <a:cubicBezTo>
                    <a:pt x="469" y="462"/>
                    <a:pt x="481" y="472"/>
                    <a:pt x="495" y="490"/>
                  </a:cubicBezTo>
                  <a:cubicBezTo>
                    <a:pt x="535" y="547"/>
                    <a:pt x="588" y="550"/>
                    <a:pt x="636" y="495"/>
                  </a:cubicBezTo>
                  <a:cubicBezTo>
                    <a:pt x="658" y="469"/>
                    <a:pt x="670" y="448"/>
                    <a:pt x="708" y="481"/>
                  </a:cubicBezTo>
                  <a:cubicBezTo>
                    <a:pt x="747" y="513"/>
                    <a:pt x="804" y="488"/>
                    <a:pt x="831" y="436"/>
                  </a:cubicBezTo>
                  <a:cubicBezTo>
                    <a:pt x="831" y="436"/>
                    <a:pt x="831" y="436"/>
                    <a:pt x="831" y="436"/>
                  </a:cubicBezTo>
                  <a:cubicBezTo>
                    <a:pt x="865" y="385"/>
                    <a:pt x="851" y="334"/>
                    <a:pt x="828" y="284"/>
                  </a:cubicBezTo>
                  <a:close/>
                  <a:moveTo>
                    <a:pt x="735" y="404"/>
                  </a:moveTo>
                  <a:cubicBezTo>
                    <a:pt x="737" y="403"/>
                    <a:pt x="739" y="402"/>
                    <a:pt x="741" y="401"/>
                  </a:cubicBezTo>
                  <a:cubicBezTo>
                    <a:pt x="739" y="402"/>
                    <a:pt x="737" y="403"/>
                    <a:pt x="735" y="404"/>
                  </a:cubicBezTo>
                  <a:close/>
                  <a:moveTo>
                    <a:pt x="93" y="393"/>
                  </a:moveTo>
                  <a:cubicBezTo>
                    <a:pt x="93" y="393"/>
                    <a:pt x="93" y="393"/>
                    <a:pt x="93" y="393"/>
                  </a:cubicBezTo>
                  <a:cubicBezTo>
                    <a:pt x="93" y="393"/>
                    <a:pt x="93" y="393"/>
                    <a:pt x="93" y="393"/>
                  </a:cubicBezTo>
                  <a:cubicBezTo>
                    <a:pt x="93" y="393"/>
                    <a:pt x="93" y="393"/>
                    <a:pt x="93" y="393"/>
                  </a:cubicBezTo>
                  <a:close/>
                  <a:moveTo>
                    <a:pt x="154" y="449"/>
                  </a:moveTo>
                  <a:cubicBezTo>
                    <a:pt x="156" y="449"/>
                    <a:pt x="158" y="448"/>
                    <a:pt x="160" y="447"/>
                  </a:cubicBezTo>
                  <a:cubicBezTo>
                    <a:pt x="158" y="448"/>
                    <a:pt x="156" y="449"/>
                    <a:pt x="154" y="449"/>
                  </a:cubicBezTo>
                  <a:close/>
                </a:path>
              </a:pathLst>
            </a:custGeom>
            <a:solidFill>
              <a:srgbClr val="75A9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F0031F8C-A8B2-1850-A265-7C99AC99AC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6475" y="4368800"/>
              <a:ext cx="990600" cy="1884362"/>
            </a:xfrm>
            <a:custGeom>
              <a:avLst/>
              <a:gdLst>
                <a:gd name="T0" fmla="*/ 211 w 222"/>
                <a:gd name="T1" fmla="*/ 370 h 422"/>
                <a:gd name="T2" fmla="*/ 198 w 222"/>
                <a:gd name="T3" fmla="*/ 118 h 422"/>
                <a:gd name="T4" fmla="*/ 187 w 222"/>
                <a:gd name="T5" fmla="*/ 53 h 422"/>
                <a:gd name="T6" fmla="*/ 157 w 222"/>
                <a:gd name="T7" fmla="*/ 110 h 422"/>
                <a:gd name="T8" fmla="*/ 140 w 222"/>
                <a:gd name="T9" fmla="*/ 151 h 422"/>
                <a:gd name="T10" fmla="*/ 112 w 222"/>
                <a:gd name="T11" fmla="*/ 111 h 422"/>
                <a:gd name="T12" fmla="*/ 46 w 222"/>
                <a:gd name="T13" fmla="*/ 12 h 422"/>
                <a:gd name="T14" fmla="*/ 22 w 222"/>
                <a:gd name="T15" fmla="*/ 9 h 422"/>
                <a:gd name="T16" fmla="*/ 25 w 222"/>
                <a:gd name="T17" fmla="*/ 33 h 422"/>
                <a:gd name="T18" fmla="*/ 47 w 222"/>
                <a:gd name="T19" fmla="*/ 115 h 422"/>
                <a:gd name="T20" fmla="*/ 47 w 222"/>
                <a:gd name="T21" fmla="*/ 115 h 422"/>
                <a:gd name="T22" fmla="*/ 23 w 222"/>
                <a:gd name="T23" fmla="*/ 329 h 422"/>
                <a:gd name="T24" fmla="*/ 23 w 222"/>
                <a:gd name="T25" fmla="*/ 329 h 422"/>
                <a:gd name="T26" fmla="*/ 23 w 222"/>
                <a:gd name="T27" fmla="*/ 329 h 422"/>
                <a:gd name="T28" fmla="*/ 31 w 222"/>
                <a:gd name="T29" fmla="*/ 382 h 422"/>
                <a:gd name="T30" fmla="*/ 179 w 222"/>
                <a:gd name="T31" fmla="*/ 416 h 422"/>
                <a:gd name="T32" fmla="*/ 211 w 222"/>
                <a:gd name="T33" fmla="*/ 370 h 4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2" h="422">
                  <a:moveTo>
                    <a:pt x="211" y="370"/>
                  </a:moveTo>
                  <a:cubicBezTo>
                    <a:pt x="194" y="287"/>
                    <a:pt x="195" y="202"/>
                    <a:pt x="198" y="118"/>
                  </a:cubicBezTo>
                  <a:cubicBezTo>
                    <a:pt x="199" y="95"/>
                    <a:pt x="222" y="59"/>
                    <a:pt x="187" y="53"/>
                  </a:cubicBezTo>
                  <a:cubicBezTo>
                    <a:pt x="152" y="47"/>
                    <a:pt x="169" y="90"/>
                    <a:pt x="157" y="110"/>
                  </a:cubicBezTo>
                  <a:cubicBezTo>
                    <a:pt x="150" y="123"/>
                    <a:pt x="161" y="148"/>
                    <a:pt x="140" y="151"/>
                  </a:cubicBezTo>
                  <a:cubicBezTo>
                    <a:pt x="117" y="153"/>
                    <a:pt x="119" y="126"/>
                    <a:pt x="112" y="111"/>
                  </a:cubicBezTo>
                  <a:cubicBezTo>
                    <a:pt x="94" y="75"/>
                    <a:pt x="90" y="31"/>
                    <a:pt x="46" y="12"/>
                  </a:cubicBezTo>
                  <a:cubicBezTo>
                    <a:pt x="38" y="9"/>
                    <a:pt x="31" y="0"/>
                    <a:pt x="22" y="9"/>
                  </a:cubicBezTo>
                  <a:cubicBezTo>
                    <a:pt x="14" y="17"/>
                    <a:pt x="21" y="25"/>
                    <a:pt x="25" y="33"/>
                  </a:cubicBezTo>
                  <a:cubicBezTo>
                    <a:pt x="39" y="59"/>
                    <a:pt x="43" y="87"/>
                    <a:pt x="47" y="115"/>
                  </a:cubicBezTo>
                  <a:cubicBezTo>
                    <a:pt x="47" y="115"/>
                    <a:pt x="47" y="115"/>
                    <a:pt x="47" y="115"/>
                  </a:cubicBezTo>
                  <a:cubicBezTo>
                    <a:pt x="49" y="188"/>
                    <a:pt x="44" y="259"/>
                    <a:pt x="23" y="329"/>
                  </a:cubicBezTo>
                  <a:cubicBezTo>
                    <a:pt x="23" y="329"/>
                    <a:pt x="23" y="329"/>
                    <a:pt x="23" y="329"/>
                  </a:cubicBezTo>
                  <a:cubicBezTo>
                    <a:pt x="23" y="329"/>
                    <a:pt x="23" y="329"/>
                    <a:pt x="23" y="329"/>
                  </a:cubicBezTo>
                  <a:cubicBezTo>
                    <a:pt x="0" y="351"/>
                    <a:pt x="13" y="367"/>
                    <a:pt x="31" y="382"/>
                  </a:cubicBezTo>
                  <a:cubicBezTo>
                    <a:pt x="75" y="419"/>
                    <a:pt x="126" y="422"/>
                    <a:pt x="179" y="416"/>
                  </a:cubicBezTo>
                  <a:cubicBezTo>
                    <a:pt x="207" y="413"/>
                    <a:pt x="218" y="403"/>
                    <a:pt x="211" y="370"/>
                  </a:cubicBezTo>
                  <a:close/>
                </a:path>
              </a:pathLst>
            </a:custGeom>
            <a:solidFill>
              <a:srgbClr val="92B6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2" name="Group 25">
            <a:extLst>
              <a:ext uri="{FF2B5EF4-FFF2-40B4-BE49-F238E27FC236}">
                <a16:creationId xmlns:a16="http://schemas.microsoft.com/office/drawing/2014/main" id="{BE62FE10-6CCF-4D0A-B139-3BE34185A62F}"/>
              </a:ext>
            </a:extLst>
          </p:cNvPr>
          <p:cNvGrpSpPr/>
          <p:nvPr/>
        </p:nvGrpSpPr>
        <p:grpSpPr>
          <a:xfrm>
            <a:off x="5648646" y="1942573"/>
            <a:ext cx="5781354" cy="687214"/>
            <a:chOff x="-475010" y="1114177"/>
            <a:chExt cx="4241713" cy="687214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95A87DA5-8482-4497-88A9-779CE4186EAA}"/>
                </a:ext>
              </a:extLst>
            </p:cNvPr>
            <p:cNvSpPr txBox="1"/>
            <p:nvPr/>
          </p:nvSpPr>
          <p:spPr>
            <a:xfrm>
              <a:off x="-475010" y="1114177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2110572D-467D-424C-9769-33B11834CBE7}"/>
                </a:ext>
              </a:extLst>
            </p:cNvPr>
            <p:cNvSpPr txBox="1"/>
            <p:nvPr/>
          </p:nvSpPr>
          <p:spPr>
            <a:xfrm>
              <a:off x="-460977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45" name="Group 28">
            <a:extLst>
              <a:ext uri="{FF2B5EF4-FFF2-40B4-BE49-F238E27FC236}">
                <a16:creationId xmlns:a16="http://schemas.microsoft.com/office/drawing/2014/main" id="{7F1D1E31-BE2D-4FFD-BB4B-596788BF8BB3}"/>
              </a:ext>
            </a:extLst>
          </p:cNvPr>
          <p:cNvGrpSpPr/>
          <p:nvPr/>
        </p:nvGrpSpPr>
        <p:grpSpPr>
          <a:xfrm>
            <a:off x="5648646" y="3129602"/>
            <a:ext cx="5781354" cy="687214"/>
            <a:chOff x="-475010" y="1114177"/>
            <a:chExt cx="4241713" cy="687214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AD90AC18-1B8E-4188-AE77-AAA586A22671}"/>
                </a:ext>
              </a:extLst>
            </p:cNvPr>
            <p:cNvSpPr txBox="1"/>
            <p:nvPr/>
          </p:nvSpPr>
          <p:spPr>
            <a:xfrm>
              <a:off x="-475010" y="1114177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0885F0B4-07CC-4796-95B5-086E2F269406}"/>
                </a:ext>
              </a:extLst>
            </p:cNvPr>
            <p:cNvSpPr txBox="1"/>
            <p:nvPr/>
          </p:nvSpPr>
          <p:spPr>
            <a:xfrm>
              <a:off x="-460977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48" name="Group 31">
            <a:extLst>
              <a:ext uri="{FF2B5EF4-FFF2-40B4-BE49-F238E27FC236}">
                <a16:creationId xmlns:a16="http://schemas.microsoft.com/office/drawing/2014/main" id="{7D358B29-6E60-486D-A1D0-E90064CBD9F4}"/>
              </a:ext>
            </a:extLst>
          </p:cNvPr>
          <p:cNvGrpSpPr/>
          <p:nvPr/>
        </p:nvGrpSpPr>
        <p:grpSpPr>
          <a:xfrm>
            <a:off x="5648646" y="4316631"/>
            <a:ext cx="5781354" cy="687214"/>
            <a:chOff x="-475010" y="1114177"/>
            <a:chExt cx="4241713" cy="687214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C11ACD72-1ECE-4DEA-A9B4-C164FEFC351C}"/>
                </a:ext>
              </a:extLst>
            </p:cNvPr>
            <p:cNvSpPr txBox="1"/>
            <p:nvPr/>
          </p:nvSpPr>
          <p:spPr>
            <a:xfrm>
              <a:off x="-475010" y="1114177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AC88DB84-DB5D-420F-A4D6-C0B2B156A454}"/>
                </a:ext>
              </a:extLst>
            </p:cNvPr>
            <p:cNvSpPr txBox="1"/>
            <p:nvPr/>
          </p:nvSpPr>
          <p:spPr>
            <a:xfrm>
              <a:off x="-460977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51" name="Group 34">
            <a:extLst>
              <a:ext uri="{FF2B5EF4-FFF2-40B4-BE49-F238E27FC236}">
                <a16:creationId xmlns:a16="http://schemas.microsoft.com/office/drawing/2014/main" id="{3B8813A0-71D2-4A88-A8EC-F1D0506DB03C}"/>
              </a:ext>
            </a:extLst>
          </p:cNvPr>
          <p:cNvGrpSpPr/>
          <p:nvPr/>
        </p:nvGrpSpPr>
        <p:grpSpPr>
          <a:xfrm>
            <a:off x="5648646" y="5519548"/>
            <a:ext cx="5781354" cy="687214"/>
            <a:chOff x="-475010" y="1114177"/>
            <a:chExt cx="4241713" cy="687214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E419F008-D07D-41E5-9A9B-3D8C22CF7C78}"/>
                </a:ext>
              </a:extLst>
            </p:cNvPr>
            <p:cNvSpPr txBox="1"/>
            <p:nvPr/>
          </p:nvSpPr>
          <p:spPr>
            <a:xfrm>
              <a:off x="-475010" y="1114177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F72E159C-4309-4972-BA2E-F1B676CC7FCF}"/>
                </a:ext>
              </a:extLst>
            </p:cNvPr>
            <p:cNvSpPr txBox="1"/>
            <p:nvPr/>
          </p:nvSpPr>
          <p:spPr>
            <a:xfrm>
              <a:off x="-460977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sp>
        <p:nvSpPr>
          <p:cNvPr id="5" name="Elipse 4">
            <a:extLst>
              <a:ext uri="{FF2B5EF4-FFF2-40B4-BE49-F238E27FC236}">
                <a16:creationId xmlns:a16="http://schemas.microsoft.com/office/drawing/2014/main" id="{E2976CD5-5F4C-4BAC-A531-B8EA2C20A725}"/>
              </a:ext>
            </a:extLst>
          </p:cNvPr>
          <p:cNvSpPr/>
          <p:nvPr/>
        </p:nvSpPr>
        <p:spPr>
          <a:xfrm>
            <a:off x="1427747" y="1925053"/>
            <a:ext cx="834189" cy="834189"/>
          </a:xfrm>
          <a:prstGeom prst="ellipse">
            <a:avLst/>
          </a:prstGeom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5" name="Elipse 84">
            <a:extLst>
              <a:ext uri="{FF2B5EF4-FFF2-40B4-BE49-F238E27FC236}">
                <a16:creationId xmlns:a16="http://schemas.microsoft.com/office/drawing/2014/main" id="{AEB01FDD-7A47-4CE4-86E9-ADC5B5B47216}"/>
              </a:ext>
            </a:extLst>
          </p:cNvPr>
          <p:cNvSpPr/>
          <p:nvPr/>
        </p:nvSpPr>
        <p:spPr>
          <a:xfrm>
            <a:off x="3863238" y="2520962"/>
            <a:ext cx="834189" cy="834189"/>
          </a:xfrm>
          <a:prstGeom prst="ellipse">
            <a:avLst/>
          </a:prstGeom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6" name="Elipse 85">
            <a:extLst>
              <a:ext uri="{FF2B5EF4-FFF2-40B4-BE49-F238E27FC236}">
                <a16:creationId xmlns:a16="http://schemas.microsoft.com/office/drawing/2014/main" id="{DB4B646F-99C7-448E-ADAA-2312F269D3F5}"/>
              </a:ext>
            </a:extLst>
          </p:cNvPr>
          <p:cNvSpPr/>
          <p:nvPr/>
        </p:nvSpPr>
        <p:spPr>
          <a:xfrm>
            <a:off x="2777840" y="4125085"/>
            <a:ext cx="834189" cy="834189"/>
          </a:xfrm>
          <a:prstGeom prst="ellipse">
            <a:avLst/>
          </a:prstGeom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7" name="Elipse 86">
            <a:extLst>
              <a:ext uri="{FF2B5EF4-FFF2-40B4-BE49-F238E27FC236}">
                <a16:creationId xmlns:a16="http://schemas.microsoft.com/office/drawing/2014/main" id="{983D0F40-3D03-43E6-8692-F1E1EDB87770}"/>
              </a:ext>
            </a:extLst>
          </p:cNvPr>
          <p:cNvSpPr/>
          <p:nvPr/>
        </p:nvSpPr>
        <p:spPr>
          <a:xfrm>
            <a:off x="2360745" y="5519548"/>
            <a:ext cx="834189" cy="834189"/>
          </a:xfrm>
          <a:prstGeom prst="ellipse">
            <a:avLst/>
          </a:prstGeom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7" name="Conector recto de flecha 6">
            <a:extLst>
              <a:ext uri="{FF2B5EF4-FFF2-40B4-BE49-F238E27FC236}">
                <a16:creationId xmlns:a16="http://schemas.microsoft.com/office/drawing/2014/main" id="{429A1ABC-3FA0-408D-AC16-F1DAFB7C072E}"/>
              </a:ext>
            </a:extLst>
          </p:cNvPr>
          <p:cNvCxnSpPr>
            <a:cxnSpLocks/>
          </p:cNvCxnSpPr>
          <p:nvPr/>
        </p:nvCxnSpPr>
        <p:spPr>
          <a:xfrm flipH="1">
            <a:off x="1844841" y="2096461"/>
            <a:ext cx="3625517" cy="82228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de flecha 8">
            <a:extLst>
              <a:ext uri="{FF2B5EF4-FFF2-40B4-BE49-F238E27FC236}">
                <a16:creationId xmlns:a16="http://schemas.microsoft.com/office/drawing/2014/main" id="{ACEEE1E8-0BE7-4F86-AABF-09580702788D}"/>
              </a:ext>
            </a:extLst>
          </p:cNvPr>
          <p:cNvCxnSpPr>
            <a:stCxn id="46" idx="1"/>
          </p:cNvCxnSpPr>
          <p:nvPr/>
        </p:nvCxnSpPr>
        <p:spPr>
          <a:xfrm flipH="1" flipV="1">
            <a:off x="4280332" y="2649168"/>
            <a:ext cx="1368314" cy="63432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de flecha 10">
            <a:extLst>
              <a:ext uri="{FF2B5EF4-FFF2-40B4-BE49-F238E27FC236}">
                <a16:creationId xmlns:a16="http://schemas.microsoft.com/office/drawing/2014/main" id="{1F32083F-B2B9-40FB-A8C7-5445CE289E6A}"/>
              </a:ext>
            </a:extLst>
          </p:cNvPr>
          <p:cNvCxnSpPr/>
          <p:nvPr/>
        </p:nvCxnSpPr>
        <p:spPr>
          <a:xfrm flipH="1">
            <a:off x="3181990" y="4409390"/>
            <a:ext cx="2288368" cy="13278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A73595FE-BF2D-4D49-951E-514306F698DC}"/>
              </a:ext>
            </a:extLst>
          </p:cNvPr>
          <p:cNvCxnSpPr/>
          <p:nvPr/>
        </p:nvCxnSpPr>
        <p:spPr>
          <a:xfrm flipH="1">
            <a:off x="2903621" y="5673436"/>
            <a:ext cx="2566737" cy="15388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22655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p57"/>
          <p:cNvSpPr txBox="1">
            <a:spLocks noGrp="1"/>
          </p:cNvSpPr>
          <p:nvPr>
            <p:ph type="subTitle" idx="1"/>
          </p:nvPr>
        </p:nvSpPr>
        <p:spPr>
          <a:xfrm>
            <a:off x="2180712" y="2138634"/>
            <a:ext cx="2998400" cy="1042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/>
            <a:r>
              <a:rPr lang="en" sz="2000">
                <a:solidFill>
                  <a:schemeClr val="bg1">
                    <a:lumMod val="50000"/>
                  </a:schemeClr>
                </a:solidFill>
              </a:rPr>
              <a:t>RICH IN VITAMIN C</a:t>
            </a:r>
            <a:endParaRPr sz="200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14" name="Google Shape;714;p57"/>
          <p:cNvSpPr txBox="1">
            <a:spLocks noGrp="1"/>
          </p:cNvSpPr>
          <p:nvPr>
            <p:ph type="subTitle" idx="2"/>
          </p:nvPr>
        </p:nvSpPr>
        <p:spPr>
          <a:xfrm>
            <a:off x="2180712" y="4034767"/>
            <a:ext cx="2998400" cy="1042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/>
            <a:r>
              <a:rPr lang="en" sz="2000" dirty="0">
                <a:solidFill>
                  <a:schemeClr val="bg1">
                    <a:lumMod val="50000"/>
                  </a:schemeClr>
                </a:solidFill>
              </a:rPr>
              <a:t>BALANCE BODY PH LEVEL</a:t>
            </a:r>
            <a:endParaRPr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15" name="Google Shape;715;p57"/>
          <p:cNvSpPr txBox="1">
            <a:spLocks noGrp="1"/>
          </p:cNvSpPr>
          <p:nvPr>
            <p:ph type="subTitle" idx="3"/>
          </p:nvPr>
        </p:nvSpPr>
        <p:spPr>
          <a:xfrm>
            <a:off x="6895586" y="2138634"/>
            <a:ext cx="3276800" cy="1042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/>
            <a:r>
              <a:rPr lang="en" sz="2000">
                <a:solidFill>
                  <a:schemeClr val="bg1">
                    <a:lumMod val="50000"/>
                  </a:schemeClr>
                </a:solidFill>
              </a:rPr>
              <a:t>HELP WITH BRAIN DISORDERS</a:t>
            </a:r>
            <a:endParaRPr sz="200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16" name="Google Shape;716;p57"/>
          <p:cNvSpPr txBox="1">
            <a:spLocks noGrp="1"/>
          </p:cNvSpPr>
          <p:nvPr>
            <p:ph type="subTitle" idx="4"/>
          </p:nvPr>
        </p:nvSpPr>
        <p:spPr>
          <a:xfrm>
            <a:off x="7173719" y="4034767"/>
            <a:ext cx="2998400" cy="1042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/>
            <a:r>
              <a:rPr lang="en" sz="2000" dirty="0">
                <a:solidFill>
                  <a:schemeClr val="bg1">
                    <a:lumMod val="50000"/>
                  </a:schemeClr>
                </a:solidFill>
              </a:rPr>
              <a:t>STIMULANT TO THE LIVER</a:t>
            </a:r>
            <a:endParaRPr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17" name="Google Shape;717;p57"/>
          <p:cNvSpPr txBox="1">
            <a:spLocks noGrp="1"/>
          </p:cNvSpPr>
          <p:nvPr>
            <p:ph type="title"/>
          </p:nvPr>
        </p:nvSpPr>
        <p:spPr>
          <a:xfrm>
            <a:off x="988520" y="447974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b="1" dirty="0">
                <a:solidFill>
                  <a:srgbClr val="0D6600"/>
                </a:solidFill>
              </a:rPr>
              <a:t>TOP BENEFITS OF LEMONS</a:t>
            </a:r>
            <a:endParaRPr b="1" dirty="0">
              <a:solidFill>
                <a:srgbClr val="0D6600"/>
              </a:solidFill>
            </a:endParaRPr>
          </a:p>
        </p:txBody>
      </p:sp>
      <p:sp>
        <p:nvSpPr>
          <p:cNvPr id="718" name="Google Shape;718;p57"/>
          <p:cNvSpPr txBox="1">
            <a:spLocks noGrp="1"/>
          </p:cNvSpPr>
          <p:nvPr>
            <p:ph type="subTitle" idx="7"/>
          </p:nvPr>
        </p:nvSpPr>
        <p:spPr>
          <a:xfrm>
            <a:off x="2180712" y="5032319"/>
            <a:ext cx="2998400" cy="71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/>
            <a:r>
              <a:rPr lang="en"/>
              <a:t>Despite being red, Mars is a cold place</a:t>
            </a:r>
            <a:endParaRPr/>
          </a:p>
        </p:txBody>
      </p:sp>
      <p:sp>
        <p:nvSpPr>
          <p:cNvPr id="719" name="Google Shape;719;p57"/>
          <p:cNvSpPr txBox="1">
            <a:spLocks noGrp="1"/>
          </p:cNvSpPr>
          <p:nvPr>
            <p:ph type="subTitle" idx="5"/>
          </p:nvPr>
        </p:nvSpPr>
        <p:spPr>
          <a:xfrm>
            <a:off x="2180712" y="3136162"/>
            <a:ext cx="2998400" cy="71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/>
            <a:r>
              <a:rPr lang="en"/>
              <a:t>Venus is the second planet from the Sun</a:t>
            </a:r>
            <a:endParaRPr/>
          </a:p>
        </p:txBody>
      </p:sp>
      <p:sp>
        <p:nvSpPr>
          <p:cNvPr id="720" name="Google Shape;720;p57"/>
          <p:cNvSpPr txBox="1">
            <a:spLocks noGrp="1"/>
          </p:cNvSpPr>
          <p:nvPr>
            <p:ph type="subTitle" idx="6"/>
          </p:nvPr>
        </p:nvSpPr>
        <p:spPr>
          <a:xfrm>
            <a:off x="7173718" y="3136162"/>
            <a:ext cx="2998400" cy="71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/>
            <a:r>
              <a:rPr lang="en"/>
              <a:t>Jupiter is the biggest planet of them all</a:t>
            </a:r>
            <a:endParaRPr/>
          </a:p>
        </p:txBody>
      </p:sp>
      <p:sp>
        <p:nvSpPr>
          <p:cNvPr id="721" name="Google Shape;721;p57"/>
          <p:cNvSpPr txBox="1">
            <a:spLocks noGrp="1"/>
          </p:cNvSpPr>
          <p:nvPr>
            <p:ph type="subTitle" idx="8"/>
          </p:nvPr>
        </p:nvSpPr>
        <p:spPr>
          <a:xfrm>
            <a:off x="7173718" y="5032319"/>
            <a:ext cx="2998400" cy="71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/>
            <a:r>
              <a:rPr lang="en"/>
              <a:t>Saturn is a gas giant and has several rings</a:t>
            </a:r>
            <a:endParaRPr/>
          </a:p>
        </p:txBody>
      </p:sp>
      <p:sp>
        <p:nvSpPr>
          <p:cNvPr id="722" name="Google Shape;722;p57"/>
          <p:cNvSpPr/>
          <p:nvPr/>
        </p:nvSpPr>
        <p:spPr>
          <a:xfrm>
            <a:off x="579913" y="2341827"/>
            <a:ext cx="1397600" cy="1397600"/>
          </a:xfrm>
          <a:prstGeom prst="ellipse">
            <a:avLst/>
          </a:prstGeom>
          <a:solidFill>
            <a:srgbClr val="0D66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3467" b="1">
              <a:solidFill>
                <a:schemeClr val="lt2"/>
              </a:solidFill>
              <a:latin typeface="Alata"/>
              <a:ea typeface="Alata"/>
              <a:cs typeface="Alata"/>
              <a:sym typeface="Alata"/>
            </a:endParaRPr>
          </a:p>
        </p:txBody>
      </p:sp>
      <p:sp>
        <p:nvSpPr>
          <p:cNvPr id="723" name="Google Shape;723;p57"/>
          <p:cNvSpPr/>
          <p:nvPr/>
        </p:nvSpPr>
        <p:spPr>
          <a:xfrm>
            <a:off x="579913" y="4237960"/>
            <a:ext cx="1397600" cy="1397600"/>
          </a:xfrm>
          <a:prstGeom prst="ellipse">
            <a:avLst/>
          </a:prstGeom>
          <a:solidFill>
            <a:srgbClr val="0D66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24" name="Google Shape;724;p57"/>
          <p:cNvSpPr/>
          <p:nvPr/>
        </p:nvSpPr>
        <p:spPr>
          <a:xfrm>
            <a:off x="10375321" y="2341827"/>
            <a:ext cx="1397600" cy="1397600"/>
          </a:xfrm>
          <a:prstGeom prst="ellipse">
            <a:avLst/>
          </a:prstGeom>
          <a:solidFill>
            <a:srgbClr val="0D66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25" name="Google Shape;725;p57"/>
          <p:cNvSpPr/>
          <p:nvPr/>
        </p:nvSpPr>
        <p:spPr>
          <a:xfrm>
            <a:off x="10375321" y="4237960"/>
            <a:ext cx="1397600" cy="1397600"/>
          </a:xfrm>
          <a:prstGeom prst="ellipse">
            <a:avLst/>
          </a:prstGeom>
          <a:solidFill>
            <a:srgbClr val="0D66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726" name="Google Shape;726;p57"/>
          <p:cNvGrpSpPr/>
          <p:nvPr/>
        </p:nvGrpSpPr>
        <p:grpSpPr>
          <a:xfrm>
            <a:off x="10810975" y="4673625"/>
            <a:ext cx="526281" cy="526281"/>
            <a:chOff x="1492675" y="4992125"/>
            <a:chExt cx="481825" cy="481825"/>
          </a:xfrm>
          <a:solidFill>
            <a:schemeClr val="bg1"/>
          </a:solidFill>
        </p:grpSpPr>
        <p:sp>
          <p:nvSpPr>
            <p:cNvPr id="727" name="Google Shape;727;p57"/>
            <p:cNvSpPr/>
            <p:nvPr/>
          </p:nvSpPr>
          <p:spPr>
            <a:xfrm>
              <a:off x="1492675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728" y="5990"/>
                  </a:moveTo>
                  <a:cubicBezTo>
                    <a:pt x="13161" y="5990"/>
                    <a:pt x="13595" y="6156"/>
                    <a:pt x="13925" y="6487"/>
                  </a:cubicBezTo>
                  <a:cubicBezTo>
                    <a:pt x="14587" y="7149"/>
                    <a:pt x="14587" y="8221"/>
                    <a:pt x="13928" y="8884"/>
                  </a:cubicBezTo>
                  <a:lnTo>
                    <a:pt x="10028" y="12780"/>
                  </a:lnTo>
                  <a:cubicBezTo>
                    <a:pt x="9709" y="13100"/>
                    <a:pt x="9278" y="13280"/>
                    <a:pt x="8830" y="13280"/>
                  </a:cubicBezTo>
                  <a:lnTo>
                    <a:pt x="8815" y="13280"/>
                  </a:lnTo>
                  <a:cubicBezTo>
                    <a:pt x="8811" y="13280"/>
                    <a:pt x="8807" y="13280"/>
                    <a:pt x="8804" y="13280"/>
                  </a:cubicBezTo>
                  <a:cubicBezTo>
                    <a:pt x="8362" y="13280"/>
                    <a:pt x="7936" y="13103"/>
                    <a:pt x="7622" y="12789"/>
                  </a:cubicBezTo>
                  <a:lnTo>
                    <a:pt x="5346" y="10528"/>
                  </a:lnTo>
                  <a:cubicBezTo>
                    <a:pt x="4632" y="9877"/>
                    <a:pt x="4605" y="8760"/>
                    <a:pt x="5288" y="8077"/>
                  </a:cubicBezTo>
                  <a:cubicBezTo>
                    <a:pt x="5620" y="7745"/>
                    <a:pt x="6053" y="7581"/>
                    <a:pt x="6485" y="7581"/>
                  </a:cubicBezTo>
                  <a:cubicBezTo>
                    <a:pt x="6944" y="7581"/>
                    <a:pt x="7402" y="7766"/>
                    <a:pt x="7737" y="8134"/>
                  </a:cubicBezTo>
                  <a:lnTo>
                    <a:pt x="8812" y="9206"/>
                  </a:lnTo>
                  <a:lnTo>
                    <a:pt x="11531" y="6487"/>
                  </a:lnTo>
                  <a:cubicBezTo>
                    <a:pt x="11861" y="6156"/>
                    <a:pt x="12294" y="5990"/>
                    <a:pt x="12728" y="5990"/>
                  </a:cubicBezTo>
                  <a:close/>
                  <a:moveTo>
                    <a:pt x="9637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3" y="4686"/>
                    <a:pt x="1" y="7098"/>
                    <a:pt x="1" y="9637"/>
                  </a:cubicBezTo>
                  <a:cubicBezTo>
                    <a:pt x="1" y="12175"/>
                    <a:pt x="1013" y="14587"/>
                    <a:pt x="2849" y="16424"/>
                  </a:cubicBezTo>
                  <a:cubicBezTo>
                    <a:pt x="4686" y="18261"/>
                    <a:pt x="7095" y="19273"/>
                    <a:pt x="9637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58" y="14587"/>
                    <a:pt x="19273" y="12175"/>
                    <a:pt x="19273" y="9637"/>
                  </a:cubicBezTo>
                  <a:cubicBezTo>
                    <a:pt x="19273" y="7098"/>
                    <a:pt x="18258" y="4686"/>
                    <a:pt x="16421" y="2849"/>
                  </a:cubicBezTo>
                  <a:cubicBezTo>
                    <a:pt x="14584" y="1012"/>
                    <a:pt x="12175" y="1"/>
                    <a:pt x="96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435D74"/>
                </a:solidFill>
              </a:endParaRPr>
            </a:p>
          </p:txBody>
        </p:sp>
        <p:sp>
          <p:nvSpPr>
            <p:cNvPr id="728" name="Google Shape;728;p57"/>
            <p:cNvSpPr/>
            <p:nvPr/>
          </p:nvSpPr>
          <p:spPr>
            <a:xfrm>
              <a:off x="1639625" y="5170175"/>
              <a:ext cx="190100" cy="125750"/>
            </a:xfrm>
            <a:custGeom>
              <a:avLst/>
              <a:gdLst/>
              <a:ahLst/>
              <a:cxnLst/>
              <a:rect l="l" t="t" r="r" b="b"/>
              <a:pathLst>
                <a:path w="7604" h="5030" extrusionOk="0">
                  <a:moveTo>
                    <a:pt x="6852" y="0"/>
                  </a:moveTo>
                  <a:cubicBezTo>
                    <a:pt x="6851" y="0"/>
                    <a:pt x="6850" y="0"/>
                    <a:pt x="6848" y="0"/>
                  </a:cubicBezTo>
                  <a:cubicBezTo>
                    <a:pt x="6698" y="0"/>
                    <a:pt x="6556" y="57"/>
                    <a:pt x="6451" y="163"/>
                  </a:cubicBezTo>
                  <a:lnTo>
                    <a:pt x="3334" y="3279"/>
                  </a:lnTo>
                  <a:cubicBezTo>
                    <a:pt x="3224" y="3391"/>
                    <a:pt x="3080" y="3447"/>
                    <a:pt x="2935" y="3447"/>
                  </a:cubicBezTo>
                  <a:cubicBezTo>
                    <a:pt x="2791" y="3447"/>
                    <a:pt x="2646" y="3391"/>
                    <a:pt x="2536" y="3279"/>
                  </a:cubicBezTo>
                  <a:cubicBezTo>
                    <a:pt x="2533" y="3279"/>
                    <a:pt x="2533" y="3279"/>
                    <a:pt x="2530" y="3276"/>
                  </a:cubicBezTo>
                  <a:cubicBezTo>
                    <a:pt x="2521" y="3267"/>
                    <a:pt x="2509" y="3255"/>
                    <a:pt x="2497" y="3246"/>
                  </a:cubicBezTo>
                  <a:lnTo>
                    <a:pt x="1061" y="1810"/>
                  </a:lnTo>
                  <a:cubicBezTo>
                    <a:pt x="948" y="1678"/>
                    <a:pt x="789" y="1611"/>
                    <a:pt x="629" y="1611"/>
                  </a:cubicBezTo>
                  <a:cubicBezTo>
                    <a:pt x="486" y="1611"/>
                    <a:pt x="342" y="1666"/>
                    <a:pt x="233" y="1777"/>
                  </a:cubicBezTo>
                  <a:cubicBezTo>
                    <a:pt x="1" y="2009"/>
                    <a:pt x="16" y="2391"/>
                    <a:pt x="266" y="2605"/>
                  </a:cubicBezTo>
                  <a:lnTo>
                    <a:pt x="2542" y="4869"/>
                  </a:lnTo>
                  <a:cubicBezTo>
                    <a:pt x="2645" y="4972"/>
                    <a:pt x="2782" y="5029"/>
                    <a:pt x="2926" y="5029"/>
                  </a:cubicBezTo>
                  <a:cubicBezTo>
                    <a:pt x="2929" y="5029"/>
                    <a:pt x="2933" y="5029"/>
                    <a:pt x="2937" y="5029"/>
                  </a:cubicBezTo>
                  <a:lnTo>
                    <a:pt x="2943" y="5029"/>
                  </a:lnTo>
                  <a:cubicBezTo>
                    <a:pt x="3096" y="5029"/>
                    <a:pt x="3241" y="4969"/>
                    <a:pt x="3352" y="4860"/>
                  </a:cubicBezTo>
                  <a:lnTo>
                    <a:pt x="7249" y="964"/>
                  </a:lnTo>
                  <a:cubicBezTo>
                    <a:pt x="7603" y="606"/>
                    <a:pt x="7352" y="0"/>
                    <a:pt x="685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435D74"/>
                </a:solidFill>
              </a:endParaRPr>
            </a:p>
          </p:txBody>
        </p:sp>
      </p:grpSp>
      <p:grpSp>
        <p:nvGrpSpPr>
          <p:cNvPr id="729" name="Google Shape;729;p57"/>
          <p:cNvGrpSpPr/>
          <p:nvPr/>
        </p:nvGrpSpPr>
        <p:grpSpPr>
          <a:xfrm>
            <a:off x="10821116" y="2801915"/>
            <a:ext cx="505996" cy="477427"/>
            <a:chOff x="-46422300" y="3936925"/>
            <a:chExt cx="320575" cy="302475"/>
          </a:xfrm>
          <a:solidFill>
            <a:schemeClr val="bg1"/>
          </a:solidFill>
        </p:grpSpPr>
        <p:sp>
          <p:nvSpPr>
            <p:cNvPr id="730" name="Google Shape;730;p57"/>
            <p:cNvSpPr/>
            <p:nvPr/>
          </p:nvSpPr>
          <p:spPr>
            <a:xfrm>
              <a:off x="-46254550" y="3936925"/>
              <a:ext cx="152825" cy="300900"/>
            </a:xfrm>
            <a:custGeom>
              <a:avLst/>
              <a:gdLst/>
              <a:ahLst/>
              <a:cxnLst/>
              <a:rect l="l" t="t" r="r" b="b"/>
              <a:pathLst>
                <a:path w="6113" h="12036" extrusionOk="0">
                  <a:moveTo>
                    <a:pt x="1418" y="0"/>
                  </a:moveTo>
                  <a:cubicBezTo>
                    <a:pt x="631" y="0"/>
                    <a:pt x="1" y="630"/>
                    <a:pt x="1" y="1418"/>
                  </a:cubicBezTo>
                  <a:lnTo>
                    <a:pt x="1" y="10617"/>
                  </a:lnTo>
                  <a:cubicBezTo>
                    <a:pt x="1" y="11405"/>
                    <a:pt x="631" y="12035"/>
                    <a:pt x="1418" y="12035"/>
                  </a:cubicBezTo>
                  <a:cubicBezTo>
                    <a:pt x="2332" y="12035"/>
                    <a:pt x="3120" y="11405"/>
                    <a:pt x="3403" y="10554"/>
                  </a:cubicBezTo>
                  <a:lnTo>
                    <a:pt x="3403" y="10554"/>
                  </a:lnTo>
                  <a:cubicBezTo>
                    <a:pt x="3309" y="10554"/>
                    <a:pt x="3246" y="10617"/>
                    <a:pt x="3151" y="10617"/>
                  </a:cubicBezTo>
                  <a:cubicBezTo>
                    <a:pt x="2332" y="10617"/>
                    <a:pt x="1513" y="10302"/>
                    <a:pt x="914" y="9672"/>
                  </a:cubicBezTo>
                  <a:cubicBezTo>
                    <a:pt x="788" y="9546"/>
                    <a:pt x="788" y="9294"/>
                    <a:pt x="914" y="9137"/>
                  </a:cubicBezTo>
                  <a:cubicBezTo>
                    <a:pt x="1024" y="9095"/>
                    <a:pt x="1128" y="9072"/>
                    <a:pt x="1221" y="9072"/>
                  </a:cubicBezTo>
                  <a:cubicBezTo>
                    <a:pt x="1341" y="9072"/>
                    <a:pt x="1442" y="9111"/>
                    <a:pt x="1513" y="9200"/>
                  </a:cubicBezTo>
                  <a:cubicBezTo>
                    <a:pt x="1998" y="9685"/>
                    <a:pt x="2614" y="9906"/>
                    <a:pt x="3224" y="9906"/>
                  </a:cubicBezTo>
                  <a:cubicBezTo>
                    <a:pt x="4477" y="9906"/>
                    <a:pt x="5703" y="8971"/>
                    <a:pt x="5703" y="7467"/>
                  </a:cubicBezTo>
                  <a:cubicBezTo>
                    <a:pt x="5703" y="7215"/>
                    <a:pt x="5672" y="6994"/>
                    <a:pt x="5609" y="6742"/>
                  </a:cubicBezTo>
                  <a:cubicBezTo>
                    <a:pt x="5010" y="7372"/>
                    <a:pt x="4191" y="7814"/>
                    <a:pt x="3246" y="7814"/>
                  </a:cubicBezTo>
                  <a:cubicBezTo>
                    <a:pt x="3025" y="7814"/>
                    <a:pt x="2868" y="7656"/>
                    <a:pt x="2868" y="7467"/>
                  </a:cubicBezTo>
                  <a:cubicBezTo>
                    <a:pt x="2868" y="7246"/>
                    <a:pt x="3025" y="7089"/>
                    <a:pt x="3246" y="7089"/>
                  </a:cubicBezTo>
                  <a:cubicBezTo>
                    <a:pt x="4065" y="7089"/>
                    <a:pt x="4821" y="6679"/>
                    <a:pt x="5231" y="6049"/>
                  </a:cubicBezTo>
                  <a:cubicBezTo>
                    <a:pt x="6113" y="4789"/>
                    <a:pt x="5640" y="3088"/>
                    <a:pt x="4254" y="2426"/>
                  </a:cubicBezTo>
                  <a:cubicBezTo>
                    <a:pt x="4128" y="3844"/>
                    <a:pt x="2931" y="4978"/>
                    <a:pt x="1450" y="4978"/>
                  </a:cubicBezTo>
                  <a:cubicBezTo>
                    <a:pt x="1261" y="4978"/>
                    <a:pt x="1103" y="4821"/>
                    <a:pt x="1103" y="4632"/>
                  </a:cubicBezTo>
                  <a:cubicBezTo>
                    <a:pt x="1103" y="4411"/>
                    <a:pt x="1261" y="4253"/>
                    <a:pt x="1450" y="4253"/>
                  </a:cubicBezTo>
                  <a:cubicBezTo>
                    <a:pt x="2616" y="4253"/>
                    <a:pt x="3561" y="3308"/>
                    <a:pt x="3561" y="2174"/>
                  </a:cubicBezTo>
                  <a:lnTo>
                    <a:pt x="3561" y="2143"/>
                  </a:lnTo>
                  <a:cubicBezTo>
                    <a:pt x="3561" y="945"/>
                    <a:pt x="2616" y="0"/>
                    <a:pt x="14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1" name="Google Shape;731;p57"/>
            <p:cNvSpPr/>
            <p:nvPr/>
          </p:nvSpPr>
          <p:spPr>
            <a:xfrm>
              <a:off x="-46422300" y="3938500"/>
              <a:ext cx="152025" cy="300900"/>
            </a:xfrm>
            <a:custGeom>
              <a:avLst/>
              <a:gdLst/>
              <a:ahLst/>
              <a:cxnLst/>
              <a:rect l="l" t="t" r="r" b="b"/>
              <a:pathLst>
                <a:path w="6081" h="12036" extrusionOk="0">
                  <a:moveTo>
                    <a:pt x="4726" y="0"/>
                  </a:moveTo>
                  <a:cubicBezTo>
                    <a:pt x="3529" y="0"/>
                    <a:pt x="2584" y="977"/>
                    <a:pt x="2584" y="2111"/>
                  </a:cubicBezTo>
                  <a:lnTo>
                    <a:pt x="2584" y="2143"/>
                  </a:lnTo>
                  <a:cubicBezTo>
                    <a:pt x="2584" y="3308"/>
                    <a:pt x="3529" y="4253"/>
                    <a:pt x="4663" y="4253"/>
                  </a:cubicBezTo>
                  <a:cubicBezTo>
                    <a:pt x="4883" y="4253"/>
                    <a:pt x="5041" y="4411"/>
                    <a:pt x="5041" y="4600"/>
                  </a:cubicBezTo>
                  <a:cubicBezTo>
                    <a:pt x="5041" y="4789"/>
                    <a:pt x="4883" y="4947"/>
                    <a:pt x="4663" y="4947"/>
                  </a:cubicBezTo>
                  <a:cubicBezTo>
                    <a:pt x="3214" y="4947"/>
                    <a:pt x="2048" y="3812"/>
                    <a:pt x="1890" y="2395"/>
                  </a:cubicBezTo>
                  <a:cubicBezTo>
                    <a:pt x="441" y="3056"/>
                    <a:pt x="0" y="4758"/>
                    <a:pt x="882" y="6018"/>
                  </a:cubicBezTo>
                  <a:cubicBezTo>
                    <a:pt x="1323" y="6648"/>
                    <a:pt x="2111" y="7057"/>
                    <a:pt x="2930" y="7057"/>
                  </a:cubicBezTo>
                  <a:cubicBezTo>
                    <a:pt x="3151" y="7057"/>
                    <a:pt x="3277" y="7215"/>
                    <a:pt x="3277" y="7435"/>
                  </a:cubicBezTo>
                  <a:cubicBezTo>
                    <a:pt x="3277" y="7625"/>
                    <a:pt x="3151" y="7782"/>
                    <a:pt x="2930" y="7782"/>
                  </a:cubicBezTo>
                  <a:cubicBezTo>
                    <a:pt x="1985" y="7782"/>
                    <a:pt x="1166" y="7341"/>
                    <a:pt x="567" y="6711"/>
                  </a:cubicBezTo>
                  <a:cubicBezTo>
                    <a:pt x="504" y="6963"/>
                    <a:pt x="441" y="7183"/>
                    <a:pt x="441" y="7435"/>
                  </a:cubicBezTo>
                  <a:cubicBezTo>
                    <a:pt x="441" y="8940"/>
                    <a:pt x="1695" y="9874"/>
                    <a:pt x="2958" y="9874"/>
                  </a:cubicBezTo>
                  <a:cubicBezTo>
                    <a:pt x="3572" y="9874"/>
                    <a:pt x="4188" y="9653"/>
                    <a:pt x="4663" y="9168"/>
                  </a:cubicBezTo>
                  <a:cubicBezTo>
                    <a:pt x="4726" y="9105"/>
                    <a:pt x="4813" y="9074"/>
                    <a:pt x="4903" y="9074"/>
                  </a:cubicBezTo>
                  <a:cubicBezTo>
                    <a:pt x="4994" y="9074"/>
                    <a:pt x="5088" y="9105"/>
                    <a:pt x="5167" y="9168"/>
                  </a:cubicBezTo>
                  <a:cubicBezTo>
                    <a:pt x="5293" y="9263"/>
                    <a:pt x="5293" y="9515"/>
                    <a:pt x="5167" y="9672"/>
                  </a:cubicBezTo>
                  <a:cubicBezTo>
                    <a:pt x="4600" y="10271"/>
                    <a:pt x="3812" y="10617"/>
                    <a:pt x="2930" y="10617"/>
                  </a:cubicBezTo>
                  <a:cubicBezTo>
                    <a:pt x="2867" y="10617"/>
                    <a:pt x="2773" y="10617"/>
                    <a:pt x="2710" y="10586"/>
                  </a:cubicBezTo>
                  <a:lnTo>
                    <a:pt x="2710" y="10586"/>
                  </a:lnTo>
                  <a:cubicBezTo>
                    <a:pt x="2962" y="11405"/>
                    <a:pt x="3749" y="12035"/>
                    <a:pt x="4663" y="12035"/>
                  </a:cubicBezTo>
                  <a:cubicBezTo>
                    <a:pt x="5450" y="12035"/>
                    <a:pt x="6081" y="11405"/>
                    <a:pt x="6081" y="10617"/>
                  </a:cubicBezTo>
                  <a:lnTo>
                    <a:pt x="6081" y="1450"/>
                  </a:lnTo>
                  <a:cubicBezTo>
                    <a:pt x="6081" y="599"/>
                    <a:pt x="5450" y="0"/>
                    <a:pt x="47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732" name="Google Shape;732;p57"/>
          <p:cNvGrpSpPr/>
          <p:nvPr/>
        </p:nvGrpSpPr>
        <p:grpSpPr>
          <a:xfrm>
            <a:off x="1030227" y="4689492"/>
            <a:ext cx="496999" cy="494545"/>
            <a:chOff x="-42994575" y="3950300"/>
            <a:chExt cx="319025" cy="317450"/>
          </a:xfrm>
          <a:solidFill>
            <a:schemeClr val="bg1"/>
          </a:solidFill>
        </p:grpSpPr>
        <p:sp>
          <p:nvSpPr>
            <p:cNvPr id="733" name="Google Shape;733;p57"/>
            <p:cNvSpPr/>
            <p:nvPr/>
          </p:nvSpPr>
          <p:spPr>
            <a:xfrm>
              <a:off x="-42930775" y="4225200"/>
              <a:ext cx="191425" cy="42550"/>
            </a:xfrm>
            <a:custGeom>
              <a:avLst/>
              <a:gdLst/>
              <a:ahLst/>
              <a:cxnLst/>
              <a:rect l="l" t="t" r="r" b="b"/>
              <a:pathLst>
                <a:path w="7657" h="1702" extrusionOk="0">
                  <a:moveTo>
                    <a:pt x="442" y="0"/>
                  </a:moveTo>
                  <a:cubicBezTo>
                    <a:pt x="190" y="0"/>
                    <a:pt x="1" y="221"/>
                    <a:pt x="1" y="441"/>
                  </a:cubicBezTo>
                  <a:lnTo>
                    <a:pt x="1" y="1292"/>
                  </a:lnTo>
                  <a:cubicBezTo>
                    <a:pt x="1" y="1512"/>
                    <a:pt x="190" y="1701"/>
                    <a:pt x="442" y="1701"/>
                  </a:cubicBezTo>
                  <a:lnTo>
                    <a:pt x="7215" y="1701"/>
                  </a:lnTo>
                  <a:cubicBezTo>
                    <a:pt x="7499" y="1701"/>
                    <a:pt x="7656" y="1512"/>
                    <a:pt x="7656" y="1292"/>
                  </a:cubicBezTo>
                  <a:lnTo>
                    <a:pt x="7656" y="441"/>
                  </a:lnTo>
                  <a:cubicBezTo>
                    <a:pt x="7656" y="221"/>
                    <a:pt x="7436" y="0"/>
                    <a:pt x="72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4" name="Google Shape;734;p57"/>
            <p:cNvSpPr/>
            <p:nvPr/>
          </p:nvSpPr>
          <p:spPr>
            <a:xfrm>
              <a:off x="-42908725" y="4163750"/>
              <a:ext cx="148900" cy="42550"/>
            </a:xfrm>
            <a:custGeom>
              <a:avLst/>
              <a:gdLst/>
              <a:ahLst/>
              <a:cxnLst/>
              <a:rect l="l" t="t" r="r" b="b"/>
              <a:pathLst>
                <a:path w="5956" h="1702" extrusionOk="0">
                  <a:moveTo>
                    <a:pt x="442" y="1"/>
                  </a:moveTo>
                  <a:cubicBezTo>
                    <a:pt x="190" y="1"/>
                    <a:pt x="1" y="190"/>
                    <a:pt x="1" y="410"/>
                  </a:cubicBezTo>
                  <a:lnTo>
                    <a:pt x="1" y="1261"/>
                  </a:lnTo>
                  <a:cubicBezTo>
                    <a:pt x="1" y="1481"/>
                    <a:pt x="190" y="1702"/>
                    <a:pt x="442" y="1702"/>
                  </a:cubicBezTo>
                  <a:lnTo>
                    <a:pt x="5514" y="1702"/>
                  </a:lnTo>
                  <a:cubicBezTo>
                    <a:pt x="5735" y="1702"/>
                    <a:pt x="5955" y="1481"/>
                    <a:pt x="5955" y="1261"/>
                  </a:cubicBezTo>
                  <a:lnTo>
                    <a:pt x="5955" y="410"/>
                  </a:lnTo>
                  <a:cubicBezTo>
                    <a:pt x="5955" y="190"/>
                    <a:pt x="5735" y="1"/>
                    <a:pt x="55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5" name="Google Shape;735;p57"/>
            <p:cNvSpPr/>
            <p:nvPr/>
          </p:nvSpPr>
          <p:spPr>
            <a:xfrm>
              <a:off x="-42994575" y="3950300"/>
              <a:ext cx="319025" cy="211125"/>
            </a:xfrm>
            <a:custGeom>
              <a:avLst/>
              <a:gdLst/>
              <a:ahLst/>
              <a:cxnLst/>
              <a:rect l="l" t="t" r="r" b="b"/>
              <a:pathLst>
                <a:path w="12761" h="8445" extrusionOk="0">
                  <a:moveTo>
                    <a:pt x="6428" y="852"/>
                  </a:moveTo>
                  <a:cubicBezTo>
                    <a:pt x="6648" y="852"/>
                    <a:pt x="6806" y="1009"/>
                    <a:pt x="6869" y="1261"/>
                  </a:cubicBezTo>
                  <a:lnTo>
                    <a:pt x="6869" y="1324"/>
                  </a:lnTo>
                  <a:cubicBezTo>
                    <a:pt x="6806" y="1513"/>
                    <a:pt x="6648" y="1702"/>
                    <a:pt x="6428" y="1702"/>
                  </a:cubicBezTo>
                  <a:cubicBezTo>
                    <a:pt x="6176" y="1702"/>
                    <a:pt x="6018" y="1576"/>
                    <a:pt x="5987" y="1324"/>
                  </a:cubicBezTo>
                  <a:lnTo>
                    <a:pt x="5987" y="1261"/>
                  </a:lnTo>
                  <a:cubicBezTo>
                    <a:pt x="6018" y="1041"/>
                    <a:pt x="6176" y="852"/>
                    <a:pt x="6428" y="852"/>
                  </a:cubicBezTo>
                  <a:close/>
                  <a:moveTo>
                    <a:pt x="2112" y="2742"/>
                  </a:moveTo>
                  <a:lnTo>
                    <a:pt x="3340" y="6396"/>
                  </a:lnTo>
                  <a:lnTo>
                    <a:pt x="914" y="6396"/>
                  </a:lnTo>
                  <a:lnTo>
                    <a:pt x="2112" y="2742"/>
                  </a:lnTo>
                  <a:close/>
                  <a:moveTo>
                    <a:pt x="10681" y="2742"/>
                  </a:moveTo>
                  <a:lnTo>
                    <a:pt x="11878" y="6396"/>
                  </a:lnTo>
                  <a:lnTo>
                    <a:pt x="9452" y="6396"/>
                  </a:lnTo>
                  <a:lnTo>
                    <a:pt x="10681" y="2742"/>
                  </a:lnTo>
                  <a:close/>
                  <a:moveTo>
                    <a:pt x="6333" y="1"/>
                  </a:moveTo>
                  <a:cubicBezTo>
                    <a:pt x="5798" y="1"/>
                    <a:pt x="5325" y="347"/>
                    <a:pt x="5168" y="852"/>
                  </a:cubicBezTo>
                  <a:lnTo>
                    <a:pt x="1292" y="852"/>
                  </a:lnTo>
                  <a:cubicBezTo>
                    <a:pt x="1103" y="852"/>
                    <a:pt x="914" y="1009"/>
                    <a:pt x="883" y="1198"/>
                  </a:cubicBezTo>
                  <a:cubicBezTo>
                    <a:pt x="820" y="1482"/>
                    <a:pt x="1040" y="1702"/>
                    <a:pt x="1292" y="1702"/>
                  </a:cubicBezTo>
                  <a:lnTo>
                    <a:pt x="1576" y="1702"/>
                  </a:lnTo>
                  <a:cubicBezTo>
                    <a:pt x="1" y="6491"/>
                    <a:pt x="32" y="6333"/>
                    <a:pt x="32" y="6459"/>
                  </a:cubicBezTo>
                  <a:cubicBezTo>
                    <a:pt x="64" y="7562"/>
                    <a:pt x="1009" y="8444"/>
                    <a:pt x="2112" y="8444"/>
                  </a:cubicBezTo>
                  <a:cubicBezTo>
                    <a:pt x="3277" y="8444"/>
                    <a:pt x="4159" y="7562"/>
                    <a:pt x="4159" y="6459"/>
                  </a:cubicBezTo>
                  <a:cubicBezTo>
                    <a:pt x="4159" y="6333"/>
                    <a:pt x="4222" y="6491"/>
                    <a:pt x="2647" y="1702"/>
                  </a:cubicBezTo>
                  <a:lnTo>
                    <a:pt x="5105" y="1702"/>
                  </a:lnTo>
                  <a:lnTo>
                    <a:pt x="5105" y="7342"/>
                  </a:lnTo>
                  <a:cubicBezTo>
                    <a:pt x="5105" y="7594"/>
                    <a:pt x="5325" y="7783"/>
                    <a:pt x="5546" y="7783"/>
                  </a:cubicBezTo>
                  <a:lnTo>
                    <a:pt x="7247" y="7783"/>
                  </a:lnTo>
                  <a:cubicBezTo>
                    <a:pt x="7499" y="7783"/>
                    <a:pt x="7688" y="7594"/>
                    <a:pt x="7688" y="7342"/>
                  </a:cubicBezTo>
                  <a:lnTo>
                    <a:pt x="7688" y="1702"/>
                  </a:lnTo>
                  <a:lnTo>
                    <a:pt x="10177" y="1702"/>
                  </a:lnTo>
                  <a:cubicBezTo>
                    <a:pt x="8602" y="6491"/>
                    <a:pt x="8633" y="6333"/>
                    <a:pt x="8633" y="6459"/>
                  </a:cubicBezTo>
                  <a:cubicBezTo>
                    <a:pt x="8665" y="7562"/>
                    <a:pt x="9578" y="8444"/>
                    <a:pt x="10681" y="8444"/>
                  </a:cubicBezTo>
                  <a:cubicBezTo>
                    <a:pt x="11815" y="8444"/>
                    <a:pt x="12729" y="7562"/>
                    <a:pt x="12729" y="6459"/>
                  </a:cubicBezTo>
                  <a:cubicBezTo>
                    <a:pt x="12729" y="6333"/>
                    <a:pt x="12760" y="6491"/>
                    <a:pt x="11185" y="1702"/>
                  </a:cubicBezTo>
                  <a:lnTo>
                    <a:pt x="11437" y="1702"/>
                  </a:lnTo>
                  <a:cubicBezTo>
                    <a:pt x="11626" y="1702"/>
                    <a:pt x="11815" y="1576"/>
                    <a:pt x="11847" y="1356"/>
                  </a:cubicBezTo>
                  <a:cubicBezTo>
                    <a:pt x="11910" y="1104"/>
                    <a:pt x="11689" y="852"/>
                    <a:pt x="11437" y="852"/>
                  </a:cubicBezTo>
                  <a:lnTo>
                    <a:pt x="7530" y="852"/>
                  </a:lnTo>
                  <a:cubicBezTo>
                    <a:pt x="7373" y="347"/>
                    <a:pt x="6900" y="1"/>
                    <a:pt x="63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736" name="Google Shape;736;p57"/>
          <p:cNvGrpSpPr/>
          <p:nvPr/>
        </p:nvGrpSpPr>
        <p:grpSpPr>
          <a:xfrm>
            <a:off x="1075130" y="2814905"/>
            <a:ext cx="407181" cy="451469"/>
            <a:chOff x="3300325" y="249875"/>
            <a:chExt cx="433725" cy="480900"/>
          </a:xfrm>
          <a:solidFill>
            <a:schemeClr val="bg1"/>
          </a:solidFill>
        </p:grpSpPr>
        <p:sp>
          <p:nvSpPr>
            <p:cNvPr id="737" name="Google Shape;737;p57"/>
            <p:cNvSpPr/>
            <p:nvPr/>
          </p:nvSpPr>
          <p:spPr>
            <a:xfrm>
              <a:off x="3610875" y="334550"/>
              <a:ext cx="56475" cy="28250"/>
            </a:xfrm>
            <a:custGeom>
              <a:avLst/>
              <a:gdLst/>
              <a:ahLst/>
              <a:cxnLst/>
              <a:rect l="l" t="t" r="r" b="b"/>
              <a:pathLst>
                <a:path w="2259" h="1130" extrusionOk="0">
                  <a:moveTo>
                    <a:pt x="566" y="0"/>
                  </a:moveTo>
                  <a:cubicBezTo>
                    <a:pt x="253" y="0"/>
                    <a:pt x="0" y="253"/>
                    <a:pt x="0" y="567"/>
                  </a:cubicBezTo>
                  <a:cubicBezTo>
                    <a:pt x="0" y="877"/>
                    <a:pt x="253" y="1130"/>
                    <a:pt x="566" y="1130"/>
                  </a:cubicBezTo>
                  <a:lnTo>
                    <a:pt x="1696" y="1130"/>
                  </a:lnTo>
                  <a:cubicBezTo>
                    <a:pt x="2006" y="1130"/>
                    <a:pt x="2259" y="877"/>
                    <a:pt x="2259" y="567"/>
                  </a:cubicBezTo>
                  <a:cubicBezTo>
                    <a:pt x="2259" y="253"/>
                    <a:pt x="2006" y="0"/>
                    <a:pt x="16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435D74"/>
                </a:solidFill>
              </a:endParaRPr>
            </a:p>
          </p:txBody>
        </p:sp>
        <p:sp>
          <p:nvSpPr>
            <p:cNvPr id="738" name="Google Shape;738;p57"/>
            <p:cNvSpPr/>
            <p:nvPr/>
          </p:nvSpPr>
          <p:spPr>
            <a:xfrm>
              <a:off x="3467675" y="249875"/>
              <a:ext cx="46400" cy="56475"/>
            </a:xfrm>
            <a:custGeom>
              <a:avLst/>
              <a:gdLst/>
              <a:ahLst/>
              <a:cxnLst/>
              <a:rect l="l" t="t" r="r" b="b"/>
              <a:pathLst>
                <a:path w="1856" h="2259" extrusionOk="0">
                  <a:moveTo>
                    <a:pt x="647" y="1"/>
                  </a:moveTo>
                  <a:cubicBezTo>
                    <a:pt x="562" y="1"/>
                    <a:pt x="476" y="20"/>
                    <a:pt x="395" y="60"/>
                  </a:cubicBezTo>
                  <a:cubicBezTo>
                    <a:pt x="115" y="198"/>
                    <a:pt x="1" y="539"/>
                    <a:pt x="142" y="819"/>
                  </a:cubicBezTo>
                  <a:lnTo>
                    <a:pt x="705" y="1948"/>
                  </a:lnTo>
                  <a:cubicBezTo>
                    <a:pt x="806" y="2144"/>
                    <a:pt x="1004" y="2259"/>
                    <a:pt x="1211" y="2259"/>
                  </a:cubicBezTo>
                  <a:cubicBezTo>
                    <a:pt x="1296" y="2259"/>
                    <a:pt x="1383" y="2239"/>
                    <a:pt x="1464" y="2198"/>
                  </a:cubicBezTo>
                  <a:cubicBezTo>
                    <a:pt x="1744" y="2059"/>
                    <a:pt x="1856" y="1722"/>
                    <a:pt x="1717" y="1442"/>
                  </a:cubicBezTo>
                  <a:lnTo>
                    <a:pt x="1151" y="313"/>
                  </a:lnTo>
                  <a:cubicBezTo>
                    <a:pt x="1053" y="114"/>
                    <a:pt x="853" y="1"/>
                    <a:pt x="6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435D74"/>
                </a:solidFill>
              </a:endParaRPr>
            </a:p>
          </p:txBody>
        </p:sp>
        <p:sp>
          <p:nvSpPr>
            <p:cNvPr id="739" name="Google Shape;739;p57"/>
            <p:cNvSpPr/>
            <p:nvPr/>
          </p:nvSpPr>
          <p:spPr>
            <a:xfrm>
              <a:off x="3566525" y="249875"/>
              <a:ext cx="46400" cy="56475"/>
            </a:xfrm>
            <a:custGeom>
              <a:avLst/>
              <a:gdLst/>
              <a:ahLst/>
              <a:cxnLst/>
              <a:rect l="l" t="t" r="r" b="b"/>
              <a:pathLst>
                <a:path w="1856" h="2259" extrusionOk="0">
                  <a:moveTo>
                    <a:pt x="1210" y="1"/>
                  </a:moveTo>
                  <a:cubicBezTo>
                    <a:pt x="1003" y="1"/>
                    <a:pt x="803" y="114"/>
                    <a:pt x="705" y="313"/>
                  </a:cubicBezTo>
                  <a:lnTo>
                    <a:pt x="139" y="1442"/>
                  </a:lnTo>
                  <a:cubicBezTo>
                    <a:pt x="1" y="1719"/>
                    <a:pt x="115" y="2059"/>
                    <a:pt x="392" y="2198"/>
                  </a:cubicBezTo>
                  <a:cubicBezTo>
                    <a:pt x="474" y="2239"/>
                    <a:pt x="561" y="2259"/>
                    <a:pt x="646" y="2259"/>
                  </a:cubicBezTo>
                  <a:cubicBezTo>
                    <a:pt x="852" y="2259"/>
                    <a:pt x="1051" y="2144"/>
                    <a:pt x="1151" y="1948"/>
                  </a:cubicBezTo>
                  <a:lnTo>
                    <a:pt x="1714" y="819"/>
                  </a:lnTo>
                  <a:cubicBezTo>
                    <a:pt x="1856" y="539"/>
                    <a:pt x="1741" y="198"/>
                    <a:pt x="1461" y="60"/>
                  </a:cubicBezTo>
                  <a:cubicBezTo>
                    <a:pt x="1381" y="20"/>
                    <a:pt x="1295" y="1"/>
                    <a:pt x="12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435D74"/>
                </a:solidFill>
              </a:endParaRPr>
            </a:p>
          </p:txBody>
        </p:sp>
        <p:sp>
          <p:nvSpPr>
            <p:cNvPr id="740" name="Google Shape;740;p57"/>
            <p:cNvSpPr/>
            <p:nvPr/>
          </p:nvSpPr>
          <p:spPr>
            <a:xfrm>
              <a:off x="3413250" y="334550"/>
              <a:ext cx="56500" cy="28250"/>
            </a:xfrm>
            <a:custGeom>
              <a:avLst/>
              <a:gdLst/>
              <a:ahLst/>
              <a:cxnLst/>
              <a:rect l="l" t="t" r="r" b="b"/>
              <a:pathLst>
                <a:path w="2260" h="1130" extrusionOk="0">
                  <a:moveTo>
                    <a:pt x="567" y="0"/>
                  </a:moveTo>
                  <a:cubicBezTo>
                    <a:pt x="254" y="0"/>
                    <a:pt x="1" y="253"/>
                    <a:pt x="1" y="567"/>
                  </a:cubicBezTo>
                  <a:cubicBezTo>
                    <a:pt x="1" y="877"/>
                    <a:pt x="254" y="1130"/>
                    <a:pt x="567" y="1130"/>
                  </a:cubicBezTo>
                  <a:lnTo>
                    <a:pt x="1696" y="1130"/>
                  </a:lnTo>
                  <a:cubicBezTo>
                    <a:pt x="2006" y="1130"/>
                    <a:pt x="2259" y="877"/>
                    <a:pt x="2259" y="567"/>
                  </a:cubicBezTo>
                  <a:cubicBezTo>
                    <a:pt x="2259" y="253"/>
                    <a:pt x="2006" y="0"/>
                    <a:pt x="16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435D74"/>
                </a:solidFill>
              </a:endParaRPr>
            </a:p>
          </p:txBody>
        </p:sp>
        <p:sp>
          <p:nvSpPr>
            <p:cNvPr id="741" name="Google Shape;741;p57"/>
            <p:cNvSpPr/>
            <p:nvPr/>
          </p:nvSpPr>
          <p:spPr>
            <a:xfrm>
              <a:off x="3300325" y="476675"/>
              <a:ext cx="84725" cy="254100"/>
            </a:xfrm>
            <a:custGeom>
              <a:avLst/>
              <a:gdLst/>
              <a:ahLst/>
              <a:cxnLst/>
              <a:rect l="l" t="t" r="r" b="b"/>
              <a:pathLst>
                <a:path w="3389" h="10164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lnTo>
                    <a:pt x="1" y="9598"/>
                  </a:lnTo>
                  <a:cubicBezTo>
                    <a:pt x="1" y="9911"/>
                    <a:pt x="254" y="10164"/>
                    <a:pt x="567" y="10164"/>
                  </a:cubicBezTo>
                  <a:lnTo>
                    <a:pt x="2825" y="10164"/>
                  </a:lnTo>
                  <a:cubicBezTo>
                    <a:pt x="3136" y="10164"/>
                    <a:pt x="3389" y="9911"/>
                    <a:pt x="3389" y="9598"/>
                  </a:cubicBezTo>
                  <a:lnTo>
                    <a:pt x="3389" y="564"/>
                  </a:lnTo>
                  <a:cubicBezTo>
                    <a:pt x="3389" y="251"/>
                    <a:pt x="3136" y="1"/>
                    <a:pt x="28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435D74"/>
                </a:solidFill>
              </a:endParaRPr>
            </a:p>
          </p:txBody>
        </p:sp>
        <p:sp>
          <p:nvSpPr>
            <p:cNvPr id="742" name="Google Shape;742;p57"/>
            <p:cNvSpPr/>
            <p:nvPr/>
          </p:nvSpPr>
          <p:spPr>
            <a:xfrm>
              <a:off x="3413250" y="335525"/>
              <a:ext cx="320800" cy="395250"/>
            </a:xfrm>
            <a:custGeom>
              <a:avLst/>
              <a:gdLst/>
              <a:ahLst/>
              <a:cxnLst/>
              <a:rect l="l" t="t" r="r" b="b"/>
              <a:pathLst>
                <a:path w="12832" h="15810" extrusionOk="0">
                  <a:moveTo>
                    <a:pt x="3954" y="1"/>
                  </a:moveTo>
                  <a:cubicBezTo>
                    <a:pt x="3641" y="1"/>
                    <a:pt x="3388" y="254"/>
                    <a:pt x="3388" y="564"/>
                  </a:cubicBezTo>
                  <a:cubicBezTo>
                    <a:pt x="3388" y="1871"/>
                    <a:pt x="2879" y="4225"/>
                    <a:pt x="1922" y="5186"/>
                  </a:cubicBezTo>
                  <a:cubicBezTo>
                    <a:pt x="1274" y="5830"/>
                    <a:pt x="723" y="6065"/>
                    <a:pt x="1" y="6427"/>
                  </a:cubicBezTo>
                  <a:lnTo>
                    <a:pt x="1" y="14897"/>
                  </a:lnTo>
                  <a:cubicBezTo>
                    <a:pt x="1109" y="15268"/>
                    <a:pt x="2515" y="15810"/>
                    <a:pt x="4659" y="15810"/>
                  </a:cubicBezTo>
                  <a:lnTo>
                    <a:pt x="8351" y="15810"/>
                  </a:lnTo>
                  <a:cubicBezTo>
                    <a:pt x="9567" y="15810"/>
                    <a:pt x="10516" y="14680"/>
                    <a:pt x="10046" y="13491"/>
                  </a:cubicBezTo>
                  <a:cubicBezTo>
                    <a:pt x="11019" y="13226"/>
                    <a:pt x="11546" y="12172"/>
                    <a:pt x="11175" y="11233"/>
                  </a:cubicBezTo>
                  <a:cubicBezTo>
                    <a:pt x="12386" y="10901"/>
                    <a:pt x="12832" y="9408"/>
                    <a:pt x="11992" y="8468"/>
                  </a:cubicBezTo>
                  <a:cubicBezTo>
                    <a:pt x="12314" y="8107"/>
                    <a:pt x="12467" y="7625"/>
                    <a:pt x="12410" y="7143"/>
                  </a:cubicBezTo>
                  <a:cubicBezTo>
                    <a:pt x="12311" y="6267"/>
                    <a:pt x="11495" y="5647"/>
                    <a:pt x="10612" y="5647"/>
                  </a:cubicBezTo>
                  <a:lnTo>
                    <a:pt x="6213" y="5647"/>
                  </a:lnTo>
                  <a:cubicBezTo>
                    <a:pt x="6586" y="4975"/>
                    <a:pt x="6785" y="3081"/>
                    <a:pt x="6776" y="2307"/>
                  </a:cubicBezTo>
                  <a:cubicBezTo>
                    <a:pt x="6761" y="1027"/>
                    <a:pt x="5701" y="1"/>
                    <a:pt x="4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435D74"/>
                </a:solidFill>
              </a:endParaRPr>
            </a:p>
          </p:txBody>
        </p:sp>
      </p:grpSp>
      <p:grpSp>
        <p:nvGrpSpPr>
          <p:cNvPr id="3" name="Grupo 2">
            <a:extLst>
              <a:ext uri="{FF2B5EF4-FFF2-40B4-BE49-F238E27FC236}">
                <a16:creationId xmlns:a16="http://schemas.microsoft.com/office/drawing/2014/main" id="{8C9F14FE-5F4E-8365-7E8B-639E45CDC75D}"/>
              </a:ext>
            </a:extLst>
          </p:cNvPr>
          <p:cNvGrpSpPr/>
          <p:nvPr/>
        </p:nvGrpSpPr>
        <p:grpSpPr>
          <a:xfrm>
            <a:off x="4148230" y="2023775"/>
            <a:ext cx="4591879" cy="4719696"/>
            <a:chOff x="4148230" y="2023775"/>
            <a:chExt cx="4591879" cy="4719696"/>
          </a:xfrm>
        </p:grpSpPr>
        <p:sp>
          <p:nvSpPr>
            <p:cNvPr id="34" name="Elipse 33">
              <a:extLst>
                <a:ext uri="{FF2B5EF4-FFF2-40B4-BE49-F238E27FC236}">
                  <a16:creationId xmlns:a16="http://schemas.microsoft.com/office/drawing/2014/main" id="{2F4F00AF-A361-46A8-B9F1-D8A8E3EBF7F0}"/>
                </a:ext>
              </a:extLst>
            </p:cNvPr>
            <p:cNvSpPr/>
            <p:nvPr/>
          </p:nvSpPr>
          <p:spPr>
            <a:xfrm>
              <a:off x="4148230" y="5983357"/>
              <a:ext cx="4591879" cy="760114"/>
            </a:xfrm>
            <a:prstGeom prst="ellipse">
              <a:avLst/>
            </a:prstGeom>
            <a:solidFill>
              <a:srgbClr val="B7CE2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grpSp>
          <p:nvGrpSpPr>
            <p:cNvPr id="2" name="Grupo 1">
              <a:extLst>
                <a:ext uri="{FF2B5EF4-FFF2-40B4-BE49-F238E27FC236}">
                  <a16:creationId xmlns:a16="http://schemas.microsoft.com/office/drawing/2014/main" id="{C74D6362-741C-4642-8C7A-7A3BAE66FCF8}"/>
                </a:ext>
              </a:extLst>
            </p:cNvPr>
            <p:cNvGrpSpPr/>
            <p:nvPr/>
          </p:nvGrpSpPr>
          <p:grpSpPr>
            <a:xfrm>
              <a:off x="4633433" y="2023775"/>
              <a:ext cx="3121846" cy="4553488"/>
              <a:chOff x="4633433" y="2023775"/>
              <a:chExt cx="3121846" cy="4553488"/>
            </a:xfrm>
          </p:grpSpPr>
          <p:sp>
            <p:nvSpPr>
              <p:cNvPr id="33" name="Rectángulo 32">
                <a:extLst>
                  <a:ext uri="{FF2B5EF4-FFF2-40B4-BE49-F238E27FC236}">
                    <a16:creationId xmlns:a16="http://schemas.microsoft.com/office/drawing/2014/main" id="{89151576-0C1D-4A1E-9FD3-C4D0DA84D363}"/>
                  </a:ext>
                </a:extLst>
              </p:cNvPr>
              <p:cNvSpPr/>
              <p:nvPr/>
            </p:nvSpPr>
            <p:spPr>
              <a:xfrm>
                <a:off x="5971095" y="5018397"/>
                <a:ext cx="766958" cy="1558866"/>
              </a:xfrm>
              <a:prstGeom prst="rect">
                <a:avLst/>
              </a:prstGeom>
              <a:solidFill>
                <a:srgbClr val="B7CE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grpSp>
            <p:nvGrpSpPr>
              <p:cNvPr id="32" name="Grupo 31">
                <a:extLst>
                  <a:ext uri="{FF2B5EF4-FFF2-40B4-BE49-F238E27FC236}">
                    <a16:creationId xmlns:a16="http://schemas.microsoft.com/office/drawing/2014/main" id="{F27FE2B5-2EB1-4109-A348-55BAB7DE88AB}"/>
                  </a:ext>
                </a:extLst>
              </p:cNvPr>
              <p:cNvGrpSpPr/>
              <p:nvPr/>
            </p:nvGrpSpPr>
            <p:grpSpPr>
              <a:xfrm>
                <a:off x="4633433" y="2023775"/>
                <a:ext cx="3121846" cy="4274930"/>
                <a:chOff x="4562232" y="1980235"/>
                <a:chExt cx="3121846" cy="4274930"/>
              </a:xfrm>
            </p:grpSpPr>
            <p:sp>
              <p:nvSpPr>
                <p:cNvPr id="14" name="Freeform 5">
                  <a:extLst>
                    <a:ext uri="{FF2B5EF4-FFF2-40B4-BE49-F238E27FC236}">
                      <a16:creationId xmlns:a16="http://schemas.microsoft.com/office/drawing/2014/main" id="{9E6D676A-D36D-4142-9E8C-D37772F178B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562232" y="2025284"/>
                  <a:ext cx="1693897" cy="2196154"/>
                </a:xfrm>
                <a:custGeom>
                  <a:avLst/>
                  <a:gdLst>
                    <a:gd name="T0" fmla="*/ 409 w 1209"/>
                    <a:gd name="T1" fmla="*/ 1552 h 1552"/>
                    <a:gd name="T2" fmla="*/ 290 w 1209"/>
                    <a:gd name="T3" fmla="*/ 1401 h 1552"/>
                    <a:gd name="T4" fmla="*/ 280 w 1209"/>
                    <a:gd name="T5" fmla="*/ 1386 h 1552"/>
                    <a:gd name="T6" fmla="*/ 47 w 1209"/>
                    <a:gd name="T7" fmla="*/ 1208 h 1552"/>
                    <a:gd name="T8" fmla="*/ 39 w 1209"/>
                    <a:gd name="T9" fmla="*/ 930 h 1552"/>
                    <a:gd name="T10" fmla="*/ 134 w 1209"/>
                    <a:gd name="T11" fmla="*/ 807 h 1552"/>
                    <a:gd name="T12" fmla="*/ 143 w 1209"/>
                    <a:gd name="T13" fmla="*/ 784 h 1552"/>
                    <a:gd name="T14" fmla="*/ 203 w 1209"/>
                    <a:gd name="T15" fmla="*/ 625 h 1552"/>
                    <a:gd name="T16" fmla="*/ 325 w 1209"/>
                    <a:gd name="T17" fmla="*/ 563 h 1552"/>
                    <a:gd name="T18" fmla="*/ 394 w 1209"/>
                    <a:gd name="T19" fmla="*/ 534 h 1552"/>
                    <a:gd name="T20" fmla="*/ 543 w 1209"/>
                    <a:gd name="T21" fmla="*/ 485 h 1552"/>
                    <a:gd name="T22" fmla="*/ 555 w 1209"/>
                    <a:gd name="T23" fmla="*/ 486 h 1552"/>
                    <a:gd name="T24" fmla="*/ 576 w 1209"/>
                    <a:gd name="T25" fmla="*/ 461 h 1552"/>
                    <a:gd name="T26" fmla="*/ 570 w 1209"/>
                    <a:gd name="T27" fmla="*/ 444 h 1552"/>
                    <a:gd name="T28" fmla="*/ 690 w 1209"/>
                    <a:gd name="T29" fmla="*/ 154 h 1552"/>
                    <a:gd name="T30" fmla="*/ 760 w 1209"/>
                    <a:gd name="T31" fmla="*/ 92 h 1552"/>
                    <a:gd name="T32" fmla="*/ 924 w 1209"/>
                    <a:gd name="T33" fmla="*/ 1 h 1552"/>
                    <a:gd name="T34" fmla="*/ 991 w 1209"/>
                    <a:gd name="T35" fmla="*/ 23 h 1552"/>
                    <a:gd name="T36" fmla="*/ 1062 w 1209"/>
                    <a:gd name="T37" fmla="*/ 45 h 1552"/>
                    <a:gd name="T38" fmla="*/ 1109 w 1209"/>
                    <a:gd name="T39" fmla="*/ 75 h 1552"/>
                    <a:gd name="T40" fmla="*/ 1145 w 1209"/>
                    <a:gd name="T41" fmla="*/ 157 h 1552"/>
                    <a:gd name="T42" fmla="*/ 1128 w 1209"/>
                    <a:gd name="T43" fmla="*/ 259 h 1552"/>
                    <a:gd name="T44" fmla="*/ 1134 w 1209"/>
                    <a:gd name="T45" fmla="*/ 313 h 1552"/>
                    <a:gd name="T46" fmla="*/ 1126 w 1209"/>
                    <a:gd name="T47" fmla="*/ 611 h 1552"/>
                    <a:gd name="T48" fmla="*/ 1078 w 1209"/>
                    <a:gd name="T49" fmla="*/ 696 h 1552"/>
                    <a:gd name="T50" fmla="*/ 917 w 1209"/>
                    <a:gd name="T51" fmla="*/ 834 h 1552"/>
                    <a:gd name="T52" fmla="*/ 847 w 1209"/>
                    <a:gd name="T53" fmla="*/ 779 h 1552"/>
                    <a:gd name="T54" fmla="*/ 844 w 1209"/>
                    <a:gd name="T55" fmla="*/ 711 h 1552"/>
                    <a:gd name="T56" fmla="*/ 819 w 1209"/>
                    <a:gd name="T57" fmla="*/ 660 h 1552"/>
                    <a:gd name="T58" fmla="*/ 759 w 1209"/>
                    <a:gd name="T59" fmla="*/ 651 h 1552"/>
                    <a:gd name="T60" fmla="*/ 714 w 1209"/>
                    <a:gd name="T61" fmla="*/ 792 h 1552"/>
                    <a:gd name="T62" fmla="*/ 751 w 1209"/>
                    <a:gd name="T63" fmla="*/ 861 h 1552"/>
                    <a:gd name="T64" fmla="*/ 775 w 1209"/>
                    <a:gd name="T65" fmla="*/ 1049 h 1552"/>
                    <a:gd name="T66" fmla="*/ 715 w 1209"/>
                    <a:gd name="T67" fmla="*/ 1152 h 1552"/>
                    <a:gd name="T68" fmla="*/ 647 w 1209"/>
                    <a:gd name="T69" fmla="*/ 1292 h 1552"/>
                    <a:gd name="T70" fmla="*/ 636 w 1209"/>
                    <a:gd name="T71" fmla="*/ 1337 h 1552"/>
                    <a:gd name="T72" fmla="*/ 552 w 1209"/>
                    <a:gd name="T73" fmla="*/ 1437 h 1552"/>
                    <a:gd name="T74" fmla="*/ 431 w 1209"/>
                    <a:gd name="T75" fmla="*/ 1537 h 1552"/>
                    <a:gd name="T76" fmla="*/ 409 w 1209"/>
                    <a:gd name="T77" fmla="*/ 1552 h 15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</a:cxnLst>
                  <a:rect l="0" t="0" r="r" b="b"/>
                  <a:pathLst>
                    <a:path w="1209" h="1552">
                      <a:moveTo>
                        <a:pt x="409" y="1552"/>
                      </a:moveTo>
                      <a:cubicBezTo>
                        <a:pt x="349" y="1534"/>
                        <a:pt x="293" y="1463"/>
                        <a:pt x="290" y="1401"/>
                      </a:cubicBezTo>
                      <a:cubicBezTo>
                        <a:pt x="290" y="1393"/>
                        <a:pt x="291" y="1388"/>
                        <a:pt x="280" y="1386"/>
                      </a:cubicBezTo>
                      <a:cubicBezTo>
                        <a:pt x="167" y="1373"/>
                        <a:pt x="91" y="1311"/>
                        <a:pt x="47" y="1208"/>
                      </a:cubicBezTo>
                      <a:cubicBezTo>
                        <a:pt x="9" y="1117"/>
                        <a:pt x="0" y="1024"/>
                        <a:pt x="39" y="930"/>
                      </a:cubicBezTo>
                      <a:cubicBezTo>
                        <a:pt x="59" y="881"/>
                        <a:pt x="92" y="839"/>
                        <a:pt x="134" y="807"/>
                      </a:cubicBezTo>
                      <a:cubicBezTo>
                        <a:pt x="143" y="800"/>
                        <a:pt x="143" y="793"/>
                        <a:pt x="143" y="784"/>
                      </a:cubicBezTo>
                      <a:cubicBezTo>
                        <a:pt x="147" y="725"/>
                        <a:pt x="162" y="670"/>
                        <a:pt x="203" y="625"/>
                      </a:cubicBezTo>
                      <a:cubicBezTo>
                        <a:pt x="236" y="589"/>
                        <a:pt x="275" y="559"/>
                        <a:pt x="325" y="563"/>
                      </a:cubicBezTo>
                      <a:cubicBezTo>
                        <a:pt x="357" y="566"/>
                        <a:pt x="374" y="555"/>
                        <a:pt x="394" y="534"/>
                      </a:cubicBezTo>
                      <a:cubicBezTo>
                        <a:pt x="434" y="491"/>
                        <a:pt x="485" y="476"/>
                        <a:pt x="543" y="485"/>
                      </a:cubicBezTo>
                      <a:cubicBezTo>
                        <a:pt x="547" y="485"/>
                        <a:pt x="551" y="486"/>
                        <a:pt x="555" y="486"/>
                      </a:cubicBezTo>
                      <a:cubicBezTo>
                        <a:pt x="575" y="488"/>
                        <a:pt x="581" y="480"/>
                        <a:pt x="576" y="461"/>
                      </a:cubicBezTo>
                      <a:cubicBezTo>
                        <a:pt x="574" y="455"/>
                        <a:pt x="572" y="450"/>
                        <a:pt x="570" y="444"/>
                      </a:cubicBezTo>
                      <a:cubicBezTo>
                        <a:pt x="510" y="311"/>
                        <a:pt x="599" y="194"/>
                        <a:pt x="690" y="154"/>
                      </a:cubicBezTo>
                      <a:cubicBezTo>
                        <a:pt x="722" y="141"/>
                        <a:pt x="742" y="120"/>
                        <a:pt x="760" y="92"/>
                      </a:cubicBezTo>
                      <a:cubicBezTo>
                        <a:pt x="798" y="34"/>
                        <a:pt x="854" y="3"/>
                        <a:pt x="924" y="1"/>
                      </a:cubicBezTo>
                      <a:cubicBezTo>
                        <a:pt x="949" y="0"/>
                        <a:pt x="972" y="8"/>
                        <a:pt x="991" y="23"/>
                      </a:cubicBezTo>
                      <a:cubicBezTo>
                        <a:pt x="1013" y="38"/>
                        <a:pt x="1036" y="46"/>
                        <a:pt x="1062" y="45"/>
                      </a:cubicBezTo>
                      <a:cubicBezTo>
                        <a:pt x="1084" y="45"/>
                        <a:pt x="1097" y="59"/>
                        <a:pt x="1109" y="75"/>
                      </a:cubicBezTo>
                      <a:cubicBezTo>
                        <a:pt x="1126" y="100"/>
                        <a:pt x="1137" y="128"/>
                        <a:pt x="1145" y="157"/>
                      </a:cubicBezTo>
                      <a:cubicBezTo>
                        <a:pt x="1156" y="193"/>
                        <a:pt x="1146" y="227"/>
                        <a:pt x="1128" y="259"/>
                      </a:cubicBezTo>
                      <a:cubicBezTo>
                        <a:pt x="1113" y="286"/>
                        <a:pt x="1113" y="289"/>
                        <a:pt x="1134" y="313"/>
                      </a:cubicBezTo>
                      <a:cubicBezTo>
                        <a:pt x="1209" y="398"/>
                        <a:pt x="1207" y="532"/>
                        <a:pt x="1126" y="611"/>
                      </a:cubicBezTo>
                      <a:cubicBezTo>
                        <a:pt x="1101" y="635"/>
                        <a:pt x="1088" y="664"/>
                        <a:pt x="1078" y="696"/>
                      </a:cubicBezTo>
                      <a:cubicBezTo>
                        <a:pt x="1053" y="774"/>
                        <a:pt x="996" y="818"/>
                        <a:pt x="917" y="834"/>
                      </a:cubicBezTo>
                      <a:cubicBezTo>
                        <a:pt x="876" y="843"/>
                        <a:pt x="849" y="821"/>
                        <a:pt x="847" y="779"/>
                      </a:cubicBezTo>
                      <a:cubicBezTo>
                        <a:pt x="846" y="756"/>
                        <a:pt x="848" y="734"/>
                        <a:pt x="844" y="711"/>
                      </a:cubicBezTo>
                      <a:cubicBezTo>
                        <a:pt x="840" y="692"/>
                        <a:pt x="833" y="674"/>
                        <a:pt x="819" y="660"/>
                      </a:cubicBezTo>
                      <a:cubicBezTo>
                        <a:pt x="800" y="639"/>
                        <a:pt x="783" y="636"/>
                        <a:pt x="759" y="651"/>
                      </a:cubicBezTo>
                      <a:cubicBezTo>
                        <a:pt x="712" y="678"/>
                        <a:pt x="692" y="739"/>
                        <a:pt x="714" y="792"/>
                      </a:cubicBezTo>
                      <a:cubicBezTo>
                        <a:pt x="724" y="817"/>
                        <a:pt x="737" y="839"/>
                        <a:pt x="751" y="861"/>
                      </a:cubicBezTo>
                      <a:cubicBezTo>
                        <a:pt x="786" y="920"/>
                        <a:pt x="795" y="983"/>
                        <a:pt x="775" y="1049"/>
                      </a:cubicBezTo>
                      <a:cubicBezTo>
                        <a:pt x="764" y="1089"/>
                        <a:pt x="741" y="1121"/>
                        <a:pt x="715" y="1152"/>
                      </a:cubicBezTo>
                      <a:cubicBezTo>
                        <a:pt x="681" y="1194"/>
                        <a:pt x="657" y="1239"/>
                        <a:pt x="647" y="1292"/>
                      </a:cubicBezTo>
                      <a:cubicBezTo>
                        <a:pt x="644" y="1307"/>
                        <a:pt x="639" y="1322"/>
                        <a:pt x="636" y="1337"/>
                      </a:cubicBezTo>
                      <a:cubicBezTo>
                        <a:pt x="624" y="1384"/>
                        <a:pt x="596" y="1419"/>
                        <a:pt x="552" y="1437"/>
                      </a:cubicBezTo>
                      <a:cubicBezTo>
                        <a:pt x="463" y="1473"/>
                        <a:pt x="481" y="1465"/>
                        <a:pt x="431" y="1537"/>
                      </a:cubicBezTo>
                      <a:cubicBezTo>
                        <a:pt x="426" y="1545"/>
                        <a:pt x="420" y="1552"/>
                        <a:pt x="409" y="1552"/>
                      </a:cubicBezTo>
                      <a:close/>
                    </a:path>
                  </a:pathLst>
                </a:custGeom>
                <a:solidFill>
                  <a:srgbClr val="709A2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ES"/>
                </a:p>
              </p:txBody>
            </p:sp>
            <p:sp>
              <p:nvSpPr>
                <p:cNvPr id="15" name="Freeform 6">
                  <a:extLst>
                    <a:ext uri="{FF2B5EF4-FFF2-40B4-BE49-F238E27FC236}">
                      <a16:creationId xmlns:a16="http://schemas.microsoft.com/office/drawing/2014/main" id="{C93EE609-B733-425C-B977-E9003515C1D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132343" y="1980235"/>
                  <a:ext cx="1676708" cy="2376969"/>
                </a:xfrm>
                <a:custGeom>
                  <a:avLst/>
                  <a:gdLst>
                    <a:gd name="T0" fmla="*/ 0 w 1195"/>
                    <a:gd name="T1" fmla="*/ 1576 h 1663"/>
                    <a:gd name="T2" fmla="*/ 38 w 1195"/>
                    <a:gd name="T3" fmla="*/ 1517 h 1663"/>
                    <a:gd name="T4" fmla="*/ 102 w 1195"/>
                    <a:gd name="T5" fmla="*/ 1467 h 1663"/>
                    <a:gd name="T6" fmla="*/ 143 w 1195"/>
                    <a:gd name="T7" fmla="*/ 1450 h 1663"/>
                    <a:gd name="T8" fmla="*/ 215 w 1195"/>
                    <a:gd name="T9" fmla="*/ 1364 h 1663"/>
                    <a:gd name="T10" fmla="*/ 217 w 1195"/>
                    <a:gd name="T11" fmla="*/ 1356 h 1663"/>
                    <a:gd name="T12" fmla="*/ 317 w 1195"/>
                    <a:gd name="T13" fmla="*/ 1142 h 1663"/>
                    <a:gd name="T14" fmla="*/ 332 w 1195"/>
                    <a:gd name="T15" fmla="*/ 889 h 1663"/>
                    <a:gd name="T16" fmla="*/ 286 w 1195"/>
                    <a:gd name="T17" fmla="*/ 784 h 1663"/>
                    <a:gd name="T18" fmla="*/ 354 w 1195"/>
                    <a:gd name="T19" fmla="*/ 660 h 1663"/>
                    <a:gd name="T20" fmla="*/ 431 w 1195"/>
                    <a:gd name="T21" fmla="*/ 693 h 1663"/>
                    <a:gd name="T22" fmla="*/ 448 w 1195"/>
                    <a:gd name="T23" fmla="*/ 762 h 1663"/>
                    <a:gd name="T24" fmla="*/ 448 w 1195"/>
                    <a:gd name="T25" fmla="*/ 806 h 1663"/>
                    <a:gd name="T26" fmla="*/ 503 w 1195"/>
                    <a:gd name="T27" fmla="*/ 849 h 1663"/>
                    <a:gd name="T28" fmla="*/ 671 w 1195"/>
                    <a:gd name="T29" fmla="*/ 679 h 1663"/>
                    <a:gd name="T30" fmla="*/ 689 w 1195"/>
                    <a:gd name="T31" fmla="*/ 648 h 1663"/>
                    <a:gd name="T32" fmla="*/ 708 w 1195"/>
                    <a:gd name="T33" fmla="*/ 334 h 1663"/>
                    <a:gd name="T34" fmla="*/ 703 w 1195"/>
                    <a:gd name="T35" fmla="*/ 288 h 1663"/>
                    <a:gd name="T36" fmla="*/ 653 w 1195"/>
                    <a:gd name="T37" fmla="*/ 69 h 1663"/>
                    <a:gd name="T38" fmla="*/ 702 w 1195"/>
                    <a:gd name="T39" fmla="*/ 39 h 1663"/>
                    <a:gd name="T40" fmla="*/ 868 w 1195"/>
                    <a:gd name="T41" fmla="*/ 40 h 1663"/>
                    <a:gd name="T42" fmla="*/ 929 w 1195"/>
                    <a:gd name="T43" fmla="*/ 105 h 1663"/>
                    <a:gd name="T44" fmla="*/ 944 w 1195"/>
                    <a:gd name="T45" fmla="*/ 116 h 1663"/>
                    <a:gd name="T46" fmla="*/ 1142 w 1195"/>
                    <a:gd name="T47" fmla="*/ 260 h 1663"/>
                    <a:gd name="T48" fmla="*/ 1192 w 1195"/>
                    <a:gd name="T49" fmla="*/ 428 h 1663"/>
                    <a:gd name="T50" fmla="*/ 1190 w 1195"/>
                    <a:gd name="T51" fmla="*/ 465 h 1663"/>
                    <a:gd name="T52" fmla="*/ 1181 w 1195"/>
                    <a:gd name="T53" fmla="*/ 482 h 1663"/>
                    <a:gd name="T54" fmla="*/ 1099 w 1195"/>
                    <a:gd name="T55" fmla="*/ 564 h 1663"/>
                    <a:gd name="T56" fmla="*/ 1046 w 1195"/>
                    <a:gd name="T57" fmla="*/ 764 h 1663"/>
                    <a:gd name="T58" fmla="*/ 1068 w 1195"/>
                    <a:gd name="T59" fmla="*/ 849 h 1663"/>
                    <a:gd name="T60" fmla="*/ 1065 w 1195"/>
                    <a:gd name="T61" fmla="*/ 938 h 1663"/>
                    <a:gd name="T62" fmla="*/ 964 w 1195"/>
                    <a:gd name="T63" fmla="*/ 1112 h 1663"/>
                    <a:gd name="T64" fmla="*/ 908 w 1195"/>
                    <a:gd name="T65" fmla="*/ 1190 h 1663"/>
                    <a:gd name="T66" fmla="*/ 893 w 1195"/>
                    <a:gd name="T67" fmla="*/ 1203 h 1663"/>
                    <a:gd name="T68" fmla="*/ 863 w 1195"/>
                    <a:gd name="T69" fmla="*/ 1166 h 1663"/>
                    <a:gd name="T70" fmla="*/ 851 w 1195"/>
                    <a:gd name="T71" fmla="*/ 1069 h 1663"/>
                    <a:gd name="T72" fmla="*/ 824 w 1195"/>
                    <a:gd name="T73" fmla="*/ 872 h 1663"/>
                    <a:gd name="T74" fmla="*/ 820 w 1195"/>
                    <a:gd name="T75" fmla="*/ 854 h 1663"/>
                    <a:gd name="T76" fmla="*/ 788 w 1195"/>
                    <a:gd name="T77" fmla="*/ 832 h 1663"/>
                    <a:gd name="T78" fmla="*/ 733 w 1195"/>
                    <a:gd name="T79" fmla="*/ 841 h 1663"/>
                    <a:gd name="T80" fmla="*/ 634 w 1195"/>
                    <a:gd name="T81" fmla="*/ 886 h 1663"/>
                    <a:gd name="T82" fmla="*/ 612 w 1195"/>
                    <a:gd name="T83" fmla="*/ 941 h 1663"/>
                    <a:gd name="T84" fmla="*/ 654 w 1195"/>
                    <a:gd name="T85" fmla="*/ 1232 h 1663"/>
                    <a:gd name="T86" fmla="*/ 658 w 1195"/>
                    <a:gd name="T87" fmla="*/ 1345 h 1663"/>
                    <a:gd name="T88" fmla="*/ 641 w 1195"/>
                    <a:gd name="T89" fmla="*/ 1376 h 1663"/>
                    <a:gd name="T90" fmla="*/ 586 w 1195"/>
                    <a:gd name="T91" fmla="*/ 1356 h 1663"/>
                    <a:gd name="T92" fmla="*/ 438 w 1195"/>
                    <a:gd name="T93" fmla="*/ 1236 h 1663"/>
                    <a:gd name="T94" fmla="*/ 382 w 1195"/>
                    <a:gd name="T95" fmla="*/ 1230 h 1663"/>
                    <a:gd name="T96" fmla="*/ 341 w 1195"/>
                    <a:gd name="T97" fmla="*/ 1261 h 1663"/>
                    <a:gd name="T98" fmla="*/ 288 w 1195"/>
                    <a:gd name="T99" fmla="*/ 1352 h 1663"/>
                    <a:gd name="T100" fmla="*/ 306 w 1195"/>
                    <a:gd name="T101" fmla="*/ 1409 h 1663"/>
                    <a:gd name="T102" fmla="*/ 401 w 1195"/>
                    <a:gd name="T103" fmla="*/ 1494 h 1663"/>
                    <a:gd name="T104" fmla="*/ 454 w 1195"/>
                    <a:gd name="T105" fmla="*/ 1554 h 1663"/>
                    <a:gd name="T106" fmla="*/ 454 w 1195"/>
                    <a:gd name="T107" fmla="*/ 1568 h 1663"/>
                    <a:gd name="T108" fmla="*/ 339 w 1195"/>
                    <a:gd name="T109" fmla="*/ 1625 h 1663"/>
                    <a:gd name="T110" fmla="*/ 82 w 1195"/>
                    <a:gd name="T111" fmla="*/ 1584 h 1663"/>
                    <a:gd name="T112" fmla="*/ 64 w 1195"/>
                    <a:gd name="T113" fmla="*/ 1579 h 1663"/>
                    <a:gd name="T114" fmla="*/ 0 w 1195"/>
                    <a:gd name="T115" fmla="*/ 1576 h 16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1195" h="1663">
                      <a:moveTo>
                        <a:pt x="0" y="1576"/>
                      </a:moveTo>
                      <a:cubicBezTo>
                        <a:pt x="13" y="1556"/>
                        <a:pt x="27" y="1537"/>
                        <a:pt x="38" y="1517"/>
                      </a:cubicBezTo>
                      <a:cubicBezTo>
                        <a:pt x="53" y="1491"/>
                        <a:pt x="74" y="1476"/>
                        <a:pt x="102" y="1467"/>
                      </a:cubicBezTo>
                      <a:cubicBezTo>
                        <a:pt x="116" y="1462"/>
                        <a:pt x="130" y="1456"/>
                        <a:pt x="143" y="1450"/>
                      </a:cubicBezTo>
                      <a:cubicBezTo>
                        <a:pt x="180" y="1432"/>
                        <a:pt x="204" y="1404"/>
                        <a:pt x="215" y="1364"/>
                      </a:cubicBezTo>
                      <a:cubicBezTo>
                        <a:pt x="216" y="1361"/>
                        <a:pt x="217" y="1359"/>
                        <a:pt x="217" y="1356"/>
                      </a:cubicBezTo>
                      <a:cubicBezTo>
                        <a:pt x="231" y="1276"/>
                        <a:pt x="266" y="1207"/>
                        <a:pt x="317" y="1142"/>
                      </a:cubicBezTo>
                      <a:cubicBezTo>
                        <a:pt x="380" y="1064"/>
                        <a:pt x="383" y="977"/>
                        <a:pt x="332" y="889"/>
                      </a:cubicBezTo>
                      <a:cubicBezTo>
                        <a:pt x="312" y="856"/>
                        <a:pt x="290" y="824"/>
                        <a:pt x="286" y="784"/>
                      </a:cubicBezTo>
                      <a:cubicBezTo>
                        <a:pt x="281" y="734"/>
                        <a:pt x="309" y="681"/>
                        <a:pt x="354" y="660"/>
                      </a:cubicBezTo>
                      <a:cubicBezTo>
                        <a:pt x="383" y="646"/>
                        <a:pt x="410" y="657"/>
                        <a:pt x="431" y="693"/>
                      </a:cubicBezTo>
                      <a:cubicBezTo>
                        <a:pt x="443" y="714"/>
                        <a:pt x="448" y="738"/>
                        <a:pt x="448" y="762"/>
                      </a:cubicBezTo>
                      <a:cubicBezTo>
                        <a:pt x="448" y="776"/>
                        <a:pt x="447" y="791"/>
                        <a:pt x="448" y="806"/>
                      </a:cubicBezTo>
                      <a:cubicBezTo>
                        <a:pt x="451" y="838"/>
                        <a:pt x="471" y="853"/>
                        <a:pt x="503" y="849"/>
                      </a:cubicBezTo>
                      <a:cubicBezTo>
                        <a:pt x="589" y="837"/>
                        <a:pt x="653" y="772"/>
                        <a:pt x="671" y="679"/>
                      </a:cubicBezTo>
                      <a:cubicBezTo>
                        <a:pt x="673" y="666"/>
                        <a:pt x="678" y="657"/>
                        <a:pt x="689" y="648"/>
                      </a:cubicBezTo>
                      <a:cubicBezTo>
                        <a:pt x="788" y="568"/>
                        <a:pt x="797" y="424"/>
                        <a:pt x="708" y="334"/>
                      </a:cubicBezTo>
                      <a:cubicBezTo>
                        <a:pt x="692" y="318"/>
                        <a:pt x="691" y="307"/>
                        <a:pt x="703" y="288"/>
                      </a:cubicBezTo>
                      <a:cubicBezTo>
                        <a:pt x="751" y="216"/>
                        <a:pt x="729" y="124"/>
                        <a:pt x="653" y="69"/>
                      </a:cubicBezTo>
                      <a:cubicBezTo>
                        <a:pt x="672" y="63"/>
                        <a:pt x="686" y="50"/>
                        <a:pt x="702" y="39"/>
                      </a:cubicBezTo>
                      <a:cubicBezTo>
                        <a:pt x="758" y="0"/>
                        <a:pt x="811" y="1"/>
                        <a:pt x="868" y="40"/>
                      </a:cubicBezTo>
                      <a:cubicBezTo>
                        <a:pt x="893" y="57"/>
                        <a:pt x="913" y="79"/>
                        <a:pt x="929" y="105"/>
                      </a:cubicBezTo>
                      <a:cubicBezTo>
                        <a:pt x="933" y="110"/>
                        <a:pt x="936" y="115"/>
                        <a:pt x="944" y="116"/>
                      </a:cubicBezTo>
                      <a:cubicBezTo>
                        <a:pt x="1035" y="130"/>
                        <a:pt x="1095" y="187"/>
                        <a:pt x="1142" y="260"/>
                      </a:cubicBezTo>
                      <a:cubicBezTo>
                        <a:pt x="1174" y="311"/>
                        <a:pt x="1194" y="366"/>
                        <a:pt x="1192" y="428"/>
                      </a:cubicBezTo>
                      <a:cubicBezTo>
                        <a:pt x="1192" y="440"/>
                        <a:pt x="1185" y="452"/>
                        <a:pt x="1190" y="465"/>
                      </a:cubicBezTo>
                      <a:cubicBezTo>
                        <a:pt x="1195" y="474"/>
                        <a:pt x="1186" y="477"/>
                        <a:pt x="1181" y="482"/>
                      </a:cubicBezTo>
                      <a:cubicBezTo>
                        <a:pt x="1156" y="511"/>
                        <a:pt x="1125" y="535"/>
                        <a:pt x="1099" y="564"/>
                      </a:cubicBezTo>
                      <a:cubicBezTo>
                        <a:pt x="1047" y="622"/>
                        <a:pt x="1026" y="687"/>
                        <a:pt x="1046" y="764"/>
                      </a:cubicBezTo>
                      <a:cubicBezTo>
                        <a:pt x="1054" y="792"/>
                        <a:pt x="1063" y="820"/>
                        <a:pt x="1068" y="849"/>
                      </a:cubicBezTo>
                      <a:cubicBezTo>
                        <a:pt x="1074" y="879"/>
                        <a:pt x="1075" y="909"/>
                        <a:pt x="1065" y="938"/>
                      </a:cubicBezTo>
                      <a:cubicBezTo>
                        <a:pt x="1031" y="996"/>
                        <a:pt x="997" y="1054"/>
                        <a:pt x="964" y="1112"/>
                      </a:cubicBezTo>
                      <a:cubicBezTo>
                        <a:pt x="948" y="1140"/>
                        <a:pt x="927" y="1165"/>
                        <a:pt x="908" y="1190"/>
                      </a:cubicBezTo>
                      <a:cubicBezTo>
                        <a:pt x="904" y="1196"/>
                        <a:pt x="899" y="1200"/>
                        <a:pt x="893" y="1203"/>
                      </a:cubicBezTo>
                      <a:cubicBezTo>
                        <a:pt x="872" y="1199"/>
                        <a:pt x="866" y="1191"/>
                        <a:pt x="863" y="1166"/>
                      </a:cubicBezTo>
                      <a:cubicBezTo>
                        <a:pt x="858" y="1134"/>
                        <a:pt x="855" y="1101"/>
                        <a:pt x="851" y="1069"/>
                      </a:cubicBezTo>
                      <a:cubicBezTo>
                        <a:pt x="844" y="1003"/>
                        <a:pt x="835" y="937"/>
                        <a:pt x="824" y="872"/>
                      </a:cubicBezTo>
                      <a:cubicBezTo>
                        <a:pt x="823" y="866"/>
                        <a:pt x="822" y="860"/>
                        <a:pt x="820" y="854"/>
                      </a:cubicBezTo>
                      <a:cubicBezTo>
                        <a:pt x="815" y="836"/>
                        <a:pt x="807" y="831"/>
                        <a:pt x="788" y="832"/>
                      </a:cubicBezTo>
                      <a:cubicBezTo>
                        <a:pt x="770" y="833"/>
                        <a:pt x="752" y="840"/>
                        <a:pt x="733" y="841"/>
                      </a:cubicBezTo>
                      <a:cubicBezTo>
                        <a:pt x="698" y="853"/>
                        <a:pt x="664" y="865"/>
                        <a:pt x="634" y="886"/>
                      </a:cubicBezTo>
                      <a:cubicBezTo>
                        <a:pt x="613" y="901"/>
                        <a:pt x="608" y="918"/>
                        <a:pt x="612" y="941"/>
                      </a:cubicBezTo>
                      <a:cubicBezTo>
                        <a:pt x="626" y="1038"/>
                        <a:pt x="641" y="1135"/>
                        <a:pt x="654" y="1232"/>
                      </a:cubicBezTo>
                      <a:cubicBezTo>
                        <a:pt x="660" y="1269"/>
                        <a:pt x="660" y="1307"/>
                        <a:pt x="658" y="1345"/>
                      </a:cubicBezTo>
                      <a:cubicBezTo>
                        <a:pt x="658" y="1357"/>
                        <a:pt x="661" y="1373"/>
                        <a:pt x="641" y="1376"/>
                      </a:cubicBezTo>
                      <a:cubicBezTo>
                        <a:pt x="619" y="1379"/>
                        <a:pt x="602" y="1368"/>
                        <a:pt x="586" y="1356"/>
                      </a:cubicBezTo>
                      <a:cubicBezTo>
                        <a:pt x="535" y="1318"/>
                        <a:pt x="487" y="1277"/>
                        <a:pt x="438" y="1236"/>
                      </a:cubicBezTo>
                      <a:cubicBezTo>
                        <a:pt x="416" y="1218"/>
                        <a:pt x="407" y="1217"/>
                        <a:pt x="382" y="1230"/>
                      </a:cubicBezTo>
                      <a:cubicBezTo>
                        <a:pt x="367" y="1239"/>
                        <a:pt x="352" y="1248"/>
                        <a:pt x="341" y="1261"/>
                      </a:cubicBezTo>
                      <a:cubicBezTo>
                        <a:pt x="320" y="1289"/>
                        <a:pt x="296" y="1316"/>
                        <a:pt x="288" y="1352"/>
                      </a:cubicBezTo>
                      <a:cubicBezTo>
                        <a:pt x="283" y="1375"/>
                        <a:pt x="287" y="1395"/>
                        <a:pt x="306" y="1409"/>
                      </a:cubicBezTo>
                      <a:cubicBezTo>
                        <a:pt x="340" y="1435"/>
                        <a:pt x="366" y="1469"/>
                        <a:pt x="401" y="1494"/>
                      </a:cubicBezTo>
                      <a:cubicBezTo>
                        <a:pt x="422" y="1510"/>
                        <a:pt x="436" y="1534"/>
                        <a:pt x="454" y="1554"/>
                      </a:cubicBezTo>
                      <a:cubicBezTo>
                        <a:pt x="458" y="1558"/>
                        <a:pt x="459" y="1563"/>
                        <a:pt x="454" y="1568"/>
                      </a:cubicBezTo>
                      <a:cubicBezTo>
                        <a:pt x="416" y="1588"/>
                        <a:pt x="379" y="1609"/>
                        <a:pt x="339" y="1625"/>
                      </a:cubicBezTo>
                      <a:cubicBezTo>
                        <a:pt x="245" y="1663"/>
                        <a:pt x="159" y="1648"/>
                        <a:pt x="82" y="1584"/>
                      </a:cubicBezTo>
                      <a:cubicBezTo>
                        <a:pt x="76" y="1580"/>
                        <a:pt x="72" y="1576"/>
                        <a:pt x="64" y="1579"/>
                      </a:cubicBezTo>
                      <a:cubicBezTo>
                        <a:pt x="43" y="1587"/>
                        <a:pt x="21" y="1584"/>
                        <a:pt x="0" y="1576"/>
                      </a:cubicBezTo>
                      <a:close/>
                    </a:path>
                  </a:pathLst>
                </a:custGeom>
                <a:solidFill>
                  <a:srgbClr val="317D3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ES"/>
                </a:p>
              </p:txBody>
            </p:sp>
            <p:sp>
              <p:nvSpPr>
                <p:cNvPr id="16" name="Freeform 7">
                  <a:extLst>
                    <a:ext uri="{FF2B5EF4-FFF2-40B4-BE49-F238E27FC236}">
                      <a16:creationId xmlns:a16="http://schemas.microsoft.com/office/drawing/2014/main" id="{85D5FF38-5E32-4A1C-BD41-8AD22D8D687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495082" y="3171849"/>
                  <a:ext cx="1330325" cy="1936750"/>
                </a:xfrm>
                <a:custGeom>
                  <a:avLst/>
                  <a:gdLst>
                    <a:gd name="T0" fmla="*/ 626 w 934"/>
                    <a:gd name="T1" fmla="*/ 364 h 1360"/>
                    <a:gd name="T2" fmla="*/ 726 w 934"/>
                    <a:gd name="T3" fmla="*/ 217 h 1360"/>
                    <a:gd name="T4" fmla="*/ 795 w 934"/>
                    <a:gd name="T5" fmla="*/ 98 h 1360"/>
                    <a:gd name="T6" fmla="*/ 828 w 934"/>
                    <a:gd name="T7" fmla="*/ 87 h 1360"/>
                    <a:gd name="T8" fmla="*/ 930 w 934"/>
                    <a:gd name="T9" fmla="*/ 134 h 1360"/>
                    <a:gd name="T10" fmla="*/ 923 w 934"/>
                    <a:gd name="T11" fmla="*/ 169 h 1360"/>
                    <a:gd name="T12" fmla="*/ 742 w 934"/>
                    <a:gd name="T13" fmla="*/ 461 h 1360"/>
                    <a:gd name="T14" fmla="*/ 649 w 934"/>
                    <a:gd name="T15" fmla="*/ 723 h 1360"/>
                    <a:gd name="T16" fmla="*/ 646 w 934"/>
                    <a:gd name="T17" fmla="*/ 883 h 1360"/>
                    <a:gd name="T18" fmla="*/ 690 w 934"/>
                    <a:gd name="T19" fmla="*/ 1305 h 1360"/>
                    <a:gd name="T20" fmla="*/ 682 w 934"/>
                    <a:gd name="T21" fmla="*/ 1343 h 1360"/>
                    <a:gd name="T22" fmla="*/ 612 w 934"/>
                    <a:gd name="T23" fmla="*/ 1357 h 1360"/>
                    <a:gd name="T24" fmla="*/ 592 w 934"/>
                    <a:gd name="T25" fmla="*/ 1333 h 1360"/>
                    <a:gd name="T26" fmla="*/ 562 w 934"/>
                    <a:gd name="T27" fmla="*/ 1170 h 1360"/>
                    <a:gd name="T28" fmla="*/ 525 w 934"/>
                    <a:gd name="T29" fmla="*/ 931 h 1360"/>
                    <a:gd name="T30" fmla="*/ 510 w 934"/>
                    <a:gd name="T31" fmla="*/ 794 h 1360"/>
                    <a:gd name="T32" fmla="*/ 496 w 934"/>
                    <a:gd name="T33" fmla="*/ 770 h 1360"/>
                    <a:gd name="T34" fmla="*/ 485 w 934"/>
                    <a:gd name="T35" fmla="*/ 797 h 1360"/>
                    <a:gd name="T36" fmla="*/ 487 w 934"/>
                    <a:gd name="T37" fmla="*/ 891 h 1360"/>
                    <a:gd name="T38" fmla="*/ 493 w 934"/>
                    <a:gd name="T39" fmla="*/ 1106 h 1360"/>
                    <a:gd name="T40" fmla="*/ 504 w 934"/>
                    <a:gd name="T41" fmla="*/ 1302 h 1360"/>
                    <a:gd name="T42" fmla="*/ 504 w 934"/>
                    <a:gd name="T43" fmla="*/ 1341 h 1360"/>
                    <a:gd name="T44" fmla="*/ 490 w 934"/>
                    <a:gd name="T45" fmla="*/ 1360 h 1360"/>
                    <a:gd name="T46" fmla="*/ 291 w 934"/>
                    <a:gd name="T47" fmla="*/ 1301 h 1360"/>
                    <a:gd name="T48" fmla="*/ 271 w 934"/>
                    <a:gd name="T49" fmla="*/ 1264 h 1360"/>
                    <a:gd name="T50" fmla="*/ 273 w 934"/>
                    <a:gd name="T51" fmla="*/ 893 h 1360"/>
                    <a:gd name="T52" fmla="*/ 193 w 934"/>
                    <a:gd name="T53" fmla="*/ 735 h 1360"/>
                    <a:gd name="T54" fmla="*/ 52 w 934"/>
                    <a:gd name="T55" fmla="*/ 596 h 1360"/>
                    <a:gd name="T56" fmla="*/ 31 w 934"/>
                    <a:gd name="T57" fmla="*/ 475 h 1360"/>
                    <a:gd name="T58" fmla="*/ 72 w 934"/>
                    <a:gd name="T59" fmla="*/ 421 h 1360"/>
                    <a:gd name="T60" fmla="*/ 96 w 934"/>
                    <a:gd name="T61" fmla="*/ 425 h 1360"/>
                    <a:gd name="T62" fmla="*/ 230 w 934"/>
                    <a:gd name="T63" fmla="*/ 537 h 1360"/>
                    <a:gd name="T64" fmla="*/ 289 w 934"/>
                    <a:gd name="T65" fmla="*/ 582 h 1360"/>
                    <a:gd name="T66" fmla="*/ 355 w 934"/>
                    <a:gd name="T67" fmla="*/ 569 h 1360"/>
                    <a:gd name="T68" fmla="*/ 380 w 934"/>
                    <a:gd name="T69" fmla="*/ 537 h 1360"/>
                    <a:gd name="T70" fmla="*/ 385 w 934"/>
                    <a:gd name="T71" fmla="*/ 434 h 1360"/>
                    <a:gd name="T72" fmla="*/ 338 w 934"/>
                    <a:gd name="T73" fmla="*/ 100 h 1360"/>
                    <a:gd name="T74" fmla="*/ 357 w 934"/>
                    <a:gd name="T75" fmla="*/ 51 h 1360"/>
                    <a:gd name="T76" fmla="*/ 471 w 934"/>
                    <a:gd name="T77" fmla="*/ 0 h 1360"/>
                    <a:gd name="T78" fmla="*/ 486 w 934"/>
                    <a:gd name="T79" fmla="*/ 22 h 1360"/>
                    <a:gd name="T80" fmla="*/ 519 w 934"/>
                    <a:gd name="T81" fmla="*/ 245 h 1360"/>
                    <a:gd name="T82" fmla="*/ 543 w 934"/>
                    <a:gd name="T83" fmla="*/ 394 h 1360"/>
                    <a:gd name="T84" fmla="*/ 555 w 934"/>
                    <a:gd name="T85" fmla="*/ 415 h 1360"/>
                    <a:gd name="T86" fmla="*/ 577 w 934"/>
                    <a:gd name="T87" fmla="*/ 404 h 1360"/>
                    <a:gd name="T88" fmla="*/ 605 w 934"/>
                    <a:gd name="T89" fmla="*/ 374 h 1360"/>
                    <a:gd name="T90" fmla="*/ 626 w 934"/>
                    <a:gd name="T91" fmla="*/ 364 h 13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934" h="1360">
                      <a:moveTo>
                        <a:pt x="626" y="364"/>
                      </a:moveTo>
                      <a:cubicBezTo>
                        <a:pt x="667" y="321"/>
                        <a:pt x="696" y="269"/>
                        <a:pt x="726" y="217"/>
                      </a:cubicBezTo>
                      <a:cubicBezTo>
                        <a:pt x="748" y="177"/>
                        <a:pt x="772" y="138"/>
                        <a:pt x="795" y="98"/>
                      </a:cubicBezTo>
                      <a:cubicBezTo>
                        <a:pt x="803" y="86"/>
                        <a:pt x="814" y="84"/>
                        <a:pt x="828" y="87"/>
                      </a:cubicBezTo>
                      <a:cubicBezTo>
                        <a:pt x="865" y="95"/>
                        <a:pt x="898" y="113"/>
                        <a:pt x="930" y="134"/>
                      </a:cubicBezTo>
                      <a:cubicBezTo>
                        <a:pt x="934" y="147"/>
                        <a:pt x="930" y="158"/>
                        <a:pt x="923" y="169"/>
                      </a:cubicBezTo>
                      <a:cubicBezTo>
                        <a:pt x="862" y="266"/>
                        <a:pt x="801" y="363"/>
                        <a:pt x="742" y="461"/>
                      </a:cubicBezTo>
                      <a:cubicBezTo>
                        <a:pt x="692" y="542"/>
                        <a:pt x="655" y="626"/>
                        <a:pt x="649" y="723"/>
                      </a:cubicBezTo>
                      <a:cubicBezTo>
                        <a:pt x="646" y="776"/>
                        <a:pt x="646" y="829"/>
                        <a:pt x="646" y="883"/>
                      </a:cubicBezTo>
                      <a:cubicBezTo>
                        <a:pt x="645" y="1025"/>
                        <a:pt x="662" y="1165"/>
                        <a:pt x="690" y="1305"/>
                      </a:cubicBezTo>
                      <a:cubicBezTo>
                        <a:pt x="692" y="1318"/>
                        <a:pt x="701" y="1334"/>
                        <a:pt x="682" y="1343"/>
                      </a:cubicBezTo>
                      <a:cubicBezTo>
                        <a:pt x="659" y="1352"/>
                        <a:pt x="636" y="1355"/>
                        <a:pt x="612" y="1357"/>
                      </a:cubicBezTo>
                      <a:cubicBezTo>
                        <a:pt x="597" y="1356"/>
                        <a:pt x="594" y="1344"/>
                        <a:pt x="592" y="1333"/>
                      </a:cubicBezTo>
                      <a:cubicBezTo>
                        <a:pt x="581" y="1279"/>
                        <a:pt x="572" y="1224"/>
                        <a:pt x="562" y="1170"/>
                      </a:cubicBezTo>
                      <a:cubicBezTo>
                        <a:pt x="548" y="1091"/>
                        <a:pt x="534" y="1011"/>
                        <a:pt x="525" y="931"/>
                      </a:cubicBezTo>
                      <a:cubicBezTo>
                        <a:pt x="520" y="886"/>
                        <a:pt x="520" y="839"/>
                        <a:pt x="510" y="794"/>
                      </a:cubicBezTo>
                      <a:cubicBezTo>
                        <a:pt x="508" y="785"/>
                        <a:pt x="509" y="768"/>
                        <a:pt x="496" y="770"/>
                      </a:cubicBezTo>
                      <a:cubicBezTo>
                        <a:pt x="484" y="771"/>
                        <a:pt x="486" y="787"/>
                        <a:pt x="485" y="797"/>
                      </a:cubicBezTo>
                      <a:cubicBezTo>
                        <a:pt x="484" y="828"/>
                        <a:pt x="486" y="859"/>
                        <a:pt x="487" y="891"/>
                      </a:cubicBezTo>
                      <a:cubicBezTo>
                        <a:pt x="488" y="962"/>
                        <a:pt x="490" y="1034"/>
                        <a:pt x="493" y="1106"/>
                      </a:cubicBezTo>
                      <a:cubicBezTo>
                        <a:pt x="496" y="1171"/>
                        <a:pt x="499" y="1236"/>
                        <a:pt x="504" y="1302"/>
                      </a:cubicBezTo>
                      <a:cubicBezTo>
                        <a:pt x="504" y="1315"/>
                        <a:pt x="504" y="1328"/>
                        <a:pt x="504" y="1341"/>
                      </a:cubicBezTo>
                      <a:cubicBezTo>
                        <a:pt x="504" y="1351"/>
                        <a:pt x="500" y="1358"/>
                        <a:pt x="490" y="1360"/>
                      </a:cubicBezTo>
                      <a:cubicBezTo>
                        <a:pt x="418" y="1359"/>
                        <a:pt x="351" y="1343"/>
                        <a:pt x="291" y="1301"/>
                      </a:cubicBezTo>
                      <a:cubicBezTo>
                        <a:pt x="278" y="1292"/>
                        <a:pt x="269" y="1283"/>
                        <a:pt x="271" y="1264"/>
                      </a:cubicBezTo>
                      <a:cubicBezTo>
                        <a:pt x="285" y="1140"/>
                        <a:pt x="281" y="1017"/>
                        <a:pt x="273" y="893"/>
                      </a:cubicBezTo>
                      <a:cubicBezTo>
                        <a:pt x="268" y="829"/>
                        <a:pt x="235" y="780"/>
                        <a:pt x="193" y="735"/>
                      </a:cubicBezTo>
                      <a:cubicBezTo>
                        <a:pt x="150" y="684"/>
                        <a:pt x="101" y="640"/>
                        <a:pt x="52" y="596"/>
                      </a:cubicBezTo>
                      <a:cubicBezTo>
                        <a:pt x="5" y="555"/>
                        <a:pt x="0" y="529"/>
                        <a:pt x="31" y="475"/>
                      </a:cubicBezTo>
                      <a:cubicBezTo>
                        <a:pt x="43" y="456"/>
                        <a:pt x="56" y="438"/>
                        <a:pt x="72" y="421"/>
                      </a:cubicBezTo>
                      <a:cubicBezTo>
                        <a:pt x="81" y="417"/>
                        <a:pt x="88" y="419"/>
                        <a:pt x="96" y="425"/>
                      </a:cubicBezTo>
                      <a:cubicBezTo>
                        <a:pt x="140" y="463"/>
                        <a:pt x="185" y="500"/>
                        <a:pt x="230" y="537"/>
                      </a:cubicBezTo>
                      <a:cubicBezTo>
                        <a:pt x="249" y="553"/>
                        <a:pt x="269" y="568"/>
                        <a:pt x="289" y="582"/>
                      </a:cubicBezTo>
                      <a:cubicBezTo>
                        <a:pt x="316" y="600"/>
                        <a:pt x="335" y="596"/>
                        <a:pt x="355" y="569"/>
                      </a:cubicBezTo>
                      <a:cubicBezTo>
                        <a:pt x="362" y="558"/>
                        <a:pt x="367" y="544"/>
                        <a:pt x="380" y="537"/>
                      </a:cubicBezTo>
                      <a:cubicBezTo>
                        <a:pt x="393" y="503"/>
                        <a:pt x="390" y="468"/>
                        <a:pt x="385" y="434"/>
                      </a:cubicBezTo>
                      <a:cubicBezTo>
                        <a:pt x="371" y="322"/>
                        <a:pt x="355" y="211"/>
                        <a:pt x="338" y="100"/>
                      </a:cubicBezTo>
                      <a:cubicBezTo>
                        <a:pt x="335" y="78"/>
                        <a:pt x="341" y="64"/>
                        <a:pt x="357" y="51"/>
                      </a:cubicBezTo>
                      <a:cubicBezTo>
                        <a:pt x="391" y="26"/>
                        <a:pt x="428" y="7"/>
                        <a:pt x="471" y="0"/>
                      </a:cubicBezTo>
                      <a:cubicBezTo>
                        <a:pt x="484" y="1"/>
                        <a:pt x="485" y="12"/>
                        <a:pt x="486" y="22"/>
                      </a:cubicBezTo>
                      <a:cubicBezTo>
                        <a:pt x="499" y="96"/>
                        <a:pt x="510" y="170"/>
                        <a:pt x="519" y="245"/>
                      </a:cubicBezTo>
                      <a:cubicBezTo>
                        <a:pt x="525" y="295"/>
                        <a:pt x="532" y="345"/>
                        <a:pt x="543" y="394"/>
                      </a:cubicBezTo>
                      <a:cubicBezTo>
                        <a:pt x="545" y="402"/>
                        <a:pt x="545" y="412"/>
                        <a:pt x="555" y="415"/>
                      </a:cubicBezTo>
                      <a:cubicBezTo>
                        <a:pt x="565" y="419"/>
                        <a:pt x="571" y="410"/>
                        <a:pt x="577" y="404"/>
                      </a:cubicBezTo>
                      <a:cubicBezTo>
                        <a:pt x="587" y="395"/>
                        <a:pt x="597" y="385"/>
                        <a:pt x="605" y="374"/>
                      </a:cubicBezTo>
                      <a:cubicBezTo>
                        <a:pt x="611" y="367"/>
                        <a:pt x="617" y="363"/>
                        <a:pt x="626" y="364"/>
                      </a:cubicBezTo>
                      <a:close/>
                    </a:path>
                  </a:pathLst>
                </a:custGeom>
                <a:solidFill>
                  <a:srgbClr val="B7CE2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ES"/>
                </a:p>
              </p:txBody>
            </p:sp>
            <p:sp>
              <p:nvSpPr>
                <p:cNvPr id="17" name="Freeform 8">
                  <a:extLst>
                    <a:ext uri="{FF2B5EF4-FFF2-40B4-BE49-F238E27FC236}">
                      <a16:creationId xmlns:a16="http://schemas.microsoft.com/office/drawing/2014/main" id="{07A27F45-3CC4-4413-A2A7-A0964CA0866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576169" y="2589237"/>
                  <a:ext cx="1107909" cy="1608036"/>
                </a:xfrm>
                <a:custGeom>
                  <a:avLst/>
                  <a:gdLst>
                    <a:gd name="T0" fmla="*/ 410 w 790"/>
                    <a:gd name="T1" fmla="*/ 0 h 1094"/>
                    <a:gd name="T2" fmla="*/ 607 w 790"/>
                    <a:gd name="T3" fmla="*/ 146 h 1094"/>
                    <a:gd name="T4" fmla="*/ 677 w 790"/>
                    <a:gd name="T5" fmla="*/ 236 h 1094"/>
                    <a:gd name="T6" fmla="*/ 728 w 790"/>
                    <a:gd name="T7" fmla="*/ 529 h 1094"/>
                    <a:gd name="T8" fmla="*/ 721 w 790"/>
                    <a:gd name="T9" fmla="*/ 569 h 1094"/>
                    <a:gd name="T10" fmla="*/ 676 w 790"/>
                    <a:gd name="T11" fmla="*/ 734 h 1094"/>
                    <a:gd name="T12" fmla="*/ 547 w 790"/>
                    <a:gd name="T13" fmla="*/ 831 h 1094"/>
                    <a:gd name="T14" fmla="*/ 530 w 790"/>
                    <a:gd name="T15" fmla="*/ 850 h 1094"/>
                    <a:gd name="T16" fmla="*/ 349 w 790"/>
                    <a:gd name="T17" fmla="*/ 1006 h 1094"/>
                    <a:gd name="T18" fmla="*/ 266 w 790"/>
                    <a:gd name="T19" fmla="*/ 1000 h 1094"/>
                    <a:gd name="T20" fmla="*/ 231 w 790"/>
                    <a:gd name="T21" fmla="*/ 1009 h 1094"/>
                    <a:gd name="T22" fmla="*/ 79 w 790"/>
                    <a:gd name="T23" fmla="*/ 1091 h 1094"/>
                    <a:gd name="T24" fmla="*/ 13 w 790"/>
                    <a:gd name="T25" fmla="*/ 1089 h 1094"/>
                    <a:gd name="T26" fmla="*/ 6 w 790"/>
                    <a:gd name="T27" fmla="*/ 1063 h 1094"/>
                    <a:gd name="T28" fmla="*/ 51 w 790"/>
                    <a:gd name="T29" fmla="*/ 888 h 1094"/>
                    <a:gd name="T30" fmla="*/ 167 w 790"/>
                    <a:gd name="T31" fmla="*/ 684 h 1094"/>
                    <a:gd name="T32" fmla="*/ 196 w 790"/>
                    <a:gd name="T33" fmla="*/ 655 h 1094"/>
                    <a:gd name="T34" fmla="*/ 308 w 790"/>
                    <a:gd name="T35" fmla="*/ 592 h 1094"/>
                    <a:gd name="T36" fmla="*/ 358 w 790"/>
                    <a:gd name="T37" fmla="*/ 483 h 1094"/>
                    <a:gd name="T38" fmla="*/ 418 w 790"/>
                    <a:gd name="T39" fmla="*/ 297 h 1094"/>
                    <a:gd name="T40" fmla="*/ 414 w 790"/>
                    <a:gd name="T41" fmla="*/ 253 h 1094"/>
                    <a:gd name="T42" fmla="*/ 369 w 790"/>
                    <a:gd name="T43" fmla="*/ 123 h 1094"/>
                    <a:gd name="T44" fmla="*/ 391 w 790"/>
                    <a:gd name="T45" fmla="*/ 16 h 1094"/>
                    <a:gd name="T46" fmla="*/ 410 w 790"/>
                    <a:gd name="T47" fmla="*/ 0 h 10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790" h="1094">
                      <a:moveTo>
                        <a:pt x="410" y="0"/>
                      </a:moveTo>
                      <a:cubicBezTo>
                        <a:pt x="504" y="11"/>
                        <a:pt x="569" y="62"/>
                        <a:pt x="607" y="146"/>
                      </a:cubicBezTo>
                      <a:cubicBezTo>
                        <a:pt x="624" y="182"/>
                        <a:pt x="643" y="211"/>
                        <a:pt x="677" y="236"/>
                      </a:cubicBezTo>
                      <a:cubicBezTo>
                        <a:pt x="790" y="316"/>
                        <a:pt x="774" y="450"/>
                        <a:pt x="728" y="529"/>
                      </a:cubicBezTo>
                      <a:cubicBezTo>
                        <a:pt x="720" y="542"/>
                        <a:pt x="718" y="554"/>
                        <a:pt x="721" y="569"/>
                      </a:cubicBezTo>
                      <a:cubicBezTo>
                        <a:pt x="732" y="631"/>
                        <a:pt x="709" y="684"/>
                        <a:pt x="676" y="734"/>
                      </a:cubicBezTo>
                      <a:cubicBezTo>
                        <a:pt x="644" y="781"/>
                        <a:pt x="600" y="812"/>
                        <a:pt x="547" y="831"/>
                      </a:cubicBezTo>
                      <a:cubicBezTo>
                        <a:pt x="537" y="835"/>
                        <a:pt x="533" y="841"/>
                        <a:pt x="530" y="850"/>
                      </a:cubicBezTo>
                      <a:cubicBezTo>
                        <a:pt x="498" y="935"/>
                        <a:pt x="440" y="990"/>
                        <a:pt x="349" y="1006"/>
                      </a:cubicBezTo>
                      <a:cubicBezTo>
                        <a:pt x="321" y="1011"/>
                        <a:pt x="292" y="1009"/>
                        <a:pt x="266" y="1000"/>
                      </a:cubicBezTo>
                      <a:cubicBezTo>
                        <a:pt x="250" y="994"/>
                        <a:pt x="242" y="999"/>
                        <a:pt x="231" y="1009"/>
                      </a:cubicBezTo>
                      <a:cubicBezTo>
                        <a:pt x="189" y="1052"/>
                        <a:pt x="139" y="1080"/>
                        <a:pt x="79" y="1091"/>
                      </a:cubicBezTo>
                      <a:cubicBezTo>
                        <a:pt x="57" y="1094"/>
                        <a:pt x="35" y="1090"/>
                        <a:pt x="13" y="1089"/>
                      </a:cubicBezTo>
                      <a:cubicBezTo>
                        <a:pt x="0" y="1083"/>
                        <a:pt x="5" y="1071"/>
                        <a:pt x="6" y="1063"/>
                      </a:cubicBezTo>
                      <a:cubicBezTo>
                        <a:pt x="12" y="1002"/>
                        <a:pt x="26" y="944"/>
                        <a:pt x="51" y="888"/>
                      </a:cubicBezTo>
                      <a:cubicBezTo>
                        <a:pt x="83" y="816"/>
                        <a:pt x="120" y="747"/>
                        <a:pt x="167" y="684"/>
                      </a:cubicBezTo>
                      <a:cubicBezTo>
                        <a:pt x="175" y="673"/>
                        <a:pt x="184" y="662"/>
                        <a:pt x="196" y="655"/>
                      </a:cubicBezTo>
                      <a:cubicBezTo>
                        <a:pt x="244" y="652"/>
                        <a:pt x="282" y="631"/>
                        <a:pt x="308" y="592"/>
                      </a:cubicBezTo>
                      <a:cubicBezTo>
                        <a:pt x="331" y="559"/>
                        <a:pt x="346" y="522"/>
                        <a:pt x="358" y="483"/>
                      </a:cubicBezTo>
                      <a:cubicBezTo>
                        <a:pt x="377" y="421"/>
                        <a:pt x="393" y="358"/>
                        <a:pt x="418" y="297"/>
                      </a:cubicBezTo>
                      <a:cubicBezTo>
                        <a:pt x="424" y="282"/>
                        <a:pt x="421" y="268"/>
                        <a:pt x="414" y="253"/>
                      </a:cubicBezTo>
                      <a:cubicBezTo>
                        <a:pt x="395" y="211"/>
                        <a:pt x="376" y="169"/>
                        <a:pt x="369" y="123"/>
                      </a:cubicBezTo>
                      <a:cubicBezTo>
                        <a:pt x="363" y="85"/>
                        <a:pt x="372" y="49"/>
                        <a:pt x="391" y="16"/>
                      </a:cubicBezTo>
                      <a:cubicBezTo>
                        <a:pt x="395" y="7"/>
                        <a:pt x="403" y="4"/>
                        <a:pt x="410" y="0"/>
                      </a:cubicBezTo>
                      <a:close/>
                    </a:path>
                  </a:pathLst>
                </a:custGeom>
                <a:solidFill>
                  <a:srgbClr val="317D3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ES"/>
                </a:p>
              </p:txBody>
            </p:sp>
            <p:sp>
              <p:nvSpPr>
                <p:cNvPr id="18" name="Freeform 9">
                  <a:extLst>
                    <a:ext uri="{FF2B5EF4-FFF2-40B4-BE49-F238E27FC236}">
                      <a16:creationId xmlns:a16="http://schemas.microsoft.com/office/drawing/2014/main" id="{854C39E6-1805-4181-A32C-6D9BD6DF762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577757" y="2581299"/>
                  <a:ext cx="610991" cy="981869"/>
                </a:xfrm>
                <a:custGeom>
                  <a:avLst/>
                  <a:gdLst>
                    <a:gd name="T0" fmla="*/ 409 w 435"/>
                    <a:gd name="T1" fmla="*/ 5 h 668"/>
                    <a:gd name="T2" fmla="*/ 403 w 435"/>
                    <a:gd name="T3" fmla="*/ 210 h 668"/>
                    <a:gd name="T4" fmla="*/ 422 w 435"/>
                    <a:gd name="T5" fmla="*/ 252 h 668"/>
                    <a:gd name="T6" fmla="*/ 424 w 435"/>
                    <a:gd name="T7" fmla="*/ 314 h 668"/>
                    <a:gd name="T8" fmla="*/ 373 w 435"/>
                    <a:gd name="T9" fmla="*/ 469 h 668"/>
                    <a:gd name="T10" fmla="*/ 289 w 435"/>
                    <a:gd name="T11" fmla="*/ 634 h 668"/>
                    <a:gd name="T12" fmla="*/ 200 w 435"/>
                    <a:gd name="T13" fmla="*/ 667 h 668"/>
                    <a:gd name="T14" fmla="*/ 197 w 435"/>
                    <a:gd name="T15" fmla="*/ 650 h 668"/>
                    <a:gd name="T16" fmla="*/ 194 w 435"/>
                    <a:gd name="T17" fmla="*/ 604 h 668"/>
                    <a:gd name="T18" fmla="*/ 163 w 435"/>
                    <a:gd name="T19" fmla="*/ 556 h 668"/>
                    <a:gd name="T20" fmla="*/ 64 w 435"/>
                    <a:gd name="T21" fmla="*/ 511 h 668"/>
                    <a:gd name="T22" fmla="*/ 35 w 435"/>
                    <a:gd name="T23" fmla="*/ 513 h 668"/>
                    <a:gd name="T24" fmla="*/ 29 w 435"/>
                    <a:gd name="T25" fmla="*/ 405 h 668"/>
                    <a:gd name="T26" fmla="*/ 8 w 435"/>
                    <a:gd name="T27" fmla="*/ 318 h 668"/>
                    <a:gd name="T28" fmla="*/ 36 w 435"/>
                    <a:gd name="T29" fmla="*/ 184 h 668"/>
                    <a:gd name="T30" fmla="*/ 168 w 435"/>
                    <a:gd name="T31" fmla="*/ 47 h 668"/>
                    <a:gd name="T32" fmla="*/ 284 w 435"/>
                    <a:gd name="T33" fmla="*/ 2 h 668"/>
                    <a:gd name="T34" fmla="*/ 409 w 435"/>
                    <a:gd name="T35" fmla="*/ 5 h 6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435" h="668">
                      <a:moveTo>
                        <a:pt x="409" y="5"/>
                      </a:moveTo>
                      <a:cubicBezTo>
                        <a:pt x="364" y="72"/>
                        <a:pt x="371" y="141"/>
                        <a:pt x="403" y="210"/>
                      </a:cubicBezTo>
                      <a:cubicBezTo>
                        <a:pt x="410" y="224"/>
                        <a:pt x="414" y="239"/>
                        <a:pt x="422" y="252"/>
                      </a:cubicBezTo>
                      <a:cubicBezTo>
                        <a:pt x="435" y="273"/>
                        <a:pt x="434" y="292"/>
                        <a:pt x="424" y="314"/>
                      </a:cubicBezTo>
                      <a:cubicBezTo>
                        <a:pt x="402" y="364"/>
                        <a:pt x="390" y="417"/>
                        <a:pt x="373" y="469"/>
                      </a:cubicBezTo>
                      <a:cubicBezTo>
                        <a:pt x="355" y="529"/>
                        <a:pt x="337" y="589"/>
                        <a:pt x="289" y="634"/>
                      </a:cubicBezTo>
                      <a:cubicBezTo>
                        <a:pt x="263" y="657"/>
                        <a:pt x="234" y="668"/>
                        <a:pt x="200" y="667"/>
                      </a:cubicBezTo>
                      <a:cubicBezTo>
                        <a:pt x="192" y="662"/>
                        <a:pt x="192" y="656"/>
                        <a:pt x="197" y="650"/>
                      </a:cubicBezTo>
                      <a:cubicBezTo>
                        <a:pt x="209" y="634"/>
                        <a:pt x="204" y="619"/>
                        <a:pt x="194" y="604"/>
                      </a:cubicBezTo>
                      <a:cubicBezTo>
                        <a:pt x="184" y="588"/>
                        <a:pt x="172" y="572"/>
                        <a:pt x="163" y="556"/>
                      </a:cubicBezTo>
                      <a:cubicBezTo>
                        <a:pt x="131" y="537"/>
                        <a:pt x="100" y="519"/>
                        <a:pt x="64" y="511"/>
                      </a:cubicBezTo>
                      <a:cubicBezTo>
                        <a:pt x="54" y="509"/>
                        <a:pt x="44" y="507"/>
                        <a:pt x="35" y="513"/>
                      </a:cubicBezTo>
                      <a:cubicBezTo>
                        <a:pt x="46" y="477"/>
                        <a:pt x="39" y="441"/>
                        <a:pt x="29" y="405"/>
                      </a:cubicBezTo>
                      <a:cubicBezTo>
                        <a:pt x="21" y="376"/>
                        <a:pt x="13" y="348"/>
                        <a:pt x="8" y="318"/>
                      </a:cubicBezTo>
                      <a:cubicBezTo>
                        <a:pt x="0" y="270"/>
                        <a:pt x="10" y="225"/>
                        <a:pt x="36" y="184"/>
                      </a:cubicBezTo>
                      <a:cubicBezTo>
                        <a:pt x="70" y="129"/>
                        <a:pt x="119" y="88"/>
                        <a:pt x="168" y="47"/>
                      </a:cubicBezTo>
                      <a:cubicBezTo>
                        <a:pt x="201" y="17"/>
                        <a:pt x="238" y="0"/>
                        <a:pt x="284" y="2"/>
                      </a:cubicBezTo>
                      <a:cubicBezTo>
                        <a:pt x="325" y="4"/>
                        <a:pt x="367" y="4"/>
                        <a:pt x="409" y="5"/>
                      </a:cubicBezTo>
                      <a:close/>
                    </a:path>
                  </a:pathLst>
                </a:custGeom>
                <a:solidFill>
                  <a:srgbClr val="709A2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ES"/>
                </a:p>
              </p:txBody>
            </p:sp>
            <p:sp>
              <p:nvSpPr>
                <p:cNvPr id="19" name="Freeform 10">
                  <a:extLst>
                    <a:ext uri="{FF2B5EF4-FFF2-40B4-BE49-F238E27FC236}">
                      <a16:creationId xmlns:a16="http://schemas.microsoft.com/office/drawing/2014/main" id="{D1AFAF27-2853-4503-A067-57077478BF0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395195" y="3373462"/>
                  <a:ext cx="490668" cy="1767035"/>
                </a:xfrm>
                <a:custGeom>
                  <a:avLst/>
                  <a:gdLst>
                    <a:gd name="T0" fmla="*/ 291 w 349"/>
                    <a:gd name="T1" fmla="*/ 0 h 1202"/>
                    <a:gd name="T2" fmla="*/ 346 w 349"/>
                    <a:gd name="T3" fmla="*/ 71 h 1202"/>
                    <a:gd name="T4" fmla="*/ 341 w 349"/>
                    <a:gd name="T5" fmla="*/ 91 h 1202"/>
                    <a:gd name="T6" fmla="*/ 328 w 349"/>
                    <a:gd name="T7" fmla="*/ 111 h 1202"/>
                    <a:gd name="T8" fmla="*/ 241 w 349"/>
                    <a:gd name="T9" fmla="*/ 234 h 1202"/>
                    <a:gd name="T10" fmla="*/ 140 w 349"/>
                    <a:gd name="T11" fmla="*/ 538 h 1202"/>
                    <a:gd name="T12" fmla="*/ 169 w 349"/>
                    <a:gd name="T13" fmla="*/ 1008 h 1202"/>
                    <a:gd name="T14" fmla="*/ 182 w 349"/>
                    <a:gd name="T15" fmla="*/ 1092 h 1202"/>
                    <a:gd name="T16" fmla="*/ 144 w 349"/>
                    <a:gd name="T17" fmla="*/ 1162 h 1202"/>
                    <a:gd name="T18" fmla="*/ 50 w 349"/>
                    <a:gd name="T19" fmla="*/ 1202 h 1202"/>
                    <a:gd name="T20" fmla="*/ 50 w 349"/>
                    <a:gd name="T21" fmla="*/ 1177 h 1202"/>
                    <a:gd name="T22" fmla="*/ 4 w 349"/>
                    <a:gd name="T23" fmla="*/ 637 h 1202"/>
                    <a:gd name="T24" fmla="*/ 94 w 349"/>
                    <a:gd name="T25" fmla="*/ 325 h 1202"/>
                    <a:gd name="T26" fmla="*/ 280 w 349"/>
                    <a:gd name="T27" fmla="*/ 25 h 1202"/>
                    <a:gd name="T28" fmla="*/ 291 w 349"/>
                    <a:gd name="T29" fmla="*/ 0 h 12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349" h="1202">
                      <a:moveTo>
                        <a:pt x="291" y="0"/>
                      </a:moveTo>
                      <a:cubicBezTo>
                        <a:pt x="319" y="16"/>
                        <a:pt x="333" y="43"/>
                        <a:pt x="346" y="71"/>
                      </a:cubicBezTo>
                      <a:cubicBezTo>
                        <a:pt x="349" y="79"/>
                        <a:pt x="346" y="85"/>
                        <a:pt x="341" y="91"/>
                      </a:cubicBezTo>
                      <a:cubicBezTo>
                        <a:pt x="336" y="97"/>
                        <a:pt x="332" y="104"/>
                        <a:pt x="328" y="111"/>
                      </a:cubicBezTo>
                      <a:cubicBezTo>
                        <a:pt x="290" y="146"/>
                        <a:pt x="267" y="191"/>
                        <a:pt x="241" y="234"/>
                      </a:cubicBezTo>
                      <a:cubicBezTo>
                        <a:pt x="187" y="329"/>
                        <a:pt x="147" y="428"/>
                        <a:pt x="140" y="538"/>
                      </a:cubicBezTo>
                      <a:cubicBezTo>
                        <a:pt x="131" y="696"/>
                        <a:pt x="134" y="853"/>
                        <a:pt x="169" y="1008"/>
                      </a:cubicBezTo>
                      <a:cubicBezTo>
                        <a:pt x="175" y="1036"/>
                        <a:pt x="182" y="1063"/>
                        <a:pt x="182" y="1092"/>
                      </a:cubicBezTo>
                      <a:cubicBezTo>
                        <a:pt x="183" y="1123"/>
                        <a:pt x="169" y="1146"/>
                        <a:pt x="144" y="1162"/>
                      </a:cubicBezTo>
                      <a:cubicBezTo>
                        <a:pt x="115" y="1182"/>
                        <a:pt x="85" y="1196"/>
                        <a:pt x="50" y="1202"/>
                      </a:cubicBezTo>
                      <a:cubicBezTo>
                        <a:pt x="54" y="1194"/>
                        <a:pt x="52" y="1185"/>
                        <a:pt x="50" y="1177"/>
                      </a:cubicBezTo>
                      <a:cubicBezTo>
                        <a:pt x="11" y="999"/>
                        <a:pt x="0" y="819"/>
                        <a:pt x="4" y="637"/>
                      </a:cubicBezTo>
                      <a:cubicBezTo>
                        <a:pt x="6" y="525"/>
                        <a:pt x="33" y="421"/>
                        <a:pt x="94" y="325"/>
                      </a:cubicBezTo>
                      <a:cubicBezTo>
                        <a:pt x="157" y="225"/>
                        <a:pt x="218" y="125"/>
                        <a:pt x="280" y="25"/>
                      </a:cubicBezTo>
                      <a:cubicBezTo>
                        <a:pt x="285" y="17"/>
                        <a:pt x="292" y="10"/>
                        <a:pt x="291" y="0"/>
                      </a:cubicBezTo>
                      <a:close/>
                    </a:path>
                  </a:pathLst>
                </a:custGeom>
                <a:solidFill>
                  <a:srgbClr val="A0B52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ES"/>
                </a:p>
              </p:txBody>
            </p:sp>
            <p:sp>
              <p:nvSpPr>
                <p:cNvPr id="21" name="Freeform 12">
                  <a:extLst>
                    <a:ext uri="{FF2B5EF4-FFF2-40B4-BE49-F238E27FC236}">
                      <a16:creationId xmlns:a16="http://schemas.microsoft.com/office/drawing/2014/main" id="{AAB42FAE-8C02-49C3-A016-CF3EB09BD8F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233144" y="3101999"/>
                  <a:ext cx="231270" cy="237682"/>
                </a:xfrm>
                <a:custGeom>
                  <a:avLst/>
                  <a:gdLst>
                    <a:gd name="T0" fmla="*/ 137 w 165"/>
                    <a:gd name="T1" fmla="*/ 17 h 162"/>
                    <a:gd name="T2" fmla="*/ 142 w 165"/>
                    <a:gd name="T3" fmla="*/ 143 h 162"/>
                    <a:gd name="T4" fmla="*/ 104 w 165"/>
                    <a:gd name="T5" fmla="*/ 158 h 162"/>
                    <a:gd name="T6" fmla="*/ 20 w 165"/>
                    <a:gd name="T7" fmla="*/ 147 h 162"/>
                    <a:gd name="T8" fmla="*/ 2 w 165"/>
                    <a:gd name="T9" fmla="*/ 116 h 162"/>
                    <a:gd name="T10" fmla="*/ 26 w 165"/>
                    <a:gd name="T11" fmla="*/ 92 h 162"/>
                    <a:gd name="T12" fmla="*/ 63 w 165"/>
                    <a:gd name="T13" fmla="*/ 85 h 162"/>
                    <a:gd name="T14" fmla="*/ 80 w 165"/>
                    <a:gd name="T15" fmla="*/ 67 h 162"/>
                    <a:gd name="T16" fmla="*/ 89 w 165"/>
                    <a:gd name="T17" fmla="*/ 26 h 162"/>
                    <a:gd name="T18" fmla="*/ 137 w 165"/>
                    <a:gd name="T19" fmla="*/ 17 h 1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65" h="162">
                      <a:moveTo>
                        <a:pt x="137" y="17"/>
                      </a:moveTo>
                      <a:cubicBezTo>
                        <a:pt x="161" y="41"/>
                        <a:pt x="165" y="118"/>
                        <a:pt x="142" y="143"/>
                      </a:cubicBezTo>
                      <a:cubicBezTo>
                        <a:pt x="132" y="154"/>
                        <a:pt x="118" y="156"/>
                        <a:pt x="104" y="158"/>
                      </a:cubicBezTo>
                      <a:cubicBezTo>
                        <a:pt x="75" y="162"/>
                        <a:pt x="47" y="162"/>
                        <a:pt x="20" y="147"/>
                      </a:cubicBezTo>
                      <a:cubicBezTo>
                        <a:pt x="9" y="140"/>
                        <a:pt x="0" y="131"/>
                        <a:pt x="2" y="116"/>
                      </a:cubicBezTo>
                      <a:cubicBezTo>
                        <a:pt x="4" y="103"/>
                        <a:pt x="14" y="96"/>
                        <a:pt x="26" y="92"/>
                      </a:cubicBezTo>
                      <a:cubicBezTo>
                        <a:pt x="38" y="89"/>
                        <a:pt x="50" y="86"/>
                        <a:pt x="63" y="85"/>
                      </a:cubicBezTo>
                      <a:cubicBezTo>
                        <a:pt x="76" y="85"/>
                        <a:pt x="80" y="79"/>
                        <a:pt x="80" y="67"/>
                      </a:cubicBezTo>
                      <a:cubicBezTo>
                        <a:pt x="80" y="53"/>
                        <a:pt x="83" y="39"/>
                        <a:pt x="89" y="26"/>
                      </a:cubicBezTo>
                      <a:cubicBezTo>
                        <a:pt x="100" y="3"/>
                        <a:pt x="119" y="0"/>
                        <a:pt x="137" y="17"/>
                      </a:cubicBezTo>
                      <a:close/>
                    </a:path>
                  </a:pathLst>
                </a:custGeom>
                <a:solidFill>
                  <a:srgbClr val="317D3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ES"/>
                </a:p>
              </p:txBody>
            </p:sp>
            <p:sp>
              <p:nvSpPr>
                <p:cNvPr id="22" name="Freeform 13">
                  <a:extLst>
                    <a:ext uri="{FF2B5EF4-FFF2-40B4-BE49-F238E27FC236}">
                      <a16:creationId xmlns:a16="http://schemas.microsoft.com/office/drawing/2014/main" id="{5B492B27-647B-42F9-99CB-77EB5298B3B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212508" y="3479824"/>
                  <a:ext cx="204706" cy="234403"/>
                </a:xfrm>
                <a:custGeom>
                  <a:avLst/>
                  <a:gdLst>
                    <a:gd name="T0" fmla="*/ 18 w 146"/>
                    <a:gd name="T1" fmla="*/ 96 h 159"/>
                    <a:gd name="T2" fmla="*/ 49 w 146"/>
                    <a:gd name="T3" fmla="*/ 81 h 159"/>
                    <a:gd name="T4" fmla="*/ 60 w 146"/>
                    <a:gd name="T5" fmla="*/ 62 h 159"/>
                    <a:gd name="T6" fmla="*/ 58 w 146"/>
                    <a:gd name="T7" fmla="*/ 34 h 159"/>
                    <a:gd name="T8" fmla="*/ 80 w 146"/>
                    <a:gd name="T9" fmla="*/ 4 h 159"/>
                    <a:gd name="T10" fmla="*/ 114 w 146"/>
                    <a:gd name="T11" fmla="*/ 16 h 159"/>
                    <a:gd name="T12" fmla="*/ 144 w 146"/>
                    <a:gd name="T13" fmla="*/ 118 h 159"/>
                    <a:gd name="T14" fmla="*/ 136 w 146"/>
                    <a:gd name="T15" fmla="*/ 132 h 159"/>
                    <a:gd name="T16" fmla="*/ 30 w 146"/>
                    <a:gd name="T17" fmla="*/ 148 h 159"/>
                    <a:gd name="T18" fmla="*/ 18 w 146"/>
                    <a:gd name="T19" fmla="*/ 96 h 1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46" h="159">
                      <a:moveTo>
                        <a:pt x="18" y="96"/>
                      </a:moveTo>
                      <a:cubicBezTo>
                        <a:pt x="26" y="89"/>
                        <a:pt x="37" y="84"/>
                        <a:pt x="49" y="81"/>
                      </a:cubicBezTo>
                      <a:cubicBezTo>
                        <a:pt x="60" y="78"/>
                        <a:pt x="62" y="73"/>
                        <a:pt x="60" y="62"/>
                      </a:cubicBezTo>
                      <a:cubicBezTo>
                        <a:pt x="58" y="53"/>
                        <a:pt x="57" y="44"/>
                        <a:pt x="58" y="34"/>
                      </a:cubicBezTo>
                      <a:cubicBezTo>
                        <a:pt x="59" y="20"/>
                        <a:pt x="66" y="9"/>
                        <a:pt x="80" y="4"/>
                      </a:cubicBezTo>
                      <a:cubicBezTo>
                        <a:pt x="94" y="0"/>
                        <a:pt x="106" y="5"/>
                        <a:pt x="114" y="16"/>
                      </a:cubicBezTo>
                      <a:cubicBezTo>
                        <a:pt x="136" y="46"/>
                        <a:pt x="146" y="80"/>
                        <a:pt x="144" y="118"/>
                      </a:cubicBezTo>
                      <a:cubicBezTo>
                        <a:pt x="144" y="124"/>
                        <a:pt x="141" y="129"/>
                        <a:pt x="136" y="132"/>
                      </a:cubicBezTo>
                      <a:cubicBezTo>
                        <a:pt x="102" y="149"/>
                        <a:pt x="67" y="159"/>
                        <a:pt x="30" y="148"/>
                      </a:cubicBezTo>
                      <a:cubicBezTo>
                        <a:pt x="5" y="141"/>
                        <a:pt x="0" y="115"/>
                        <a:pt x="18" y="96"/>
                      </a:cubicBezTo>
                      <a:close/>
                    </a:path>
                  </a:pathLst>
                </a:custGeom>
                <a:solidFill>
                  <a:srgbClr val="317D3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ES"/>
                </a:p>
              </p:txBody>
            </p:sp>
            <p:sp>
              <p:nvSpPr>
                <p:cNvPr id="23" name="Freeform 14">
                  <a:extLst>
                    <a:ext uri="{FF2B5EF4-FFF2-40B4-BE49-F238E27FC236}">
                      <a16:creationId xmlns:a16="http://schemas.microsoft.com/office/drawing/2014/main" id="{5ED7B904-6A7D-4BEC-A304-077502B48B9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42645" y="3824312"/>
                  <a:ext cx="179704" cy="222928"/>
                </a:xfrm>
                <a:custGeom>
                  <a:avLst/>
                  <a:gdLst>
                    <a:gd name="T0" fmla="*/ 91 w 128"/>
                    <a:gd name="T1" fmla="*/ 19 h 151"/>
                    <a:gd name="T2" fmla="*/ 127 w 128"/>
                    <a:gd name="T3" fmla="*/ 104 h 151"/>
                    <a:gd name="T4" fmla="*/ 119 w 128"/>
                    <a:gd name="T5" fmla="*/ 121 h 151"/>
                    <a:gd name="T6" fmla="*/ 38 w 128"/>
                    <a:gd name="T7" fmla="*/ 151 h 151"/>
                    <a:gd name="T8" fmla="*/ 6 w 128"/>
                    <a:gd name="T9" fmla="*/ 136 h 151"/>
                    <a:gd name="T10" fmla="*/ 15 w 128"/>
                    <a:gd name="T11" fmla="*/ 97 h 151"/>
                    <a:gd name="T12" fmla="*/ 26 w 128"/>
                    <a:gd name="T13" fmla="*/ 88 h 151"/>
                    <a:gd name="T14" fmla="*/ 41 w 128"/>
                    <a:gd name="T15" fmla="*/ 54 h 151"/>
                    <a:gd name="T16" fmla="*/ 40 w 128"/>
                    <a:gd name="T17" fmla="*/ 38 h 151"/>
                    <a:gd name="T18" fmla="*/ 56 w 128"/>
                    <a:gd name="T19" fmla="*/ 6 h 151"/>
                    <a:gd name="T20" fmla="*/ 91 w 128"/>
                    <a:gd name="T21" fmla="*/ 19 h 15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128" h="151">
                      <a:moveTo>
                        <a:pt x="91" y="19"/>
                      </a:moveTo>
                      <a:cubicBezTo>
                        <a:pt x="111" y="44"/>
                        <a:pt x="121" y="73"/>
                        <a:pt x="127" y="104"/>
                      </a:cubicBezTo>
                      <a:cubicBezTo>
                        <a:pt x="128" y="112"/>
                        <a:pt x="125" y="117"/>
                        <a:pt x="119" y="121"/>
                      </a:cubicBezTo>
                      <a:cubicBezTo>
                        <a:pt x="94" y="137"/>
                        <a:pt x="68" y="150"/>
                        <a:pt x="38" y="151"/>
                      </a:cubicBezTo>
                      <a:cubicBezTo>
                        <a:pt x="24" y="151"/>
                        <a:pt x="12" y="150"/>
                        <a:pt x="6" y="136"/>
                      </a:cubicBezTo>
                      <a:cubicBezTo>
                        <a:pt x="0" y="121"/>
                        <a:pt x="4" y="108"/>
                        <a:pt x="15" y="97"/>
                      </a:cubicBezTo>
                      <a:cubicBezTo>
                        <a:pt x="18" y="94"/>
                        <a:pt x="22" y="91"/>
                        <a:pt x="26" y="88"/>
                      </a:cubicBezTo>
                      <a:cubicBezTo>
                        <a:pt x="40" y="81"/>
                        <a:pt x="46" y="70"/>
                        <a:pt x="41" y="54"/>
                      </a:cubicBezTo>
                      <a:cubicBezTo>
                        <a:pt x="39" y="49"/>
                        <a:pt x="40" y="43"/>
                        <a:pt x="40" y="38"/>
                      </a:cubicBezTo>
                      <a:cubicBezTo>
                        <a:pt x="40" y="25"/>
                        <a:pt x="42" y="12"/>
                        <a:pt x="56" y="6"/>
                      </a:cubicBezTo>
                      <a:cubicBezTo>
                        <a:pt x="71" y="0"/>
                        <a:pt x="81" y="9"/>
                        <a:pt x="91" y="19"/>
                      </a:cubicBezTo>
                      <a:close/>
                    </a:path>
                  </a:pathLst>
                </a:custGeom>
                <a:solidFill>
                  <a:srgbClr val="317D3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ES"/>
                </a:p>
              </p:txBody>
            </p:sp>
            <p:sp>
              <p:nvSpPr>
                <p:cNvPr id="24" name="Freeform 15">
                  <a:extLst>
                    <a:ext uri="{FF2B5EF4-FFF2-40B4-BE49-F238E27FC236}">
                      <a16:creationId xmlns:a16="http://schemas.microsoft.com/office/drawing/2014/main" id="{47DB20AE-00C9-4128-A4E3-94858989D01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99894" y="2681312"/>
                  <a:ext cx="164077" cy="196702"/>
                </a:xfrm>
                <a:custGeom>
                  <a:avLst/>
                  <a:gdLst>
                    <a:gd name="T0" fmla="*/ 90 w 117"/>
                    <a:gd name="T1" fmla="*/ 16 h 134"/>
                    <a:gd name="T2" fmla="*/ 117 w 117"/>
                    <a:gd name="T3" fmla="*/ 93 h 134"/>
                    <a:gd name="T4" fmla="*/ 104 w 117"/>
                    <a:gd name="T5" fmla="*/ 115 h 134"/>
                    <a:gd name="T6" fmla="*/ 31 w 117"/>
                    <a:gd name="T7" fmla="*/ 132 h 134"/>
                    <a:gd name="T8" fmla="*/ 2 w 117"/>
                    <a:gd name="T9" fmla="*/ 107 h 134"/>
                    <a:gd name="T10" fmla="*/ 22 w 117"/>
                    <a:gd name="T11" fmla="*/ 75 h 134"/>
                    <a:gd name="T12" fmla="*/ 39 w 117"/>
                    <a:gd name="T13" fmla="*/ 40 h 134"/>
                    <a:gd name="T14" fmla="*/ 52 w 117"/>
                    <a:gd name="T15" fmla="*/ 7 h 134"/>
                    <a:gd name="T16" fmla="*/ 90 w 117"/>
                    <a:gd name="T17" fmla="*/ 16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17" h="134">
                      <a:moveTo>
                        <a:pt x="90" y="16"/>
                      </a:moveTo>
                      <a:cubicBezTo>
                        <a:pt x="107" y="38"/>
                        <a:pt x="117" y="64"/>
                        <a:pt x="117" y="93"/>
                      </a:cubicBezTo>
                      <a:cubicBezTo>
                        <a:pt x="117" y="103"/>
                        <a:pt x="111" y="110"/>
                        <a:pt x="104" y="115"/>
                      </a:cubicBezTo>
                      <a:cubicBezTo>
                        <a:pt x="81" y="128"/>
                        <a:pt x="57" y="134"/>
                        <a:pt x="31" y="132"/>
                      </a:cubicBezTo>
                      <a:cubicBezTo>
                        <a:pt x="16" y="131"/>
                        <a:pt x="4" y="124"/>
                        <a:pt x="2" y="107"/>
                      </a:cubicBezTo>
                      <a:cubicBezTo>
                        <a:pt x="0" y="92"/>
                        <a:pt x="6" y="79"/>
                        <a:pt x="22" y="75"/>
                      </a:cubicBezTo>
                      <a:cubicBezTo>
                        <a:pt x="41" y="69"/>
                        <a:pt x="46" y="59"/>
                        <a:pt x="39" y="40"/>
                      </a:cubicBezTo>
                      <a:cubicBezTo>
                        <a:pt x="35" y="28"/>
                        <a:pt x="38" y="14"/>
                        <a:pt x="52" y="7"/>
                      </a:cubicBezTo>
                      <a:cubicBezTo>
                        <a:pt x="65" y="0"/>
                        <a:pt x="77" y="5"/>
                        <a:pt x="90" y="16"/>
                      </a:cubicBezTo>
                      <a:close/>
                    </a:path>
                  </a:pathLst>
                </a:custGeom>
                <a:solidFill>
                  <a:srgbClr val="317D3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ES"/>
                </a:p>
              </p:txBody>
            </p:sp>
            <p:sp>
              <p:nvSpPr>
                <p:cNvPr id="25" name="Freeform 16">
                  <a:extLst>
                    <a:ext uri="{FF2B5EF4-FFF2-40B4-BE49-F238E27FC236}">
                      <a16:creationId xmlns:a16="http://schemas.microsoft.com/office/drawing/2014/main" id="{D9BF06F5-A8DC-490D-92CF-E55D07A5CBA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04519" y="3651273"/>
                  <a:ext cx="176578" cy="191785"/>
                </a:xfrm>
                <a:custGeom>
                  <a:avLst/>
                  <a:gdLst>
                    <a:gd name="T0" fmla="*/ 114 w 126"/>
                    <a:gd name="T1" fmla="*/ 17 h 131"/>
                    <a:gd name="T2" fmla="*/ 122 w 126"/>
                    <a:gd name="T3" fmla="*/ 65 h 131"/>
                    <a:gd name="T4" fmla="*/ 101 w 126"/>
                    <a:gd name="T5" fmla="*/ 116 h 131"/>
                    <a:gd name="T6" fmla="*/ 18 w 126"/>
                    <a:gd name="T7" fmla="*/ 121 h 131"/>
                    <a:gd name="T8" fmla="*/ 0 w 126"/>
                    <a:gd name="T9" fmla="*/ 96 h 131"/>
                    <a:gd name="T10" fmla="*/ 18 w 126"/>
                    <a:gd name="T11" fmla="*/ 72 h 131"/>
                    <a:gd name="T12" fmla="*/ 35 w 126"/>
                    <a:gd name="T13" fmla="*/ 65 h 131"/>
                    <a:gd name="T14" fmla="*/ 57 w 126"/>
                    <a:gd name="T15" fmla="*/ 41 h 131"/>
                    <a:gd name="T16" fmla="*/ 64 w 126"/>
                    <a:gd name="T17" fmla="*/ 19 h 131"/>
                    <a:gd name="T18" fmla="*/ 114 w 126"/>
                    <a:gd name="T19" fmla="*/ 17 h 1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26" h="131">
                      <a:moveTo>
                        <a:pt x="114" y="17"/>
                      </a:moveTo>
                      <a:cubicBezTo>
                        <a:pt x="126" y="29"/>
                        <a:pt x="124" y="48"/>
                        <a:pt x="122" y="65"/>
                      </a:cubicBezTo>
                      <a:cubicBezTo>
                        <a:pt x="120" y="84"/>
                        <a:pt x="120" y="107"/>
                        <a:pt x="101" y="116"/>
                      </a:cubicBezTo>
                      <a:cubicBezTo>
                        <a:pt x="75" y="129"/>
                        <a:pt x="46" y="131"/>
                        <a:pt x="18" y="121"/>
                      </a:cubicBezTo>
                      <a:cubicBezTo>
                        <a:pt x="8" y="117"/>
                        <a:pt x="1" y="108"/>
                        <a:pt x="0" y="96"/>
                      </a:cubicBezTo>
                      <a:cubicBezTo>
                        <a:pt x="0" y="84"/>
                        <a:pt x="9" y="77"/>
                        <a:pt x="18" y="72"/>
                      </a:cubicBezTo>
                      <a:cubicBezTo>
                        <a:pt x="23" y="69"/>
                        <a:pt x="29" y="66"/>
                        <a:pt x="35" y="65"/>
                      </a:cubicBezTo>
                      <a:cubicBezTo>
                        <a:pt x="51" y="65"/>
                        <a:pt x="56" y="55"/>
                        <a:pt x="57" y="41"/>
                      </a:cubicBezTo>
                      <a:cubicBezTo>
                        <a:pt x="57" y="33"/>
                        <a:pt x="60" y="25"/>
                        <a:pt x="64" y="19"/>
                      </a:cubicBezTo>
                      <a:cubicBezTo>
                        <a:pt x="76" y="2"/>
                        <a:pt x="98" y="0"/>
                        <a:pt x="114" y="17"/>
                      </a:cubicBezTo>
                      <a:close/>
                    </a:path>
                  </a:pathLst>
                </a:custGeom>
                <a:solidFill>
                  <a:srgbClr val="317D3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ES"/>
                </a:p>
              </p:txBody>
            </p:sp>
            <p:sp>
              <p:nvSpPr>
                <p:cNvPr id="26" name="Freeform 17">
                  <a:extLst>
                    <a:ext uri="{FF2B5EF4-FFF2-40B4-BE49-F238E27FC236}">
                      <a16:creationId xmlns:a16="http://schemas.microsoft.com/office/drawing/2014/main" id="{656EF3AE-4DEB-4C78-A067-4807866DD2B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58620" y="2233637"/>
                  <a:ext cx="160952" cy="160640"/>
                </a:xfrm>
                <a:custGeom>
                  <a:avLst/>
                  <a:gdLst>
                    <a:gd name="T0" fmla="*/ 79 w 115"/>
                    <a:gd name="T1" fmla="*/ 24 h 109"/>
                    <a:gd name="T2" fmla="*/ 59 w 115"/>
                    <a:gd name="T3" fmla="*/ 104 h 109"/>
                    <a:gd name="T4" fmla="*/ 25 w 115"/>
                    <a:gd name="T5" fmla="*/ 108 h 109"/>
                    <a:gd name="T6" fmla="*/ 5 w 115"/>
                    <a:gd name="T7" fmla="*/ 95 h 109"/>
                    <a:gd name="T8" fmla="*/ 11 w 115"/>
                    <a:gd name="T9" fmla="*/ 72 h 109"/>
                    <a:gd name="T10" fmla="*/ 26 w 115"/>
                    <a:gd name="T11" fmla="*/ 30 h 109"/>
                    <a:gd name="T12" fmla="*/ 57 w 115"/>
                    <a:gd name="T13" fmla="*/ 7 h 109"/>
                    <a:gd name="T14" fmla="*/ 79 w 115"/>
                    <a:gd name="T15" fmla="*/ 24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15" h="109">
                      <a:moveTo>
                        <a:pt x="79" y="24"/>
                      </a:moveTo>
                      <a:cubicBezTo>
                        <a:pt x="115" y="61"/>
                        <a:pt x="108" y="89"/>
                        <a:pt x="59" y="104"/>
                      </a:cubicBezTo>
                      <a:cubicBezTo>
                        <a:pt x="48" y="107"/>
                        <a:pt x="37" y="109"/>
                        <a:pt x="25" y="108"/>
                      </a:cubicBezTo>
                      <a:cubicBezTo>
                        <a:pt x="16" y="108"/>
                        <a:pt x="9" y="104"/>
                        <a:pt x="5" y="95"/>
                      </a:cubicBezTo>
                      <a:cubicBezTo>
                        <a:pt x="0" y="86"/>
                        <a:pt x="4" y="78"/>
                        <a:pt x="11" y="72"/>
                      </a:cubicBezTo>
                      <a:cubicBezTo>
                        <a:pt x="25" y="61"/>
                        <a:pt x="32" y="50"/>
                        <a:pt x="26" y="30"/>
                      </a:cubicBezTo>
                      <a:cubicBezTo>
                        <a:pt x="21" y="12"/>
                        <a:pt x="40" y="0"/>
                        <a:pt x="57" y="7"/>
                      </a:cubicBezTo>
                      <a:cubicBezTo>
                        <a:pt x="66" y="11"/>
                        <a:pt x="72" y="18"/>
                        <a:pt x="79" y="24"/>
                      </a:cubicBezTo>
                      <a:close/>
                    </a:path>
                  </a:pathLst>
                </a:custGeom>
                <a:solidFill>
                  <a:srgbClr val="317D3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ES"/>
                </a:p>
              </p:txBody>
            </p:sp>
            <p:sp>
              <p:nvSpPr>
                <p:cNvPr id="27" name="Freeform 18">
                  <a:extLst>
                    <a:ext uri="{FF2B5EF4-FFF2-40B4-BE49-F238E27FC236}">
                      <a16:creationId xmlns:a16="http://schemas.microsoft.com/office/drawing/2014/main" id="{1DA65BF4-3598-449B-91B4-A63203B4678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166594" y="3152798"/>
                  <a:ext cx="217207" cy="668785"/>
                </a:xfrm>
                <a:custGeom>
                  <a:avLst/>
                  <a:gdLst>
                    <a:gd name="T0" fmla="*/ 155 w 155"/>
                    <a:gd name="T1" fmla="*/ 378 h 455"/>
                    <a:gd name="T2" fmla="*/ 100 w 155"/>
                    <a:gd name="T3" fmla="*/ 439 h 455"/>
                    <a:gd name="T4" fmla="*/ 66 w 155"/>
                    <a:gd name="T5" fmla="*/ 429 h 455"/>
                    <a:gd name="T6" fmla="*/ 32 w 155"/>
                    <a:gd name="T7" fmla="*/ 217 h 455"/>
                    <a:gd name="T8" fmla="*/ 0 w 155"/>
                    <a:gd name="T9" fmla="*/ 14 h 455"/>
                    <a:gd name="T10" fmla="*/ 62 w 155"/>
                    <a:gd name="T11" fmla="*/ 2 h 455"/>
                    <a:gd name="T12" fmla="*/ 97 w 155"/>
                    <a:gd name="T13" fmla="*/ 28 h 455"/>
                    <a:gd name="T14" fmla="*/ 131 w 155"/>
                    <a:gd name="T15" fmla="*/ 271 h 455"/>
                    <a:gd name="T16" fmla="*/ 140 w 155"/>
                    <a:gd name="T17" fmla="*/ 349 h 455"/>
                    <a:gd name="T18" fmla="*/ 155 w 155"/>
                    <a:gd name="T19" fmla="*/ 378 h 4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55" h="455">
                      <a:moveTo>
                        <a:pt x="155" y="378"/>
                      </a:moveTo>
                      <a:cubicBezTo>
                        <a:pt x="139" y="401"/>
                        <a:pt x="120" y="420"/>
                        <a:pt x="100" y="439"/>
                      </a:cubicBezTo>
                      <a:cubicBezTo>
                        <a:pt x="82" y="455"/>
                        <a:pt x="72" y="452"/>
                        <a:pt x="66" y="429"/>
                      </a:cubicBezTo>
                      <a:cubicBezTo>
                        <a:pt x="49" y="359"/>
                        <a:pt x="41" y="288"/>
                        <a:pt x="32" y="217"/>
                      </a:cubicBezTo>
                      <a:cubicBezTo>
                        <a:pt x="23" y="149"/>
                        <a:pt x="14" y="81"/>
                        <a:pt x="0" y="14"/>
                      </a:cubicBezTo>
                      <a:cubicBezTo>
                        <a:pt x="20" y="9"/>
                        <a:pt x="41" y="4"/>
                        <a:pt x="62" y="2"/>
                      </a:cubicBezTo>
                      <a:cubicBezTo>
                        <a:pt x="82" y="0"/>
                        <a:pt x="93" y="8"/>
                        <a:pt x="97" y="28"/>
                      </a:cubicBezTo>
                      <a:cubicBezTo>
                        <a:pt x="112" y="109"/>
                        <a:pt x="122" y="190"/>
                        <a:pt x="131" y="271"/>
                      </a:cubicBezTo>
                      <a:cubicBezTo>
                        <a:pt x="134" y="297"/>
                        <a:pt x="137" y="323"/>
                        <a:pt x="140" y="349"/>
                      </a:cubicBezTo>
                      <a:cubicBezTo>
                        <a:pt x="142" y="360"/>
                        <a:pt x="145" y="371"/>
                        <a:pt x="155" y="378"/>
                      </a:cubicBezTo>
                      <a:close/>
                    </a:path>
                  </a:pathLst>
                </a:custGeom>
                <a:solidFill>
                  <a:srgbClr val="A0B52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ES"/>
                </a:p>
              </p:txBody>
            </p:sp>
            <p:sp>
              <p:nvSpPr>
                <p:cNvPr id="28" name="Freeform 19">
                  <a:extLst>
                    <a:ext uri="{FF2B5EF4-FFF2-40B4-BE49-F238E27FC236}">
                      <a16:creationId xmlns:a16="http://schemas.microsoft.com/office/drawing/2014/main" id="{729B9E49-AF1A-4D24-A5C1-12DA462D1C8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598269" y="3697312"/>
                  <a:ext cx="431287" cy="355702"/>
                </a:xfrm>
                <a:custGeom>
                  <a:avLst/>
                  <a:gdLst>
                    <a:gd name="T0" fmla="*/ 308 w 308"/>
                    <a:gd name="T1" fmla="*/ 168 h 241"/>
                    <a:gd name="T2" fmla="*/ 276 w 308"/>
                    <a:gd name="T3" fmla="*/ 226 h 241"/>
                    <a:gd name="T4" fmla="*/ 228 w 308"/>
                    <a:gd name="T5" fmla="*/ 232 h 241"/>
                    <a:gd name="T6" fmla="*/ 153 w 308"/>
                    <a:gd name="T7" fmla="*/ 176 h 241"/>
                    <a:gd name="T8" fmla="*/ 12 w 308"/>
                    <a:gd name="T9" fmla="*/ 59 h 241"/>
                    <a:gd name="T10" fmla="*/ 0 w 308"/>
                    <a:gd name="T11" fmla="*/ 52 h 241"/>
                    <a:gd name="T12" fmla="*/ 69 w 308"/>
                    <a:gd name="T13" fmla="*/ 6 h 241"/>
                    <a:gd name="T14" fmla="*/ 95 w 308"/>
                    <a:gd name="T15" fmla="*/ 13 h 241"/>
                    <a:gd name="T16" fmla="*/ 254 w 308"/>
                    <a:gd name="T17" fmla="*/ 143 h 241"/>
                    <a:gd name="T18" fmla="*/ 308 w 308"/>
                    <a:gd name="T19" fmla="*/ 168 h 2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308" h="241">
                      <a:moveTo>
                        <a:pt x="308" y="168"/>
                      </a:moveTo>
                      <a:cubicBezTo>
                        <a:pt x="305" y="191"/>
                        <a:pt x="291" y="210"/>
                        <a:pt x="276" y="226"/>
                      </a:cubicBezTo>
                      <a:cubicBezTo>
                        <a:pt x="263" y="240"/>
                        <a:pt x="245" y="241"/>
                        <a:pt x="228" y="232"/>
                      </a:cubicBezTo>
                      <a:cubicBezTo>
                        <a:pt x="200" y="217"/>
                        <a:pt x="177" y="196"/>
                        <a:pt x="153" y="176"/>
                      </a:cubicBezTo>
                      <a:cubicBezTo>
                        <a:pt x="106" y="138"/>
                        <a:pt x="59" y="98"/>
                        <a:pt x="12" y="59"/>
                      </a:cubicBezTo>
                      <a:cubicBezTo>
                        <a:pt x="8" y="57"/>
                        <a:pt x="4" y="55"/>
                        <a:pt x="0" y="52"/>
                      </a:cubicBezTo>
                      <a:cubicBezTo>
                        <a:pt x="18" y="30"/>
                        <a:pt x="44" y="18"/>
                        <a:pt x="69" y="6"/>
                      </a:cubicBezTo>
                      <a:cubicBezTo>
                        <a:pt x="80" y="0"/>
                        <a:pt x="88" y="6"/>
                        <a:pt x="95" y="13"/>
                      </a:cubicBezTo>
                      <a:cubicBezTo>
                        <a:pt x="147" y="58"/>
                        <a:pt x="201" y="100"/>
                        <a:pt x="254" y="143"/>
                      </a:cubicBezTo>
                      <a:cubicBezTo>
                        <a:pt x="270" y="155"/>
                        <a:pt x="288" y="164"/>
                        <a:pt x="308" y="168"/>
                      </a:cubicBezTo>
                      <a:close/>
                    </a:path>
                  </a:pathLst>
                </a:custGeom>
                <a:solidFill>
                  <a:srgbClr val="A0B52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ES"/>
                </a:p>
              </p:txBody>
            </p:sp>
            <p:sp>
              <p:nvSpPr>
                <p:cNvPr id="29" name="Freeform 20">
                  <a:extLst>
                    <a:ext uri="{FF2B5EF4-FFF2-40B4-BE49-F238E27FC236}">
                      <a16:creationId xmlns:a16="http://schemas.microsoft.com/office/drawing/2014/main" id="{32A99B84-9754-4AE1-AEC6-85D16E5145F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957169" y="2913087"/>
                  <a:ext cx="168765" cy="221290"/>
                </a:xfrm>
                <a:custGeom>
                  <a:avLst/>
                  <a:gdLst>
                    <a:gd name="T0" fmla="*/ 92 w 121"/>
                    <a:gd name="T1" fmla="*/ 17 h 150"/>
                    <a:gd name="T2" fmla="*/ 121 w 121"/>
                    <a:gd name="T3" fmla="*/ 106 h 150"/>
                    <a:gd name="T4" fmla="*/ 113 w 121"/>
                    <a:gd name="T5" fmla="*/ 121 h 150"/>
                    <a:gd name="T6" fmla="*/ 35 w 121"/>
                    <a:gd name="T7" fmla="*/ 149 h 150"/>
                    <a:gd name="T8" fmla="*/ 6 w 121"/>
                    <a:gd name="T9" fmla="*/ 136 h 150"/>
                    <a:gd name="T10" fmla="*/ 13 w 121"/>
                    <a:gd name="T11" fmla="*/ 101 h 150"/>
                    <a:gd name="T12" fmla="*/ 27 w 121"/>
                    <a:gd name="T13" fmla="*/ 90 h 150"/>
                    <a:gd name="T14" fmla="*/ 44 w 121"/>
                    <a:gd name="T15" fmla="*/ 56 h 150"/>
                    <a:gd name="T16" fmla="*/ 47 w 121"/>
                    <a:gd name="T17" fmla="*/ 23 h 150"/>
                    <a:gd name="T18" fmla="*/ 92 w 121"/>
                    <a:gd name="T19" fmla="*/ 17 h 1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21" h="150">
                      <a:moveTo>
                        <a:pt x="92" y="17"/>
                      </a:moveTo>
                      <a:cubicBezTo>
                        <a:pt x="112" y="42"/>
                        <a:pt x="121" y="73"/>
                        <a:pt x="121" y="106"/>
                      </a:cubicBezTo>
                      <a:cubicBezTo>
                        <a:pt x="121" y="113"/>
                        <a:pt x="118" y="118"/>
                        <a:pt x="113" y="121"/>
                      </a:cubicBezTo>
                      <a:cubicBezTo>
                        <a:pt x="89" y="136"/>
                        <a:pt x="64" y="148"/>
                        <a:pt x="35" y="149"/>
                      </a:cubicBezTo>
                      <a:cubicBezTo>
                        <a:pt x="23" y="150"/>
                        <a:pt x="12" y="148"/>
                        <a:pt x="6" y="136"/>
                      </a:cubicBezTo>
                      <a:cubicBezTo>
                        <a:pt x="0" y="122"/>
                        <a:pt x="5" y="111"/>
                        <a:pt x="13" y="101"/>
                      </a:cubicBezTo>
                      <a:cubicBezTo>
                        <a:pt x="17" y="96"/>
                        <a:pt x="22" y="93"/>
                        <a:pt x="27" y="90"/>
                      </a:cubicBezTo>
                      <a:cubicBezTo>
                        <a:pt x="42" y="83"/>
                        <a:pt x="47" y="72"/>
                        <a:pt x="44" y="56"/>
                      </a:cubicBezTo>
                      <a:cubicBezTo>
                        <a:pt x="41" y="45"/>
                        <a:pt x="41" y="33"/>
                        <a:pt x="47" y="23"/>
                      </a:cubicBezTo>
                      <a:cubicBezTo>
                        <a:pt x="56" y="4"/>
                        <a:pt x="76" y="0"/>
                        <a:pt x="92" y="17"/>
                      </a:cubicBezTo>
                      <a:close/>
                    </a:path>
                  </a:pathLst>
                </a:custGeom>
                <a:solidFill>
                  <a:srgbClr val="317D3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ES"/>
                </a:p>
              </p:txBody>
            </p:sp>
            <p:sp>
              <p:nvSpPr>
                <p:cNvPr id="20" name="Freeform 11">
                  <a:extLst>
                    <a:ext uri="{FF2B5EF4-FFF2-40B4-BE49-F238E27FC236}">
                      <a16:creationId xmlns:a16="http://schemas.microsoft.com/office/drawing/2014/main" id="{413844F5-9183-4E50-9C07-A05CF6EFC2D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169769" y="4230713"/>
                  <a:ext cx="406400" cy="2024452"/>
                </a:xfrm>
                <a:custGeom>
                  <a:avLst/>
                  <a:gdLst>
                    <a:gd name="T0" fmla="*/ 17 w 139"/>
                    <a:gd name="T1" fmla="*/ 617 h 622"/>
                    <a:gd name="T2" fmla="*/ 21 w 139"/>
                    <a:gd name="T3" fmla="*/ 574 h 622"/>
                    <a:gd name="T4" fmla="*/ 4 w 139"/>
                    <a:gd name="T5" fmla="*/ 151 h 622"/>
                    <a:gd name="T6" fmla="*/ 4 w 139"/>
                    <a:gd name="T7" fmla="*/ 34 h 622"/>
                    <a:gd name="T8" fmla="*/ 8 w 139"/>
                    <a:gd name="T9" fmla="*/ 16 h 622"/>
                    <a:gd name="T10" fmla="*/ 33 w 139"/>
                    <a:gd name="T11" fmla="*/ 12 h 622"/>
                    <a:gd name="T12" fmla="*/ 46 w 139"/>
                    <a:gd name="T13" fmla="*/ 43 h 622"/>
                    <a:gd name="T14" fmla="*/ 62 w 139"/>
                    <a:gd name="T15" fmla="*/ 186 h 622"/>
                    <a:gd name="T16" fmla="*/ 115 w 139"/>
                    <a:gd name="T17" fmla="*/ 511 h 622"/>
                    <a:gd name="T18" fmla="*/ 129 w 139"/>
                    <a:gd name="T19" fmla="*/ 590 h 622"/>
                    <a:gd name="T20" fmla="*/ 139 w 139"/>
                    <a:gd name="T21" fmla="*/ 614 h 622"/>
                    <a:gd name="T22" fmla="*/ 17 w 139"/>
                    <a:gd name="T23" fmla="*/ 617 h 6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39" h="622">
                      <a:moveTo>
                        <a:pt x="17" y="617"/>
                      </a:moveTo>
                      <a:cubicBezTo>
                        <a:pt x="25" y="603"/>
                        <a:pt x="22" y="588"/>
                        <a:pt x="21" y="574"/>
                      </a:cubicBezTo>
                      <a:cubicBezTo>
                        <a:pt x="13" y="433"/>
                        <a:pt x="5" y="292"/>
                        <a:pt x="4" y="151"/>
                      </a:cubicBezTo>
                      <a:cubicBezTo>
                        <a:pt x="3" y="112"/>
                        <a:pt x="0" y="73"/>
                        <a:pt x="4" y="34"/>
                      </a:cubicBezTo>
                      <a:cubicBezTo>
                        <a:pt x="5" y="28"/>
                        <a:pt x="6" y="22"/>
                        <a:pt x="8" y="16"/>
                      </a:cubicBezTo>
                      <a:cubicBezTo>
                        <a:pt x="14" y="2"/>
                        <a:pt x="23" y="0"/>
                        <a:pt x="33" y="12"/>
                      </a:cubicBezTo>
                      <a:cubicBezTo>
                        <a:pt x="41" y="21"/>
                        <a:pt x="44" y="32"/>
                        <a:pt x="46" y="43"/>
                      </a:cubicBezTo>
                      <a:cubicBezTo>
                        <a:pt x="57" y="90"/>
                        <a:pt x="57" y="138"/>
                        <a:pt x="62" y="186"/>
                      </a:cubicBezTo>
                      <a:cubicBezTo>
                        <a:pt x="75" y="295"/>
                        <a:pt x="95" y="403"/>
                        <a:pt x="115" y="511"/>
                      </a:cubicBezTo>
                      <a:cubicBezTo>
                        <a:pt x="120" y="537"/>
                        <a:pt x="124" y="564"/>
                        <a:pt x="129" y="590"/>
                      </a:cubicBezTo>
                      <a:cubicBezTo>
                        <a:pt x="131" y="598"/>
                        <a:pt x="132" y="607"/>
                        <a:pt x="139" y="614"/>
                      </a:cubicBezTo>
                      <a:cubicBezTo>
                        <a:pt x="98" y="620"/>
                        <a:pt x="58" y="622"/>
                        <a:pt x="17" y="617"/>
                      </a:cubicBezTo>
                      <a:close/>
                    </a:path>
                  </a:pathLst>
                </a:custGeom>
                <a:solidFill>
                  <a:srgbClr val="A0B52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ES"/>
                </a:p>
              </p:txBody>
            </p:sp>
          </p:grpSp>
        </p:grpSp>
      </p:grpSp>
      <p:sp>
        <p:nvSpPr>
          <p:cNvPr id="35" name="Rectángulo: esquinas redondeadas 34">
            <a:extLst>
              <a:ext uri="{FF2B5EF4-FFF2-40B4-BE49-F238E27FC236}">
                <a16:creationId xmlns:a16="http://schemas.microsoft.com/office/drawing/2014/main" id="{50558B93-58CA-48A1-AC3B-F30A763A155A}"/>
              </a:ext>
            </a:extLst>
          </p:cNvPr>
          <p:cNvSpPr/>
          <p:nvPr/>
        </p:nvSpPr>
        <p:spPr>
          <a:xfrm>
            <a:off x="337930" y="1227308"/>
            <a:ext cx="11434991" cy="127315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616534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0">
            <a:extLst>
              <a:ext uri="{FF2B5EF4-FFF2-40B4-BE49-F238E27FC236}">
                <a16:creationId xmlns:a16="http://schemas.microsoft.com/office/drawing/2014/main" id="{8EB3903E-83FF-4708-8E2E-B24759FA4549}"/>
              </a:ext>
            </a:extLst>
          </p:cNvPr>
          <p:cNvGrpSpPr/>
          <p:nvPr/>
        </p:nvGrpSpPr>
        <p:grpSpPr>
          <a:xfrm>
            <a:off x="1890160" y="1764218"/>
            <a:ext cx="5275572" cy="936743"/>
            <a:chOff x="5076056" y="1240057"/>
            <a:chExt cx="2717823" cy="547645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C19741A-5907-4220-AE14-5EDD0F495704}"/>
                </a:ext>
              </a:extLst>
            </p:cNvPr>
            <p:cNvSpPr txBox="1"/>
            <p:nvPr/>
          </p:nvSpPr>
          <p:spPr>
            <a:xfrm>
              <a:off x="5076056" y="1240057"/>
              <a:ext cx="2717823" cy="179935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E2C283F-F427-4955-AA48-DF1AA753B5A9}"/>
                </a:ext>
              </a:extLst>
            </p:cNvPr>
            <p:cNvSpPr txBox="1"/>
            <p:nvPr/>
          </p:nvSpPr>
          <p:spPr>
            <a:xfrm>
              <a:off x="5076056" y="1409840"/>
              <a:ext cx="2717823" cy="377862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</a:p>
          </p:txBody>
        </p:sp>
      </p:grpSp>
      <p:grpSp>
        <p:nvGrpSpPr>
          <p:cNvPr id="10" name="Group 17">
            <a:extLst>
              <a:ext uri="{FF2B5EF4-FFF2-40B4-BE49-F238E27FC236}">
                <a16:creationId xmlns:a16="http://schemas.microsoft.com/office/drawing/2014/main" id="{AB557730-8AAF-408C-93C0-6B3265798311}"/>
              </a:ext>
            </a:extLst>
          </p:cNvPr>
          <p:cNvGrpSpPr/>
          <p:nvPr/>
        </p:nvGrpSpPr>
        <p:grpSpPr>
          <a:xfrm>
            <a:off x="1890160" y="2895410"/>
            <a:ext cx="5275572" cy="936743"/>
            <a:chOff x="5076056" y="1240057"/>
            <a:chExt cx="2717823" cy="547645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FAAFFBD-F053-4F08-92DD-380FC2049149}"/>
                </a:ext>
              </a:extLst>
            </p:cNvPr>
            <p:cNvSpPr txBox="1"/>
            <p:nvPr/>
          </p:nvSpPr>
          <p:spPr>
            <a:xfrm>
              <a:off x="5076056" y="1240057"/>
              <a:ext cx="2717823" cy="179935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125F67B-8D97-4F99-8ED5-77ACDF6EDD9B}"/>
                </a:ext>
              </a:extLst>
            </p:cNvPr>
            <p:cNvSpPr txBox="1"/>
            <p:nvPr/>
          </p:nvSpPr>
          <p:spPr>
            <a:xfrm>
              <a:off x="5076056" y="1409840"/>
              <a:ext cx="2717823" cy="377862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</a:p>
          </p:txBody>
        </p:sp>
      </p:grpSp>
      <p:grpSp>
        <p:nvGrpSpPr>
          <p:cNvPr id="13" name="Group 20">
            <a:extLst>
              <a:ext uri="{FF2B5EF4-FFF2-40B4-BE49-F238E27FC236}">
                <a16:creationId xmlns:a16="http://schemas.microsoft.com/office/drawing/2014/main" id="{023B985B-DC9E-4F00-A5EC-FDE90D522A82}"/>
              </a:ext>
            </a:extLst>
          </p:cNvPr>
          <p:cNvGrpSpPr/>
          <p:nvPr/>
        </p:nvGrpSpPr>
        <p:grpSpPr>
          <a:xfrm>
            <a:off x="1890160" y="4026602"/>
            <a:ext cx="5275572" cy="936743"/>
            <a:chOff x="5076056" y="1240057"/>
            <a:chExt cx="2717823" cy="547645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328731C-90CE-4FF4-B0A5-1B1B4EC95DA7}"/>
                </a:ext>
              </a:extLst>
            </p:cNvPr>
            <p:cNvSpPr txBox="1"/>
            <p:nvPr/>
          </p:nvSpPr>
          <p:spPr>
            <a:xfrm>
              <a:off x="5076056" y="1240057"/>
              <a:ext cx="2717823" cy="179935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EBA5832-8C24-406A-96D5-A8898391F06B}"/>
                </a:ext>
              </a:extLst>
            </p:cNvPr>
            <p:cNvSpPr txBox="1"/>
            <p:nvPr/>
          </p:nvSpPr>
          <p:spPr>
            <a:xfrm>
              <a:off x="5076056" y="1409840"/>
              <a:ext cx="2717823" cy="377862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</a:p>
          </p:txBody>
        </p:sp>
      </p:grpSp>
      <p:grpSp>
        <p:nvGrpSpPr>
          <p:cNvPr id="16" name="Group 23">
            <a:extLst>
              <a:ext uri="{FF2B5EF4-FFF2-40B4-BE49-F238E27FC236}">
                <a16:creationId xmlns:a16="http://schemas.microsoft.com/office/drawing/2014/main" id="{119AC50F-E703-465D-8522-C04B8929BF8B}"/>
              </a:ext>
            </a:extLst>
          </p:cNvPr>
          <p:cNvGrpSpPr/>
          <p:nvPr/>
        </p:nvGrpSpPr>
        <p:grpSpPr>
          <a:xfrm>
            <a:off x="1890160" y="5157794"/>
            <a:ext cx="5275572" cy="936743"/>
            <a:chOff x="5076056" y="1240057"/>
            <a:chExt cx="2717823" cy="547645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F69C9F9-54C8-49FE-A53A-1E89AD0AC639}"/>
                </a:ext>
              </a:extLst>
            </p:cNvPr>
            <p:cNvSpPr txBox="1"/>
            <p:nvPr/>
          </p:nvSpPr>
          <p:spPr>
            <a:xfrm>
              <a:off x="5076056" y="1240057"/>
              <a:ext cx="2717823" cy="179935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4416BA4-CC46-4E92-9F78-4DD552D3F710}"/>
                </a:ext>
              </a:extLst>
            </p:cNvPr>
            <p:cNvSpPr txBox="1"/>
            <p:nvPr/>
          </p:nvSpPr>
          <p:spPr>
            <a:xfrm>
              <a:off x="5076056" y="1409840"/>
              <a:ext cx="2717823" cy="377862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</a:p>
          </p:txBody>
        </p:sp>
      </p:grpSp>
      <p:grpSp>
        <p:nvGrpSpPr>
          <p:cNvPr id="7" name="Grupo 6">
            <a:extLst>
              <a:ext uri="{FF2B5EF4-FFF2-40B4-BE49-F238E27FC236}">
                <a16:creationId xmlns:a16="http://schemas.microsoft.com/office/drawing/2014/main" id="{2076F963-EB74-34ED-AC83-1EAC21D9C624}"/>
              </a:ext>
            </a:extLst>
          </p:cNvPr>
          <p:cNvGrpSpPr/>
          <p:nvPr/>
        </p:nvGrpSpPr>
        <p:grpSpPr>
          <a:xfrm>
            <a:off x="7094990" y="3638123"/>
            <a:ext cx="4012349" cy="2647887"/>
            <a:chOff x="7094990" y="3638123"/>
            <a:chExt cx="4012349" cy="2647887"/>
          </a:xfrm>
        </p:grpSpPr>
        <p:grpSp>
          <p:nvGrpSpPr>
            <p:cNvPr id="49" name="그룹 48">
              <a:extLst>
                <a:ext uri="{FF2B5EF4-FFF2-40B4-BE49-F238E27FC236}">
                  <a16:creationId xmlns:a16="http://schemas.microsoft.com/office/drawing/2014/main" id="{83CF231B-E0E1-441A-93F3-7078B5065EC6}"/>
                </a:ext>
              </a:extLst>
            </p:cNvPr>
            <p:cNvGrpSpPr/>
            <p:nvPr/>
          </p:nvGrpSpPr>
          <p:grpSpPr>
            <a:xfrm>
              <a:off x="7954544" y="5073748"/>
              <a:ext cx="2930065" cy="1212262"/>
              <a:chOff x="8556442" y="4986859"/>
              <a:chExt cx="2930065" cy="1212262"/>
            </a:xfrm>
          </p:grpSpPr>
          <p:sp>
            <p:nvSpPr>
              <p:cNvPr id="47" name="현 46">
                <a:extLst>
                  <a:ext uri="{FF2B5EF4-FFF2-40B4-BE49-F238E27FC236}">
                    <a16:creationId xmlns:a16="http://schemas.microsoft.com/office/drawing/2014/main" id="{CF0F72F9-745D-416A-BA72-D0F3970F8839}"/>
                  </a:ext>
                </a:extLst>
              </p:cNvPr>
              <p:cNvSpPr/>
              <p:nvPr/>
            </p:nvSpPr>
            <p:spPr>
              <a:xfrm>
                <a:off x="8556442" y="4986859"/>
                <a:ext cx="2930065" cy="1183580"/>
              </a:xfrm>
              <a:custGeom>
                <a:avLst/>
                <a:gdLst>
                  <a:gd name="connsiteX0" fmla="*/ 2096486 w 2125830"/>
                  <a:gd name="connsiteY0" fmla="*/ 1310944 h 2125830"/>
                  <a:gd name="connsiteX1" fmla="*/ 1056213 w 2125830"/>
                  <a:gd name="connsiteY1" fmla="*/ 2125809 h 2125830"/>
                  <a:gd name="connsiteX2" fmla="*/ 26298 w 2125830"/>
                  <a:gd name="connsiteY2" fmla="*/ 1297891 h 2125830"/>
                  <a:gd name="connsiteX3" fmla="*/ 2096486 w 2125830"/>
                  <a:gd name="connsiteY3" fmla="*/ 1310944 h 2125830"/>
                  <a:gd name="connsiteX0" fmla="*/ 2070188 w 2070188"/>
                  <a:gd name="connsiteY0" fmla="*/ 13053 h 827939"/>
                  <a:gd name="connsiteX1" fmla="*/ 1029915 w 2070188"/>
                  <a:gd name="connsiteY1" fmla="*/ 827918 h 827939"/>
                  <a:gd name="connsiteX2" fmla="*/ 0 w 2070188"/>
                  <a:gd name="connsiteY2" fmla="*/ 0 h 827939"/>
                  <a:gd name="connsiteX3" fmla="*/ 2070188 w 2070188"/>
                  <a:gd name="connsiteY3" fmla="*/ 13053 h 827939"/>
                  <a:gd name="connsiteX0" fmla="*/ 2049640 w 2049640"/>
                  <a:gd name="connsiteY0" fmla="*/ 2778 h 827938"/>
                  <a:gd name="connsiteX1" fmla="*/ 1029915 w 2049640"/>
                  <a:gd name="connsiteY1" fmla="*/ 827918 h 827938"/>
                  <a:gd name="connsiteX2" fmla="*/ 0 w 2049640"/>
                  <a:gd name="connsiteY2" fmla="*/ 0 h 827938"/>
                  <a:gd name="connsiteX3" fmla="*/ 2049640 w 2049640"/>
                  <a:gd name="connsiteY3" fmla="*/ 2778 h 8279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49640" h="827938">
                    <a:moveTo>
                      <a:pt x="2049640" y="2778"/>
                    </a:moveTo>
                    <a:cubicBezTo>
                      <a:pt x="1934368" y="483133"/>
                      <a:pt x="1523898" y="831032"/>
                      <a:pt x="1029915" y="827918"/>
                    </a:cubicBezTo>
                    <a:cubicBezTo>
                      <a:pt x="535932" y="824803"/>
                      <a:pt x="109206" y="481771"/>
                      <a:pt x="0" y="0"/>
                    </a:cubicBezTo>
                    <a:lnTo>
                      <a:pt x="2049640" y="2778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1" name="현 46">
                <a:extLst>
                  <a:ext uri="{FF2B5EF4-FFF2-40B4-BE49-F238E27FC236}">
                    <a16:creationId xmlns:a16="http://schemas.microsoft.com/office/drawing/2014/main" id="{F2DF5B3F-EBCC-4F51-BBCD-400C2D8AE0F5}"/>
                  </a:ext>
                </a:extLst>
              </p:cNvPr>
              <p:cNvSpPr/>
              <p:nvPr/>
            </p:nvSpPr>
            <p:spPr>
              <a:xfrm>
                <a:off x="8700000" y="5123084"/>
                <a:ext cx="2594275" cy="1076037"/>
              </a:xfrm>
              <a:custGeom>
                <a:avLst/>
                <a:gdLst>
                  <a:gd name="connsiteX0" fmla="*/ 2096486 w 2125830"/>
                  <a:gd name="connsiteY0" fmla="*/ 1310944 h 2125830"/>
                  <a:gd name="connsiteX1" fmla="*/ 1056213 w 2125830"/>
                  <a:gd name="connsiteY1" fmla="*/ 2125809 h 2125830"/>
                  <a:gd name="connsiteX2" fmla="*/ 26298 w 2125830"/>
                  <a:gd name="connsiteY2" fmla="*/ 1297891 h 2125830"/>
                  <a:gd name="connsiteX3" fmla="*/ 2096486 w 2125830"/>
                  <a:gd name="connsiteY3" fmla="*/ 1310944 h 2125830"/>
                  <a:gd name="connsiteX0" fmla="*/ 2070188 w 2070188"/>
                  <a:gd name="connsiteY0" fmla="*/ 13053 h 827939"/>
                  <a:gd name="connsiteX1" fmla="*/ 1029915 w 2070188"/>
                  <a:gd name="connsiteY1" fmla="*/ 827918 h 827939"/>
                  <a:gd name="connsiteX2" fmla="*/ 0 w 2070188"/>
                  <a:gd name="connsiteY2" fmla="*/ 0 h 827939"/>
                  <a:gd name="connsiteX3" fmla="*/ 2070188 w 2070188"/>
                  <a:gd name="connsiteY3" fmla="*/ 13053 h 827939"/>
                  <a:gd name="connsiteX0" fmla="*/ 2049640 w 2049640"/>
                  <a:gd name="connsiteY0" fmla="*/ 2778 h 827938"/>
                  <a:gd name="connsiteX1" fmla="*/ 1029915 w 2049640"/>
                  <a:gd name="connsiteY1" fmla="*/ 827918 h 827938"/>
                  <a:gd name="connsiteX2" fmla="*/ 0 w 2049640"/>
                  <a:gd name="connsiteY2" fmla="*/ 0 h 827938"/>
                  <a:gd name="connsiteX3" fmla="*/ 2049640 w 2049640"/>
                  <a:gd name="connsiteY3" fmla="*/ 2778 h 8279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49640" h="827938">
                    <a:moveTo>
                      <a:pt x="2049640" y="2778"/>
                    </a:moveTo>
                    <a:cubicBezTo>
                      <a:pt x="1934368" y="483133"/>
                      <a:pt x="1523898" y="831032"/>
                      <a:pt x="1029915" y="827918"/>
                    </a:cubicBezTo>
                    <a:cubicBezTo>
                      <a:pt x="535932" y="824803"/>
                      <a:pt x="109206" y="481771"/>
                      <a:pt x="0" y="0"/>
                    </a:cubicBezTo>
                    <a:lnTo>
                      <a:pt x="2049640" y="2778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115" name="그룹 114">
              <a:extLst>
                <a:ext uri="{FF2B5EF4-FFF2-40B4-BE49-F238E27FC236}">
                  <a16:creationId xmlns:a16="http://schemas.microsoft.com/office/drawing/2014/main" id="{80EFC6A0-CE65-488E-96A5-3F6DA38B4C5A}"/>
                </a:ext>
              </a:extLst>
            </p:cNvPr>
            <p:cNvGrpSpPr/>
            <p:nvPr/>
          </p:nvGrpSpPr>
          <p:grpSpPr>
            <a:xfrm rot="7967816">
              <a:off x="7768744" y="3535637"/>
              <a:ext cx="249977" cy="1597486"/>
              <a:chOff x="1055023" y="2447148"/>
              <a:chExt cx="489227" cy="3126415"/>
            </a:xfrm>
            <a:solidFill>
              <a:schemeClr val="accent1"/>
            </a:solidFill>
          </p:grpSpPr>
          <p:grpSp>
            <p:nvGrpSpPr>
              <p:cNvPr id="116" name="그룹 115">
                <a:extLst>
                  <a:ext uri="{FF2B5EF4-FFF2-40B4-BE49-F238E27FC236}">
                    <a16:creationId xmlns:a16="http://schemas.microsoft.com/office/drawing/2014/main" id="{52CB362B-3771-4AFB-BC57-17C6B1849BE7}"/>
                  </a:ext>
                </a:extLst>
              </p:cNvPr>
              <p:cNvGrpSpPr/>
              <p:nvPr/>
            </p:nvGrpSpPr>
            <p:grpSpPr>
              <a:xfrm>
                <a:off x="1195228" y="3663994"/>
                <a:ext cx="208870" cy="1909569"/>
                <a:chOff x="4360431" y="3515651"/>
                <a:chExt cx="208870" cy="1909569"/>
              </a:xfrm>
              <a:grpFill/>
            </p:grpSpPr>
            <p:sp>
              <p:nvSpPr>
                <p:cNvPr id="118" name="사다리꼴 117">
                  <a:extLst>
                    <a:ext uri="{FF2B5EF4-FFF2-40B4-BE49-F238E27FC236}">
                      <a16:creationId xmlns:a16="http://schemas.microsoft.com/office/drawing/2014/main" id="{21AA498F-18D1-418D-BE9A-4BB4998880FB}"/>
                    </a:ext>
                  </a:extLst>
                </p:cNvPr>
                <p:cNvSpPr/>
                <p:nvPr/>
              </p:nvSpPr>
              <p:spPr>
                <a:xfrm>
                  <a:off x="4360431" y="3515651"/>
                  <a:ext cx="208870" cy="1803164"/>
                </a:xfrm>
                <a:prstGeom prst="trapezoid">
                  <a:avLst>
                    <a:gd name="adj" fmla="val 17206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19" name="타원 118">
                  <a:extLst>
                    <a:ext uri="{FF2B5EF4-FFF2-40B4-BE49-F238E27FC236}">
                      <a16:creationId xmlns:a16="http://schemas.microsoft.com/office/drawing/2014/main" id="{FFCA9F1A-EEAE-42DE-B45D-13F822A0B9DF}"/>
                    </a:ext>
                  </a:extLst>
                </p:cNvPr>
                <p:cNvSpPr/>
                <p:nvPr/>
              </p:nvSpPr>
              <p:spPr>
                <a:xfrm>
                  <a:off x="4360431" y="5216350"/>
                  <a:ext cx="208870" cy="20887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17" name="자유형: 도형 116">
                <a:extLst>
                  <a:ext uri="{FF2B5EF4-FFF2-40B4-BE49-F238E27FC236}">
                    <a16:creationId xmlns:a16="http://schemas.microsoft.com/office/drawing/2014/main" id="{5F65168C-6D3D-4558-98A3-F6ACBCA13306}"/>
                  </a:ext>
                </a:extLst>
              </p:cNvPr>
              <p:cNvSpPr/>
              <p:nvPr/>
            </p:nvSpPr>
            <p:spPr>
              <a:xfrm>
                <a:off x="1055023" y="2447148"/>
                <a:ext cx="489227" cy="1216846"/>
              </a:xfrm>
              <a:custGeom>
                <a:avLst/>
                <a:gdLst>
                  <a:gd name="connsiteX0" fmla="*/ 72939 w 489172"/>
                  <a:gd name="connsiteY0" fmla="*/ 0 h 1397222"/>
                  <a:gd name="connsiteX1" fmla="*/ 93304 w 489172"/>
                  <a:gd name="connsiteY1" fmla="*/ 8435 h 1397222"/>
                  <a:gd name="connsiteX2" fmla="*/ 100807 w 489172"/>
                  <a:gd name="connsiteY2" fmla="*/ 26550 h 1397222"/>
                  <a:gd name="connsiteX3" fmla="*/ 100806 w 489172"/>
                  <a:gd name="connsiteY3" fmla="*/ 765594 h 1397222"/>
                  <a:gd name="connsiteX4" fmla="*/ 131180 w 489172"/>
                  <a:gd name="connsiteY4" fmla="*/ 795968 h 1397222"/>
                  <a:gd name="connsiteX5" fmla="*/ 161554 w 489172"/>
                  <a:gd name="connsiteY5" fmla="*/ 765594 h 1397222"/>
                  <a:gd name="connsiteX6" fmla="*/ 161554 w 489172"/>
                  <a:gd name="connsiteY6" fmla="*/ 28704 h 1397222"/>
                  <a:gd name="connsiteX7" fmla="*/ 169949 w 489172"/>
                  <a:gd name="connsiteY7" fmla="*/ 8435 h 1397222"/>
                  <a:gd name="connsiteX8" fmla="*/ 190314 w 489172"/>
                  <a:gd name="connsiteY8" fmla="*/ 0 h 1397222"/>
                  <a:gd name="connsiteX9" fmla="*/ 210679 w 489172"/>
                  <a:gd name="connsiteY9" fmla="*/ 8435 h 1397222"/>
                  <a:gd name="connsiteX10" fmla="*/ 217111 w 489172"/>
                  <a:gd name="connsiteY10" fmla="*/ 23964 h 1397222"/>
                  <a:gd name="connsiteX11" fmla="*/ 217110 w 489172"/>
                  <a:gd name="connsiteY11" fmla="*/ 765292 h 1397222"/>
                  <a:gd name="connsiteX12" fmla="*/ 247484 w 489172"/>
                  <a:gd name="connsiteY12" fmla="*/ 795666 h 1397222"/>
                  <a:gd name="connsiteX13" fmla="*/ 277858 w 489172"/>
                  <a:gd name="connsiteY13" fmla="*/ 765292 h 1397222"/>
                  <a:gd name="connsiteX14" fmla="*/ 277858 w 489172"/>
                  <a:gd name="connsiteY14" fmla="*/ 25070 h 1397222"/>
                  <a:gd name="connsiteX15" fmla="*/ 284748 w 489172"/>
                  <a:gd name="connsiteY15" fmla="*/ 8435 h 1397222"/>
                  <a:gd name="connsiteX16" fmla="*/ 305113 w 489172"/>
                  <a:gd name="connsiteY16" fmla="*/ 0 h 1397222"/>
                  <a:gd name="connsiteX17" fmla="*/ 325478 w 489172"/>
                  <a:gd name="connsiteY17" fmla="*/ 8435 h 1397222"/>
                  <a:gd name="connsiteX18" fmla="*/ 333416 w 489172"/>
                  <a:gd name="connsiteY18" fmla="*/ 27600 h 1397222"/>
                  <a:gd name="connsiteX19" fmla="*/ 333415 w 489172"/>
                  <a:gd name="connsiteY19" fmla="*/ 758388 h 1397222"/>
                  <a:gd name="connsiteX20" fmla="*/ 363789 w 489172"/>
                  <a:gd name="connsiteY20" fmla="*/ 788762 h 1397222"/>
                  <a:gd name="connsiteX21" fmla="*/ 394163 w 489172"/>
                  <a:gd name="connsiteY21" fmla="*/ 758388 h 1397222"/>
                  <a:gd name="connsiteX22" fmla="*/ 394163 w 489172"/>
                  <a:gd name="connsiteY22" fmla="*/ 27653 h 1397222"/>
                  <a:gd name="connsiteX23" fmla="*/ 402123 w 489172"/>
                  <a:gd name="connsiteY23" fmla="*/ 8435 h 1397222"/>
                  <a:gd name="connsiteX24" fmla="*/ 422488 w 489172"/>
                  <a:gd name="connsiteY24" fmla="*/ 0 h 1397222"/>
                  <a:gd name="connsiteX25" fmla="*/ 451288 w 489172"/>
                  <a:gd name="connsiteY25" fmla="*/ 28800 h 1397222"/>
                  <a:gd name="connsiteX26" fmla="*/ 489172 w 489172"/>
                  <a:gd name="connsiteY26" fmla="*/ 1094702 h 1397222"/>
                  <a:gd name="connsiteX27" fmla="*/ 312706 w 489172"/>
                  <a:gd name="connsiteY27" fmla="*/ 1397222 h 1397222"/>
                  <a:gd name="connsiteX28" fmla="*/ 176466 w 489172"/>
                  <a:gd name="connsiteY28" fmla="*/ 1397222 h 1397222"/>
                  <a:gd name="connsiteX29" fmla="*/ 0 w 489172"/>
                  <a:gd name="connsiteY29" fmla="*/ 1094702 h 1397222"/>
                  <a:gd name="connsiteX30" fmla="*/ 44139 w 489172"/>
                  <a:gd name="connsiteY30" fmla="*/ 28800 h 1397222"/>
                  <a:gd name="connsiteX31" fmla="*/ 72939 w 489172"/>
                  <a:gd name="connsiteY31" fmla="*/ 0 h 1397222"/>
                  <a:gd name="connsiteX0" fmla="*/ 72939 w 489172"/>
                  <a:gd name="connsiteY0" fmla="*/ 0 h 1397222"/>
                  <a:gd name="connsiteX1" fmla="*/ 93304 w 489172"/>
                  <a:gd name="connsiteY1" fmla="*/ 8435 h 1397222"/>
                  <a:gd name="connsiteX2" fmla="*/ 100807 w 489172"/>
                  <a:gd name="connsiteY2" fmla="*/ 26550 h 1397222"/>
                  <a:gd name="connsiteX3" fmla="*/ 100806 w 489172"/>
                  <a:gd name="connsiteY3" fmla="*/ 765594 h 1397222"/>
                  <a:gd name="connsiteX4" fmla="*/ 131180 w 489172"/>
                  <a:gd name="connsiteY4" fmla="*/ 795968 h 1397222"/>
                  <a:gd name="connsiteX5" fmla="*/ 161554 w 489172"/>
                  <a:gd name="connsiteY5" fmla="*/ 765594 h 1397222"/>
                  <a:gd name="connsiteX6" fmla="*/ 161554 w 489172"/>
                  <a:gd name="connsiteY6" fmla="*/ 28704 h 1397222"/>
                  <a:gd name="connsiteX7" fmla="*/ 169949 w 489172"/>
                  <a:gd name="connsiteY7" fmla="*/ 8435 h 1397222"/>
                  <a:gd name="connsiteX8" fmla="*/ 190314 w 489172"/>
                  <a:gd name="connsiteY8" fmla="*/ 0 h 1397222"/>
                  <a:gd name="connsiteX9" fmla="*/ 210679 w 489172"/>
                  <a:gd name="connsiteY9" fmla="*/ 8435 h 1397222"/>
                  <a:gd name="connsiteX10" fmla="*/ 217111 w 489172"/>
                  <a:gd name="connsiteY10" fmla="*/ 23964 h 1397222"/>
                  <a:gd name="connsiteX11" fmla="*/ 217110 w 489172"/>
                  <a:gd name="connsiteY11" fmla="*/ 765292 h 1397222"/>
                  <a:gd name="connsiteX12" fmla="*/ 247484 w 489172"/>
                  <a:gd name="connsiteY12" fmla="*/ 795666 h 1397222"/>
                  <a:gd name="connsiteX13" fmla="*/ 277858 w 489172"/>
                  <a:gd name="connsiteY13" fmla="*/ 765292 h 1397222"/>
                  <a:gd name="connsiteX14" fmla="*/ 277858 w 489172"/>
                  <a:gd name="connsiteY14" fmla="*/ 25070 h 1397222"/>
                  <a:gd name="connsiteX15" fmla="*/ 284748 w 489172"/>
                  <a:gd name="connsiteY15" fmla="*/ 8435 h 1397222"/>
                  <a:gd name="connsiteX16" fmla="*/ 305113 w 489172"/>
                  <a:gd name="connsiteY16" fmla="*/ 0 h 1397222"/>
                  <a:gd name="connsiteX17" fmla="*/ 325478 w 489172"/>
                  <a:gd name="connsiteY17" fmla="*/ 8435 h 1397222"/>
                  <a:gd name="connsiteX18" fmla="*/ 333416 w 489172"/>
                  <a:gd name="connsiteY18" fmla="*/ 27600 h 1397222"/>
                  <a:gd name="connsiteX19" fmla="*/ 333415 w 489172"/>
                  <a:gd name="connsiteY19" fmla="*/ 758388 h 1397222"/>
                  <a:gd name="connsiteX20" fmla="*/ 363789 w 489172"/>
                  <a:gd name="connsiteY20" fmla="*/ 788762 h 1397222"/>
                  <a:gd name="connsiteX21" fmla="*/ 394163 w 489172"/>
                  <a:gd name="connsiteY21" fmla="*/ 758388 h 1397222"/>
                  <a:gd name="connsiteX22" fmla="*/ 394163 w 489172"/>
                  <a:gd name="connsiteY22" fmla="*/ 27653 h 1397222"/>
                  <a:gd name="connsiteX23" fmla="*/ 402123 w 489172"/>
                  <a:gd name="connsiteY23" fmla="*/ 8435 h 1397222"/>
                  <a:gd name="connsiteX24" fmla="*/ 422488 w 489172"/>
                  <a:gd name="connsiteY24" fmla="*/ 0 h 1397222"/>
                  <a:gd name="connsiteX25" fmla="*/ 451288 w 489172"/>
                  <a:gd name="connsiteY25" fmla="*/ 28800 h 1397222"/>
                  <a:gd name="connsiteX26" fmla="*/ 489172 w 489172"/>
                  <a:gd name="connsiteY26" fmla="*/ 1094702 h 1397222"/>
                  <a:gd name="connsiteX27" fmla="*/ 312706 w 489172"/>
                  <a:gd name="connsiteY27" fmla="*/ 1397222 h 1397222"/>
                  <a:gd name="connsiteX28" fmla="*/ 176466 w 489172"/>
                  <a:gd name="connsiteY28" fmla="*/ 1397222 h 1397222"/>
                  <a:gd name="connsiteX29" fmla="*/ 0 w 489172"/>
                  <a:gd name="connsiteY29" fmla="*/ 1094702 h 1397222"/>
                  <a:gd name="connsiteX30" fmla="*/ 44139 w 489172"/>
                  <a:gd name="connsiteY30" fmla="*/ 28800 h 1397222"/>
                  <a:gd name="connsiteX31" fmla="*/ 72939 w 489172"/>
                  <a:gd name="connsiteY31" fmla="*/ 0 h 1397222"/>
                  <a:gd name="connsiteX0" fmla="*/ 72939 w 489172"/>
                  <a:gd name="connsiteY0" fmla="*/ 0 h 1397222"/>
                  <a:gd name="connsiteX1" fmla="*/ 93304 w 489172"/>
                  <a:gd name="connsiteY1" fmla="*/ 8435 h 1397222"/>
                  <a:gd name="connsiteX2" fmla="*/ 100807 w 489172"/>
                  <a:gd name="connsiteY2" fmla="*/ 26550 h 1397222"/>
                  <a:gd name="connsiteX3" fmla="*/ 100806 w 489172"/>
                  <a:gd name="connsiteY3" fmla="*/ 765594 h 1397222"/>
                  <a:gd name="connsiteX4" fmla="*/ 131180 w 489172"/>
                  <a:gd name="connsiteY4" fmla="*/ 795968 h 1397222"/>
                  <a:gd name="connsiteX5" fmla="*/ 161554 w 489172"/>
                  <a:gd name="connsiteY5" fmla="*/ 765594 h 1397222"/>
                  <a:gd name="connsiteX6" fmla="*/ 161554 w 489172"/>
                  <a:gd name="connsiteY6" fmla="*/ 28704 h 1397222"/>
                  <a:gd name="connsiteX7" fmla="*/ 169949 w 489172"/>
                  <a:gd name="connsiteY7" fmla="*/ 8435 h 1397222"/>
                  <a:gd name="connsiteX8" fmla="*/ 190314 w 489172"/>
                  <a:gd name="connsiteY8" fmla="*/ 0 h 1397222"/>
                  <a:gd name="connsiteX9" fmla="*/ 210679 w 489172"/>
                  <a:gd name="connsiteY9" fmla="*/ 8435 h 1397222"/>
                  <a:gd name="connsiteX10" fmla="*/ 217111 w 489172"/>
                  <a:gd name="connsiteY10" fmla="*/ 23964 h 1397222"/>
                  <a:gd name="connsiteX11" fmla="*/ 217110 w 489172"/>
                  <a:gd name="connsiteY11" fmla="*/ 765292 h 1397222"/>
                  <a:gd name="connsiteX12" fmla="*/ 247484 w 489172"/>
                  <a:gd name="connsiteY12" fmla="*/ 795666 h 1397222"/>
                  <a:gd name="connsiteX13" fmla="*/ 277858 w 489172"/>
                  <a:gd name="connsiteY13" fmla="*/ 765292 h 1397222"/>
                  <a:gd name="connsiteX14" fmla="*/ 277858 w 489172"/>
                  <a:gd name="connsiteY14" fmla="*/ 25070 h 1397222"/>
                  <a:gd name="connsiteX15" fmla="*/ 284748 w 489172"/>
                  <a:gd name="connsiteY15" fmla="*/ 8435 h 1397222"/>
                  <a:gd name="connsiteX16" fmla="*/ 305113 w 489172"/>
                  <a:gd name="connsiteY16" fmla="*/ 0 h 1397222"/>
                  <a:gd name="connsiteX17" fmla="*/ 325478 w 489172"/>
                  <a:gd name="connsiteY17" fmla="*/ 8435 h 1397222"/>
                  <a:gd name="connsiteX18" fmla="*/ 333416 w 489172"/>
                  <a:gd name="connsiteY18" fmla="*/ 27600 h 1397222"/>
                  <a:gd name="connsiteX19" fmla="*/ 333415 w 489172"/>
                  <a:gd name="connsiteY19" fmla="*/ 758388 h 1397222"/>
                  <a:gd name="connsiteX20" fmla="*/ 363789 w 489172"/>
                  <a:gd name="connsiteY20" fmla="*/ 788762 h 1397222"/>
                  <a:gd name="connsiteX21" fmla="*/ 394163 w 489172"/>
                  <a:gd name="connsiteY21" fmla="*/ 758388 h 1397222"/>
                  <a:gd name="connsiteX22" fmla="*/ 394163 w 489172"/>
                  <a:gd name="connsiteY22" fmla="*/ 27653 h 1397222"/>
                  <a:gd name="connsiteX23" fmla="*/ 402123 w 489172"/>
                  <a:gd name="connsiteY23" fmla="*/ 8435 h 1397222"/>
                  <a:gd name="connsiteX24" fmla="*/ 422488 w 489172"/>
                  <a:gd name="connsiteY24" fmla="*/ 0 h 1397222"/>
                  <a:gd name="connsiteX25" fmla="*/ 451288 w 489172"/>
                  <a:gd name="connsiteY25" fmla="*/ 28800 h 1397222"/>
                  <a:gd name="connsiteX26" fmla="*/ 489172 w 489172"/>
                  <a:gd name="connsiteY26" fmla="*/ 1094702 h 1397222"/>
                  <a:gd name="connsiteX27" fmla="*/ 312706 w 489172"/>
                  <a:gd name="connsiteY27" fmla="*/ 1397222 h 1397222"/>
                  <a:gd name="connsiteX28" fmla="*/ 176466 w 489172"/>
                  <a:gd name="connsiteY28" fmla="*/ 1397222 h 1397222"/>
                  <a:gd name="connsiteX29" fmla="*/ 0 w 489172"/>
                  <a:gd name="connsiteY29" fmla="*/ 1094702 h 1397222"/>
                  <a:gd name="connsiteX30" fmla="*/ 44139 w 489172"/>
                  <a:gd name="connsiteY30" fmla="*/ 28800 h 1397222"/>
                  <a:gd name="connsiteX31" fmla="*/ 72939 w 489172"/>
                  <a:gd name="connsiteY31" fmla="*/ 0 h 1397222"/>
                  <a:gd name="connsiteX0" fmla="*/ 72939 w 489173"/>
                  <a:gd name="connsiteY0" fmla="*/ 0 h 1397222"/>
                  <a:gd name="connsiteX1" fmla="*/ 93304 w 489173"/>
                  <a:gd name="connsiteY1" fmla="*/ 8435 h 1397222"/>
                  <a:gd name="connsiteX2" fmla="*/ 100807 w 489173"/>
                  <a:gd name="connsiteY2" fmla="*/ 26550 h 1397222"/>
                  <a:gd name="connsiteX3" fmla="*/ 100806 w 489173"/>
                  <a:gd name="connsiteY3" fmla="*/ 765594 h 1397222"/>
                  <a:gd name="connsiteX4" fmla="*/ 131180 w 489173"/>
                  <a:gd name="connsiteY4" fmla="*/ 795968 h 1397222"/>
                  <a:gd name="connsiteX5" fmla="*/ 161554 w 489173"/>
                  <a:gd name="connsiteY5" fmla="*/ 765594 h 1397222"/>
                  <a:gd name="connsiteX6" fmla="*/ 161554 w 489173"/>
                  <a:gd name="connsiteY6" fmla="*/ 28704 h 1397222"/>
                  <a:gd name="connsiteX7" fmla="*/ 169949 w 489173"/>
                  <a:gd name="connsiteY7" fmla="*/ 8435 h 1397222"/>
                  <a:gd name="connsiteX8" fmla="*/ 190314 w 489173"/>
                  <a:gd name="connsiteY8" fmla="*/ 0 h 1397222"/>
                  <a:gd name="connsiteX9" fmla="*/ 210679 w 489173"/>
                  <a:gd name="connsiteY9" fmla="*/ 8435 h 1397222"/>
                  <a:gd name="connsiteX10" fmla="*/ 217111 w 489173"/>
                  <a:gd name="connsiteY10" fmla="*/ 23964 h 1397222"/>
                  <a:gd name="connsiteX11" fmla="*/ 217110 w 489173"/>
                  <a:gd name="connsiteY11" fmla="*/ 765292 h 1397222"/>
                  <a:gd name="connsiteX12" fmla="*/ 247484 w 489173"/>
                  <a:gd name="connsiteY12" fmla="*/ 795666 h 1397222"/>
                  <a:gd name="connsiteX13" fmla="*/ 277858 w 489173"/>
                  <a:gd name="connsiteY13" fmla="*/ 765292 h 1397222"/>
                  <a:gd name="connsiteX14" fmla="*/ 277858 w 489173"/>
                  <a:gd name="connsiteY14" fmla="*/ 25070 h 1397222"/>
                  <a:gd name="connsiteX15" fmla="*/ 284748 w 489173"/>
                  <a:gd name="connsiteY15" fmla="*/ 8435 h 1397222"/>
                  <a:gd name="connsiteX16" fmla="*/ 305113 w 489173"/>
                  <a:gd name="connsiteY16" fmla="*/ 0 h 1397222"/>
                  <a:gd name="connsiteX17" fmla="*/ 325478 w 489173"/>
                  <a:gd name="connsiteY17" fmla="*/ 8435 h 1397222"/>
                  <a:gd name="connsiteX18" fmla="*/ 333416 w 489173"/>
                  <a:gd name="connsiteY18" fmla="*/ 27600 h 1397222"/>
                  <a:gd name="connsiteX19" fmla="*/ 333415 w 489173"/>
                  <a:gd name="connsiteY19" fmla="*/ 758388 h 1397222"/>
                  <a:gd name="connsiteX20" fmla="*/ 363789 w 489173"/>
                  <a:gd name="connsiteY20" fmla="*/ 788762 h 1397222"/>
                  <a:gd name="connsiteX21" fmla="*/ 394163 w 489173"/>
                  <a:gd name="connsiteY21" fmla="*/ 758388 h 1397222"/>
                  <a:gd name="connsiteX22" fmla="*/ 394163 w 489173"/>
                  <a:gd name="connsiteY22" fmla="*/ 27653 h 1397222"/>
                  <a:gd name="connsiteX23" fmla="*/ 402123 w 489173"/>
                  <a:gd name="connsiteY23" fmla="*/ 8435 h 1397222"/>
                  <a:gd name="connsiteX24" fmla="*/ 422488 w 489173"/>
                  <a:gd name="connsiteY24" fmla="*/ 0 h 1397222"/>
                  <a:gd name="connsiteX25" fmla="*/ 451288 w 489173"/>
                  <a:gd name="connsiteY25" fmla="*/ 28800 h 1397222"/>
                  <a:gd name="connsiteX26" fmla="*/ 489172 w 489173"/>
                  <a:gd name="connsiteY26" fmla="*/ 1094702 h 1397222"/>
                  <a:gd name="connsiteX27" fmla="*/ 312706 w 489173"/>
                  <a:gd name="connsiteY27" fmla="*/ 1397222 h 1397222"/>
                  <a:gd name="connsiteX28" fmla="*/ 176466 w 489173"/>
                  <a:gd name="connsiteY28" fmla="*/ 1397222 h 1397222"/>
                  <a:gd name="connsiteX29" fmla="*/ 0 w 489173"/>
                  <a:gd name="connsiteY29" fmla="*/ 1094702 h 1397222"/>
                  <a:gd name="connsiteX30" fmla="*/ 44139 w 489173"/>
                  <a:gd name="connsiteY30" fmla="*/ 28800 h 1397222"/>
                  <a:gd name="connsiteX31" fmla="*/ 72939 w 489173"/>
                  <a:gd name="connsiteY31" fmla="*/ 0 h 1397222"/>
                  <a:gd name="connsiteX0" fmla="*/ 72993 w 489227"/>
                  <a:gd name="connsiteY0" fmla="*/ 0 h 1397222"/>
                  <a:gd name="connsiteX1" fmla="*/ 93358 w 489227"/>
                  <a:gd name="connsiteY1" fmla="*/ 8435 h 1397222"/>
                  <a:gd name="connsiteX2" fmla="*/ 100861 w 489227"/>
                  <a:gd name="connsiteY2" fmla="*/ 26550 h 1397222"/>
                  <a:gd name="connsiteX3" fmla="*/ 100860 w 489227"/>
                  <a:gd name="connsiteY3" fmla="*/ 765594 h 1397222"/>
                  <a:gd name="connsiteX4" fmla="*/ 131234 w 489227"/>
                  <a:gd name="connsiteY4" fmla="*/ 795968 h 1397222"/>
                  <a:gd name="connsiteX5" fmla="*/ 161608 w 489227"/>
                  <a:gd name="connsiteY5" fmla="*/ 765594 h 1397222"/>
                  <a:gd name="connsiteX6" fmla="*/ 161608 w 489227"/>
                  <a:gd name="connsiteY6" fmla="*/ 28704 h 1397222"/>
                  <a:gd name="connsiteX7" fmla="*/ 170003 w 489227"/>
                  <a:gd name="connsiteY7" fmla="*/ 8435 h 1397222"/>
                  <a:gd name="connsiteX8" fmla="*/ 190368 w 489227"/>
                  <a:gd name="connsiteY8" fmla="*/ 0 h 1397222"/>
                  <a:gd name="connsiteX9" fmla="*/ 210733 w 489227"/>
                  <a:gd name="connsiteY9" fmla="*/ 8435 h 1397222"/>
                  <a:gd name="connsiteX10" fmla="*/ 217165 w 489227"/>
                  <a:gd name="connsiteY10" fmla="*/ 23964 h 1397222"/>
                  <a:gd name="connsiteX11" fmla="*/ 217164 w 489227"/>
                  <a:gd name="connsiteY11" fmla="*/ 765292 h 1397222"/>
                  <a:gd name="connsiteX12" fmla="*/ 247538 w 489227"/>
                  <a:gd name="connsiteY12" fmla="*/ 795666 h 1397222"/>
                  <a:gd name="connsiteX13" fmla="*/ 277912 w 489227"/>
                  <a:gd name="connsiteY13" fmla="*/ 765292 h 1397222"/>
                  <a:gd name="connsiteX14" fmla="*/ 277912 w 489227"/>
                  <a:gd name="connsiteY14" fmla="*/ 25070 h 1397222"/>
                  <a:gd name="connsiteX15" fmla="*/ 284802 w 489227"/>
                  <a:gd name="connsiteY15" fmla="*/ 8435 h 1397222"/>
                  <a:gd name="connsiteX16" fmla="*/ 305167 w 489227"/>
                  <a:gd name="connsiteY16" fmla="*/ 0 h 1397222"/>
                  <a:gd name="connsiteX17" fmla="*/ 325532 w 489227"/>
                  <a:gd name="connsiteY17" fmla="*/ 8435 h 1397222"/>
                  <a:gd name="connsiteX18" fmla="*/ 333470 w 489227"/>
                  <a:gd name="connsiteY18" fmla="*/ 27600 h 1397222"/>
                  <a:gd name="connsiteX19" fmla="*/ 333469 w 489227"/>
                  <a:gd name="connsiteY19" fmla="*/ 758388 h 1397222"/>
                  <a:gd name="connsiteX20" fmla="*/ 363843 w 489227"/>
                  <a:gd name="connsiteY20" fmla="*/ 788762 h 1397222"/>
                  <a:gd name="connsiteX21" fmla="*/ 394217 w 489227"/>
                  <a:gd name="connsiteY21" fmla="*/ 758388 h 1397222"/>
                  <a:gd name="connsiteX22" fmla="*/ 394217 w 489227"/>
                  <a:gd name="connsiteY22" fmla="*/ 27653 h 1397222"/>
                  <a:gd name="connsiteX23" fmla="*/ 402177 w 489227"/>
                  <a:gd name="connsiteY23" fmla="*/ 8435 h 1397222"/>
                  <a:gd name="connsiteX24" fmla="*/ 422542 w 489227"/>
                  <a:gd name="connsiteY24" fmla="*/ 0 h 1397222"/>
                  <a:gd name="connsiteX25" fmla="*/ 451342 w 489227"/>
                  <a:gd name="connsiteY25" fmla="*/ 28800 h 1397222"/>
                  <a:gd name="connsiteX26" fmla="*/ 489226 w 489227"/>
                  <a:gd name="connsiteY26" fmla="*/ 1094702 h 1397222"/>
                  <a:gd name="connsiteX27" fmla="*/ 312760 w 489227"/>
                  <a:gd name="connsiteY27" fmla="*/ 1397222 h 1397222"/>
                  <a:gd name="connsiteX28" fmla="*/ 176520 w 489227"/>
                  <a:gd name="connsiteY28" fmla="*/ 1397222 h 1397222"/>
                  <a:gd name="connsiteX29" fmla="*/ 54 w 489227"/>
                  <a:gd name="connsiteY29" fmla="*/ 1094702 h 1397222"/>
                  <a:gd name="connsiteX30" fmla="*/ 44193 w 489227"/>
                  <a:gd name="connsiteY30" fmla="*/ 28800 h 1397222"/>
                  <a:gd name="connsiteX31" fmla="*/ 72993 w 489227"/>
                  <a:gd name="connsiteY31" fmla="*/ 0 h 13972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489227" h="1397222">
                    <a:moveTo>
                      <a:pt x="72993" y="0"/>
                    </a:moveTo>
                    <a:cubicBezTo>
                      <a:pt x="80946" y="0"/>
                      <a:pt x="88146" y="3224"/>
                      <a:pt x="93358" y="8435"/>
                    </a:cubicBezTo>
                    <a:lnTo>
                      <a:pt x="100861" y="26550"/>
                    </a:lnTo>
                    <a:cubicBezTo>
                      <a:pt x="100861" y="272898"/>
                      <a:pt x="100860" y="519246"/>
                      <a:pt x="100860" y="765594"/>
                    </a:cubicBezTo>
                    <a:cubicBezTo>
                      <a:pt x="100860" y="782369"/>
                      <a:pt x="114459" y="795968"/>
                      <a:pt x="131234" y="795968"/>
                    </a:cubicBezTo>
                    <a:cubicBezTo>
                      <a:pt x="148009" y="795968"/>
                      <a:pt x="161608" y="782369"/>
                      <a:pt x="161608" y="765594"/>
                    </a:cubicBezTo>
                    <a:lnTo>
                      <a:pt x="161608" y="28704"/>
                    </a:lnTo>
                    <a:lnTo>
                      <a:pt x="170003" y="8435"/>
                    </a:lnTo>
                    <a:cubicBezTo>
                      <a:pt x="175215" y="3224"/>
                      <a:pt x="182415" y="0"/>
                      <a:pt x="190368" y="0"/>
                    </a:cubicBezTo>
                    <a:cubicBezTo>
                      <a:pt x="198321" y="0"/>
                      <a:pt x="205521" y="3224"/>
                      <a:pt x="210733" y="8435"/>
                    </a:cubicBezTo>
                    <a:lnTo>
                      <a:pt x="217165" y="23964"/>
                    </a:lnTo>
                    <a:cubicBezTo>
                      <a:pt x="217165" y="271073"/>
                      <a:pt x="217164" y="518183"/>
                      <a:pt x="217164" y="765292"/>
                    </a:cubicBezTo>
                    <a:cubicBezTo>
                      <a:pt x="217164" y="782067"/>
                      <a:pt x="230763" y="795666"/>
                      <a:pt x="247538" y="795666"/>
                    </a:cubicBezTo>
                    <a:cubicBezTo>
                      <a:pt x="264313" y="795666"/>
                      <a:pt x="277912" y="782067"/>
                      <a:pt x="277912" y="765292"/>
                    </a:cubicBezTo>
                    <a:lnTo>
                      <a:pt x="277912" y="25070"/>
                    </a:lnTo>
                    <a:lnTo>
                      <a:pt x="284802" y="8435"/>
                    </a:lnTo>
                    <a:cubicBezTo>
                      <a:pt x="290014" y="3224"/>
                      <a:pt x="297214" y="0"/>
                      <a:pt x="305167" y="0"/>
                    </a:cubicBezTo>
                    <a:cubicBezTo>
                      <a:pt x="313120" y="0"/>
                      <a:pt x="320320" y="3224"/>
                      <a:pt x="325532" y="8435"/>
                    </a:cubicBezTo>
                    <a:lnTo>
                      <a:pt x="333470" y="27600"/>
                    </a:lnTo>
                    <a:cubicBezTo>
                      <a:pt x="333470" y="271196"/>
                      <a:pt x="333469" y="514792"/>
                      <a:pt x="333469" y="758388"/>
                    </a:cubicBezTo>
                    <a:cubicBezTo>
                      <a:pt x="333469" y="775163"/>
                      <a:pt x="347068" y="788762"/>
                      <a:pt x="363843" y="788762"/>
                    </a:cubicBezTo>
                    <a:cubicBezTo>
                      <a:pt x="380618" y="788762"/>
                      <a:pt x="394217" y="775163"/>
                      <a:pt x="394217" y="758388"/>
                    </a:cubicBezTo>
                    <a:lnTo>
                      <a:pt x="394217" y="27653"/>
                    </a:lnTo>
                    <a:lnTo>
                      <a:pt x="402177" y="8435"/>
                    </a:lnTo>
                    <a:cubicBezTo>
                      <a:pt x="407389" y="3224"/>
                      <a:pt x="414589" y="0"/>
                      <a:pt x="422542" y="0"/>
                    </a:cubicBezTo>
                    <a:cubicBezTo>
                      <a:pt x="438448" y="0"/>
                      <a:pt x="451342" y="12894"/>
                      <a:pt x="451342" y="28800"/>
                    </a:cubicBezTo>
                    <a:lnTo>
                      <a:pt x="489226" y="1094702"/>
                    </a:lnTo>
                    <a:cubicBezTo>
                      <a:pt x="489647" y="1154329"/>
                      <a:pt x="371582" y="1296382"/>
                      <a:pt x="312760" y="1397222"/>
                    </a:cubicBezTo>
                    <a:lnTo>
                      <a:pt x="176520" y="1397222"/>
                    </a:lnTo>
                    <a:cubicBezTo>
                      <a:pt x="117698" y="1296382"/>
                      <a:pt x="-2942" y="1149177"/>
                      <a:pt x="54" y="1094702"/>
                    </a:cubicBezTo>
                    <a:lnTo>
                      <a:pt x="44193" y="28800"/>
                    </a:lnTo>
                    <a:cubicBezTo>
                      <a:pt x="44193" y="12894"/>
                      <a:pt x="57087" y="0"/>
                      <a:pt x="7299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120" name="그룹 119">
              <a:extLst>
                <a:ext uri="{FF2B5EF4-FFF2-40B4-BE49-F238E27FC236}">
                  <a16:creationId xmlns:a16="http://schemas.microsoft.com/office/drawing/2014/main" id="{D840536D-10EA-4535-A4C9-239092E41438}"/>
                </a:ext>
              </a:extLst>
            </p:cNvPr>
            <p:cNvGrpSpPr/>
            <p:nvPr/>
          </p:nvGrpSpPr>
          <p:grpSpPr>
            <a:xfrm rot="13493533">
              <a:off x="10768870" y="3638123"/>
              <a:ext cx="338469" cy="1516294"/>
              <a:chOff x="4241914" y="2176670"/>
              <a:chExt cx="1118390" cy="5010230"/>
            </a:xfrm>
            <a:solidFill>
              <a:schemeClr val="accent1"/>
            </a:solidFill>
          </p:grpSpPr>
          <p:sp>
            <p:nvSpPr>
              <p:cNvPr id="121" name="타원 55">
                <a:extLst>
                  <a:ext uri="{FF2B5EF4-FFF2-40B4-BE49-F238E27FC236}">
                    <a16:creationId xmlns:a16="http://schemas.microsoft.com/office/drawing/2014/main" id="{CE32D126-7DC2-49BE-9E94-E11C8CA2199B}"/>
                  </a:ext>
                </a:extLst>
              </p:cNvPr>
              <p:cNvSpPr/>
              <p:nvPr/>
            </p:nvSpPr>
            <p:spPr>
              <a:xfrm>
                <a:off x="4241914" y="2176670"/>
                <a:ext cx="1118390" cy="1811875"/>
              </a:xfrm>
              <a:custGeom>
                <a:avLst/>
                <a:gdLst>
                  <a:gd name="connsiteX0" fmla="*/ 0 w 1173877"/>
                  <a:gd name="connsiteY0" fmla="*/ 586939 h 1173877"/>
                  <a:gd name="connsiteX1" fmla="*/ 586939 w 1173877"/>
                  <a:gd name="connsiteY1" fmla="*/ 0 h 1173877"/>
                  <a:gd name="connsiteX2" fmla="*/ 1173878 w 1173877"/>
                  <a:gd name="connsiteY2" fmla="*/ 586939 h 1173877"/>
                  <a:gd name="connsiteX3" fmla="*/ 586939 w 1173877"/>
                  <a:gd name="connsiteY3" fmla="*/ 1173878 h 1173877"/>
                  <a:gd name="connsiteX4" fmla="*/ 0 w 1173877"/>
                  <a:gd name="connsiteY4" fmla="*/ 586939 h 1173877"/>
                  <a:gd name="connsiteX0" fmla="*/ 41 w 1173919"/>
                  <a:gd name="connsiteY0" fmla="*/ 932720 h 1519659"/>
                  <a:gd name="connsiteX1" fmla="*/ 610033 w 1173919"/>
                  <a:gd name="connsiteY1" fmla="*/ 0 h 1519659"/>
                  <a:gd name="connsiteX2" fmla="*/ 1173919 w 1173919"/>
                  <a:gd name="connsiteY2" fmla="*/ 932720 h 1519659"/>
                  <a:gd name="connsiteX3" fmla="*/ 586980 w 1173919"/>
                  <a:gd name="connsiteY3" fmla="*/ 1519659 h 1519659"/>
                  <a:gd name="connsiteX4" fmla="*/ 41 w 1173919"/>
                  <a:gd name="connsiteY4" fmla="*/ 932720 h 1519659"/>
                  <a:gd name="connsiteX0" fmla="*/ 74 w 1173952"/>
                  <a:gd name="connsiteY0" fmla="*/ 932720 h 1842389"/>
                  <a:gd name="connsiteX1" fmla="*/ 610066 w 1173952"/>
                  <a:gd name="connsiteY1" fmla="*/ 0 h 1842389"/>
                  <a:gd name="connsiteX2" fmla="*/ 1173952 w 1173952"/>
                  <a:gd name="connsiteY2" fmla="*/ 932720 h 1842389"/>
                  <a:gd name="connsiteX3" fmla="*/ 579329 w 1173952"/>
                  <a:gd name="connsiteY3" fmla="*/ 1842389 h 1842389"/>
                  <a:gd name="connsiteX4" fmla="*/ 74 w 1173952"/>
                  <a:gd name="connsiteY4" fmla="*/ 932720 h 1842389"/>
                  <a:gd name="connsiteX0" fmla="*/ 17 w 1173895"/>
                  <a:gd name="connsiteY0" fmla="*/ 932720 h 1842389"/>
                  <a:gd name="connsiteX1" fmla="*/ 610009 w 1173895"/>
                  <a:gd name="connsiteY1" fmla="*/ 0 h 1842389"/>
                  <a:gd name="connsiteX2" fmla="*/ 1173895 w 1173895"/>
                  <a:gd name="connsiteY2" fmla="*/ 932720 h 1842389"/>
                  <a:gd name="connsiteX3" fmla="*/ 579272 w 1173895"/>
                  <a:gd name="connsiteY3" fmla="*/ 1842389 h 1842389"/>
                  <a:gd name="connsiteX4" fmla="*/ 17 w 1173895"/>
                  <a:gd name="connsiteY4" fmla="*/ 932720 h 1842389"/>
                  <a:gd name="connsiteX0" fmla="*/ 756 w 1174634"/>
                  <a:gd name="connsiteY0" fmla="*/ 932720 h 1842389"/>
                  <a:gd name="connsiteX1" fmla="*/ 610748 w 1174634"/>
                  <a:gd name="connsiteY1" fmla="*/ 0 h 1842389"/>
                  <a:gd name="connsiteX2" fmla="*/ 1174634 w 1174634"/>
                  <a:gd name="connsiteY2" fmla="*/ 932720 h 1842389"/>
                  <a:gd name="connsiteX3" fmla="*/ 580011 w 1174634"/>
                  <a:gd name="connsiteY3" fmla="*/ 1842389 h 1842389"/>
                  <a:gd name="connsiteX4" fmla="*/ 756 w 1174634"/>
                  <a:gd name="connsiteY4" fmla="*/ 932720 h 1842389"/>
                  <a:gd name="connsiteX0" fmla="*/ 756 w 1174634"/>
                  <a:gd name="connsiteY0" fmla="*/ 932720 h 1842389"/>
                  <a:gd name="connsiteX1" fmla="*/ 610748 w 1174634"/>
                  <a:gd name="connsiteY1" fmla="*/ 0 h 1842389"/>
                  <a:gd name="connsiteX2" fmla="*/ 1174634 w 1174634"/>
                  <a:gd name="connsiteY2" fmla="*/ 932720 h 1842389"/>
                  <a:gd name="connsiteX3" fmla="*/ 580011 w 1174634"/>
                  <a:gd name="connsiteY3" fmla="*/ 1842389 h 1842389"/>
                  <a:gd name="connsiteX4" fmla="*/ 756 w 1174634"/>
                  <a:gd name="connsiteY4" fmla="*/ 932720 h 1842389"/>
                  <a:gd name="connsiteX0" fmla="*/ 542 w 1174420"/>
                  <a:gd name="connsiteY0" fmla="*/ 932720 h 1842389"/>
                  <a:gd name="connsiteX1" fmla="*/ 610534 w 1174420"/>
                  <a:gd name="connsiteY1" fmla="*/ 0 h 1842389"/>
                  <a:gd name="connsiteX2" fmla="*/ 1174420 w 1174420"/>
                  <a:gd name="connsiteY2" fmla="*/ 932720 h 1842389"/>
                  <a:gd name="connsiteX3" fmla="*/ 579797 w 1174420"/>
                  <a:gd name="connsiteY3" fmla="*/ 1842389 h 1842389"/>
                  <a:gd name="connsiteX4" fmla="*/ 542 w 1174420"/>
                  <a:gd name="connsiteY4" fmla="*/ 932720 h 1842389"/>
                  <a:gd name="connsiteX0" fmla="*/ 542 w 1174420"/>
                  <a:gd name="connsiteY0" fmla="*/ 932720 h 1842389"/>
                  <a:gd name="connsiteX1" fmla="*/ 610534 w 1174420"/>
                  <a:gd name="connsiteY1" fmla="*/ 0 h 1842389"/>
                  <a:gd name="connsiteX2" fmla="*/ 1174420 w 1174420"/>
                  <a:gd name="connsiteY2" fmla="*/ 932720 h 1842389"/>
                  <a:gd name="connsiteX3" fmla="*/ 579797 w 1174420"/>
                  <a:gd name="connsiteY3" fmla="*/ 1842389 h 1842389"/>
                  <a:gd name="connsiteX4" fmla="*/ 542 w 1174420"/>
                  <a:gd name="connsiteY4" fmla="*/ 932720 h 1842389"/>
                  <a:gd name="connsiteX0" fmla="*/ 542 w 1175985"/>
                  <a:gd name="connsiteY0" fmla="*/ 932720 h 1842389"/>
                  <a:gd name="connsiteX1" fmla="*/ 610534 w 1175985"/>
                  <a:gd name="connsiteY1" fmla="*/ 0 h 1842389"/>
                  <a:gd name="connsiteX2" fmla="*/ 1174420 w 1175985"/>
                  <a:gd name="connsiteY2" fmla="*/ 932720 h 1842389"/>
                  <a:gd name="connsiteX3" fmla="*/ 579797 w 1175985"/>
                  <a:gd name="connsiteY3" fmla="*/ 1842389 h 1842389"/>
                  <a:gd name="connsiteX4" fmla="*/ 542 w 1175985"/>
                  <a:gd name="connsiteY4" fmla="*/ 932720 h 1842389"/>
                  <a:gd name="connsiteX0" fmla="*/ 542 w 1175985"/>
                  <a:gd name="connsiteY0" fmla="*/ 932720 h 1842389"/>
                  <a:gd name="connsiteX1" fmla="*/ 610534 w 1175985"/>
                  <a:gd name="connsiteY1" fmla="*/ 0 h 1842389"/>
                  <a:gd name="connsiteX2" fmla="*/ 1174420 w 1175985"/>
                  <a:gd name="connsiteY2" fmla="*/ 932720 h 1842389"/>
                  <a:gd name="connsiteX3" fmla="*/ 579797 w 1175985"/>
                  <a:gd name="connsiteY3" fmla="*/ 1842389 h 1842389"/>
                  <a:gd name="connsiteX4" fmla="*/ 542 w 1175985"/>
                  <a:gd name="connsiteY4" fmla="*/ 932720 h 1842389"/>
                  <a:gd name="connsiteX0" fmla="*/ 542 w 1174536"/>
                  <a:gd name="connsiteY0" fmla="*/ 932720 h 1842389"/>
                  <a:gd name="connsiteX1" fmla="*/ 610534 w 1174536"/>
                  <a:gd name="connsiteY1" fmla="*/ 0 h 1842389"/>
                  <a:gd name="connsiteX2" fmla="*/ 1174420 w 1174536"/>
                  <a:gd name="connsiteY2" fmla="*/ 932720 h 1842389"/>
                  <a:gd name="connsiteX3" fmla="*/ 579797 w 1174536"/>
                  <a:gd name="connsiteY3" fmla="*/ 1842389 h 1842389"/>
                  <a:gd name="connsiteX4" fmla="*/ 542 w 1174536"/>
                  <a:gd name="connsiteY4" fmla="*/ 932720 h 1842389"/>
                  <a:gd name="connsiteX0" fmla="*/ 574 w 1143830"/>
                  <a:gd name="connsiteY0" fmla="*/ 932720 h 1842389"/>
                  <a:gd name="connsiteX1" fmla="*/ 579830 w 1143830"/>
                  <a:gd name="connsiteY1" fmla="*/ 0 h 1842389"/>
                  <a:gd name="connsiteX2" fmla="*/ 1143716 w 1143830"/>
                  <a:gd name="connsiteY2" fmla="*/ 932720 h 1842389"/>
                  <a:gd name="connsiteX3" fmla="*/ 549093 w 1143830"/>
                  <a:gd name="connsiteY3" fmla="*/ 1842389 h 1842389"/>
                  <a:gd name="connsiteX4" fmla="*/ 574 w 1143830"/>
                  <a:gd name="connsiteY4" fmla="*/ 932720 h 1842389"/>
                  <a:gd name="connsiteX0" fmla="*/ 574 w 1143830"/>
                  <a:gd name="connsiteY0" fmla="*/ 932720 h 1842389"/>
                  <a:gd name="connsiteX1" fmla="*/ 579830 w 1143830"/>
                  <a:gd name="connsiteY1" fmla="*/ 0 h 1842389"/>
                  <a:gd name="connsiteX2" fmla="*/ 1143716 w 1143830"/>
                  <a:gd name="connsiteY2" fmla="*/ 932720 h 1842389"/>
                  <a:gd name="connsiteX3" fmla="*/ 549093 w 1143830"/>
                  <a:gd name="connsiteY3" fmla="*/ 1842389 h 1842389"/>
                  <a:gd name="connsiteX4" fmla="*/ 574 w 1143830"/>
                  <a:gd name="connsiteY4" fmla="*/ 932720 h 1842389"/>
                  <a:gd name="connsiteX0" fmla="*/ 872 w 1144196"/>
                  <a:gd name="connsiteY0" fmla="*/ 932720 h 1842389"/>
                  <a:gd name="connsiteX1" fmla="*/ 580128 w 1144196"/>
                  <a:gd name="connsiteY1" fmla="*/ 0 h 1842389"/>
                  <a:gd name="connsiteX2" fmla="*/ 1144014 w 1144196"/>
                  <a:gd name="connsiteY2" fmla="*/ 932720 h 1842389"/>
                  <a:gd name="connsiteX3" fmla="*/ 549391 w 1144196"/>
                  <a:gd name="connsiteY3" fmla="*/ 1842389 h 1842389"/>
                  <a:gd name="connsiteX4" fmla="*/ 872 w 1144196"/>
                  <a:gd name="connsiteY4" fmla="*/ 932720 h 1842389"/>
                  <a:gd name="connsiteX0" fmla="*/ 574 w 1143830"/>
                  <a:gd name="connsiteY0" fmla="*/ 932720 h 1842389"/>
                  <a:gd name="connsiteX1" fmla="*/ 579830 w 1143830"/>
                  <a:gd name="connsiteY1" fmla="*/ 0 h 1842389"/>
                  <a:gd name="connsiteX2" fmla="*/ 1143716 w 1143830"/>
                  <a:gd name="connsiteY2" fmla="*/ 932720 h 1842389"/>
                  <a:gd name="connsiteX3" fmla="*/ 549093 w 1143830"/>
                  <a:gd name="connsiteY3" fmla="*/ 1842389 h 1842389"/>
                  <a:gd name="connsiteX4" fmla="*/ 574 w 1143830"/>
                  <a:gd name="connsiteY4" fmla="*/ 932720 h 1842389"/>
                  <a:gd name="connsiteX0" fmla="*/ 574 w 1144158"/>
                  <a:gd name="connsiteY0" fmla="*/ 932720 h 1842389"/>
                  <a:gd name="connsiteX1" fmla="*/ 579830 w 1144158"/>
                  <a:gd name="connsiteY1" fmla="*/ 0 h 1842389"/>
                  <a:gd name="connsiteX2" fmla="*/ 1143716 w 1144158"/>
                  <a:gd name="connsiteY2" fmla="*/ 932720 h 1842389"/>
                  <a:gd name="connsiteX3" fmla="*/ 549093 w 1144158"/>
                  <a:gd name="connsiteY3" fmla="*/ 1842389 h 1842389"/>
                  <a:gd name="connsiteX4" fmla="*/ 574 w 1144158"/>
                  <a:gd name="connsiteY4" fmla="*/ 932720 h 1842389"/>
                  <a:gd name="connsiteX0" fmla="*/ 574 w 1144158"/>
                  <a:gd name="connsiteY0" fmla="*/ 932720 h 1842389"/>
                  <a:gd name="connsiteX1" fmla="*/ 579830 w 1144158"/>
                  <a:gd name="connsiteY1" fmla="*/ 0 h 1842389"/>
                  <a:gd name="connsiteX2" fmla="*/ 1143716 w 1144158"/>
                  <a:gd name="connsiteY2" fmla="*/ 932720 h 1842389"/>
                  <a:gd name="connsiteX3" fmla="*/ 549093 w 1144158"/>
                  <a:gd name="connsiteY3" fmla="*/ 1842389 h 1842389"/>
                  <a:gd name="connsiteX4" fmla="*/ 574 w 1144158"/>
                  <a:gd name="connsiteY4" fmla="*/ 932720 h 1842389"/>
                  <a:gd name="connsiteX0" fmla="*/ 574 w 1143830"/>
                  <a:gd name="connsiteY0" fmla="*/ 932720 h 1842389"/>
                  <a:gd name="connsiteX1" fmla="*/ 579830 w 1143830"/>
                  <a:gd name="connsiteY1" fmla="*/ 0 h 1842389"/>
                  <a:gd name="connsiteX2" fmla="*/ 1143716 w 1143830"/>
                  <a:gd name="connsiteY2" fmla="*/ 932720 h 1842389"/>
                  <a:gd name="connsiteX3" fmla="*/ 549093 w 1143830"/>
                  <a:gd name="connsiteY3" fmla="*/ 1842389 h 1842389"/>
                  <a:gd name="connsiteX4" fmla="*/ 574 w 1143830"/>
                  <a:gd name="connsiteY4" fmla="*/ 932720 h 1842389"/>
                  <a:gd name="connsiteX0" fmla="*/ 573 w 1136147"/>
                  <a:gd name="connsiteY0" fmla="*/ 932723 h 1842395"/>
                  <a:gd name="connsiteX1" fmla="*/ 579829 w 1136147"/>
                  <a:gd name="connsiteY1" fmla="*/ 3 h 1842395"/>
                  <a:gd name="connsiteX2" fmla="*/ 1136031 w 1136147"/>
                  <a:gd name="connsiteY2" fmla="*/ 925039 h 1842395"/>
                  <a:gd name="connsiteX3" fmla="*/ 549092 w 1136147"/>
                  <a:gd name="connsiteY3" fmla="*/ 1842392 h 1842395"/>
                  <a:gd name="connsiteX4" fmla="*/ 573 w 1136147"/>
                  <a:gd name="connsiteY4" fmla="*/ 932723 h 1842395"/>
                  <a:gd name="connsiteX0" fmla="*/ 573 w 1136147"/>
                  <a:gd name="connsiteY0" fmla="*/ 894353 h 1842497"/>
                  <a:gd name="connsiteX1" fmla="*/ 579829 w 1136147"/>
                  <a:gd name="connsiteY1" fmla="*/ 53 h 1842497"/>
                  <a:gd name="connsiteX2" fmla="*/ 1136031 w 1136147"/>
                  <a:gd name="connsiteY2" fmla="*/ 925089 h 1842497"/>
                  <a:gd name="connsiteX3" fmla="*/ 549092 w 1136147"/>
                  <a:gd name="connsiteY3" fmla="*/ 1842442 h 1842497"/>
                  <a:gd name="connsiteX4" fmla="*/ 573 w 1136147"/>
                  <a:gd name="connsiteY4" fmla="*/ 894353 h 1842497"/>
                  <a:gd name="connsiteX0" fmla="*/ 573 w 1136147"/>
                  <a:gd name="connsiteY0" fmla="*/ 894358 h 1842502"/>
                  <a:gd name="connsiteX1" fmla="*/ 579829 w 1136147"/>
                  <a:gd name="connsiteY1" fmla="*/ 58 h 1842502"/>
                  <a:gd name="connsiteX2" fmla="*/ 1136031 w 1136147"/>
                  <a:gd name="connsiteY2" fmla="*/ 925094 h 1842502"/>
                  <a:gd name="connsiteX3" fmla="*/ 549092 w 1136147"/>
                  <a:gd name="connsiteY3" fmla="*/ 1842447 h 1842502"/>
                  <a:gd name="connsiteX4" fmla="*/ 573 w 1136147"/>
                  <a:gd name="connsiteY4" fmla="*/ 894358 h 1842502"/>
                  <a:gd name="connsiteX0" fmla="*/ 573 w 1136147"/>
                  <a:gd name="connsiteY0" fmla="*/ 894362 h 1842506"/>
                  <a:gd name="connsiteX1" fmla="*/ 579829 w 1136147"/>
                  <a:gd name="connsiteY1" fmla="*/ 62 h 1842506"/>
                  <a:gd name="connsiteX2" fmla="*/ 1136031 w 1136147"/>
                  <a:gd name="connsiteY2" fmla="*/ 925098 h 1842506"/>
                  <a:gd name="connsiteX3" fmla="*/ 549092 w 1136147"/>
                  <a:gd name="connsiteY3" fmla="*/ 1842451 h 1842506"/>
                  <a:gd name="connsiteX4" fmla="*/ 573 w 1136147"/>
                  <a:gd name="connsiteY4" fmla="*/ 894362 h 1842506"/>
                  <a:gd name="connsiteX0" fmla="*/ 573 w 1136031"/>
                  <a:gd name="connsiteY0" fmla="*/ 894362 h 1842506"/>
                  <a:gd name="connsiteX1" fmla="*/ 579829 w 1136031"/>
                  <a:gd name="connsiteY1" fmla="*/ 62 h 1842506"/>
                  <a:gd name="connsiteX2" fmla="*/ 1136031 w 1136031"/>
                  <a:gd name="connsiteY2" fmla="*/ 925098 h 1842506"/>
                  <a:gd name="connsiteX3" fmla="*/ 549092 w 1136031"/>
                  <a:gd name="connsiteY3" fmla="*/ 1842451 h 1842506"/>
                  <a:gd name="connsiteX4" fmla="*/ 573 w 1136031"/>
                  <a:gd name="connsiteY4" fmla="*/ 894362 h 1842506"/>
                  <a:gd name="connsiteX0" fmla="*/ 944 w 1136402"/>
                  <a:gd name="connsiteY0" fmla="*/ 894362 h 1842506"/>
                  <a:gd name="connsiteX1" fmla="*/ 580200 w 1136402"/>
                  <a:gd name="connsiteY1" fmla="*/ 62 h 1842506"/>
                  <a:gd name="connsiteX2" fmla="*/ 1136402 w 1136402"/>
                  <a:gd name="connsiteY2" fmla="*/ 925098 h 1842506"/>
                  <a:gd name="connsiteX3" fmla="*/ 549463 w 1136402"/>
                  <a:gd name="connsiteY3" fmla="*/ 1842451 h 1842506"/>
                  <a:gd name="connsiteX4" fmla="*/ 944 w 1136402"/>
                  <a:gd name="connsiteY4" fmla="*/ 894362 h 1842506"/>
                  <a:gd name="connsiteX0" fmla="*/ 1105 w 1136563"/>
                  <a:gd name="connsiteY0" fmla="*/ 894362 h 1842506"/>
                  <a:gd name="connsiteX1" fmla="*/ 580361 w 1136563"/>
                  <a:gd name="connsiteY1" fmla="*/ 62 h 1842506"/>
                  <a:gd name="connsiteX2" fmla="*/ 1136563 w 1136563"/>
                  <a:gd name="connsiteY2" fmla="*/ 925098 h 1842506"/>
                  <a:gd name="connsiteX3" fmla="*/ 549624 w 1136563"/>
                  <a:gd name="connsiteY3" fmla="*/ 1842451 h 1842506"/>
                  <a:gd name="connsiteX4" fmla="*/ 1105 w 1136563"/>
                  <a:gd name="connsiteY4" fmla="*/ 894362 h 1842506"/>
                  <a:gd name="connsiteX0" fmla="*/ 1105 w 1136563"/>
                  <a:gd name="connsiteY0" fmla="*/ 894362 h 1842506"/>
                  <a:gd name="connsiteX1" fmla="*/ 580361 w 1136563"/>
                  <a:gd name="connsiteY1" fmla="*/ 62 h 1842506"/>
                  <a:gd name="connsiteX2" fmla="*/ 1136563 w 1136563"/>
                  <a:gd name="connsiteY2" fmla="*/ 925098 h 1842506"/>
                  <a:gd name="connsiteX3" fmla="*/ 549624 w 1136563"/>
                  <a:gd name="connsiteY3" fmla="*/ 1842451 h 1842506"/>
                  <a:gd name="connsiteX4" fmla="*/ 1105 w 1136563"/>
                  <a:gd name="connsiteY4" fmla="*/ 894362 h 1842506"/>
                  <a:gd name="connsiteX0" fmla="*/ 530 w 1175493"/>
                  <a:gd name="connsiteY0" fmla="*/ 904205 h 1842443"/>
                  <a:gd name="connsiteX1" fmla="*/ 619291 w 1175493"/>
                  <a:gd name="connsiteY1" fmla="*/ 29 h 1842443"/>
                  <a:gd name="connsiteX2" fmla="*/ 1175493 w 1175493"/>
                  <a:gd name="connsiteY2" fmla="*/ 925065 h 1842443"/>
                  <a:gd name="connsiteX3" fmla="*/ 588554 w 1175493"/>
                  <a:gd name="connsiteY3" fmla="*/ 1842418 h 1842443"/>
                  <a:gd name="connsiteX4" fmla="*/ 530 w 1175493"/>
                  <a:gd name="connsiteY4" fmla="*/ 904205 h 1842443"/>
                  <a:gd name="connsiteX0" fmla="*/ 527 w 1155736"/>
                  <a:gd name="connsiteY0" fmla="*/ 904205 h 1842443"/>
                  <a:gd name="connsiteX1" fmla="*/ 619288 w 1155736"/>
                  <a:gd name="connsiteY1" fmla="*/ 29 h 1842443"/>
                  <a:gd name="connsiteX2" fmla="*/ 1155736 w 1155736"/>
                  <a:gd name="connsiteY2" fmla="*/ 925065 h 1842443"/>
                  <a:gd name="connsiteX3" fmla="*/ 588551 w 1155736"/>
                  <a:gd name="connsiteY3" fmla="*/ 1842418 h 1842443"/>
                  <a:gd name="connsiteX4" fmla="*/ 527 w 1155736"/>
                  <a:gd name="connsiteY4" fmla="*/ 904205 h 1842443"/>
                  <a:gd name="connsiteX0" fmla="*/ 620 w 1155829"/>
                  <a:gd name="connsiteY0" fmla="*/ 904205 h 1842443"/>
                  <a:gd name="connsiteX1" fmla="*/ 619381 w 1155829"/>
                  <a:gd name="connsiteY1" fmla="*/ 29 h 1842443"/>
                  <a:gd name="connsiteX2" fmla="*/ 1155829 w 1155829"/>
                  <a:gd name="connsiteY2" fmla="*/ 925065 h 1842443"/>
                  <a:gd name="connsiteX3" fmla="*/ 588644 w 1155829"/>
                  <a:gd name="connsiteY3" fmla="*/ 1842418 h 1842443"/>
                  <a:gd name="connsiteX4" fmla="*/ 620 w 1155829"/>
                  <a:gd name="connsiteY4" fmla="*/ 904205 h 1842443"/>
                  <a:gd name="connsiteX0" fmla="*/ 853 w 1156062"/>
                  <a:gd name="connsiteY0" fmla="*/ 904570 h 1842808"/>
                  <a:gd name="connsiteX1" fmla="*/ 619614 w 1156062"/>
                  <a:gd name="connsiteY1" fmla="*/ 394 h 1842808"/>
                  <a:gd name="connsiteX2" fmla="*/ 1156062 w 1156062"/>
                  <a:gd name="connsiteY2" fmla="*/ 925430 h 1842808"/>
                  <a:gd name="connsiteX3" fmla="*/ 588877 w 1156062"/>
                  <a:gd name="connsiteY3" fmla="*/ 1842783 h 1842808"/>
                  <a:gd name="connsiteX4" fmla="*/ 853 w 1156062"/>
                  <a:gd name="connsiteY4" fmla="*/ 904570 h 1842808"/>
                  <a:gd name="connsiteX0" fmla="*/ 949 w 1156158"/>
                  <a:gd name="connsiteY0" fmla="*/ 904271 h 1842509"/>
                  <a:gd name="connsiteX1" fmla="*/ 619710 w 1156158"/>
                  <a:gd name="connsiteY1" fmla="*/ 95 h 1842509"/>
                  <a:gd name="connsiteX2" fmla="*/ 1156158 w 1156158"/>
                  <a:gd name="connsiteY2" fmla="*/ 925131 h 1842509"/>
                  <a:gd name="connsiteX3" fmla="*/ 588973 w 1156158"/>
                  <a:gd name="connsiteY3" fmla="*/ 1842484 h 1842509"/>
                  <a:gd name="connsiteX4" fmla="*/ 949 w 1156158"/>
                  <a:gd name="connsiteY4" fmla="*/ 904271 h 1842509"/>
                  <a:gd name="connsiteX0" fmla="*/ 7 w 1155216"/>
                  <a:gd name="connsiteY0" fmla="*/ 904270 h 1842508"/>
                  <a:gd name="connsiteX1" fmla="*/ 599015 w 1155216"/>
                  <a:gd name="connsiteY1" fmla="*/ 94 h 1842508"/>
                  <a:gd name="connsiteX2" fmla="*/ 1155216 w 1155216"/>
                  <a:gd name="connsiteY2" fmla="*/ 925130 h 1842508"/>
                  <a:gd name="connsiteX3" fmla="*/ 588031 w 1155216"/>
                  <a:gd name="connsiteY3" fmla="*/ 1842483 h 1842508"/>
                  <a:gd name="connsiteX4" fmla="*/ 7 w 1155216"/>
                  <a:gd name="connsiteY4" fmla="*/ 904270 h 1842508"/>
                  <a:gd name="connsiteX0" fmla="*/ 7 w 1155216"/>
                  <a:gd name="connsiteY0" fmla="*/ 904270 h 1842508"/>
                  <a:gd name="connsiteX1" fmla="*/ 599015 w 1155216"/>
                  <a:gd name="connsiteY1" fmla="*/ 94 h 1842508"/>
                  <a:gd name="connsiteX2" fmla="*/ 1155216 w 1155216"/>
                  <a:gd name="connsiteY2" fmla="*/ 925130 h 1842508"/>
                  <a:gd name="connsiteX3" fmla="*/ 588031 w 1155216"/>
                  <a:gd name="connsiteY3" fmla="*/ 1842483 h 1842508"/>
                  <a:gd name="connsiteX4" fmla="*/ 7 w 1155216"/>
                  <a:gd name="connsiteY4" fmla="*/ 904270 h 1842508"/>
                  <a:gd name="connsiteX0" fmla="*/ 7 w 1155216"/>
                  <a:gd name="connsiteY0" fmla="*/ 904270 h 1842508"/>
                  <a:gd name="connsiteX1" fmla="*/ 599015 w 1155216"/>
                  <a:gd name="connsiteY1" fmla="*/ 94 h 1842508"/>
                  <a:gd name="connsiteX2" fmla="*/ 1155216 w 1155216"/>
                  <a:gd name="connsiteY2" fmla="*/ 925130 h 1842508"/>
                  <a:gd name="connsiteX3" fmla="*/ 588031 w 1155216"/>
                  <a:gd name="connsiteY3" fmla="*/ 1842483 h 1842508"/>
                  <a:gd name="connsiteX4" fmla="*/ 7 w 1155216"/>
                  <a:gd name="connsiteY4" fmla="*/ 904270 h 1842508"/>
                  <a:gd name="connsiteX0" fmla="*/ 8 w 1155217"/>
                  <a:gd name="connsiteY0" fmla="*/ 904270 h 1842508"/>
                  <a:gd name="connsiteX1" fmla="*/ 599016 w 1155217"/>
                  <a:gd name="connsiteY1" fmla="*/ 94 h 1842508"/>
                  <a:gd name="connsiteX2" fmla="*/ 1155217 w 1155217"/>
                  <a:gd name="connsiteY2" fmla="*/ 925130 h 1842508"/>
                  <a:gd name="connsiteX3" fmla="*/ 588032 w 1155217"/>
                  <a:gd name="connsiteY3" fmla="*/ 1842483 h 1842508"/>
                  <a:gd name="connsiteX4" fmla="*/ 8 w 1155217"/>
                  <a:gd name="connsiteY4" fmla="*/ 904270 h 1842508"/>
                  <a:gd name="connsiteX0" fmla="*/ 8 w 1155217"/>
                  <a:gd name="connsiteY0" fmla="*/ 904270 h 1842508"/>
                  <a:gd name="connsiteX1" fmla="*/ 599016 w 1155217"/>
                  <a:gd name="connsiteY1" fmla="*/ 94 h 1842508"/>
                  <a:gd name="connsiteX2" fmla="*/ 1155217 w 1155217"/>
                  <a:gd name="connsiteY2" fmla="*/ 925130 h 1842508"/>
                  <a:gd name="connsiteX3" fmla="*/ 588032 w 1155217"/>
                  <a:gd name="connsiteY3" fmla="*/ 1842483 h 1842508"/>
                  <a:gd name="connsiteX4" fmla="*/ 8 w 1155217"/>
                  <a:gd name="connsiteY4" fmla="*/ 904270 h 1842508"/>
                  <a:gd name="connsiteX0" fmla="*/ 184 w 1155393"/>
                  <a:gd name="connsiteY0" fmla="*/ 904270 h 1842508"/>
                  <a:gd name="connsiteX1" fmla="*/ 599192 w 1155393"/>
                  <a:gd name="connsiteY1" fmla="*/ 94 h 1842508"/>
                  <a:gd name="connsiteX2" fmla="*/ 1155393 w 1155393"/>
                  <a:gd name="connsiteY2" fmla="*/ 925130 h 1842508"/>
                  <a:gd name="connsiteX3" fmla="*/ 588208 w 1155393"/>
                  <a:gd name="connsiteY3" fmla="*/ 1842483 h 1842508"/>
                  <a:gd name="connsiteX4" fmla="*/ 184 w 1155393"/>
                  <a:gd name="connsiteY4" fmla="*/ 904270 h 1842508"/>
                  <a:gd name="connsiteX0" fmla="*/ 184 w 1155393"/>
                  <a:gd name="connsiteY0" fmla="*/ 904240 h 1842478"/>
                  <a:gd name="connsiteX1" fmla="*/ 599192 w 1155393"/>
                  <a:gd name="connsiteY1" fmla="*/ 64 h 1842478"/>
                  <a:gd name="connsiteX2" fmla="*/ 1155393 w 1155393"/>
                  <a:gd name="connsiteY2" fmla="*/ 925100 h 1842478"/>
                  <a:gd name="connsiteX3" fmla="*/ 588208 w 1155393"/>
                  <a:gd name="connsiteY3" fmla="*/ 1842453 h 1842478"/>
                  <a:gd name="connsiteX4" fmla="*/ 184 w 1155393"/>
                  <a:gd name="connsiteY4" fmla="*/ 904240 h 1842478"/>
                  <a:gd name="connsiteX0" fmla="*/ 184 w 1155393"/>
                  <a:gd name="connsiteY0" fmla="*/ 904259 h 1842497"/>
                  <a:gd name="connsiteX1" fmla="*/ 599192 w 1155393"/>
                  <a:gd name="connsiteY1" fmla="*/ 83 h 1842497"/>
                  <a:gd name="connsiteX2" fmla="*/ 1155393 w 1155393"/>
                  <a:gd name="connsiteY2" fmla="*/ 925119 h 1842497"/>
                  <a:gd name="connsiteX3" fmla="*/ 588208 w 1155393"/>
                  <a:gd name="connsiteY3" fmla="*/ 1842472 h 1842497"/>
                  <a:gd name="connsiteX4" fmla="*/ 184 w 1155393"/>
                  <a:gd name="connsiteY4" fmla="*/ 904259 h 1842497"/>
                  <a:gd name="connsiteX0" fmla="*/ 184 w 1155718"/>
                  <a:gd name="connsiteY0" fmla="*/ 904235 h 1842465"/>
                  <a:gd name="connsiteX1" fmla="*/ 599192 w 1155718"/>
                  <a:gd name="connsiteY1" fmla="*/ 59 h 1842465"/>
                  <a:gd name="connsiteX2" fmla="*/ 1155393 w 1155718"/>
                  <a:gd name="connsiteY2" fmla="*/ 925095 h 1842465"/>
                  <a:gd name="connsiteX3" fmla="*/ 588208 w 1155718"/>
                  <a:gd name="connsiteY3" fmla="*/ 1842448 h 1842465"/>
                  <a:gd name="connsiteX4" fmla="*/ 184 w 1155718"/>
                  <a:gd name="connsiteY4" fmla="*/ 904235 h 1842465"/>
                  <a:gd name="connsiteX0" fmla="*/ 9 w 1155230"/>
                  <a:gd name="connsiteY0" fmla="*/ 933851 h 1872079"/>
                  <a:gd name="connsiteX1" fmla="*/ 599017 w 1155230"/>
                  <a:gd name="connsiteY1" fmla="*/ 46 h 1872079"/>
                  <a:gd name="connsiteX2" fmla="*/ 1155218 w 1155230"/>
                  <a:gd name="connsiteY2" fmla="*/ 954711 h 1872079"/>
                  <a:gd name="connsiteX3" fmla="*/ 588033 w 1155230"/>
                  <a:gd name="connsiteY3" fmla="*/ 1872064 h 1872079"/>
                  <a:gd name="connsiteX4" fmla="*/ 9 w 1155230"/>
                  <a:gd name="connsiteY4" fmla="*/ 933851 h 1872079"/>
                  <a:gd name="connsiteX0" fmla="*/ 184 w 1155405"/>
                  <a:gd name="connsiteY0" fmla="*/ 933851 h 1872078"/>
                  <a:gd name="connsiteX1" fmla="*/ 599192 w 1155405"/>
                  <a:gd name="connsiteY1" fmla="*/ 46 h 1872078"/>
                  <a:gd name="connsiteX2" fmla="*/ 1155393 w 1155405"/>
                  <a:gd name="connsiteY2" fmla="*/ 954711 h 1872078"/>
                  <a:gd name="connsiteX3" fmla="*/ 588208 w 1155405"/>
                  <a:gd name="connsiteY3" fmla="*/ 1872064 h 1872078"/>
                  <a:gd name="connsiteX4" fmla="*/ 184 w 1155405"/>
                  <a:gd name="connsiteY4" fmla="*/ 933851 h 1872078"/>
                  <a:gd name="connsiteX0" fmla="*/ 184 w 1155572"/>
                  <a:gd name="connsiteY0" fmla="*/ 933863 h 1872093"/>
                  <a:gd name="connsiteX1" fmla="*/ 599192 w 1155572"/>
                  <a:gd name="connsiteY1" fmla="*/ 58 h 1872093"/>
                  <a:gd name="connsiteX2" fmla="*/ 1155393 w 1155572"/>
                  <a:gd name="connsiteY2" fmla="*/ 954723 h 1872093"/>
                  <a:gd name="connsiteX3" fmla="*/ 588208 w 1155572"/>
                  <a:gd name="connsiteY3" fmla="*/ 1872076 h 1872093"/>
                  <a:gd name="connsiteX4" fmla="*/ 184 w 1155572"/>
                  <a:gd name="connsiteY4" fmla="*/ 933863 h 1872093"/>
                  <a:gd name="connsiteX0" fmla="*/ 184 w 1155560"/>
                  <a:gd name="connsiteY0" fmla="*/ 933863 h 1872094"/>
                  <a:gd name="connsiteX1" fmla="*/ 599192 w 1155560"/>
                  <a:gd name="connsiteY1" fmla="*/ 58 h 1872094"/>
                  <a:gd name="connsiteX2" fmla="*/ 1155393 w 1155560"/>
                  <a:gd name="connsiteY2" fmla="*/ 954723 h 1872094"/>
                  <a:gd name="connsiteX3" fmla="*/ 588208 w 1155560"/>
                  <a:gd name="connsiteY3" fmla="*/ 1872076 h 1872094"/>
                  <a:gd name="connsiteX4" fmla="*/ 184 w 1155560"/>
                  <a:gd name="connsiteY4" fmla="*/ 933863 h 18720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55560" h="1872094">
                    <a:moveTo>
                      <a:pt x="184" y="933863"/>
                    </a:moveTo>
                    <a:cubicBezTo>
                      <a:pt x="-7861" y="453961"/>
                      <a:pt x="248634" y="6457"/>
                      <a:pt x="599192" y="58"/>
                    </a:cubicBezTo>
                    <a:cubicBezTo>
                      <a:pt x="949750" y="-6341"/>
                      <a:pt x="1147347" y="524204"/>
                      <a:pt x="1155393" y="954723"/>
                    </a:cubicBezTo>
                    <a:cubicBezTo>
                      <a:pt x="1163439" y="1385242"/>
                      <a:pt x="879509" y="1875552"/>
                      <a:pt x="588208" y="1872076"/>
                    </a:cubicBezTo>
                    <a:cubicBezTo>
                      <a:pt x="296907" y="1868600"/>
                      <a:pt x="8229" y="1413765"/>
                      <a:pt x="184" y="93386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22" name="사다리꼴 121">
                <a:extLst>
                  <a:ext uri="{FF2B5EF4-FFF2-40B4-BE49-F238E27FC236}">
                    <a16:creationId xmlns:a16="http://schemas.microsoft.com/office/drawing/2014/main" id="{468B43EB-C7A5-4253-868D-D938B1A245F1}"/>
                  </a:ext>
                </a:extLst>
              </p:cNvPr>
              <p:cNvSpPr/>
              <p:nvPr/>
            </p:nvSpPr>
            <p:spPr>
              <a:xfrm>
                <a:off x="4624785" y="3962858"/>
                <a:ext cx="352648" cy="3044392"/>
              </a:xfrm>
              <a:prstGeom prst="trapezoid">
                <a:avLst>
                  <a:gd name="adj" fmla="val 17206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3" name="타원 122">
                <a:extLst>
                  <a:ext uri="{FF2B5EF4-FFF2-40B4-BE49-F238E27FC236}">
                    <a16:creationId xmlns:a16="http://schemas.microsoft.com/office/drawing/2014/main" id="{1F082245-E9D4-4F8D-B188-6331268AF1A5}"/>
                  </a:ext>
                </a:extLst>
              </p:cNvPr>
              <p:cNvSpPr/>
              <p:nvPr/>
            </p:nvSpPr>
            <p:spPr>
              <a:xfrm>
                <a:off x="4624785" y="6834252"/>
                <a:ext cx="352648" cy="35264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C2253F9A-5280-79AE-8765-2CEE2EFCCEA6}"/>
              </a:ext>
            </a:extLst>
          </p:cNvPr>
          <p:cNvGrpSpPr/>
          <p:nvPr/>
        </p:nvGrpSpPr>
        <p:grpSpPr>
          <a:xfrm>
            <a:off x="7880351" y="2454276"/>
            <a:ext cx="2995612" cy="2058988"/>
            <a:chOff x="7880351" y="2454276"/>
            <a:chExt cx="2995612" cy="2058988"/>
          </a:xfrm>
        </p:grpSpPr>
        <p:sp>
          <p:nvSpPr>
            <p:cNvPr id="28" name="Freeform 5">
              <a:extLst>
                <a:ext uri="{FF2B5EF4-FFF2-40B4-BE49-F238E27FC236}">
                  <a16:creationId xmlns:a16="http://schemas.microsoft.com/office/drawing/2014/main" id="{527E178B-6209-46AD-B6EB-BA1504578E2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0351" y="2563813"/>
              <a:ext cx="1563688" cy="1547813"/>
            </a:xfrm>
            <a:custGeom>
              <a:avLst/>
              <a:gdLst>
                <a:gd name="T0" fmla="*/ 357 w 414"/>
                <a:gd name="T1" fmla="*/ 276 h 409"/>
                <a:gd name="T2" fmla="*/ 241 w 414"/>
                <a:gd name="T3" fmla="*/ 318 h 409"/>
                <a:gd name="T4" fmla="*/ 214 w 414"/>
                <a:gd name="T5" fmla="*/ 328 h 409"/>
                <a:gd name="T6" fmla="*/ 188 w 414"/>
                <a:gd name="T7" fmla="*/ 339 h 409"/>
                <a:gd name="T8" fmla="*/ 121 w 414"/>
                <a:gd name="T9" fmla="*/ 386 h 409"/>
                <a:gd name="T10" fmla="*/ 23 w 414"/>
                <a:gd name="T11" fmla="*/ 324 h 409"/>
                <a:gd name="T12" fmla="*/ 20 w 414"/>
                <a:gd name="T13" fmla="*/ 283 h 409"/>
                <a:gd name="T14" fmla="*/ 32 w 414"/>
                <a:gd name="T15" fmla="*/ 193 h 409"/>
                <a:gd name="T16" fmla="*/ 42 w 414"/>
                <a:gd name="T17" fmla="*/ 147 h 409"/>
                <a:gd name="T18" fmla="*/ 134 w 414"/>
                <a:gd name="T19" fmla="*/ 55 h 409"/>
                <a:gd name="T20" fmla="*/ 169 w 414"/>
                <a:gd name="T21" fmla="*/ 24 h 409"/>
                <a:gd name="T22" fmla="*/ 300 w 414"/>
                <a:gd name="T23" fmla="*/ 32 h 409"/>
                <a:gd name="T24" fmla="*/ 371 w 414"/>
                <a:gd name="T25" fmla="*/ 66 h 409"/>
                <a:gd name="T26" fmla="*/ 410 w 414"/>
                <a:gd name="T27" fmla="*/ 106 h 409"/>
                <a:gd name="T28" fmla="*/ 407 w 414"/>
                <a:gd name="T29" fmla="*/ 131 h 409"/>
                <a:gd name="T30" fmla="*/ 390 w 414"/>
                <a:gd name="T31" fmla="*/ 141 h 409"/>
                <a:gd name="T32" fmla="*/ 357 w 414"/>
                <a:gd name="T33" fmla="*/ 276 h 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14" h="409">
                  <a:moveTo>
                    <a:pt x="357" y="276"/>
                  </a:moveTo>
                  <a:cubicBezTo>
                    <a:pt x="322" y="296"/>
                    <a:pt x="273" y="280"/>
                    <a:pt x="241" y="318"/>
                  </a:cubicBezTo>
                  <a:cubicBezTo>
                    <a:pt x="236" y="324"/>
                    <a:pt x="223" y="324"/>
                    <a:pt x="214" y="328"/>
                  </a:cubicBezTo>
                  <a:cubicBezTo>
                    <a:pt x="205" y="331"/>
                    <a:pt x="190" y="333"/>
                    <a:pt x="188" y="339"/>
                  </a:cubicBezTo>
                  <a:cubicBezTo>
                    <a:pt x="176" y="371"/>
                    <a:pt x="147" y="374"/>
                    <a:pt x="121" y="386"/>
                  </a:cubicBezTo>
                  <a:cubicBezTo>
                    <a:pt x="67" y="409"/>
                    <a:pt x="24" y="384"/>
                    <a:pt x="23" y="324"/>
                  </a:cubicBezTo>
                  <a:cubicBezTo>
                    <a:pt x="23" y="310"/>
                    <a:pt x="25" y="295"/>
                    <a:pt x="20" y="283"/>
                  </a:cubicBezTo>
                  <a:cubicBezTo>
                    <a:pt x="9" y="250"/>
                    <a:pt x="0" y="221"/>
                    <a:pt x="32" y="193"/>
                  </a:cubicBezTo>
                  <a:cubicBezTo>
                    <a:pt x="41" y="184"/>
                    <a:pt x="33" y="157"/>
                    <a:pt x="42" y="147"/>
                  </a:cubicBezTo>
                  <a:cubicBezTo>
                    <a:pt x="70" y="114"/>
                    <a:pt x="103" y="85"/>
                    <a:pt x="134" y="55"/>
                  </a:cubicBezTo>
                  <a:cubicBezTo>
                    <a:pt x="145" y="43"/>
                    <a:pt x="161" y="21"/>
                    <a:pt x="169" y="24"/>
                  </a:cubicBezTo>
                  <a:cubicBezTo>
                    <a:pt x="212" y="35"/>
                    <a:pt x="255" y="0"/>
                    <a:pt x="300" y="32"/>
                  </a:cubicBezTo>
                  <a:cubicBezTo>
                    <a:pt x="318" y="46"/>
                    <a:pt x="352" y="42"/>
                    <a:pt x="371" y="66"/>
                  </a:cubicBezTo>
                  <a:cubicBezTo>
                    <a:pt x="383" y="80"/>
                    <a:pt x="399" y="92"/>
                    <a:pt x="410" y="106"/>
                  </a:cubicBezTo>
                  <a:cubicBezTo>
                    <a:pt x="414" y="111"/>
                    <a:pt x="410" y="124"/>
                    <a:pt x="407" y="131"/>
                  </a:cubicBezTo>
                  <a:cubicBezTo>
                    <a:pt x="404" y="136"/>
                    <a:pt x="396" y="138"/>
                    <a:pt x="390" y="141"/>
                  </a:cubicBezTo>
                  <a:cubicBezTo>
                    <a:pt x="330" y="177"/>
                    <a:pt x="320" y="220"/>
                    <a:pt x="357" y="276"/>
                  </a:cubicBezTo>
                  <a:close/>
                </a:path>
              </a:pathLst>
            </a:custGeom>
            <a:solidFill>
              <a:srgbClr val="0D66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0" name="Freeform 6">
              <a:extLst>
                <a:ext uri="{FF2B5EF4-FFF2-40B4-BE49-F238E27FC236}">
                  <a16:creationId xmlns:a16="http://schemas.microsoft.com/office/drawing/2014/main" id="{E209D522-74AE-432B-AF04-E1B717B2072E}"/>
                </a:ext>
              </a:extLst>
            </p:cNvPr>
            <p:cNvSpPr>
              <a:spLocks/>
            </p:cNvSpPr>
            <p:nvPr/>
          </p:nvSpPr>
          <p:spPr bwMode="auto">
            <a:xfrm>
              <a:off x="9164638" y="2882901"/>
              <a:ext cx="1711325" cy="1611313"/>
            </a:xfrm>
            <a:custGeom>
              <a:avLst/>
              <a:gdLst>
                <a:gd name="T0" fmla="*/ 117 w 453"/>
                <a:gd name="T1" fmla="*/ 255 h 426"/>
                <a:gd name="T2" fmla="*/ 124 w 453"/>
                <a:gd name="T3" fmla="*/ 220 h 426"/>
                <a:gd name="T4" fmla="*/ 91 w 453"/>
                <a:gd name="T5" fmla="*/ 166 h 426"/>
                <a:gd name="T6" fmla="*/ 61 w 453"/>
                <a:gd name="T7" fmla="*/ 208 h 426"/>
                <a:gd name="T8" fmla="*/ 30 w 453"/>
                <a:gd name="T9" fmla="*/ 181 h 426"/>
                <a:gd name="T10" fmla="*/ 40 w 453"/>
                <a:gd name="T11" fmla="*/ 80 h 426"/>
                <a:gd name="T12" fmla="*/ 172 w 453"/>
                <a:gd name="T13" fmla="*/ 17 h 426"/>
                <a:gd name="T14" fmla="*/ 272 w 453"/>
                <a:gd name="T15" fmla="*/ 13 h 426"/>
                <a:gd name="T16" fmla="*/ 389 w 453"/>
                <a:gd name="T17" fmla="*/ 112 h 426"/>
                <a:gd name="T18" fmla="*/ 420 w 453"/>
                <a:gd name="T19" fmla="*/ 183 h 426"/>
                <a:gd name="T20" fmla="*/ 420 w 453"/>
                <a:gd name="T21" fmla="*/ 222 h 426"/>
                <a:gd name="T22" fmla="*/ 416 w 453"/>
                <a:gd name="T23" fmla="*/ 234 h 426"/>
                <a:gd name="T24" fmla="*/ 380 w 453"/>
                <a:gd name="T25" fmla="*/ 362 h 426"/>
                <a:gd name="T26" fmla="*/ 375 w 453"/>
                <a:gd name="T27" fmla="*/ 371 h 426"/>
                <a:gd name="T28" fmla="*/ 302 w 453"/>
                <a:gd name="T29" fmla="*/ 426 h 426"/>
                <a:gd name="T30" fmla="*/ 226 w 453"/>
                <a:gd name="T31" fmla="*/ 364 h 426"/>
                <a:gd name="T32" fmla="*/ 287 w 453"/>
                <a:gd name="T33" fmla="*/ 349 h 426"/>
                <a:gd name="T34" fmla="*/ 322 w 453"/>
                <a:gd name="T35" fmla="*/ 320 h 426"/>
                <a:gd name="T36" fmla="*/ 281 w 453"/>
                <a:gd name="T37" fmla="*/ 297 h 426"/>
                <a:gd name="T38" fmla="*/ 211 w 453"/>
                <a:gd name="T39" fmla="*/ 309 h 426"/>
                <a:gd name="T40" fmla="*/ 240 w 453"/>
                <a:gd name="T41" fmla="*/ 268 h 426"/>
                <a:gd name="T42" fmla="*/ 217 w 453"/>
                <a:gd name="T43" fmla="*/ 228 h 426"/>
                <a:gd name="T44" fmla="*/ 160 w 453"/>
                <a:gd name="T45" fmla="*/ 208 h 426"/>
                <a:gd name="T46" fmla="*/ 122 w 453"/>
                <a:gd name="T47" fmla="*/ 257 h 426"/>
                <a:gd name="T48" fmla="*/ 117 w 453"/>
                <a:gd name="T49" fmla="*/ 255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53" h="426">
                  <a:moveTo>
                    <a:pt x="117" y="255"/>
                  </a:moveTo>
                  <a:cubicBezTo>
                    <a:pt x="119" y="244"/>
                    <a:pt x="121" y="232"/>
                    <a:pt x="124" y="220"/>
                  </a:cubicBezTo>
                  <a:cubicBezTo>
                    <a:pt x="131" y="186"/>
                    <a:pt x="122" y="170"/>
                    <a:pt x="91" y="166"/>
                  </a:cubicBezTo>
                  <a:cubicBezTo>
                    <a:pt x="61" y="163"/>
                    <a:pt x="62" y="187"/>
                    <a:pt x="61" y="208"/>
                  </a:cubicBezTo>
                  <a:cubicBezTo>
                    <a:pt x="50" y="198"/>
                    <a:pt x="40" y="190"/>
                    <a:pt x="30" y="181"/>
                  </a:cubicBezTo>
                  <a:cubicBezTo>
                    <a:pt x="0" y="155"/>
                    <a:pt x="6" y="100"/>
                    <a:pt x="40" y="80"/>
                  </a:cubicBezTo>
                  <a:cubicBezTo>
                    <a:pt x="82" y="55"/>
                    <a:pt x="122" y="24"/>
                    <a:pt x="172" y="17"/>
                  </a:cubicBezTo>
                  <a:cubicBezTo>
                    <a:pt x="205" y="13"/>
                    <a:pt x="246" y="0"/>
                    <a:pt x="272" y="13"/>
                  </a:cubicBezTo>
                  <a:cubicBezTo>
                    <a:pt x="316" y="35"/>
                    <a:pt x="377" y="43"/>
                    <a:pt x="389" y="112"/>
                  </a:cubicBezTo>
                  <a:cubicBezTo>
                    <a:pt x="393" y="134"/>
                    <a:pt x="421" y="154"/>
                    <a:pt x="420" y="183"/>
                  </a:cubicBezTo>
                  <a:cubicBezTo>
                    <a:pt x="420" y="196"/>
                    <a:pt x="421" y="209"/>
                    <a:pt x="420" y="222"/>
                  </a:cubicBezTo>
                  <a:cubicBezTo>
                    <a:pt x="420" y="226"/>
                    <a:pt x="415" y="232"/>
                    <a:pt x="416" y="234"/>
                  </a:cubicBezTo>
                  <a:cubicBezTo>
                    <a:pt x="453" y="291"/>
                    <a:pt x="386" y="318"/>
                    <a:pt x="380" y="362"/>
                  </a:cubicBezTo>
                  <a:cubicBezTo>
                    <a:pt x="379" y="365"/>
                    <a:pt x="375" y="368"/>
                    <a:pt x="375" y="371"/>
                  </a:cubicBezTo>
                  <a:cubicBezTo>
                    <a:pt x="374" y="420"/>
                    <a:pt x="332" y="426"/>
                    <a:pt x="302" y="426"/>
                  </a:cubicBezTo>
                  <a:cubicBezTo>
                    <a:pt x="271" y="425"/>
                    <a:pt x="243" y="399"/>
                    <a:pt x="226" y="364"/>
                  </a:cubicBezTo>
                  <a:cubicBezTo>
                    <a:pt x="247" y="359"/>
                    <a:pt x="268" y="357"/>
                    <a:pt x="287" y="349"/>
                  </a:cubicBezTo>
                  <a:cubicBezTo>
                    <a:pt x="300" y="343"/>
                    <a:pt x="310" y="330"/>
                    <a:pt x="322" y="320"/>
                  </a:cubicBezTo>
                  <a:cubicBezTo>
                    <a:pt x="308" y="312"/>
                    <a:pt x="295" y="297"/>
                    <a:pt x="281" y="297"/>
                  </a:cubicBezTo>
                  <a:cubicBezTo>
                    <a:pt x="259" y="296"/>
                    <a:pt x="236" y="304"/>
                    <a:pt x="211" y="309"/>
                  </a:cubicBezTo>
                  <a:cubicBezTo>
                    <a:pt x="221" y="295"/>
                    <a:pt x="233" y="282"/>
                    <a:pt x="240" y="268"/>
                  </a:cubicBezTo>
                  <a:cubicBezTo>
                    <a:pt x="249" y="246"/>
                    <a:pt x="234" y="235"/>
                    <a:pt x="217" y="228"/>
                  </a:cubicBezTo>
                  <a:cubicBezTo>
                    <a:pt x="198" y="220"/>
                    <a:pt x="175" y="203"/>
                    <a:pt x="160" y="208"/>
                  </a:cubicBezTo>
                  <a:cubicBezTo>
                    <a:pt x="143" y="213"/>
                    <a:pt x="134" y="240"/>
                    <a:pt x="122" y="257"/>
                  </a:cubicBezTo>
                  <a:cubicBezTo>
                    <a:pt x="120" y="256"/>
                    <a:pt x="119" y="256"/>
                    <a:pt x="117" y="255"/>
                  </a:cubicBezTo>
                  <a:close/>
                </a:path>
              </a:pathLst>
            </a:custGeom>
            <a:solidFill>
              <a:srgbClr val="0D66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2" name="Freeform 7">
              <a:extLst>
                <a:ext uri="{FF2B5EF4-FFF2-40B4-BE49-F238E27FC236}">
                  <a16:creationId xmlns:a16="http://schemas.microsoft.com/office/drawing/2014/main" id="{34131446-374F-4527-88A9-3656FE05C79C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0526" y="3559176"/>
              <a:ext cx="1062038" cy="866775"/>
            </a:xfrm>
            <a:custGeom>
              <a:avLst/>
              <a:gdLst>
                <a:gd name="T0" fmla="*/ 56 w 281"/>
                <a:gd name="T1" fmla="*/ 0 h 229"/>
                <a:gd name="T2" fmla="*/ 80 w 281"/>
                <a:gd name="T3" fmla="*/ 45 h 229"/>
                <a:gd name="T4" fmla="*/ 61 w 281"/>
                <a:gd name="T5" fmla="*/ 130 h 229"/>
                <a:gd name="T6" fmla="*/ 72 w 281"/>
                <a:gd name="T7" fmla="*/ 135 h 229"/>
                <a:gd name="T8" fmla="*/ 132 w 281"/>
                <a:gd name="T9" fmla="*/ 38 h 229"/>
                <a:gd name="T10" fmla="*/ 141 w 281"/>
                <a:gd name="T11" fmla="*/ 41 h 229"/>
                <a:gd name="T12" fmla="*/ 113 w 281"/>
                <a:gd name="T13" fmla="*/ 115 h 229"/>
                <a:gd name="T14" fmla="*/ 117 w 281"/>
                <a:gd name="T15" fmla="*/ 118 h 229"/>
                <a:gd name="T16" fmla="*/ 165 w 281"/>
                <a:gd name="T17" fmla="*/ 54 h 229"/>
                <a:gd name="T18" fmla="*/ 176 w 281"/>
                <a:gd name="T19" fmla="*/ 111 h 229"/>
                <a:gd name="T20" fmla="*/ 141 w 281"/>
                <a:gd name="T21" fmla="*/ 158 h 229"/>
                <a:gd name="T22" fmla="*/ 281 w 281"/>
                <a:gd name="T23" fmla="*/ 142 h 229"/>
                <a:gd name="T24" fmla="*/ 75 w 281"/>
                <a:gd name="T25" fmla="*/ 229 h 229"/>
                <a:gd name="T26" fmla="*/ 0 w 281"/>
                <a:gd name="T27" fmla="*/ 160 h 229"/>
                <a:gd name="T28" fmla="*/ 56 w 281"/>
                <a:gd name="T29" fmla="*/ 0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81" h="229">
                  <a:moveTo>
                    <a:pt x="56" y="0"/>
                  </a:moveTo>
                  <a:cubicBezTo>
                    <a:pt x="78" y="5"/>
                    <a:pt x="90" y="16"/>
                    <a:pt x="80" y="45"/>
                  </a:cubicBezTo>
                  <a:cubicBezTo>
                    <a:pt x="70" y="72"/>
                    <a:pt x="67" y="102"/>
                    <a:pt x="61" y="130"/>
                  </a:cubicBezTo>
                  <a:cubicBezTo>
                    <a:pt x="65" y="132"/>
                    <a:pt x="69" y="133"/>
                    <a:pt x="72" y="135"/>
                  </a:cubicBezTo>
                  <a:cubicBezTo>
                    <a:pt x="92" y="103"/>
                    <a:pt x="112" y="70"/>
                    <a:pt x="132" y="38"/>
                  </a:cubicBezTo>
                  <a:cubicBezTo>
                    <a:pt x="135" y="39"/>
                    <a:pt x="138" y="40"/>
                    <a:pt x="141" y="41"/>
                  </a:cubicBezTo>
                  <a:cubicBezTo>
                    <a:pt x="132" y="66"/>
                    <a:pt x="122" y="91"/>
                    <a:pt x="113" y="115"/>
                  </a:cubicBezTo>
                  <a:cubicBezTo>
                    <a:pt x="114" y="116"/>
                    <a:pt x="116" y="117"/>
                    <a:pt x="117" y="118"/>
                  </a:cubicBezTo>
                  <a:cubicBezTo>
                    <a:pt x="133" y="97"/>
                    <a:pt x="149" y="76"/>
                    <a:pt x="165" y="54"/>
                  </a:cubicBezTo>
                  <a:cubicBezTo>
                    <a:pt x="206" y="76"/>
                    <a:pt x="206" y="75"/>
                    <a:pt x="176" y="111"/>
                  </a:cubicBezTo>
                  <a:cubicBezTo>
                    <a:pt x="165" y="124"/>
                    <a:pt x="155" y="139"/>
                    <a:pt x="141" y="158"/>
                  </a:cubicBezTo>
                  <a:cubicBezTo>
                    <a:pt x="190" y="154"/>
                    <a:pt x="230" y="112"/>
                    <a:pt x="281" y="142"/>
                  </a:cubicBezTo>
                  <a:cubicBezTo>
                    <a:pt x="209" y="172"/>
                    <a:pt x="141" y="201"/>
                    <a:pt x="75" y="229"/>
                  </a:cubicBezTo>
                  <a:cubicBezTo>
                    <a:pt x="53" y="208"/>
                    <a:pt x="26" y="183"/>
                    <a:pt x="0" y="160"/>
                  </a:cubicBezTo>
                  <a:cubicBezTo>
                    <a:pt x="17" y="111"/>
                    <a:pt x="36" y="57"/>
                    <a:pt x="56" y="0"/>
                  </a:cubicBezTo>
                  <a:close/>
                </a:path>
              </a:pathLst>
            </a:custGeom>
            <a:solidFill>
              <a:srgbClr val="0D66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5" name="Freeform 8">
              <a:extLst>
                <a:ext uri="{FF2B5EF4-FFF2-40B4-BE49-F238E27FC236}">
                  <a16:creationId xmlns:a16="http://schemas.microsoft.com/office/drawing/2014/main" id="{B72F1284-38BA-4720-9596-2A787F4AFF95}"/>
                </a:ext>
              </a:extLst>
            </p:cNvPr>
            <p:cNvSpPr>
              <a:spLocks/>
            </p:cNvSpPr>
            <p:nvPr/>
          </p:nvSpPr>
          <p:spPr bwMode="auto">
            <a:xfrm>
              <a:off x="9047163" y="2454276"/>
              <a:ext cx="1171575" cy="508000"/>
            </a:xfrm>
            <a:custGeom>
              <a:avLst/>
              <a:gdLst>
                <a:gd name="T0" fmla="*/ 310 w 310"/>
                <a:gd name="T1" fmla="*/ 110 h 134"/>
                <a:gd name="T2" fmla="*/ 141 w 310"/>
                <a:gd name="T3" fmla="*/ 131 h 134"/>
                <a:gd name="T4" fmla="*/ 113 w 310"/>
                <a:gd name="T5" fmla="*/ 125 h 134"/>
                <a:gd name="T6" fmla="*/ 60 w 310"/>
                <a:gd name="T7" fmla="*/ 76 h 134"/>
                <a:gd name="T8" fmla="*/ 0 w 310"/>
                <a:gd name="T9" fmla="*/ 42 h 134"/>
                <a:gd name="T10" fmla="*/ 14 w 310"/>
                <a:gd name="T11" fmla="*/ 32 h 134"/>
                <a:gd name="T12" fmla="*/ 172 w 310"/>
                <a:gd name="T13" fmla="*/ 1 h 134"/>
                <a:gd name="T14" fmla="*/ 271 w 310"/>
                <a:gd name="T15" fmla="*/ 50 h 134"/>
                <a:gd name="T16" fmla="*/ 310 w 310"/>
                <a:gd name="T17" fmla="*/ 110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0" h="134">
                  <a:moveTo>
                    <a:pt x="310" y="110"/>
                  </a:moveTo>
                  <a:cubicBezTo>
                    <a:pt x="257" y="112"/>
                    <a:pt x="197" y="110"/>
                    <a:pt x="141" y="131"/>
                  </a:cubicBezTo>
                  <a:cubicBezTo>
                    <a:pt x="133" y="134"/>
                    <a:pt x="120" y="130"/>
                    <a:pt x="113" y="125"/>
                  </a:cubicBezTo>
                  <a:cubicBezTo>
                    <a:pt x="94" y="110"/>
                    <a:pt x="79" y="91"/>
                    <a:pt x="60" y="76"/>
                  </a:cubicBezTo>
                  <a:cubicBezTo>
                    <a:pt x="41" y="63"/>
                    <a:pt x="20" y="53"/>
                    <a:pt x="0" y="42"/>
                  </a:cubicBezTo>
                  <a:cubicBezTo>
                    <a:pt x="1" y="41"/>
                    <a:pt x="7" y="33"/>
                    <a:pt x="14" y="32"/>
                  </a:cubicBezTo>
                  <a:cubicBezTo>
                    <a:pt x="67" y="20"/>
                    <a:pt x="120" y="0"/>
                    <a:pt x="172" y="1"/>
                  </a:cubicBezTo>
                  <a:cubicBezTo>
                    <a:pt x="206" y="1"/>
                    <a:pt x="241" y="28"/>
                    <a:pt x="271" y="50"/>
                  </a:cubicBezTo>
                  <a:cubicBezTo>
                    <a:pt x="288" y="63"/>
                    <a:pt x="296" y="89"/>
                    <a:pt x="310" y="110"/>
                  </a:cubicBezTo>
                  <a:close/>
                </a:path>
              </a:pathLst>
            </a:custGeom>
            <a:solidFill>
              <a:srgbClr val="0D66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6" name="Freeform 9">
              <a:extLst>
                <a:ext uri="{FF2B5EF4-FFF2-40B4-BE49-F238E27FC236}">
                  <a16:creationId xmlns:a16="http://schemas.microsoft.com/office/drawing/2014/main" id="{639CA27E-CBFB-4D07-9330-06BDA46B5F1C}"/>
                </a:ext>
              </a:extLst>
            </p:cNvPr>
            <p:cNvSpPr>
              <a:spLocks/>
            </p:cNvSpPr>
            <p:nvPr/>
          </p:nvSpPr>
          <p:spPr bwMode="auto">
            <a:xfrm>
              <a:off x="8601076" y="3632201"/>
              <a:ext cx="687388" cy="804863"/>
            </a:xfrm>
            <a:custGeom>
              <a:avLst/>
              <a:gdLst>
                <a:gd name="T0" fmla="*/ 0 w 182"/>
                <a:gd name="T1" fmla="*/ 85 h 213"/>
                <a:gd name="T2" fmla="*/ 45 w 182"/>
                <a:gd name="T3" fmla="*/ 79 h 213"/>
                <a:gd name="T4" fmla="*/ 75 w 182"/>
                <a:gd name="T5" fmla="*/ 105 h 213"/>
                <a:gd name="T6" fmla="*/ 86 w 182"/>
                <a:gd name="T7" fmla="*/ 104 h 213"/>
                <a:gd name="T8" fmla="*/ 58 w 182"/>
                <a:gd name="T9" fmla="*/ 49 h 213"/>
                <a:gd name="T10" fmla="*/ 82 w 182"/>
                <a:gd name="T11" fmla="*/ 49 h 213"/>
                <a:gd name="T12" fmla="*/ 129 w 182"/>
                <a:gd name="T13" fmla="*/ 17 h 213"/>
                <a:gd name="T14" fmla="*/ 145 w 182"/>
                <a:gd name="T15" fmla="*/ 53 h 213"/>
                <a:gd name="T16" fmla="*/ 182 w 182"/>
                <a:gd name="T17" fmla="*/ 15 h 213"/>
                <a:gd name="T18" fmla="*/ 178 w 182"/>
                <a:gd name="T19" fmla="*/ 67 h 213"/>
                <a:gd name="T20" fmla="*/ 158 w 182"/>
                <a:gd name="T21" fmla="*/ 141 h 213"/>
                <a:gd name="T22" fmla="*/ 141 w 182"/>
                <a:gd name="T23" fmla="*/ 191 h 213"/>
                <a:gd name="T24" fmla="*/ 64 w 182"/>
                <a:gd name="T25" fmla="*/ 162 h 213"/>
                <a:gd name="T26" fmla="*/ 0 w 182"/>
                <a:gd name="T27" fmla="*/ 85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2" h="213">
                  <a:moveTo>
                    <a:pt x="0" y="85"/>
                  </a:moveTo>
                  <a:cubicBezTo>
                    <a:pt x="15" y="55"/>
                    <a:pt x="18" y="55"/>
                    <a:pt x="45" y="79"/>
                  </a:cubicBezTo>
                  <a:cubicBezTo>
                    <a:pt x="55" y="87"/>
                    <a:pt x="65" y="96"/>
                    <a:pt x="75" y="105"/>
                  </a:cubicBezTo>
                  <a:cubicBezTo>
                    <a:pt x="76" y="106"/>
                    <a:pt x="79" y="104"/>
                    <a:pt x="86" y="104"/>
                  </a:cubicBezTo>
                  <a:cubicBezTo>
                    <a:pt x="77" y="86"/>
                    <a:pt x="68" y="69"/>
                    <a:pt x="58" y="49"/>
                  </a:cubicBezTo>
                  <a:cubicBezTo>
                    <a:pt x="68" y="49"/>
                    <a:pt x="75" y="49"/>
                    <a:pt x="82" y="49"/>
                  </a:cubicBezTo>
                  <a:cubicBezTo>
                    <a:pt x="74" y="3"/>
                    <a:pt x="116" y="38"/>
                    <a:pt x="129" y="17"/>
                  </a:cubicBezTo>
                  <a:cubicBezTo>
                    <a:pt x="135" y="32"/>
                    <a:pt x="139" y="41"/>
                    <a:pt x="145" y="53"/>
                  </a:cubicBezTo>
                  <a:cubicBezTo>
                    <a:pt x="159" y="40"/>
                    <a:pt x="145" y="0"/>
                    <a:pt x="182" y="15"/>
                  </a:cubicBezTo>
                  <a:cubicBezTo>
                    <a:pt x="181" y="33"/>
                    <a:pt x="176" y="50"/>
                    <a:pt x="178" y="67"/>
                  </a:cubicBezTo>
                  <a:cubicBezTo>
                    <a:pt x="181" y="95"/>
                    <a:pt x="173" y="118"/>
                    <a:pt x="158" y="141"/>
                  </a:cubicBezTo>
                  <a:cubicBezTo>
                    <a:pt x="150" y="153"/>
                    <a:pt x="148" y="169"/>
                    <a:pt x="141" y="191"/>
                  </a:cubicBezTo>
                  <a:cubicBezTo>
                    <a:pt x="100" y="213"/>
                    <a:pt x="92" y="209"/>
                    <a:pt x="64" y="162"/>
                  </a:cubicBezTo>
                  <a:cubicBezTo>
                    <a:pt x="48" y="135"/>
                    <a:pt x="24" y="114"/>
                    <a:pt x="0" y="85"/>
                  </a:cubicBezTo>
                  <a:close/>
                </a:path>
              </a:pathLst>
            </a:custGeom>
            <a:solidFill>
              <a:srgbClr val="0D66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8" name="Freeform 10">
              <a:extLst>
                <a:ext uri="{FF2B5EF4-FFF2-40B4-BE49-F238E27FC236}">
                  <a16:creationId xmlns:a16="http://schemas.microsoft.com/office/drawing/2014/main" id="{0DD52611-6989-4C6E-85F8-CFA24C9B320A}"/>
                </a:ext>
              </a:extLst>
            </p:cNvPr>
            <p:cNvSpPr>
              <a:spLocks/>
            </p:cNvSpPr>
            <p:nvPr/>
          </p:nvSpPr>
          <p:spPr bwMode="auto">
            <a:xfrm>
              <a:off x="9205913" y="4225926"/>
              <a:ext cx="312738" cy="287338"/>
            </a:xfrm>
            <a:custGeom>
              <a:avLst/>
              <a:gdLst>
                <a:gd name="T0" fmla="*/ 0 w 83"/>
                <a:gd name="T1" fmla="*/ 5 h 76"/>
                <a:gd name="T2" fmla="*/ 83 w 83"/>
                <a:gd name="T3" fmla="*/ 70 h 76"/>
                <a:gd name="T4" fmla="*/ 0 w 83"/>
                <a:gd name="T5" fmla="*/ 5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3" h="76">
                  <a:moveTo>
                    <a:pt x="0" y="5"/>
                  </a:moveTo>
                  <a:cubicBezTo>
                    <a:pt x="37" y="0"/>
                    <a:pt x="71" y="27"/>
                    <a:pt x="83" y="70"/>
                  </a:cubicBezTo>
                  <a:cubicBezTo>
                    <a:pt x="48" y="76"/>
                    <a:pt x="12" y="47"/>
                    <a:pt x="0" y="5"/>
                  </a:cubicBezTo>
                  <a:close/>
                </a:path>
              </a:pathLst>
            </a:custGeom>
            <a:solidFill>
              <a:srgbClr val="0D66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27043126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Elipse 16">
            <a:extLst>
              <a:ext uri="{FF2B5EF4-FFF2-40B4-BE49-F238E27FC236}">
                <a16:creationId xmlns:a16="http://schemas.microsoft.com/office/drawing/2014/main" id="{636ACB3A-99D6-4055-9002-0D31364D9723}"/>
              </a:ext>
            </a:extLst>
          </p:cNvPr>
          <p:cNvSpPr/>
          <p:nvPr/>
        </p:nvSpPr>
        <p:spPr>
          <a:xfrm>
            <a:off x="5397048" y="6327648"/>
            <a:ext cx="6499677" cy="274320"/>
          </a:xfrm>
          <a:prstGeom prst="ellipse">
            <a:avLst/>
          </a:prstGeom>
          <a:solidFill>
            <a:srgbClr val="0D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E74096-6763-48DA-A3FB-BADBC8F358FE}"/>
              </a:ext>
            </a:extLst>
          </p:cNvPr>
          <p:cNvSpPr txBox="1"/>
          <p:nvPr/>
        </p:nvSpPr>
        <p:spPr>
          <a:xfrm>
            <a:off x="893588" y="2206264"/>
            <a:ext cx="38047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hope and I believe that this Template will your Time, Money and Reputation.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id="{CC5FF838-A543-47D7-9F48-8BC546691430}"/>
              </a:ext>
            </a:extLst>
          </p:cNvPr>
          <p:cNvSpPr/>
          <p:nvPr/>
        </p:nvSpPr>
        <p:spPr>
          <a:xfrm>
            <a:off x="972441" y="1797210"/>
            <a:ext cx="360000" cy="3600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01</a:t>
            </a:r>
            <a:endParaRPr lang="ko-KR" altLang="en-US" sz="12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6DF6E5-2358-4FAA-9F11-AFE667539673}"/>
              </a:ext>
            </a:extLst>
          </p:cNvPr>
          <p:cNvSpPr txBox="1"/>
          <p:nvPr/>
        </p:nvSpPr>
        <p:spPr>
          <a:xfrm>
            <a:off x="886294" y="3592356"/>
            <a:ext cx="38047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hope and I believe that this Template will your Time, Money and Reputation.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2F586689-7F49-43F4-9467-435FFE3F9030}"/>
              </a:ext>
            </a:extLst>
          </p:cNvPr>
          <p:cNvSpPr/>
          <p:nvPr/>
        </p:nvSpPr>
        <p:spPr>
          <a:xfrm>
            <a:off x="965147" y="3183302"/>
            <a:ext cx="360000" cy="3600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02</a:t>
            </a:r>
            <a:endParaRPr lang="ko-KR" altLang="en-US" sz="12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1C82AAB-E782-4698-9662-3D6E97B64791}"/>
              </a:ext>
            </a:extLst>
          </p:cNvPr>
          <p:cNvSpPr txBox="1"/>
          <p:nvPr/>
        </p:nvSpPr>
        <p:spPr>
          <a:xfrm>
            <a:off x="958837" y="5154164"/>
            <a:ext cx="37322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hope and I believe that this Template will your Time, Money and Reputation.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Rectangle 16">
            <a:extLst>
              <a:ext uri="{FF2B5EF4-FFF2-40B4-BE49-F238E27FC236}">
                <a16:creationId xmlns:a16="http://schemas.microsoft.com/office/drawing/2014/main" id="{B4AD6B1D-6079-41C3-AC92-530411F75EC1}"/>
              </a:ext>
            </a:extLst>
          </p:cNvPr>
          <p:cNvSpPr/>
          <p:nvPr/>
        </p:nvSpPr>
        <p:spPr>
          <a:xfrm>
            <a:off x="1037690" y="4745110"/>
            <a:ext cx="360000" cy="3600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03</a:t>
            </a:r>
            <a:endParaRPr lang="ko-KR" altLang="en-US" sz="1200" b="1" dirty="0"/>
          </a:p>
        </p:txBody>
      </p:sp>
      <p:sp>
        <p:nvSpPr>
          <p:cNvPr id="9" name="자유형: 도형 8">
            <a:extLst>
              <a:ext uri="{FF2B5EF4-FFF2-40B4-BE49-F238E27FC236}">
                <a16:creationId xmlns:a16="http://schemas.microsoft.com/office/drawing/2014/main" id="{6EB3D93F-F77C-47C2-B16C-439CBE94422F}"/>
              </a:ext>
            </a:extLst>
          </p:cNvPr>
          <p:cNvSpPr/>
          <p:nvPr/>
        </p:nvSpPr>
        <p:spPr>
          <a:xfrm rot="20773332">
            <a:off x="8925864" y="4541331"/>
            <a:ext cx="1085510" cy="2108346"/>
          </a:xfrm>
          <a:custGeom>
            <a:avLst/>
            <a:gdLst>
              <a:gd name="connsiteX0" fmla="*/ 47611 w 597083"/>
              <a:gd name="connsiteY0" fmla="*/ 164963 h 1159692"/>
              <a:gd name="connsiteX1" fmla="*/ 78613 w 597083"/>
              <a:gd name="connsiteY1" fmla="*/ 179967 h 1159692"/>
              <a:gd name="connsiteX2" fmla="*/ 220124 w 597083"/>
              <a:gd name="connsiteY2" fmla="*/ 338945 h 1159692"/>
              <a:gd name="connsiteX3" fmla="*/ 384960 w 597083"/>
              <a:gd name="connsiteY3" fmla="*/ 280555 h 1159692"/>
              <a:gd name="connsiteX4" fmla="*/ 442403 w 597083"/>
              <a:gd name="connsiteY4" fmla="*/ 307947 h 1159692"/>
              <a:gd name="connsiteX5" fmla="*/ 415012 w 597083"/>
              <a:gd name="connsiteY5" fmla="*/ 365390 h 1159692"/>
              <a:gd name="connsiteX6" fmla="*/ 219889 w 597083"/>
              <a:gd name="connsiteY6" fmla="*/ 434509 h 1159692"/>
              <a:gd name="connsiteX7" fmla="*/ 185495 w 597083"/>
              <a:gd name="connsiteY7" fmla="*/ 432710 h 1159692"/>
              <a:gd name="connsiteX8" fmla="*/ 164104 w 597083"/>
              <a:gd name="connsiteY8" fmla="*/ 408958 h 1159692"/>
              <a:gd name="connsiteX9" fmla="*/ 160328 w 597083"/>
              <a:gd name="connsiteY9" fmla="*/ 407131 h 1159692"/>
              <a:gd name="connsiteX10" fmla="*/ 11387 w 597083"/>
              <a:gd name="connsiteY10" fmla="*/ 239806 h 1159692"/>
              <a:gd name="connsiteX11" fmla="*/ 15080 w 597083"/>
              <a:gd name="connsiteY11" fmla="*/ 176274 h 1159692"/>
              <a:gd name="connsiteX12" fmla="*/ 47611 w 597083"/>
              <a:gd name="connsiteY12" fmla="*/ 164963 h 1159692"/>
              <a:gd name="connsiteX13" fmla="*/ 428951 w 597083"/>
              <a:gd name="connsiteY13" fmla="*/ 233682 h 1159692"/>
              <a:gd name="connsiteX14" fmla="*/ 481657 w 597083"/>
              <a:gd name="connsiteY14" fmla="*/ 343153 h 1159692"/>
              <a:gd name="connsiteX15" fmla="*/ 382604 w 597083"/>
              <a:gd name="connsiteY15" fmla="*/ 626143 h 1159692"/>
              <a:gd name="connsiteX16" fmla="*/ 366582 w 597083"/>
              <a:gd name="connsiteY16" fmla="*/ 653121 h 1159692"/>
              <a:gd name="connsiteX17" fmla="*/ 371948 w 597083"/>
              <a:gd name="connsiteY17" fmla="*/ 661725 h 1159692"/>
              <a:gd name="connsiteX18" fmla="*/ 396441 w 597083"/>
              <a:gd name="connsiteY18" fmla="*/ 808797 h 1159692"/>
              <a:gd name="connsiteX19" fmla="*/ 396254 w 597083"/>
              <a:gd name="connsiteY19" fmla="*/ 814260 h 1159692"/>
              <a:gd name="connsiteX20" fmla="*/ 402309 w 597083"/>
              <a:gd name="connsiteY20" fmla="*/ 819792 h 1159692"/>
              <a:gd name="connsiteX21" fmla="*/ 526090 w 597083"/>
              <a:gd name="connsiteY21" fmla="*/ 1084267 h 1159692"/>
              <a:gd name="connsiteX22" fmla="*/ 501307 w 597083"/>
              <a:gd name="connsiteY22" fmla="*/ 1152657 h 1159692"/>
              <a:gd name="connsiteX23" fmla="*/ 496663 w 597083"/>
              <a:gd name="connsiteY23" fmla="*/ 1154830 h 1159692"/>
              <a:gd name="connsiteX24" fmla="*/ 428273 w 597083"/>
              <a:gd name="connsiteY24" fmla="*/ 1130047 h 1159692"/>
              <a:gd name="connsiteX25" fmla="*/ 304492 w 597083"/>
              <a:gd name="connsiteY25" fmla="*/ 865572 h 1159692"/>
              <a:gd name="connsiteX26" fmla="*/ 299666 w 597083"/>
              <a:gd name="connsiteY26" fmla="*/ 845726 h 1159692"/>
              <a:gd name="connsiteX27" fmla="*/ 300110 w 597083"/>
              <a:gd name="connsiteY27" fmla="*/ 842894 h 1159692"/>
              <a:gd name="connsiteX28" fmla="*/ 289908 w 597083"/>
              <a:gd name="connsiteY28" fmla="*/ 826538 h 1159692"/>
              <a:gd name="connsiteX29" fmla="*/ 269367 w 597083"/>
              <a:gd name="connsiteY29" fmla="*/ 703194 h 1159692"/>
              <a:gd name="connsiteX30" fmla="*/ 218004 w 597083"/>
              <a:gd name="connsiteY30" fmla="*/ 782191 h 1159692"/>
              <a:gd name="connsiteX31" fmla="*/ 218004 w 597083"/>
              <a:gd name="connsiteY31" fmla="*/ 1028772 h 1159692"/>
              <a:gd name="connsiteX32" fmla="*/ 164004 w 597083"/>
              <a:gd name="connsiteY32" fmla="*/ 1082772 h 1159692"/>
              <a:gd name="connsiteX33" fmla="*/ 110004 w 597083"/>
              <a:gd name="connsiteY33" fmla="*/ 1028772 h 1159692"/>
              <a:gd name="connsiteX34" fmla="*/ 110004 w 597083"/>
              <a:gd name="connsiteY34" fmla="*/ 778586 h 1159692"/>
              <a:gd name="connsiteX35" fmla="*/ 110459 w 597083"/>
              <a:gd name="connsiteY35" fmla="*/ 776330 h 1159692"/>
              <a:gd name="connsiteX36" fmla="*/ 110149 w 597083"/>
              <a:gd name="connsiteY36" fmla="*/ 757730 h 1159692"/>
              <a:gd name="connsiteX37" fmla="*/ 118049 w 597083"/>
              <a:gd name="connsiteY37" fmla="*/ 737794 h 1159692"/>
              <a:gd name="connsiteX38" fmla="*/ 216650 w 597083"/>
              <a:gd name="connsiteY38" fmla="*/ 586147 h 1159692"/>
              <a:gd name="connsiteX39" fmla="*/ 217408 w 597083"/>
              <a:gd name="connsiteY39" fmla="*/ 585374 h 1159692"/>
              <a:gd name="connsiteX40" fmla="*/ 220428 w 597083"/>
              <a:gd name="connsiteY40" fmla="*/ 569377 h 1159692"/>
              <a:gd name="connsiteX41" fmla="*/ 261754 w 597083"/>
              <a:gd name="connsiteY41" fmla="*/ 451312 h 1159692"/>
              <a:gd name="connsiteX42" fmla="*/ 414296 w 597083"/>
              <a:gd name="connsiteY42" fmla="*/ 397276 h 1159692"/>
              <a:gd name="connsiteX43" fmla="*/ 460865 w 597083"/>
              <a:gd name="connsiteY43" fmla="*/ 299620 h 1159692"/>
              <a:gd name="connsiteX44" fmla="*/ 363209 w 597083"/>
              <a:gd name="connsiteY44" fmla="*/ 253052 h 1159692"/>
              <a:gd name="connsiteX45" fmla="*/ 332902 w 597083"/>
              <a:gd name="connsiteY45" fmla="*/ 263789 h 1159692"/>
              <a:gd name="connsiteX46" fmla="*/ 336901 w 597083"/>
              <a:gd name="connsiteY46" fmla="*/ 257054 h 1159692"/>
              <a:gd name="connsiteX47" fmla="*/ 428951 w 597083"/>
              <a:gd name="connsiteY47" fmla="*/ 233682 h 1159692"/>
              <a:gd name="connsiteX48" fmla="*/ 191979 w 597083"/>
              <a:gd name="connsiteY48" fmla="*/ 95591 h 1159692"/>
              <a:gd name="connsiteX49" fmla="*/ 218674 w 597083"/>
              <a:gd name="connsiteY49" fmla="*/ 117354 h 1159692"/>
              <a:gd name="connsiteX50" fmla="*/ 309401 w 597083"/>
              <a:gd name="connsiteY50" fmla="*/ 285777 h 1159692"/>
              <a:gd name="connsiteX51" fmla="*/ 309770 w 597083"/>
              <a:gd name="connsiteY51" fmla="*/ 289402 h 1159692"/>
              <a:gd name="connsiteX52" fmla="*/ 222763 w 597083"/>
              <a:gd name="connsiteY52" fmla="*/ 314716 h 1159692"/>
              <a:gd name="connsiteX53" fmla="*/ 139439 w 597083"/>
              <a:gd name="connsiteY53" fmla="*/ 160037 h 1159692"/>
              <a:gd name="connsiteX54" fmla="*/ 157715 w 597083"/>
              <a:gd name="connsiteY54" fmla="*/ 99078 h 1159692"/>
              <a:gd name="connsiteX55" fmla="*/ 191979 w 597083"/>
              <a:gd name="connsiteY55" fmla="*/ 95591 h 1159692"/>
              <a:gd name="connsiteX56" fmla="*/ 508693 w 597083"/>
              <a:gd name="connsiteY56" fmla="*/ 3364 h 1159692"/>
              <a:gd name="connsiteX57" fmla="*/ 593719 w 597083"/>
              <a:gd name="connsiteY57" fmla="*/ 143636 h 1159692"/>
              <a:gd name="connsiteX58" fmla="*/ 453448 w 597083"/>
              <a:gd name="connsiteY58" fmla="*/ 228662 h 1159692"/>
              <a:gd name="connsiteX59" fmla="*/ 368422 w 597083"/>
              <a:gd name="connsiteY59" fmla="*/ 88390 h 1159692"/>
              <a:gd name="connsiteX60" fmla="*/ 508693 w 597083"/>
              <a:gd name="connsiteY60" fmla="*/ 3364 h 1159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597083" h="1159692">
                <a:moveTo>
                  <a:pt x="47611" y="164963"/>
                </a:moveTo>
                <a:cubicBezTo>
                  <a:pt x="59108" y="165631"/>
                  <a:pt x="70350" y="170686"/>
                  <a:pt x="78613" y="179967"/>
                </a:cubicBezTo>
                <a:lnTo>
                  <a:pt x="220124" y="338945"/>
                </a:lnTo>
                <a:lnTo>
                  <a:pt x="384960" y="280555"/>
                </a:lnTo>
                <a:cubicBezTo>
                  <a:pt x="408387" y="272256"/>
                  <a:pt x="434105" y="284520"/>
                  <a:pt x="442403" y="307947"/>
                </a:cubicBezTo>
                <a:cubicBezTo>
                  <a:pt x="450702" y="331374"/>
                  <a:pt x="438438" y="357091"/>
                  <a:pt x="415012" y="365390"/>
                </a:cubicBezTo>
                <a:lnTo>
                  <a:pt x="219889" y="434509"/>
                </a:lnTo>
                <a:cubicBezTo>
                  <a:pt x="208176" y="438658"/>
                  <a:pt x="195890" y="437667"/>
                  <a:pt x="185495" y="432710"/>
                </a:cubicBezTo>
                <a:lnTo>
                  <a:pt x="164104" y="408958"/>
                </a:lnTo>
                <a:lnTo>
                  <a:pt x="160328" y="407131"/>
                </a:lnTo>
                <a:lnTo>
                  <a:pt x="11387" y="239806"/>
                </a:lnTo>
                <a:cubicBezTo>
                  <a:pt x="-5137" y="221243"/>
                  <a:pt x="-3484" y="192799"/>
                  <a:pt x="15080" y="176274"/>
                </a:cubicBezTo>
                <a:cubicBezTo>
                  <a:pt x="24362" y="168012"/>
                  <a:pt x="36114" y="164295"/>
                  <a:pt x="47611" y="164963"/>
                </a:cubicBezTo>
                <a:close/>
                <a:moveTo>
                  <a:pt x="428951" y="233682"/>
                </a:moveTo>
                <a:cubicBezTo>
                  <a:pt x="473735" y="249357"/>
                  <a:pt x="497332" y="298369"/>
                  <a:pt x="481657" y="343153"/>
                </a:cubicBezTo>
                <a:cubicBezTo>
                  <a:pt x="448639" y="437483"/>
                  <a:pt x="415621" y="531813"/>
                  <a:pt x="382604" y="626143"/>
                </a:cubicBezTo>
                <a:lnTo>
                  <a:pt x="366582" y="653121"/>
                </a:lnTo>
                <a:lnTo>
                  <a:pt x="371948" y="661725"/>
                </a:lnTo>
                <a:lnTo>
                  <a:pt x="396441" y="808797"/>
                </a:lnTo>
                <a:lnTo>
                  <a:pt x="396254" y="814260"/>
                </a:lnTo>
                <a:lnTo>
                  <a:pt x="402309" y="819792"/>
                </a:lnTo>
                <a:lnTo>
                  <a:pt x="526090" y="1084267"/>
                </a:lnTo>
                <a:cubicBezTo>
                  <a:pt x="538131" y="1109995"/>
                  <a:pt x="527036" y="1140615"/>
                  <a:pt x="501307" y="1152657"/>
                </a:cubicBezTo>
                <a:lnTo>
                  <a:pt x="496663" y="1154830"/>
                </a:lnTo>
                <a:cubicBezTo>
                  <a:pt x="470934" y="1166872"/>
                  <a:pt x="440315" y="1155776"/>
                  <a:pt x="428273" y="1130047"/>
                </a:cubicBezTo>
                <a:lnTo>
                  <a:pt x="304492" y="865572"/>
                </a:lnTo>
                <a:cubicBezTo>
                  <a:pt x="301482" y="859140"/>
                  <a:pt x="299918" y="852402"/>
                  <a:pt x="299666" y="845726"/>
                </a:cubicBezTo>
                <a:lnTo>
                  <a:pt x="300110" y="842894"/>
                </a:lnTo>
                <a:lnTo>
                  <a:pt x="289908" y="826538"/>
                </a:lnTo>
                <a:lnTo>
                  <a:pt x="269367" y="703194"/>
                </a:lnTo>
                <a:lnTo>
                  <a:pt x="218004" y="782191"/>
                </a:lnTo>
                <a:lnTo>
                  <a:pt x="218004" y="1028772"/>
                </a:lnTo>
                <a:cubicBezTo>
                  <a:pt x="218004" y="1058595"/>
                  <a:pt x="193827" y="1082772"/>
                  <a:pt x="164004" y="1082772"/>
                </a:cubicBezTo>
                <a:cubicBezTo>
                  <a:pt x="134181" y="1082772"/>
                  <a:pt x="110004" y="1058595"/>
                  <a:pt x="110004" y="1028772"/>
                </a:cubicBezTo>
                <a:lnTo>
                  <a:pt x="110004" y="778586"/>
                </a:lnTo>
                <a:lnTo>
                  <a:pt x="110459" y="776330"/>
                </a:lnTo>
                <a:lnTo>
                  <a:pt x="110149" y="757730"/>
                </a:lnTo>
                <a:cubicBezTo>
                  <a:pt x="111379" y="750823"/>
                  <a:pt x="113985" y="744045"/>
                  <a:pt x="118049" y="737794"/>
                </a:cubicBezTo>
                <a:lnTo>
                  <a:pt x="216650" y="586147"/>
                </a:lnTo>
                <a:lnTo>
                  <a:pt x="217408" y="585374"/>
                </a:lnTo>
                <a:lnTo>
                  <a:pt x="220428" y="569377"/>
                </a:lnTo>
                <a:lnTo>
                  <a:pt x="261754" y="451312"/>
                </a:lnTo>
                <a:lnTo>
                  <a:pt x="414296" y="397276"/>
                </a:lnTo>
                <a:cubicBezTo>
                  <a:pt x="454123" y="383168"/>
                  <a:pt x="474971" y="339446"/>
                  <a:pt x="460865" y="299620"/>
                </a:cubicBezTo>
                <a:cubicBezTo>
                  <a:pt x="446757" y="259793"/>
                  <a:pt x="403034" y="238945"/>
                  <a:pt x="363209" y="253052"/>
                </a:cubicBezTo>
                <a:lnTo>
                  <a:pt x="332902" y="263789"/>
                </a:lnTo>
                <a:lnTo>
                  <a:pt x="336901" y="257054"/>
                </a:lnTo>
                <a:cubicBezTo>
                  <a:pt x="359398" y="232260"/>
                  <a:pt x="395363" y="221926"/>
                  <a:pt x="428951" y="233682"/>
                </a:cubicBezTo>
                <a:close/>
                <a:moveTo>
                  <a:pt x="191979" y="95591"/>
                </a:moveTo>
                <a:cubicBezTo>
                  <a:pt x="203011" y="98899"/>
                  <a:pt x="212781" y="106414"/>
                  <a:pt x="218674" y="117354"/>
                </a:cubicBezTo>
                <a:lnTo>
                  <a:pt x="309401" y="285777"/>
                </a:lnTo>
                <a:lnTo>
                  <a:pt x="309770" y="289402"/>
                </a:lnTo>
                <a:lnTo>
                  <a:pt x="222763" y="314716"/>
                </a:lnTo>
                <a:lnTo>
                  <a:pt x="139439" y="160037"/>
                </a:lnTo>
                <a:cubicBezTo>
                  <a:pt x="127652" y="138156"/>
                  <a:pt x="135835" y="110864"/>
                  <a:pt x="157715" y="99078"/>
                </a:cubicBezTo>
                <a:cubicBezTo>
                  <a:pt x="168655" y="93184"/>
                  <a:pt x="180949" y="92283"/>
                  <a:pt x="191979" y="95591"/>
                </a:cubicBezTo>
                <a:close/>
                <a:moveTo>
                  <a:pt x="508693" y="3364"/>
                </a:moveTo>
                <a:cubicBezTo>
                  <a:pt x="570907" y="18620"/>
                  <a:pt x="608975" y="81422"/>
                  <a:pt x="593719" y="143636"/>
                </a:cubicBezTo>
                <a:cubicBezTo>
                  <a:pt x="578463" y="205850"/>
                  <a:pt x="515661" y="243917"/>
                  <a:pt x="453448" y="228662"/>
                </a:cubicBezTo>
                <a:cubicBezTo>
                  <a:pt x="391234" y="213406"/>
                  <a:pt x="353166" y="150604"/>
                  <a:pt x="368422" y="88390"/>
                </a:cubicBezTo>
                <a:cubicBezTo>
                  <a:pt x="383677" y="26176"/>
                  <a:pt x="446479" y="-11891"/>
                  <a:pt x="508693" y="336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8" name="Grupo 27">
            <a:extLst>
              <a:ext uri="{FF2B5EF4-FFF2-40B4-BE49-F238E27FC236}">
                <a16:creationId xmlns:a16="http://schemas.microsoft.com/office/drawing/2014/main" id="{D4A15AA9-69B4-2FE9-5498-C68EDCB0CD2A}"/>
              </a:ext>
            </a:extLst>
          </p:cNvPr>
          <p:cNvGrpSpPr/>
          <p:nvPr/>
        </p:nvGrpSpPr>
        <p:grpSpPr>
          <a:xfrm>
            <a:off x="5316538" y="1609725"/>
            <a:ext cx="4011613" cy="4008438"/>
            <a:chOff x="5316538" y="1609725"/>
            <a:chExt cx="4011613" cy="4008438"/>
          </a:xfrm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5F71351B-5B6B-1E1C-BC29-A67F19B134A4}"/>
                </a:ext>
              </a:extLst>
            </p:cNvPr>
            <p:cNvSpPr>
              <a:spLocks/>
            </p:cNvSpPr>
            <p:nvPr/>
          </p:nvSpPr>
          <p:spPr bwMode="auto">
            <a:xfrm>
              <a:off x="5884863" y="1609725"/>
              <a:ext cx="3443288" cy="3481388"/>
            </a:xfrm>
            <a:custGeom>
              <a:avLst/>
              <a:gdLst>
                <a:gd name="T0" fmla="*/ 217 w 1280"/>
                <a:gd name="T1" fmla="*/ 782 h 1294"/>
                <a:gd name="T2" fmla="*/ 122 w 1280"/>
                <a:gd name="T3" fmla="*/ 647 h 1294"/>
                <a:gd name="T4" fmla="*/ 116 w 1280"/>
                <a:gd name="T5" fmla="*/ 633 h 1294"/>
                <a:gd name="T6" fmla="*/ 78 w 1280"/>
                <a:gd name="T7" fmla="*/ 460 h 1294"/>
                <a:gd name="T8" fmla="*/ 82 w 1280"/>
                <a:gd name="T9" fmla="*/ 453 h 1294"/>
                <a:gd name="T10" fmla="*/ 9 w 1280"/>
                <a:gd name="T11" fmla="*/ 373 h 1294"/>
                <a:gd name="T12" fmla="*/ 78 w 1280"/>
                <a:gd name="T13" fmla="*/ 258 h 1294"/>
                <a:gd name="T14" fmla="*/ 87 w 1280"/>
                <a:gd name="T15" fmla="*/ 246 h 1294"/>
                <a:gd name="T16" fmla="*/ 131 w 1280"/>
                <a:gd name="T17" fmla="*/ 122 h 1294"/>
                <a:gd name="T18" fmla="*/ 260 w 1280"/>
                <a:gd name="T19" fmla="*/ 145 h 1294"/>
                <a:gd name="T20" fmla="*/ 264 w 1280"/>
                <a:gd name="T21" fmla="*/ 148 h 1294"/>
                <a:gd name="T22" fmla="*/ 287 w 1280"/>
                <a:gd name="T23" fmla="*/ 106 h 1294"/>
                <a:gd name="T24" fmla="*/ 396 w 1280"/>
                <a:gd name="T25" fmla="*/ 78 h 1294"/>
                <a:gd name="T26" fmla="*/ 409 w 1280"/>
                <a:gd name="T27" fmla="*/ 73 h 1294"/>
                <a:gd name="T28" fmla="*/ 508 w 1280"/>
                <a:gd name="T29" fmla="*/ 0 h 1294"/>
                <a:gd name="T30" fmla="*/ 605 w 1280"/>
                <a:gd name="T31" fmla="*/ 73 h 1294"/>
                <a:gd name="T32" fmla="*/ 617 w 1280"/>
                <a:gd name="T33" fmla="*/ 79 h 1294"/>
                <a:gd name="T34" fmla="*/ 718 w 1280"/>
                <a:gd name="T35" fmla="*/ 97 h 1294"/>
                <a:gd name="T36" fmla="*/ 730 w 1280"/>
                <a:gd name="T37" fmla="*/ 97 h 1294"/>
                <a:gd name="T38" fmla="*/ 838 w 1280"/>
                <a:gd name="T39" fmla="*/ 81 h 1294"/>
                <a:gd name="T40" fmla="*/ 898 w 1280"/>
                <a:gd name="T41" fmla="*/ 171 h 1294"/>
                <a:gd name="T42" fmla="*/ 909 w 1280"/>
                <a:gd name="T43" fmla="*/ 182 h 1294"/>
                <a:gd name="T44" fmla="*/ 1003 w 1280"/>
                <a:gd name="T45" fmla="*/ 254 h 1294"/>
                <a:gd name="T46" fmla="*/ 1012 w 1280"/>
                <a:gd name="T47" fmla="*/ 261 h 1294"/>
                <a:gd name="T48" fmla="*/ 1137 w 1280"/>
                <a:gd name="T49" fmla="*/ 304 h 1294"/>
                <a:gd name="T50" fmla="*/ 1112 w 1280"/>
                <a:gd name="T51" fmla="*/ 436 h 1294"/>
                <a:gd name="T52" fmla="*/ 1178 w 1280"/>
                <a:gd name="T53" fmla="*/ 580 h 1294"/>
                <a:gd name="T54" fmla="*/ 1254 w 1280"/>
                <a:gd name="T55" fmla="*/ 648 h 1294"/>
                <a:gd name="T56" fmla="*/ 1238 w 1280"/>
                <a:gd name="T57" fmla="*/ 742 h 1294"/>
                <a:gd name="T58" fmla="*/ 1237 w 1280"/>
                <a:gd name="T59" fmla="*/ 762 h 1294"/>
                <a:gd name="T60" fmla="*/ 1193 w 1280"/>
                <a:gd name="T61" fmla="*/ 920 h 1294"/>
                <a:gd name="T62" fmla="*/ 1181 w 1280"/>
                <a:gd name="T63" fmla="*/ 929 h 1294"/>
                <a:gd name="T64" fmla="*/ 1113 w 1280"/>
                <a:gd name="T65" fmla="*/ 995 h 1294"/>
                <a:gd name="T66" fmla="*/ 1119 w 1280"/>
                <a:gd name="T67" fmla="*/ 1004 h 1294"/>
                <a:gd name="T68" fmla="*/ 1144 w 1280"/>
                <a:gd name="T69" fmla="*/ 1113 h 1294"/>
                <a:gd name="T70" fmla="*/ 1053 w 1280"/>
                <a:gd name="T71" fmla="*/ 1179 h 1294"/>
                <a:gd name="T72" fmla="*/ 1042 w 1280"/>
                <a:gd name="T73" fmla="*/ 1188 h 1294"/>
                <a:gd name="T74" fmla="*/ 957 w 1280"/>
                <a:gd name="T75" fmla="*/ 1287 h 1294"/>
                <a:gd name="T76" fmla="*/ 844 w 1280"/>
                <a:gd name="T77" fmla="*/ 1217 h 1294"/>
                <a:gd name="T78" fmla="*/ 841 w 1280"/>
                <a:gd name="T79" fmla="*/ 1213 h 1294"/>
                <a:gd name="T80" fmla="*/ 755 w 1280"/>
                <a:gd name="T81" fmla="*/ 1252 h 1294"/>
                <a:gd name="T82" fmla="*/ 659 w 1280"/>
                <a:gd name="T83" fmla="*/ 1157 h 1294"/>
                <a:gd name="T84" fmla="*/ 645 w 1280"/>
                <a:gd name="T85" fmla="*/ 1143 h 1294"/>
                <a:gd name="T86" fmla="*/ 577 w 1280"/>
                <a:gd name="T87" fmla="*/ 1110 h 1294"/>
                <a:gd name="T88" fmla="*/ 563 w 1280"/>
                <a:gd name="T89" fmla="*/ 1105 h 1294"/>
                <a:gd name="T90" fmla="*/ 467 w 1280"/>
                <a:gd name="T91" fmla="*/ 1074 h 1294"/>
                <a:gd name="T92" fmla="*/ 447 w 1280"/>
                <a:gd name="T93" fmla="*/ 1050 h 1294"/>
                <a:gd name="T94" fmla="*/ 421 w 1280"/>
                <a:gd name="T95" fmla="*/ 1036 h 1294"/>
                <a:gd name="T96" fmla="*/ 337 w 1280"/>
                <a:gd name="T97" fmla="*/ 1020 h 1294"/>
                <a:gd name="T98" fmla="*/ 293 w 1280"/>
                <a:gd name="T99" fmla="*/ 924 h 1294"/>
                <a:gd name="T100" fmla="*/ 329 w 1280"/>
                <a:gd name="T101" fmla="*/ 853 h 1294"/>
                <a:gd name="T102" fmla="*/ 289 w 1280"/>
                <a:gd name="T103" fmla="*/ 828 h 1294"/>
                <a:gd name="T104" fmla="*/ 263 w 1280"/>
                <a:gd name="T105" fmla="*/ 788 h 1294"/>
                <a:gd name="T106" fmla="*/ 248 w 1280"/>
                <a:gd name="T107" fmla="*/ 781 h 1294"/>
                <a:gd name="T108" fmla="*/ 217 w 1280"/>
                <a:gd name="T109" fmla="*/ 782 h 1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280" h="1294">
                  <a:moveTo>
                    <a:pt x="217" y="782"/>
                  </a:moveTo>
                  <a:cubicBezTo>
                    <a:pt x="145" y="779"/>
                    <a:pt x="100" y="715"/>
                    <a:pt x="122" y="647"/>
                  </a:cubicBezTo>
                  <a:cubicBezTo>
                    <a:pt x="124" y="641"/>
                    <a:pt x="127" y="637"/>
                    <a:pt x="116" y="633"/>
                  </a:cubicBezTo>
                  <a:cubicBezTo>
                    <a:pt x="38" y="606"/>
                    <a:pt x="19" y="518"/>
                    <a:pt x="78" y="460"/>
                  </a:cubicBezTo>
                  <a:cubicBezTo>
                    <a:pt x="79" y="458"/>
                    <a:pt x="82" y="457"/>
                    <a:pt x="82" y="453"/>
                  </a:cubicBezTo>
                  <a:cubicBezTo>
                    <a:pt x="42" y="440"/>
                    <a:pt x="17" y="414"/>
                    <a:pt x="9" y="373"/>
                  </a:cubicBezTo>
                  <a:cubicBezTo>
                    <a:pt x="0" y="323"/>
                    <a:pt x="29" y="274"/>
                    <a:pt x="78" y="258"/>
                  </a:cubicBezTo>
                  <a:cubicBezTo>
                    <a:pt x="85" y="256"/>
                    <a:pt x="90" y="256"/>
                    <a:pt x="87" y="246"/>
                  </a:cubicBezTo>
                  <a:cubicBezTo>
                    <a:pt x="70" y="195"/>
                    <a:pt x="88" y="147"/>
                    <a:pt x="131" y="122"/>
                  </a:cubicBezTo>
                  <a:cubicBezTo>
                    <a:pt x="174" y="97"/>
                    <a:pt x="224" y="106"/>
                    <a:pt x="260" y="145"/>
                  </a:cubicBezTo>
                  <a:cubicBezTo>
                    <a:pt x="261" y="146"/>
                    <a:pt x="262" y="147"/>
                    <a:pt x="264" y="148"/>
                  </a:cubicBezTo>
                  <a:cubicBezTo>
                    <a:pt x="269" y="132"/>
                    <a:pt x="275" y="118"/>
                    <a:pt x="287" y="106"/>
                  </a:cubicBezTo>
                  <a:cubicBezTo>
                    <a:pt x="317" y="74"/>
                    <a:pt x="354" y="65"/>
                    <a:pt x="396" y="78"/>
                  </a:cubicBezTo>
                  <a:cubicBezTo>
                    <a:pt x="403" y="81"/>
                    <a:pt x="406" y="83"/>
                    <a:pt x="409" y="73"/>
                  </a:cubicBezTo>
                  <a:cubicBezTo>
                    <a:pt x="425" y="27"/>
                    <a:pt x="463" y="0"/>
                    <a:pt x="508" y="0"/>
                  </a:cubicBezTo>
                  <a:cubicBezTo>
                    <a:pt x="552" y="0"/>
                    <a:pt x="589" y="28"/>
                    <a:pt x="605" y="73"/>
                  </a:cubicBezTo>
                  <a:cubicBezTo>
                    <a:pt x="607" y="81"/>
                    <a:pt x="609" y="81"/>
                    <a:pt x="617" y="79"/>
                  </a:cubicBezTo>
                  <a:cubicBezTo>
                    <a:pt x="654" y="66"/>
                    <a:pt x="688" y="72"/>
                    <a:pt x="718" y="97"/>
                  </a:cubicBezTo>
                  <a:cubicBezTo>
                    <a:pt x="723" y="101"/>
                    <a:pt x="725" y="101"/>
                    <a:pt x="730" y="97"/>
                  </a:cubicBezTo>
                  <a:cubicBezTo>
                    <a:pt x="763" y="71"/>
                    <a:pt x="799" y="64"/>
                    <a:pt x="838" y="81"/>
                  </a:cubicBezTo>
                  <a:cubicBezTo>
                    <a:pt x="876" y="98"/>
                    <a:pt x="895" y="129"/>
                    <a:pt x="898" y="171"/>
                  </a:cubicBezTo>
                  <a:cubicBezTo>
                    <a:pt x="898" y="179"/>
                    <a:pt x="901" y="181"/>
                    <a:pt x="909" y="182"/>
                  </a:cubicBezTo>
                  <a:cubicBezTo>
                    <a:pt x="956" y="185"/>
                    <a:pt x="987" y="210"/>
                    <a:pt x="1003" y="254"/>
                  </a:cubicBezTo>
                  <a:cubicBezTo>
                    <a:pt x="1004" y="259"/>
                    <a:pt x="1004" y="263"/>
                    <a:pt x="1012" y="261"/>
                  </a:cubicBezTo>
                  <a:cubicBezTo>
                    <a:pt x="1072" y="239"/>
                    <a:pt x="1119" y="271"/>
                    <a:pt x="1137" y="304"/>
                  </a:cubicBezTo>
                  <a:cubicBezTo>
                    <a:pt x="1162" y="348"/>
                    <a:pt x="1153" y="396"/>
                    <a:pt x="1112" y="436"/>
                  </a:cubicBezTo>
                  <a:cubicBezTo>
                    <a:pt x="1182" y="472"/>
                    <a:pt x="1200" y="514"/>
                    <a:pt x="1178" y="580"/>
                  </a:cubicBezTo>
                  <a:cubicBezTo>
                    <a:pt x="1215" y="589"/>
                    <a:pt x="1242" y="611"/>
                    <a:pt x="1254" y="648"/>
                  </a:cubicBezTo>
                  <a:cubicBezTo>
                    <a:pt x="1265" y="682"/>
                    <a:pt x="1260" y="714"/>
                    <a:pt x="1238" y="742"/>
                  </a:cubicBezTo>
                  <a:cubicBezTo>
                    <a:pt x="1232" y="750"/>
                    <a:pt x="1231" y="754"/>
                    <a:pt x="1237" y="762"/>
                  </a:cubicBezTo>
                  <a:cubicBezTo>
                    <a:pt x="1280" y="817"/>
                    <a:pt x="1258" y="894"/>
                    <a:pt x="1193" y="920"/>
                  </a:cubicBezTo>
                  <a:cubicBezTo>
                    <a:pt x="1188" y="922"/>
                    <a:pt x="1183" y="923"/>
                    <a:pt x="1181" y="929"/>
                  </a:cubicBezTo>
                  <a:cubicBezTo>
                    <a:pt x="1170" y="963"/>
                    <a:pt x="1146" y="985"/>
                    <a:pt x="1113" y="995"/>
                  </a:cubicBezTo>
                  <a:cubicBezTo>
                    <a:pt x="1113" y="1000"/>
                    <a:pt x="1117" y="1001"/>
                    <a:pt x="1119" y="1004"/>
                  </a:cubicBezTo>
                  <a:cubicBezTo>
                    <a:pt x="1150" y="1035"/>
                    <a:pt x="1159" y="1072"/>
                    <a:pt x="1144" y="1113"/>
                  </a:cubicBezTo>
                  <a:cubicBezTo>
                    <a:pt x="1129" y="1155"/>
                    <a:pt x="1097" y="1176"/>
                    <a:pt x="1053" y="1179"/>
                  </a:cubicBezTo>
                  <a:cubicBezTo>
                    <a:pt x="1046" y="1179"/>
                    <a:pt x="1043" y="1179"/>
                    <a:pt x="1042" y="1188"/>
                  </a:cubicBezTo>
                  <a:cubicBezTo>
                    <a:pt x="1039" y="1241"/>
                    <a:pt x="1004" y="1280"/>
                    <a:pt x="957" y="1287"/>
                  </a:cubicBezTo>
                  <a:cubicBezTo>
                    <a:pt x="905" y="1294"/>
                    <a:pt x="863" y="1268"/>
                    <a:pt x="844" y="1217"/>
                  </a:cubicBezTo>
                  <a:cubicBezTo>
                    <a:pt x="843" y="1216"/>
                    <a:pt x="842" y="1215"/>
                    <a:pt x="841" y="1213"/>
                  </a:cubicBezTo>
                  <a:cubicBezTo>
                    <a:pt x="818" y="1239"/>
                    <a:pt x="790" y="1253"/>
                    <a:pt x="755" y="1252"/>
                  </a:cubicBezTo>
                  <a:cubicBezTo>
                    <a:pt x="703" y="1250"/>
                    <a:pt x="662" y="1209"/>
                    <a:pt x="659" y="1157"/>
                  </a:cubicBezTo>
                  <a:cubicBezTo>
                    <a:pt x="658" y="1146"/>
                    <a:pt x="656" y="1143"/>
                    <a:pt x="645" y="1143"/>
                  </a:cubicBezTo>
                  <a:cubicBezTo>
                    <a:pt x="618" y="1142"/>
                    <a:pt x="595" y="1131"/>
                    <a:pt x="577" y="1110"/>
                  </a:cubicBezTo>
                  <a:cubicBezTo>
                    <a:pt x="572" y="1106"/>
                    <a:pt x="569" y="1103"/>
                    <a:pt x="563" y="1105"/>
                  </a:cubicBezTo>
                  <a:cubicBezTo>
                    <a:pt x="525" y="1112"/>
                    <a:pt x="494" y="1101"/>
                    <a:pt x="467" y="1074"/>
                  </a:cubicBezTo>
                  <a:cubicBezTo>
                    <a:pt x="456" y="1070"/>
                    <a:pt x="453" y="1059"/>
                    <a:pt x="447" y="1050"/>
                  </a:cubicBezTo>
                  <a:cubicBezTo>
                    <a:pt x="439" y="1032"/>
                    <a:pt x="439" y="1032"/>
                    <a:pt x="421" y="1036"/>
                  </a:cubicBezTo>
                  <a:cubicBezTo>
                    <a:pt x="390" y="1043"/>
                    <a:pt x="363" y="1037"/>
                    <a:pt x="337" y="1020"/>
                  </a:cubicBezTo>
                  <a:cubicBezTo>
                    <a:pt x="306" y="995"/>
                    <a:pt x="290" y="964"/>
                    <a:pt x="293" y="924"/>
                  </a:cubicBezTo>
                  <a:cubicBezTo>
                    <a:pt x="296" y="896"/>
                    <a:pt x="308" y="874"/>
                    <a:pt x="329" y="853"/>
                  </a:cubicBezTo>
                  <a:cubicBezTo>
                    <a:pt x="314" y="846"/>
                    <a:pt x="300" y="839"/>
                    <a:pt x="289" y="828"/>
                  </a:cubicBezTo>
                  <a:cubicBezTo>
                    <a:pt x="277" y="816"/>
                    <a:pt x="268" y="803"/>
                    <a:pt x="263" y="788"/>
                  </a:cubicBezTo>
                  <a:cubicBezTo>
                    <a:pt x="261" y="780"/>
                    <a:pt x="256" y="778"/>
                    <a:pt x="248" y="781"/>
                  </a:cubicBezTo>
                  <a:cubicBezTo>
                    <a:pt x="238" y="784"/>
                    <a:pt x="227" y="788"/>
                    <a:pt x="217" y="782"/>
                  </a:cubicBezTo>
                  <a:close/>
                </a:path>
              </a:pathLst>
            </a:custGeom>
            <a:solidFill>
              <a:srgbClr val="4073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CB6C0BA9-C844-906A-4E87-FBDE32DA9645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6538" y="3686175"/>
              <a:ext cx="1824038" cy="1931988"/>
            </a:xfrm>
            <a:custGeom>
              <a:avLst/>
              <a:gdLst>
                <a:gd name="T0" fmla="*/ 428 w 678"/>
                <a:gd name="T1" fmla="*/ 10 h 718"/>
                <a:gd name="T2" fmla="*/ 464 w 678"/>
                <a:gd name="T3" fmla="*/ 4 h 718"/>
                <a:gd name="T4" fmla="*/ 476 w 678"/>
                <a:gd name="T5" fmla="*/ 9 h 718"/>
                <a:gd name="T6" fmla="*/ 502 w 678"/>
                <a:gd name="T7" fmla="*/ 54 h 718"/>
                <a:gd name="T8" fmla="*/ 501 w 678"/>
                <a:gd name="T9" fmla="*/ 69 h 718"/>
                <a:gd name="T10" fmla="*/ 368 w 678"/>
                <a:gd name="T11" fmla="*/ 284 h 718"/>
                <a:gd name="T12" fmla="*/ 496 w 678"/>
                <a:gd name="T13" fmla="*/ 155 h 718"/>
                <a:gd name="T14" fmla="*/ 508 w 678"/>
                <a:gd name="T15" fmla="*/ 150 h 718"/>
                <a:gd name="T16" fmla="*/ 551 w 678"/>
                <a:gd name="T17" fmla="*/ 245 h 718"/>
                <a:gd name="T18" fmla="*/ 542 w 678"/>
                <a:gd name="T19" fmla="*/ 260 h 718"/>
                <a:gd name="T20" fmla="*/ 376 w 678"/>
                <a:gd name="T21" fmla="*/ 410 h 718"/>
                <a:gd name="T22" fmla="*/ 372 w 678"/>
                <a:gd name="T23" fmla="*/ 414 h 718"/>
                <a:gd name="T24" fmla="*/ 511 w 678"/>
                <a:gd name="T25" fmla="*/ 333 h 718"/>
                <a:gd name="T26" fmla="*/ 638 w 678"/>
                <a:gd name="T27" fmla="*/ 282 h 718"/>
                <a:gd name="T28" fmla="*/ 661 w 678"/>
                <a:gd name="T29" fmla="*/ 278 h 718"/>
                <a:gd name="T30" fmla="*/ 678 w 678"/>
                <a:gd name="T31" fmla="*/ 302 h 718"/>
                <a:gd name="T32" fmla="*/ 382 w 678"/>
                <a:gd name="T33" fmla="*/ 616 h 718"/>
                <a:gd name="T34" fmla="*/ 354 w 678"/>
                <a:gd name="T35" fmla="*/ 702 h 718"/>
                <a:gd name="T36" fmla="*/ 334 w 678"/>
                <a:gd name="T37" fmla="*/ 712 h 718"/>
                <a:gd name="T38" fmla="*/ 32 w 678"/>
                <a:gd name="T39" fmla="*/ 430 h 718"/>
                <a:gd name="T40" fmla="*/ 6 w 678"/>
                <a:gd name="T41" fmla="*/ 382 h 718"/>
                <a:gd name="T42" fmla="*/ 13 w 678"/>
                <a:gd name="T43" fmla="*/ 367 h 718"/>
                <a:gd name="T44" fmla="*/ 222 w 678"/>
                <a:gd name="T45" fmla="*/ 273 h 718"/>
                <a:gd name="T46" fmla="*/ 425 w 678"/>
                <a:gd name="T47" fmla="*/ 23 h 718"/>
                <a:gd name="T48" fmla="*/ 428 w 678"/>
                <a:gd name="T49" fmla="*/ 10 h 7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78" h="718">
                  <a:moveTo>
                    <a:pt x="428" y="10"/>
                  </a:moveTo>
                  <a:cubicBezTo>
                    <a:pt x="440" y="9"/>
                    <a:pt x="452" y="9"/>
                    <a:pt x="464" y="4"/>
                  </a:cubicBezTo>
                  <a:cubicBezTo>
                    <a:pt x="469" y="1"/>
                    <a:pt x="474" y="0"/>
                    <a:pt x="476" y="9"/>
                  </a:cubicBezTo>
                  <a:cubicBezTo>
                    <a:pt x="480" y="26"/>
                    <a:pt x="490" y="41"/>
                    <a:pt x="502" y="54"/>
                  </a:cubicBezTo>
                  <a:cubicBezTo>
                    <a:pt x="506" y="59"/>
                    <a:pt x="504" y="65"/>
                    <a:pt x="501" y="69"/>
                  </a:cubicBezTo>
                  <a:cubicBezTo>
                    <a:pt x="461" y="146"/>
                    <a:pt x="415" y="219"/>
                    <a:pt x="368" y="284"/>
                  </a:cubicBezTo>
                  <a:cubicBezTo>
                    <a:pt x="407" y="244"/>
                    <a:pt x="452" y="200"/>
                    <a:pt x="496" y="155"/>
                  </a:cubicBezTo>
                  <a:cubicBezTo>
                    <a:pt x="499" y="152"/>
                    <a:pt x="502" y="148"/>
                    <a:pt x="508" y="150"/>
                  </a:cubicBezTo>
                  <a:cubicBezTo>
                    <a:pt x="505" y="190"/>
                    <a:pt x="520" y="221"/>
                    <a:pt x="551" y="245"/>
                  </a:cubicBezTo>
                  <a:cubicBezTo>
                    <a:pt x="552" y="253"/>
                    <a:pt x="546" y="256"/>
                    <a:pt x="542" y="260"/>
                  </a:cubicBezTo>
                  <a:cubicBezTo>
                    <a:pt x="484" y="308"/>
                    <a:pt x="430" y="358"/>
                    <a:pt x="376" y="410"/>
                  </a:cubicBezTo>
                  <a:cubicBezTo>
                    <a:pt x="375" y="412"/>
                    <a:pt x="373" y="413"/>
                    <a:pt x="372" y="414"/>
                  </a:cubicBezTo>
                  <a:cubicBezTo>
                    <a:pt x="415" y="382"/>
                    <a:pt x="462" y="356"/>
                    <a:pt x="511" y="333"/>
                  </a:cubicBezTo>
                  <a:cubicBezTo>
                    <a:pt x="552" y="314"/>
                    <a:pt x="595" y="297"/>
                    <a:pt x="638" y="282"/>
                  </a:cubicBezTo>
                  <a:cubicBezTo>
                    <a:pt x="645" y="279"/>
                    <a:pt x="653" y="274"/>
                    <a:pt x="661" y="278"/>
                  </a:cubicBezTo>
                  <a:cubicBezTo>
                    <a:pt x="667" y="286"/>
                    <a:pt x="673" y="294"/>
                    <a:pt x="678" y="302"/>
                  </a:cubicBezTo>
                  <a:cubicBezTo>
                    <a:pt x="538" y="367"/>
                    <a:pt x="441" y="474"/>
                    <a:pt x="382" y="616"/>
                  </a:cubicBezTo>
                  <a:cubicBezTo>
                    <a:pt x="371" y="644"/>
                    <a:pt x="360" y="673"/>
                    <a:pt x="354" y="702"/>
                  </a:cubicBezTo>
                  <a:cubicBezTo>
                    <a:pt x="350" y="717"/>
                    <a:pt x="346" y="718"/>
                    <a:pt x="334" y="712"/>
                  </a:cubicBezTo>
                  <a:cubicBezTo>
                    <a:pt x="206" y="647"/>
                    <a:pt x="105" y="554"/>
                    <a:pt x="32" y="430"/>
                  </a:cubicBezTo>
                  <a:cubicBezTo>
                    <a:pt x="23" y="414"/>
                    <a:pt x="15" y="397"/>
                    <a:pt x="6" y="382"/>
                  </a:cubicBezTo>
                  <a:cubicBezTo>
                    <a:pt x="0" y="372"/>
                    <a:pt x="3" y="369"/>
                    <a:pt x="13" y="367"/>
                  </a:cubicBezTo>
                  <a:cubicBezTo>
                    <a:pt x="88" y="347"/>
                    <a:pt x="158" y="317"/>
                    <a:pt x="222" y="273"/>
                  </a:cubicBezTo>
                  <a:cubicBezTo>
                    <a:pt x="314" y="210"/>
                    <a:pt x="381" y="126"/>
                    <a:pt x="425" y="23"/>
                  </a:cubicBezTo>
                  <a:cubicBezTo>
                    <a:pt x="427" y="18"/>
                    <a:pt x="428" y="14"/>
                    <a:pt x="428" y="10"/>
                  </a:cubicBezTo>
                  <a:close/>
                </a:path>
              </a:pathLst>
            </a:custGeom>
            <a:solidFill>
              <a:srgbClr val="78B3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EAABBA8B-AEBE-4511-C8F7-AA729DE25A46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6088" y="1931988"/>
              <a:ext cx="1793875" cy="801688"/>
            </a:xfrm>
            <a:custGeom>
              <a:avLst/>
              <a:gdLst>
                <a:gd name="T0" fmla="*/ 226 w 667"/>
                <a:gd name="T1" fmla="*/ 106 h 298"/>
                <a:gd name="T2" fmla="*/ 274 w 667"/>
                <a:gd name="T3" fmla="*/ 68 h 298"/>
                <a:gd name="T4" fmla="*/ 285 w 667"/>
                <a:gd name="T5" fmla="*/ 58 h 298"/>
                <a:gd name="T6" fmla="*/ 333 w 667"/>
                <a:gd name="T7" fmla="*/ 7 h 298"/>
                <a:gd name="T8" fmla="*/ 403 w 667"/>
                <a:gd name="T9" fmla="*/ 33 h 298"/>
                <a:gd name="T10" fmla="*/ 406 w 667"/>
                <a:gd name="T11" fmla="*/ 38 h 298"/>
                <a:gd name="T12" fmla="*/ 411 w 667"/>
                <a:gd name="T13" fmla="*/ 44 h 298"/>
                <a:gd name="T14" fmla="*/ 425 w 667"/>
                <a:gd name="T15" fmla="*/ 25 h 298"/>
                <a:gd name="T16" fmla="*/ 506 w 667"/>
                <a:gd name="T17" fmla="*/ 13 h 298"/>
                <a:gd name="T18" fmla="*/ 533 w 667"/>
                <a:gd name="T19" fmla="*/ 93 h 298"/>
                <a:gd name="T20" fmla="*/ 538 w 667"/>
                <a:gd name="T21" fmla="*/ 107 h 298"/>
                <a:gd name="T22" fmla="*/ 558 w 667"/>
                <a:gd name="T23" fmla="*/ 127 h 298"/>
                <a:gd name="T24" fmla="*/ 575 w 667"/>
                <a:gd name="T25" fmla="*/ 132 h 298"/>
                <a:gd name="T26" fmla="*/ 644 w 667"/>
                <a:gd name="T27" fmla="*/ 149 h 298"/>
                <a:gd name="T28" fmla="*/ 658 w 667"/>
                <a:gd name="T29" fmla="*/ 215 h 298"/>
                <a:gd name="T30" fmla="*/ 602 w 667"/>
                <a:gd name="T31" fmla="*/ 260 h 298"/>
                <a:gd name="T32" fmla="*/ 542 w 667"/>
                <a:gd name="T33" fmla="*/ 231 h 298"/>
                <a:gd name="T34" fmla="*/ 531 w 667"/>
                <a:gd name="T35" fmla="*/ 223 h 298"/>
                <a:gd name="T36" fmla="*/ 505 w 667"/>
                <a:gd name="T37" fmla="*/ 238 h 298"/>
                <a:gd name="T38" fmla="*/ 458 w 667"/>
                <a:gd name="T39" fmla="*/ 288 h 298"/>
                <a:gd name="T40" fmla="*/ 378 w 667"/>
                <a:gd name="T41" fmla="*/ 242 h 298"/>
                <a:gd name="T42" fmla="*/ 426 w 667"/>
                <a:gd name="T43" fmla="*/ 162 h 298"/>
                <a:gd name="T44" fmla="*/ 440 w 667"/>
                <a:gd name="T45" fmla="*/ 147 h 298"/>
                <a:gd name="T46" fmla="*/ 435 w 667"/>
                <a:gd name="T47" fmla="*/ 123 h 298"/>
                <a:gd name="T48" fmla="*/ 411 w 667"/>
                <a:gd name="T49" fmla="*/ 96 h 298"/>
                <a:gd name="T50" fmla="*/ 371 w 667"/>
                <a:gd name="T51" fmla="*/ 131 h 298"/>
                <a:gd name="T52" fmla="*/ 347 w 667"/>
                <a:gd name="T53" fmla="*/ 156 h 298"/>
                <a:gd name="T54" fmla="*/ 298 w 667"/>
                <a:gd name="T55" fmla="*/ 197 h 298"/>
                <a:gd name="T56" fmla="*/ 234 w 667"/>
                <a:gd name="T57" fmla="*/ 172 h 298"/>
                <a:gd name="T58" fmla="*/ 225 w 667"/>
                <a:gd name="T59" fmla="*/ 158 h 298"/>
                <a:gd name="T60" fmla="*/ 196 w 667"/>
                <a:gd name="T61" fmla="*/ 188 h 298"/>
                <a:gd name="T62" fmla="*/ 155 w 667"/>
                <a:gd name="T63" fmla="*/ 230 h 298"/>
                <a:gd name="T64" fmla="*/ 77 w 667"/>
                <a:gd name="T65" fmla="*/ 255 h 298"/>
                <a:gd name="T66" fmla="*/ 38 w 667"/>
                <a:gd name="T67" fmla="*/ 180 h 298"/>
                <a:gd name="T68" fmla="*/ 27 w 667"/>
                <a:gd name="T69" fmla="*/ 150 h 298"/>
                <a:gd name="T70" fmla="*/ 7 w 667"/>
                <a:gd name="T71" fmla="*/ 82 h 298"/>
                <a:gd name="T72" fmla="*/ 64 w 667"/>
                <a:gd name="T73" fmla="*/ 36 h 298"/>
                <a:gd name="T74" fmla="*/ 127 w 667"/>
                <a:gd name="T75" fmla="*/ 68 h 298"/>
                <a:gd name="T76" fmla="*/ 137 w 667"/>
                <a:gd name="T77" fmla="*/ 72 h 298"/>
                <a:gd name="T78" fmla="*/ 222 w 667"/>
                <a:gd name="T79" fmla="*/ 102 h 298"/>
                <a:gd name="T80" fmla="*/ 226 w 667"/>
                <a:gd name="T81" fmla="*/ 106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667" h="298">
                  <a:moveTo>
                    <a:pt x="226" y="106"/>
                  </a:moveTo>
                  <a:cubicBezTo>
                    <a:pt x="238" y="87"/>
                    <a:pt x="251" y="71"/>
                    <a:pt x="274" y="68"/>
                  </a:cubicBezTo>
                  <a:cubicBezTo>
                    <a:pt x="280" y="67"/>
                    <a:pt x="283" y="64"/>
                    <a:pt x="285" y="58"/>
                  </a:cubicBezTo>
                  <a:cubicBezTo>
                    <a:pt x="290" y="31"/>
                    <a:pt x="307" y="13"/>
                    <a:pt x="333" y="7"/>
                  </a:cubicBezTo>
                  <a:cubicBezTo>
                    <a:pt x="361" y="0"/>
                    <a:pt x="385" y="9"/>
                    <a:pt x="403" y="33"/>
                  </a:cubicBezTo>
                  <a:cubicBezTo>
                    <a:pt x="404" y="35"/>
                    <a:pt x="405" y="37"/>
                    <a:pt x="406" y="38"/>
                  </a:cubicBezTo>
                  <a:cubicBezTo>
                    <a:pt x="407" y="40"/>
                    <a:pt x="408" y="41"/>
                    <a:pt x="411" y="44"/>
                  </a:cubicBezTo>
                  <a:cubicBezTo>
                    <a:pt x="416" y="37"/>
                    <a:pt x="420" y="31"/>
                    <a:pt x="425" y="25"/>
                  </a:cubicBezTo>
                  <a:cubicBezTo>
                    <a:pt x="446" y="0"/>
                    <a:pt x="486" y="1"/>
                    <a:pt x="506" y="13"/>
                  </a:cubicBezTo>
                  <a:cubicBezTo>
                    <a:pt x="534" y="31"/>
                    <a:pt x="545" y="62"/>
                    <a:pt x="533" y="93"/>
                  </a:cubicBezTo>
                  <a:cubicBezTo>
                    <a:pt x="531" y="100"/>
                    <a:pt x="531" y="104"/>
                    <a:pt x="538" y="107"/>
                  </a:cubicBezTo>
                  <a:cubicBezTo>
                    <a:pt x="547" y="111"/>
                    <a:pt x="553" y="119"/>
                    <a:pt x="558" y="127"/>
                  </a:cubicBezTo>
                  <a:cubicBezTo>
                    <a:pt x="563" y="134"/>
                    <a:pt x="568" y="134"/>
                    <a:pt x="575" y="132"/>
                  </a:cubicBezTo>
                  <a:cubicBezTo>
                    <a:pt x="601" y="123"/>
                    <a:pt x="625" y="129"/>
                    <a:pt x="644" y="149"/>
                  </a:cubicBezTo>
                  <a:cubicBezTo>
                    <a:pt x="662" y="167"/>
                    <a:pt x="667" y="191"/>
                    <a:pt x="658" y="215"/>
                  </a:cubicBezTo>
                  <a:cubicBezTo>
                    <a:pt x="649" y="241"/>
                    <a:pt x="629" y="257"/>
                    <a:pt x="602" y="260"/>
                  </a:cubicBezTo>
                  <a:cubicBezTo>
                    <a:pt x="577" y="262"/>
                    <a:pt x="557" y="251"/>
                    <a:pt x="542" y="231"/>
                  </a:cubicBezTo>
                  <a:cubicBezTo>
                    <a:pt x="539" y="227"/>
                    <a:pt x="538" y="218"/>
                    <a:pt x="531" y="223"/>
                  </a:cubicBezTo>
                  <a:cubicBezTo>
                    <a:pt x="523" y="228"/>
                    <a:pt x="509" y="222"/>
                    <a:pt x="505" y="238"/>
                  </a:cubicBezTo>
                  <a:cubicBezTo>
                    <a:pt x="500" y="264"/>
                    <a:pt x="484" y="281"/>
                    <a:pt x="458" y="288"/>
                  </a:cubicBezTo>
                  <a:cubicBezTo>
                    <a:pt x="425" y="298"/>
                    <a:pt x="384" y="275"/>
                    <a:pt x="378" y="242"/>
                  </a:cubicBezTo>
                  <a:cubicBezTo>
                    <a:pt x="371" y="203"/>
                    <a:pt x="385" y="173"/>
                    <a:pt x="426" y="162"/>
                  </a:cubicBezTo>
                  <a:cubicBezTo>
                    <a:pt x="435" y="159"/>
                    <a:pt x="440" y="156"/>
                    <a:pt x="440" y="147"/>
                  </a:cubicBezTo>
                  <a:cubicBezTo>
                    <a:pt x="440" y="139"/>
                    <a:pt x="451" y="130"/>
                    <a:pt x="435" y="123"/>
                  </a:cubicBezTo>
                  <a:cubicBezTo>
                    <a:pt x="424" y="119"/>
                    <a:pt x="418" y="107"/>
                    <a:pt x="411" y="96"/>
                  </a:cubicBezTo>
                  <a:cubicBezTo>
                    <a:pt x="399" y="111"/>
                    <a:pt x="389" y="127"/>
                    <a:pt x="371" y="131"/>
                  </a:cubicBezTo>
                  <a:cubicBezTo>
                    <a:pt x="356" y="134"/>
                    <a:pt x="351" y="143"/>
                    <a:pt x="347" y="156"/>
                  </a:cubicBezTo>
                  <a:cubicBezTo>
                    <a:pt x="339" y="179"/>
                    <a:pt x="321" y="193"/>
                    <a:pt x="298" y="197"/>
                  </a:cubicBezTo>
                  <a:cubicBezTo>
                    <a:pt x="272" y="201"/>
                    <a:pt x="250" y="193"/>
                    <a:pt x="234" y="172"/>
                  </a:cubicBezTo>
                  <a:cubicBezTo>
                    <a:pt x="231" y="168"/>
                    <a:pt x="229" y="163"/>
                    <a:pt x="225" y="158"/>
                  </a:cubicBezTo>
                  <a:cubicBezTo>
                    <a:pt x="216" y="170"/>
                    <a:pt x="210" y="184"/>
                    <a:pt x="196" y="188"/>
                  </a:cubicBezTo>
                  <a:cubicBezTo>
                    <a:pt x="173" y="194"/>
                    <a:pt x="165" y="211"/>
                    <a:pt x="155" y="230"/>
                  </a:cubicBezTo>
                  <a:cubicBezTo>
                    <a:pt x="142" y="255"/>
                    <a:pt x="104" y="266"/>
                    <a:pt x="77" y="255"/>
                  </a:cubicBezTo>
                  <a:cubicBezTo>
                    <a:pt x="47" y="243"/>
                    <a:pt x="29" y="210"/>
                    <a:pt x="38" y="180"/>
                  </a:cubicBezTo>
                  <a:cubicBezTo>
                    <a:pt x="42" y="166"/>
                    <a:pt x="40" y="158"/>
                    <a:pt x="27" y="150"/>
                  </a:cubicBezTo>
                  <a:cubicBezTo>
                    <a:pt x="8" y="138"/>
                    <a:pt x="0" y="105"/>
                    <a:pt x="7" y="82"/>
                  </a:cubicBezTo>
                  <a:cubicBezTo>
                    <a:pt x="14" y="57"/>
                    <a:pt x="40" y="37"/>
                    <a:pt x="64" y="36"/>
                  </a:cubicBezTo>
                  <a:cubicBezTo>
                    <a:pt x="91" y="34"/>
                    <a:pt x="112" y="45"/>
                    <a:pt x="127" y="68"/>
                  </a:cubicBezTo>
                  <a:cubicBezTo>
                    <a:pt x="129" y="72"/>
                    <a:pt x="131" y="74"/>
                    <a:pt x="137" y="72"/>
                  </a:cubicBezTo>
                  <a:cubicBezTo>
                    <a:pt x="176" y="60"/>
                    <a:pt x="199" y="69"/>
                    <a:pt x="222" y="102"/>
                  </a:cubicBezTo>
                  <a:cubicBezTo>
                    <a:pt x="223" y="103"/>
                    <a:pt x="224" y="104"/>
                    <a:pt x="226" y="106"/>
                  </a:cubicBezTo>
                  <a:close/>
                </a:path>
              </a:pathLst>
            </a:custGeom>
            <a:solidFill>
              <a:srgbClr val="5D91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B6407E38-DA09-C7FD-1B59-332E71FD0A7D}"/>
                </a:ext>
              </a:extLst>
            </p:cNvPr>
            <p:cNvSpPr>
              <a:spLocks/>
            </p:cNvSpPr>
            <p:nvPr/>
          </p:nvSpPr>
          <p:spPr bwMode="auto">
            <a:xfrm>
              <a:off x="8124825" y="2411413"/>
              <a:ext cx="782638" cy="650875"/>
            </a:xfrm>
            <a:custGeom>
              <a:avLst/>
              <a:gdLst>
                <a:gd name="T0" fmla="*/ 133 w 291"/>
                <a:gd name="T1" fmla="*/ 146 h 242"/>
                <a:gd name="T2" fmla="*/ 163 w 291"/>
                <a:gd name="T3" fmla="*/ 113 h 242"/>
                <a:gd name="T4" fmla="*/ 165 w 291"/>
                <a:gd name="T5" fmla="*/ 100 h 242"/>
                <a:gd name="T6" fmla="*/ 204 w 291"/>
                <a:gd name="T7" fmla="*/ 16 h 242"/>
                <a:gd name="T8" fmla="*/ 291 w 291"/>
                <a:gd name="T9" fmla="*/ 72 h 242"/>
                <a:gd name="T10" fmla="*/ 260 w 291"/>
                <a:gd name="T11" fmla="*/ 134 h 242"/>
                <a:gd name="T12" fmla="*/ 257 w 291"/>
                <a:gd name="T13" fmla="*/ 149 h 242"/>
                <a:gd name="T14" fmla="*/ 221 w 291"/>
                <a:gd name="T15" fmla="*/ 230 h 242"/>
                <a:gd name="T16" fmla="*/ 143 w 291"/>
                <a:gd name="T17" fmla="*/ 209 h 242"/>
                <a:gd name="T18" fmla="*/ 124 w 291"/>
                <a:gd name="T19" fmla="*/ 209 h 242"/>
                <a:gd name="T20" fmla="*/ 49 w 291"/>
                <a:gd name="T21" fmla="*/ 232 h 242"/>
                <a:gd name="T22" fmla="*/ 6 w 291"/>
                <a:gd name="T23" fmla="*/ 160 h 242"/>
                <a:gd name="T24" fmla="*/ 67 w 291"/>
                <a:gd name="T25" fmla="*/ 106 h 242"/>
                <a:gd name="T26" fmla="*/ 133 w 291"/>
                <a:gd name="T27" fmla="*/ 146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1" h="242">
                  <a:moveTo>
                    <a:pt x="133" y="146"/>
                  </a:moveTo>
                  <a:cubicBezTo>
                    <a:pt x="141" y="132"/>
                    <a:pt x="150" y="121"/>
                    <a:pt x="163" y="113"/>
                  </a:cubicBezTo>
                  <a:cubicBezTo>
                    <a:pt x="169" y="109"/>
                    <a:pt x="166" y="105"/>
                    <a:pt x="165" y="100"/>
                  </a:cubicBezTo>
                  <a:cubicBezTo>
                    <a:pt x="154" y="63"/>
                    <a:pt x="168" y="30"/>
                    <a:pt x="204" y="16"/>
                  </a:cubicBezTo>
                  <a:cubicBezTo>
                    <a:pt x="246" y="0"/>
                    <a:pt x="289" y="33"/>
                    <a:pt x="291" y="72"/>
                  </a:cubicBezTo>
                  <a:cubicBezTo>
                    <a:pt x="291" y="98"/>
                    <a:pt x="283" y="119"/>
                    <a:pt x="260" y="134"/>
                  </a:cubicBezTo>
                  <a:cubicBezTo>
                    <a:pt x="253" y="138"/>
                    <a:pt x="255" y="143"/>
                    <a:pt x="257" y="149"/>
                  </a:cubicBezTo>
                  <a:cubicBezTo>
                    <a:pt x="268" y="184"/>
                    <a:pt x="254" y="215"/>
                    <a:pt x="221" y="230"/>
                  </a:cubicBezTo>
                  <a:cubicBezTo>
                    <a:pt x="198" y="241"/>
                    <a:pt x="158" y="236"/>
                    <a:pt x="143" y="209"/>
                  </a:cubicBezTo>
                  <a:cubicBezTo>
                    <a:pt x="137" y="200"/>
                    <a:pt x="133" y="192"/>
                    <a:pt x="124" y="209"/>
                  </a:cubicBezTo>
                  <a:cubicBezTo>
                    <a:pt x="112" y="232"/>
                    <a:pt x="73" y="242"/>
                    <a:pt x="49" y="232"/>
                  </a:cubicBezTo>
                  <a:cubicBezTo>
                    <a:pt x="18" y="220"/>
                    <a:pt x="0" y="189"/>
                    <a:pt x="6" y="160"/>
                  </a:cubicBezTo>
                  <a:cubicBezTo>
                    <a:pt x="13" y="128"/>
                    <a:pt x="38" y="107"/>
                    <a:pt x="67" y="106"/>
                  </a:cubicBezTo>
                  <a:cubicBezTo>
                    <a:pt x="98" y="104"/>
                    <a:pt x="118" y="119"/>
                    <a:pt x="133" y="146"/>
                  </a:cubicBezTo>
                  <a:close/>
                </a:path>
              </a:pathLst>
            </a:custGeom>
            <a:solidFill>
              <a:srgbClr val="5D91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9">
              <a:extLst>
                <a:ext uri="{FF2B5EF4-FFF2-40B4-BE49-F238E27FC236}">
                  <a16:creationId xmlns:a16="http://schemas.microsoft.com/office/drawing/2014/main" id="{3A207376-EC18-E015-C558-9393E525911A}"/>
                </a:ext>
              </a:extLst>
            </p:cNvPr>
            <p:cNvSpPr>
              <a:spLocks/>
            </p:cNvSpPr>
            <p:nvPr/>
          </p:nvSpPr>
          <p:spPr bwMode="auto">
            <a:xfrm>
              <a:off x="8139113" y="3694113"/>
              <a:ext cx="360363" cy="352425"/>
            </a:xfrm>
            <a:custGeom>
              <a:avLst/>
              <a:gdLst>
                <a:gd name="T0" fmla="*/ 67 w 134"/>
                <a:gd name="T1" fmla="*/ 0 h 131"/>
                <a:gd name="T2" fmla="*/ 132 w 134"/>
                <a:gd name="T3" fmla="*/ 64 h 131"/>
                <a:gd name="T4" fmla="*/ 65 w 134"/>
                <a:gd name="T5" fmla="*/ 131 h 131"/>
                <a:gd name="T6" fmla="*/ 1 w 134"/>
                <a:gd name="T7" fmla="*/ 66 h 131"/>
                <a:gd name="T8" fmla="*/ 67 w 134"/>
                <a:gd name="T9" fmla="*/ 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4" h="131">
                  <a:moveTo>
                    <a:pt x="67" y="0"/>
                  </a:moveTo>
                  <a:cubicBezTo>
                    <a:pt x="102" y="0"/>
                    <a:pt x="134" y="30"/>
                    <a:pt x="132" y="64"/>
                  </a:cubicBezTo>
                  <a:cubicBezTo>
                    <a:pt x="130" y="107"/>
                    <a:pt x="103" y="131"/>
                    <a:pt x="65" y="131"/>
                  </a:cubicBezTo>
                  <a:cubicBezTo>
                    <a:pt x="30" y="131"/>
                    <a:pt x="0" y="101"/>
                    <a:pt x="1" y="66"/>
                  </a:cubicBezTo>
                  <a:cubicBezTo>
                    <a:pt x="1" y="28"/>
                    <a:pt x="29" y="0"/>
                    <a:pt x="67" y="0"/>
                  </a:cubicBezTo>
                  <a:close/>
                </a:path>
              </a:pathLst>
            </a:custGeom>
            <a:solidFill>
              <a:srgbClr val="5D91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10">
              <a:extLst>
                <a:ext uri="{FF2B5EF4-FFF2-40B4-BE49-F238E27FC236}">
                  <a16:creationId xmlns:a16="http://schemas.microsoft.com/office/drawing/2014/main" id="{4D7969E6-7749-CD37-6B41-578966BC5F19}"/>
                </a:ext>
              </a:extLst>
            </p:cNvPr>
            <p:cNvSpPr>
              <a:spLocks/>
            </p:cNvSpPr>
            <p:nvPr/>
          </p:nvSpPr>
          <p:spPr bwMode="auto">
            <a:xfrm>
              <a:off x="6303963" y="2025650"/>
              <a:ext cx="355600" cy="355600"/>
            </a:xfrm>
            <a:custGeom>
              <a:avLst/>
              <a:gdLst>
                <a:gd name="T0" fmla="*/ 132 w 132"/>
                <a:gd name="T1" fmla="*/ 66 h 132"/>
                <a:gd name="T2" fmla="*/ 66 w 132"/>
                <a:gd name="T3" fmla="*/ 132 h 132"/>
                <a:gd name="T4" fmla="*/ 1 w 132"/>
                <a:gd name="T5" fmla="*/ 66 h 132"/>
                <a:gd name="T6" fmla="*/ 66 w 132"/>
                <a:gd name="T7" fmla="*/ 0 h 132"/>
                <a:gd name="T8" fmla="*/ 132 w 132"/>
                <a:gd name="T9" fmla="*/ 66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" h="132">
                  <a:moveTo>
                    <a:pt x="132" y="66"/>
                  </a:moveTo>
                  <a:cubicBezTo>
                    <a:pt x="132" y="103"/>
                    <a:pt x="104" y="132"/>
                    <a:pt x="66" y="132"/>
                  </a:cubicBezTo>
                  <a:cubicBezTo>
                    <a:pt x="32" y="132"/>
                    <a:pt x="0" y="99"/>
                    <a:pt x="1" y="66"/>
                  </a:cubicBezTo>
                  <a:cubicBezTo>
                    <a:pt x="3" y="26"/>
                    <a:pt x="35" y="0"/>
                    <a:pt x="66" y="0"/>
                  </a:cubicBezTo>
                  <a:cubicBezTo>
                    <a:pt x="104" y="1"/>
                    <a:pt x="132" y="29"/>
                    <a:pt x="132" y="66"/>
                  </a:cubicBezTo>
                  <a:close/>
                </a:path>
              </a:pathLst>
            </a:custGeom>
            <a:solidFill>
              <a:srgbClr val="5D91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11">
              <a:extLst>
                <a:ext uri="{FF2B5EF4-FFF2-40B4-BE49-F238E27FC236}">
                  <a16:creationId xmlns:a16="http://schemas.microsoft.com/office/drawing/2014/main" id="{987CC7C5-9A7E-F544-26A3-0DB4BD68D5F6}"/>
                </a:ext>
              </a:extLst>
            </p:cNvPr>
            <p:cNvSpPr>
              <a:spLocks/>
            </p:cNvSpPr>
            <p:nvPr/>
          </p:nvSpPr>
          <p:spPr bwMode="auto">
            <a:xfrm>
              <a:off x="7391400" y="2605088"/>
              <a:ext cx="357188" cy="360363"/>
            </a:xfrm>
            <a:custGeom>
              <a:avLst/>
              <a:gdLst>
                <a:gd name="T0" fmla="*/ 66 w 133"/>
                <a:gd name="T1" fmla="*/ 133 h 134"/>
                <a:gd name="T2" fmla="*/ 0 w 133"/>
                <a:gd name="T3" fmla="*/ 67 h 134"/>
                <a:gd name="T4" fmla="*/ 66 w 133"/>
                <a:gd name="T5" fmla="*/ 1 h 134"/>
                <a:gd name="T6" fmla="*/ 132 w 133"/>
                <a:gd name="T7" fmla="*/ 67 h 134"/>
                <a:gd name="T8" fmla="*/ 66 w 133"/>
                <a:gd name="T9" fmla="*/ 13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3" h="134">
                  <a:moveTo>
                    <a:pt x="66" y="133"/>
                  </a:moveTo>
                  <a:cubicBezTo>
                    <a:pt x="28" y="133"/>
                    <a:pt x="1" y="105"/>
                    <a:pt x="0" y="67"/>
                  </a:cubicBezTo>
                  <a:cubicBezTo>
                    <a:pt x="0" y="35"/>
                    <a:pt x="28" y="3"/>
                    <a:pt x="66" y="1"/>
                  </a:cubicBezTo>
                  <a:cubicBezTo>
                    <a:pt x="99" y="0"/>
                    <a:pt x="133" y="34"/>
                    <a:pt x="132" y="67"/>
                  </a:cubicBezTo>
                  <a:cubicBezTo>
                    <a:pt x="131" y="106"/>
                    <a:pt x="98" y="134"/>
                    <a:pt x="66" y="133"/>
                  </a:cubicBezTo>
                  <a:close/>
                </a:path>
              </a:pathLst>
            </a:custGeom>
            <a:solidFill>
              <a:srgbClr val="5D91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12">
              <a:extLst>
                <a:ext uri="{FF2B5EF4-FFF2-40B4-BE49-F238E27FC236}">
                  <a16:creationId xmlns:a16="http://schemas.microsoft.com/office/drawing/2014/main" id="{40ED7A03-5A8B-6EDE-3BAE-433DA2F6D330}"/>
                </a:ext>
              </a:extLst>
            </p:cNvPr>
            <p:cNvSpPr>
              <a:spLocks/>
            </p:cNvSpPr>
            <p:nvPr/>
          </p:nvSpPr>
          <p:spPr bwMode="auto">
            <a:xfrm>
              <a:off x="8802688" y="3525838"/>
              <a:ext cx="363538" cy="354013"/>
            </a:xfrm>
            <a:custGeom>
              <a:avLst/>
              <a:gdLst>
                <a:gd name="T0" fmla="*/ 131 w 135"/>
                <a:gd name="T1" fmla="*/ 67 h 132"/>
                <a:gd name="T2" fmla="*/ 66 w 135"/>
                <a:gd name="T3" fmla="*/ 132 h 132"/>
                <a:gd name="T4" fmla="*/ 2 w 135"/>
                <a:gd name="T5" fmla="*/ 65 h 132"/>
                <a:gd name="T6" fmla="*/ 68 w 135"/>
                <a:gd name="T7" fmla="*/ 0 h 132"/>
                <a:gd name="T8" fmla="*/ 131 w 135"/>
                <a:gd name="T9" fmla="*/ 67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" h="132">
                  <a:moveTo>
                    <a:pt x="131" y="67"/>
                  </a:moveTo>
                  <a:cubicBezTo>
                    <a:pt x="135" y="103"/>
                    <a:pt x="99" y="132"/>
                    <a:pt x="66" y="132"/>
                  </a:cubicBezTo>
                  <a:cubicBezTo>
                    <a:pt x="38" y="132"/>
                    <a:pt x="0" y="106"/>
                    <a:pt x="2" y="65"/>
                  </a:cubicBezTo>
                  <a:cubicBezTo>
                    <a:pt x="4" y="28"/>
                    <a:pt x="31" y="0"/>
                    <a:pt x="68" y="0"/>
                  </a:cubicBezTo>
                  <a:cubicBezTo>
                    <a:pt x="98" y="1"/>
                    <a:pt x="135" y="28"/>
                    <a:pt x="131" y="67"/>
                  </a:cubicBezTo>
                  <a:close/>
                </a:path>
              </a:pathLst>
            </a:custGeom>
            <a:solidFill>
              <a:srgbClr val="5D91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13">
              <a:extLst>
                <a:ext uri="{FF2B5EF4-FFF2-40B4-BE49-F238E27FC236}">
                  <a16:creationId xmlns:a16="http://schemas.microsoft.com/office/drawing/2014/main" id="{27638E2B-3AE9-5B51-EA32-07ADBF92EBA5}"/>
                </a:ext>
              </a:extLst>
            </p:cNvPr>
            <p:cNvSpPr>
              <a:spLocks/>
            </p:cNvSpPr>
            <p:nvPr/>
          </p:nvSpPr>
          <p:spPr bwMode="auto">
            <a:xfrm>
              <a:off x="7137400" y="1684338"/>
              <a:ext cx="358775" cy="363538"/>
            </a:xfrm>
            <a:custGeom>
              <a:avLst/>
              <a:gdLst>
                <a:gd name="T0" fmla="*/ 67 w 133"/>
                <a:gd name="T1" fmla="*/ 5 h 135"/>
                <a:gd name="T2" fmla="*/ 133 w 133"/>
                <a:gd name="T3" fmla="*/ 69 h 135"/>
                <a:gd name="T4" fmla="*/ 66 w 133"/>
                <a:gd name="T5" fmla="*/ 134 h 135"/>
                <a:gd name="T6" fmla="*/ 1 w 133"/>
                <a:gd name="T7" fmla="*/ 69 h 135"/>
                <a:gd name="T8" fmla="*/ 67 w 133"/>
                <a:gd name="T9" fmla="*/ 5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3" h="135">
                  <a:moveTo>
                    <a:pt x="67" y="5"/>
                  </a:moveTo>
                  <a:cubicBezTo>
                    <a:pt x="104" y="2"/>
                    <a:pt x="133" y="32"/>
                    <a:pt x="133" y="69"/>
                  </a:cubicBezTo>
                  <a:cubicBezTo>
                    <a:pt x="133" y="104"/>
                    <a:pt x="105" y="135"/>
                    <a:pt x="66" y="134"/>
                  </a:cubicBezTo>
                  <a:cubicBezTo>
                    <a:pt x="29" y="133"/>
                    <a:pt x="3" y="106"/>
                    <a:pt x="1" y="69"/>
                  </a:cubicBezTo>
                  <a:cubicBezTo>
                    <a:pt x="0" y="37"/>
                    <a:pt x="33" y="0"/>
                    <a:pt x="67" y="5"/>
                  </a:cubicBezTo>
                  <a:close/>
                </a:path>
              </a:pathLst>
            </a:custGeom>
            <a:solidFill>
              <a:srgbClr val="5D91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14">
              <a:extLst>
                <a:ext uri="{FF2B5EF4-FFF2-40B4-BE49-F238E27FC236}">
                  <a16:creationId xmlns:a16="http://schemas.microsoft.com/office/drawing/2014/main" id="{3CC47A16-6F15-653A-0925-48AEB8482B02}"/>
                </a:ext>
              </a:extLst>
            </p:cNvPr>
            <p:cNvSpPr>
              <a:spLocks/>
            </p:cNvSpPr>
            <p:nvPr/>
          </p:nvSpPr>
          <p:spPr bwMode="auto">
            <a:xfrm>
              <a:off x="8720138" y="3105150"/>
              <a:ext cx="357188" cy="363538"/>
            </a:xfrm>
            <a:custGeom>
              <a:avLst/>
              <a:gdLst>
                <a:gd name="T0" fmla="*/ 68 w 133"/>
                <a:gd name="T1" fmla="*/ 132 h 135"/>
                <a:gd name="T2" fmla="*/ 1 w 133"/>
                <a:gd name="T3" fmla="*/ 67 h 135"/>
                <a:gd name="T4" fmla="*/ 66 w 133"/>
                <a:gd name="T5" fmla="*/ 2 h 135"/>
                <a:gd name="T6" fmla="*/ 132 w 133"/>
                <a:gd name="T7" fmla="*/ 69 h 135"/>
                <a:gd name="T8" fmla="*/ 68 w 133"/>
                <a:gd name="T9" fmla="*/ 132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3" h="135">
                  <a:moveTo>
                    <a:pt x="68" y="132"/>
                  </a:moveTo>
                  <a:cubicBezTo>
                    <a:pt x="35" y="135"/>
                    <a:pt x="0" y="107"/>
                    <a:pt x="1" y="67"/>
                  </a:cubicBezTo>
                  <a:cubicBezTo>
                    <a:pt x="2" y="30"/>
                    <a:pt x="25" y="3"/>
                    <a:pt x="66" y="2"/>
                  </a:cubicBezTo>
                  <a:cubicBezTo>
                    <a:pt x="105" y="0"/>
                    <a:pt x="133" y="34"/>
                    <a:pt x="132" y="69"/>
                  </a:cubicBezTo>
                  <a:cubicBezTo>
                    <a:pt x="131" y="105"/>
                    <a:pt x="105" y="132"/>
                    <a:pt x="68" y="132"/>
                  </a:cubicBezTo>
                  <a:close/>
                </a:path>
              </a:pathLst>
            </a:custGeom>
            <a:solidFill>
              <a:srgbClr val="5D91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15">
              <a:extLst>
                <a:ext uri="{FF2B5EF4-FFF2-40B4-BE49-F238E27FC236}">
                  <a16:creationId xmlns:a16="http://schemas.microsoft.com/office/drawing/2014/main" id="{A752646D-70FA-0223-623A-34B4F532D09D}"/>
                </a:ext>
              </a:extLst>
            </p:cNvPr>
            <p:cNvSpPr>
              <a:spLocks/>
            </p:cNvSpPr>
            <p:nvPr/>
          </p:nvSpPr>
          <p:spPr bwMode="auto">
            <a:xfrm>
              <a:off x="7969250" y="3189288"/>
              <a:ext cx="365125" cy="368300"/>
            </a:xfrm>
            <a:custGeom>
              <a:avLst/>
              <a:gdLst>
                <a:gd name="T0" fmla="*/ 62 w 136"/>
                <a:gd name="T1" fmla="*/ 132 h 137"/>
                <a:gd name="T2" fmla="*/ 2 w 136"/>
                <a:gd name="T3" fmla="*/ 66 h 137"/>
                <a:gd name="T4" fmla="*/ 76 w 136"/>
                <a:gd name="T5" fmla="*/ 3 h 137"/>
                <a:gd name="T6" fmla="*/ 133 w 136"/>
                <a:gd name="T7" fmla="*/ 76 h 137"/>
                <a:gd name="T8" fmla="*/ 62 w 136"/>
                <a:gd name="T9" fmla="*/ 132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6" h="137">
                  <a:moveTo>
                    <a:pt x="62" y="132"/>
                  </a:moveTo>
                  <a:cubicBezTo>
                    <a:pt x="17" y="130"/>
                    <a:pt x="0" y="92"/>
                    <a:pt x="2" y="66"/>
                  </a:cubicBezTo>
                  <a:cubicBezTo>
                    <a:pt x="5" y="25"/>
                    <a:pt x="32" y="0"/>
                    <a:pt x="76" y="3"/>
                  </a:cubicBezTo>
                  <a:cubicBezTo>
                    <a:pt x="110" y="5"/>
                    <a:pt x="136" y="39"/>
                    <a:pt x="133" y="76"/>
                  </a:cubicBezTo>
                  <a:cubicBezTo>
                    <a:pt x="130" y="104"/>
                    <a:pt x="101" y="137"/>
                    <a:pt x="62" y="132"/>
                  </a:cubicBezTo>
                  <a:close/>
                </a:path>
              </a:pathLst>
            </a:custGeom>
            <a:solidFill>
              <a:srgbClr val="5D91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16">
              <a:extLst>
                <a:ext uri="{FF2B5EF4-FFF2-40B4-BE49-F238E27FC236}">
                  <a16:creationId xmlns:a16="http://schemas.microsoft.com/office/drawing/2014/main" id="{A9AA23CD-B3D5-9F42-A951-0AB277865DBB}"/>
                </a:ext>
              </a:extLst>
            </p:cNvPr>
            <p:cNvSpPr>
              <a:spLocks/>
            </p:cNvSpPr>
            <p:nvPr/>
          </p:nvSpPr>
          <p:spPr bwMode="auto">
            <a:xfrm>
              <a:off x="6556375" y="2443163"/>
              <a:ext cx="358775" cy="363538"/>
            </a:xfrm>
            <a:custGeom>
              <a:avLst/>
              <a:gdLst>
                <a:gd name="T0" fmla="*/ 67 w 133"/>
                <a:gd name="T1" fmla="*/ 130 h 135"/>
                <a:gd name="T2" fmla="*/ 0 w 133"/>
                <a:gd name="T3" fmla="*/ 65 h 135"/>
                <a:gd name="T4" fmla="*/ 65 w 133"/>
                <a:gd name="T5" fmla="*/ 1 h 135"/>
                <a:gd name="T6" fmla="*/ 131 w 133"/>
                <a:gd name="T7" fmla="*/ 66 h 135"/>
                <a:gd name="T8" fmla="*/ 67 w 133"/>
                <a:gd name="T9" fmla="*/ 13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3" h="135">
                  <a:moveTo>
                    <a:pt x="67" y="130"/>
                  </a:moveTo>
                  <a:cubicBezTo>
                    <a:pt x="28" y="132"/>
                    <a:pt x="0" y="103"/>
                    <a:pt x="0" y="65"/>
                  </a:cubicBezTo>
                  <a:cubicBezTo>
                    <a:pt x="0" y="26"/>
                    <a:pt x="33" y="0"/>
                    <a:pt x="65" y="1"/>
                  </a:cubicBezTo>
                  <a:cubicBezTo>
                    <a:pt x="104" y="2"/>
                    <a:pt x="130" y="28"/>
                    <a:pt x="131" y="66"/>
                  </a:cubicBezTo>
                  <a:cubicBezTo>
                    <a:pt x="133" y="99"/>
                    <a:pt x="98" y="135"/>
                    <a:pt x="67" y="130"/>
                  </a:cubicBezTo>
                  <a:close/>
                </a:path>
              </a:pathLst>
            </a:custGeom>
            <a:solidFill>
              <a:srgbClr val="5D91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17">
              <a:extLst>
                <a:ext uri="{FF2B5EF4-FFF2-40B4-BE49-F238E27FC236}">
                  <a16:creationId xmlns:a16="http://schemas.microsoft.com/office/drawing/2014/main" id="{A61DCE40-D105-DB00-50C0-6D35E630B1EF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6025" y="4344988"/>
              <a:ext cx="798513" cy="471488"/>
            </a:xfrm>
            <a:custGeom>
              <a:avLst/>
              <a:gdLst>
                <a:gd name="T0" fmla="*/ 297 w 297"/>
                <a:gd name="T1" fmla="*/ 33 h 175"/>
                <a:gd name="T2" fmla="*/ 0 w 297"/>
                <a:gd name="T3" fmla="*/ 175 h 175"/>
                <a:gd name="T4" fmla="*/ 57 w 297"/>
                <a:gd name="T5" fmla="*/ 117 h 175"/>
                <a:gd name="T6" fmla="*/ 138 w 297"/>
                <a:gd name="T7" fmla="*/ 44 h 175"/>
                <a:gd name="T8" fmla="*/ 187 w 297"/>
                <a:gd name="T9" fmla="*/ 0 h 175"/>
                <a:gd name="T10" fmla="*/ 279 w 297"/>
                <a:gd name="T11" fmla="*/ 12 h 175"/>
                <a:gd name="T12" fmla="*/ 293 w 297"/>
                <a:gd name="T13" fmla="*/ 19 h 175"/>
                <a:gd name="T14" fmla="*/ 297 w 297"/>
                <a:gd name="T15" fmla="*/ 33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7" h="175">
                  <a:moveTo>
                    <a:pt x="297" y="33"/>
                  </a:moveTo>
                  <a:cubicBezTo>
                    <a:pt x="192" y="68"/>
                    <a:pt x="92" y="113"/>
                    <a:pt x="0" y="175"/>
                  </a:cubicBezTo>
                  <a:cubicBezTo>
                    <a:pt x="19" y="156"/>
                    <a:pt x="37" y="136"/>
                    <a:pt x="57" y="117"/>
                  </a:cubicBezTo>
                  <a:cubicBezTo>
                    <a:pt x="83" y="92"/>
                    <a:pt x="111" y="69"/>
                    <a:pt x="138" y="44"/>
                  </a:cubicBezTo>
                  <a:cubicBezTo>
                    <a:pt x="154" y="29"/>
                    <a:pt x="173" y="18"/>
                    <a:pt x="187" y="0"/>
                  </a:cubicBezTo>
                  <a:cubicBezTo>
                    <a:pt x="216" y="19"/>
                    <a:pt x="246" y="24"/>
                    <a:pt x="279" y="12"/>
                  </a:cubicBezTo>
                  <a:cubicBezTo>
                    <a:pt x="287" y="9"/>
                    <a:pt x="291" y="11"/>
                    <a:pt x="293" y="19"/>
                  </a:cubicBezTo>
                  <a:cubicBezTo>
                    <a:pt x="294" y="24"/>
                    <a:pt x="296" y="28"/>
                    <a:pt x="297" y="33"/>
                  </a:cubicBezTo>
                  <a:close/>
                </a:path>
              </a:pathLst>
            </a:custGeom>
            <a:solidFill>
              <a:srgbClr val="5D91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18">
              <a:extLst>
                <a:ext uri="{FF2B5EF4-FFF2-40B4-BE49-F238E27FC236}">
                  <a16:creationId xmlns:a16="http://schemas.microsoft.com/office/drawing/2014/main" id="{FA92746A-9197-9ECF-02BE-DD9E3BF5D7BB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0150" y="3832225"/>
              <a:ext cx="511175" cy="655638"/>
            </a:xfrm>
            <a:custGeom>
              <a:avLst/>
              <a:gdLst>
                <a:gd name="T0" fmla="*/ 150 w 190"/>
                <a:gd name="T1" fmla="*/ 96 h 244"/>
                <a:gd name="T2" fmla="*/ 69 w 190"/>
                <a:gd name="T3" fmla="*/ 176 h 244"/>
                <a:gd name="T4" fmla="*/ 0 w 190"/>
                <a:gd name="T5" fmla="*/ 244 h 244"/>
                <a:gd name="T6" fmla="*/ 11 w 190"/>
                <a:gd name="T7" fmla="*/ 223 h 244"/>
                <a:gd name="T8" fmla="*/ 137 w 190"/>
                <a:gd name="T9" fmla="*/ 21 h 244"/>
                <a:gd name="T10" fmla="*/ 144 w 190"/>
                <a:gd name="T11" fmla="*/ 0 h 244"/>
                <a:gd name="T12" fmla="*/ 190 w 190"/>
                <a:gd name="T13" fmla="*/ 25 h 244"/>
                <a:gd name="T14" fmla="*/ 150 w 190"/>
                <a:gd name="T15" fmla="*/ 96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0" h="244">
                  <a:moveTo>
                    <a:pt x="150" y="96"/>
                  </a:moveTo>
                  <a:cubicBezTo>
                    <a:pt x="123" y="123"/>
                    <a:pt x="96" y="149"/>
                    <a:pt x="69" y="176"/>
                  </a:cubicBezTo>
                  <a:cubicBezTo>
                    <a:pt x="46" y="199"/>
                    <a:pt x="23" y="222"/>
                    <a:pt x="0" y="244"/>
                  </a:cubicBezTo>
                  <a:cubicBezTo>
                    <a:pt x="1" y="235"/>
                    <a:pt x="7" y="230"/>
                    <a:pt x="11" y="223"/>
                  </a:cubicBezTo>
                  <a:cubicBezTo>
                    <a:pt x="56" y="158"/>
                    <a:pt x="99" y="91"/>
                    <a:pt x="137" y="21"/>
                  </a:cubicBezTo>
                  <a:cubicBezTo>
                    <a:pt x="140" y="14"/>
                    <a:pt x="145" y="8"/>
                    <a:pt x="144" y="0"/>
                  </a:cubicBezTo>
                  <a:cubicBezTo>
                    <a:pt x="157" y="11"/>
                    <a:pt x="171" y="20"/>
                    <a:pt x="190" y="25"/>
                  </a:cubicBezTo>
                  <a:cubicBezTo>
                    <a:pt x="167" y="45"/>
                    <a:pt x="153" y="68"/>
                    <a:pt x="150" y="96"/>
                  </a:cubicBezTo>
                  <a:close/>
                </a:path>
              </a:pathLst>
            </a:custGeom>
            <a:solidFill>
              <a:srgbClr val="5D91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390160160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planta de hoja verde en fotografía de primer plano">
            <a:extLst>
              <a:ext uri="{FF2B5EF4-FFF2-40B4-BE49-F238E27FC236}">
                <a16:creationId xmlns:a16="http://schemas.microsoft.com/office/drawing/2014/main" id="{A8A36A29-B272-4BD7-9908-C1D5802DAE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543"/>
          <a:stretch/>
        </p:blipFill>
        <p:spPr bwMode="auto">
          <a:xfrm>
            <a:off x="-148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-148" y="3566161"/>
            <a:ext cx="12192000" cy="1642254"/>
          </a:xfrm>
          <a:solidFill>
            <a:schemeClr val="bg1">
              <a:alpha val="46000"/>
            </a:schemeClr>
          </a:solidFill>
        </p:spPr>
        <p:txBody>
          <a:bodyPr/>
          <a:lstStyle/>
          <a:p>
            <a:r>
              <a:rPr lang="en-US" sz="11500" dirty="0">
                <a:solidFill>
                  <a:schemeClr val="bg1"/>
                </a:solidFill>
              </a:rPr>
              <a:t>Thank you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-148" y="5128852"/>
            <a:ext cx="12192000" cy="821128"/>
          </a:xfrm>
          <a:solidFill>
            <a:schemeClr val="bg1">
              <a:alpha val="46000"/>
            </a:schemeClr>
          </a:solidFill>
        </p:spPr>
        <p:txBody>
          <a:bodyPr/>
          <a:lstStyle/>
          <a:p>
            <a:r>
              <a:rPr lang="en-US" altLang="ko-KR" sz="3600" dirty="0">
                <a:solidFill>
                  <a:schemeClr val="bg1"/>
                </a:solidFill>
              </a:rPr>
              <a:t>Insert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5822242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brócoli verde">
            <a:extLst>
              <a:ext uri="{FF2B5EF4-FFF2-40B4-BE49-F238E27FC236}">
                <a16:creationId xmlns:a16="http://schemas.microsoft.com/office/drawing/2014/main" id="{A52CF69E-0457-4F18-9B39-CA93FF4FEA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67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689745"/>
            <a:ext cx="12192000" cy="677416"/>
          </a:xfrm>
          <a:solidFill>
            <a:srgbClr val="0D6600"/>
          </a:solidFill>
        </p:spPr>
        <p:txBody>
          <a:bodyPr/>
          <a:lstStyle/>
          <a:p>
            <a:r>
              <a:rPr lang="en-US" dirty="0"/>
              <a:t>Section Break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0" y="1367161"/>
            <a:ext cx="12192000" cy="288032"/>
          </a:xfrm>
          <a:solidFill>
            <a:srgbClr val="0D6600"/>
          </a:solidFill>
        </p:spPr>
        <p:txBody>
          <a:bodyPr/>
          <a:lstStyle/>
          <a:p>
            <a:r>
              <a:rPr lang="en-US" altLang="ko-KR" dirty="0"/>
              <a:t>Insert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1005882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lipse 7">
            <a:extLst>
              <a:ext uri="{FF2B5EF4-FFF2-40B4-BE49-F238E27FC236}">
                <a16:creationId xmlns:a16="http://schemas.microsoft.com/office/drawing/2014/main" id="{DECFB0B1-8F1E-45C9-B61F-25BD227DE1D4}"/>
              </a:ext>
            </a:extLst>
          </p:cNvPr>
          <p:cNvSpPr/>
          <p:nvPr/>
        </p:nvSpPr>
        <p:spPr>
          <a:xfrm>
            <a:off x="4953005" y="6139821"/>
            <a:ext cx="5146942" cy="32013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Google Shape;270;p42"/>
          <p:cNvSpPr txBox="1"/>
          <p:nvPr/>
        </p:nvSpPr>
        <p:spPr>
          <a:xfrm>
            <a:off x="1169899" y="1991024"/>
            <a:ext cx="5543552" cy="5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s-PE" sz="2133" dirty="0">
                <a:solidFill>
                  <a:srgbClr val="7FB23B"/>
                </a:solidFill>
                <a:latin typeface="Catamaran" panose="020B0604020202020204" charset="0"/>
                <a:ea typeface="Rubik"/>
                <a:cs typeface="Catamaran" panose="020B0604020202020204" charset="0"/>
                <a:sym typeface="Rubik"/>
              </a:rPr>
              <a:t>ELABORADO POR  </a:t>
            </a:r>
            <a:r>
              <a:rPr lang="es-PE" sz="2133" dirty="0">
                <a:solidFill>
                  <a:srgbClr val="7FB23B"/>
                </a:solidFill>
                <a:latin typeface="Catamaran" panose="020B0604020202020204" charset="0"/>
                <a:ea typeface="Montserrat"/>
                <a:cs typeface="Catamaran" panose="020B0604020202020204" charset="0"/>
                <a:sym typeface="Montserrat"/>
              </a:rPr>
              <a:t>: </a:t>
            </a:r>
            <a:r>
              <a:rPr lang="es-PE" sz="2133" dirty="0" smtClean="0">
                <a:solidFill>
                  <a:srgbClr val="050602"/>
                </a:solidFill>
                <a:latin typeface="Catamaran" panose="020B0604020202020204" charset="0"/>
                <a:ea typeface="Montserrat"/>
                <a:cs typeface="Catamaran" panose="020B0604020202020204" charset="0"/>
                <a:sym typeface="Montserrat"/>
              </a:rPr>
              <a:t/>
            </a:r>
            <a:br>
              <a:rPr lang="es-PE" sz="2133" dirty="0" smtClean="0">
                <a:solidFill>
                  <a:srgbClr val="050602"/>
                </a:solidFill>
                <a:latin typeface="Catamaran" panose="020B0604020202020204" charset="0"/>
                <a:ea typeface="Montserrat"/>
                <a:cs typeface="Catamaran" panose="020B0604020202020204" charset="0"/>
                <a:sym typeface="Montserrat"/>
              </a:rPr>
            </a:br>
            <a:r>
              <a:rPr lang="es-PE" sz="2133" dirty="0" smtClean="0">
                <a:solidFill>
                  <a:srgbClr val="050602"/>
                </a:solidFill>
                <a:latin typeface="Catamaran" panose="020B0604020202020204" charset="0"/>
                <a:ea typeface="Montserrat"/>
                <a:cs typeface="Catamaran" panose="020B0604020202020204" charset="0"/>
                <a:sym typeface="Montserrat"/>
              </a:rPr>
              <a:t>plantillaspowerpoint.org</a:t>
            </a:r>
            <a:endParaRPr lang="es-PE" sz="2133" dirty="0">
              <a:solidFill>
                <a:srgbClr val="050602"/>
              </a:solidFill>
              <a:latin typeface="Catamaran" panose="020B0604020202020204" charset="0"/>
              <a:ea typeface="Montserrat"/>
              <a:cs typeface="Catamaran" panose="020B0604020202020204" charset="0"/>
              <a:sym typeface="Montserrat"/>
            </a:endParaRPr>
          </a:p>
          <a:p>
            <a:pPr lvl="0"/>
            <a:endParaRPr sz="2133" b="1" dirty="0">
              <a:solidFill>
                <a:srgbClr val="02FFB3"/>
              </a:solidFill>
              <a:latin typeface="Catamaran" panose="020B0604020202020204" charset="0"/>
              <a:ea typeface="Rubik"/>
              <a:cs typeface="Catamaran" panose="020B0604020202020204" charset="0"/>
              <a:sym typeface="Rubik"/>
            </a:endParaRP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ADD76EE0-86EE-4091-9946-7B9B8D3CFA51}"/>
              </a:ext>
            </a:extLst>
          </p:cNvPr>
          <p:cNvGrpSpPr/>
          <p:nvPr/>
        </p:nvGrpSpPr>
        <p:grpSpPr>
          <a:xfrm>
            <a:off x="1169899" y="2996869"/>
            <a:ext cx="3985576" cy="2126071"/>
            <a:chOff x="877424" y="2601843"/>
            <a:chExt cx="2989182" cy="1594553"/>
          </a:xfrm>
        </p:grpSpPr>
        <p:sp>
          <p:nvSpPr>
            <p:cNvPr id="14" name="Google Shape;272;p42"/>
            <p:cNvSpPr txBox="1"/>
            <p:nvPr/>
          </p:nvSpPr>
          <p:spPr>
            <a:xfrm>
              <a:off x="877424" y="2601843"/>
              <a:ext cx="2117100" cy="30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lvl="0"/>
              <a:r>
                <a:rPr lang="es-PE" sz="2133" dirty="0">
                  <a:solidFill>
                    <a:srgbClr val="7FB23B"/>
                  </a:solidFill>
                  <a:latin typeface="Catamaran" panose="020B0604020202020204" charset="0"/>
                  <a:ea typeface="Rubik"/>
                  <a:cs typeface="Catamaran" panose="020B0604020202020204" charset="0"/>
                  <a:sym typeface="Rubik"/>
                </a:rPr>
                <a:t>IMAGES</a:t>
              </a:r>
              <a:r>
                <a:rPr lang="en" sz="2133" dirty="0">
                  <a:solidFill>
                    <a:srgbClr val="7FB23B"/>
                  </a:solidFill>
                  <a:latin typeface="Catamaran" panose="020B0604020202020204" charset="0"/>
                  <a:ea typeface="Rubik"/>
                  <a:cs typeface="Catamaran" panose="020B0604020202020204" charset="0"/>
                  <a:sym typeface="Rubik"/>
                </a:rPr>
                <a:t> :</a:t>
              </a:r>
              <a:endParaRPr sz="2133" dirty="0">
                <a:solidFill>
                  <a:srgbClr val="7FB23B"/>
                </a:solidFill>
                <a:latin typeface="Catamaran" panose="020B0604020202020204" charset="0"/>
                <a:ea typeface="Rubik"/>
                <a:cs typeface="Catamaran" panose="020B0604020202020204" charset="0"/>
                <a:sym typeface="Rubik"/>
              </a:endParaRPr>
            </a:p>
          </p:txBody>
        </p:sp>
        <p:sp>
          <p:nvSpPr>
            <p:cNvPr id="15" name="Google Shape;273;p42"/>
            <p:cNvSpPr txBox="1"/>
            <p:nvPr/>
          </p:nvSpPr>
          <p:spPr>
            <a:xfrm>
              <a:off x="877424" y="2910468"/>
              <a:ext cx="2989182" cy="12859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marL="380953" indent="-380953">
                <a:buFont typeface="Arial" panose="020B0604020202020204" pitchFamily="34" charset="0"/>
                <a:buChar char="•"/>
              </a:pPr>
              <a:r>
                <a:rPr lang="es-PE" sz="2000" dirty="0">
                  <a:solidFill>
                    <a:srgbClr val="050602"/>
                  </a:solidFill>
                  <a:latin typeface="Catamaran" panose="020B0604020202020204" charset="0"/>
                  <a:ea typeface="Montserrat"/>
                  <a:cs typeface="Catamaran" panose="020B0604020202020204" charset="0"/>
                  <a:sym typeface="Montserrat"/>
                </a:rPr>
                <a:t>unsplash.com</a:t>
              </a:r>
            </a:p>
            <a:p>
              <a:pPr marL="380981" indent="-380981">
                <a:buFont typeface="Arial" panose="020B0604020202020204" pitchFamily="34" charset="0"/>
                <a:buChar char="•"/>
              </a:pPr>
              <a:r>
                <a:rPr lang="es-PE" sz="2000" dirty="0">
                  <a:solidFill>
                    <a:srgbClr val="050602"/>
                  </a:solidFill>
                  <a:latin typeface="Catamaran" panose="020B0604020202020204" charset="0"/>
                  <a:ea typeface="Montserrat"/>
                  <a:cs typeface="Catamaran" panose="020B0604020202020204" charset="0"/>
                  <a:sym typeface="Montserrat"/>
                </a:rPr>
                <a:t>pixabay.com</a:t>
              </a:r>
            </a:p>
            <a:p>
              <a:endParaRPr lang="es-PE" sz="2000" dirty="0">
                <a:solidFill>
                  <a:srgbClr val="050602"/>
                </a:solidFill>
                <a:latin typeface="Catamaran" panose="020B0604020202020204" charset="0"/>
                <a:ea typeface="Montserrat"/>
                <a:cs typeface="Catamaran" panose="020B0604020202020204" charset="0"/>
                <a:sym typeface="Montserrat"/>
              </a:endParaRPr>
            </a:p>
          </p:txBody>
        </p:sp>
      </p:grpSp>
      <p:sp>
        <p:nvSpPr>
          <p:cNvPr id="16" name="Google Shape;274;p42"/>
          <p:cNvSpPr txBox="1"/>
          <p:nvPr/>
        </p:nvSpPr>
        <p:spPr>
          <a:xfrm>
            <a:off x="1169899" y="4622723"/>
            <a:ext cx="2822800" cy="4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133" dirty="0">
                <a:solidFill>
                  <a:srgbClr val="7FB23B"/>
                </a:solidFill>
                <a:latin typeface="Catamaran" panose="020B0604020202020204" charset="0"/>
                <a:ea typeface="Rubik"/>
                <a:cs typeface="Catamaran" panose="020B0604020202020204" charset="0"/>
                <a:sym typeface="Rubik"/>
              </a:rPr>
              <a:t>FONTS :</a:t>
            </a:r>
            <a:endParaRPr sz="2133" dirty="0">
              <a:solidFill>
                <a:srgbClr val="7FB23B"/>
              </a:solidFill>
              <a:latin typeface="Catamaran" panose="020B0604020202020204" charset="0"/>
              <a:ea typeface="Rubik"/>
              <a:cs typeface="Catamaran" panose="020B0604020202020204" charset="0"/>
              <a:sym typeface="Rubik"/>
            </a:endParaRPr>
          </a:p>
        </p:txBody>
      </p:sp>
      <p:sp>
        <p:nvSpPr>
          <p:cNvPr id="17" name="Google Shape;275;p42"/>
          <p:cNvSpPr txBox="1"/>
          <p:nvPr/>
        </p:nvSpPr>
        <p:spPr>
          <a:xfrm>
            <a:off x="1169899" y="5034223"/>
            <a:ext cx="3527168" cy="9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380953" indent="-380953">
              <a:buFont typeface="Arial" panose="020B0604020202020204" pitchFamily="34" charset="0"/>
              <a:buChar char="•"/>
            </a:pPr>
            <a:r>
              <a:rPr lang="es-PE" sz="2000" dirty="0">
                <a:solidFill>
                  <a:srgbClr val="050602"/>
                </a:solidFill>
                <a:latin typeface="Catamaran" panose="020B0604020202020204" charset="0"/>
                <a:ea typeface="Montserrat"/>
                <a:cs typeface="Catamaran" panose="020B0604020202020204" charset="0"/>
                <a:sym typeface="Montserrat"/>
              </a:rPr>
              <a:t>Chau Philomene One</a:t>
            </a:r>
          </a:p>
          <a:p>
            <a:pPr marL="380953" indent="-380953">
              <a:buFont typeface="Arial" panose="020B0604020202020204" pitchFamily="34" charset="0"/>
              <a:buChar char="•"/>
            </a:pPr>
            <a:r>
              <a:rPr lang="es-PE" sz="2000" dirty="0">
                <a:solidFill>
                  <a:srgbClr val="050602"/>
                </a:solidFill>
                <a:latin typeface="Catamaran" panose="020B0604020202020204" charset="0"/>
                <a:ea typeface="Montserrat"/>
                <a:cs typeface="Catamaran" panose="020B0604020202020204" charset="0"/>
                <a:sym typeface="Montserrat"/>
              </a:rPr>
              <a:t>Catamaran</a:t>
            </a:r>
          </a:p>
        </p:txBody>
      </p:sp>
      <p:sp>
        <p:nvSpPr>
          <p:cNvPr id="10" name="Google Shape;263;p42"/>
          <p:cNvSpPr txBox="1">
            <a:spLocks/>
          </p:cNvSpPr>
          <p:nvPr/>
        </p:nvSpPr>
        <p:spPr>
          <a:xfrm>
            <a:off x="3338043" y="483184"/>
            <a:ext cx="54244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3600" b="1" i="0" u="none" strike="noStrike" cap="none">
                <a:solidFill>
                  <a:srgbClr val="27348B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r>
              <a:rPr lang="es-PE" sz="5867" dirty="0">
                <a:solidFill>
                  <a:srgbClr val="0D6600"/>
                </a:solidFill>
                <a:latin typeface="Chau Philomene One" panose="020B0604020202020204" charset="0"/>
                <a:cs typeface="Rubik" panose="020B0604020202020204" charset="-79"/>
              </a:rPr>
              <a:t>FUENTE</a:t>
            </a:r>
          </a:p>
        </p:txBody>
      </p:sp>
      <p:sp>
        <p:nvSpPr>
          <p:cNvPr id="52" name="Freeform 6">
            <a:extLst>
              <a:ext uri="{FF2B5EF4-FFF2-40B4-BE49-F238E27FC236}">
                <a16:creationId xmlns:a16="http://schemas.microsoft.com/office/drawing/2014/main" id="{8EBFAF3F-96B8-4CD2-8F61-1341F2D36B0C}"/>
              </a:ext>
            </a:extLst>
          </p:cNvPr>
          <p:cNvSpPr/>
          <p:nvPr/>
        </p:nvSpPr>
        <p:spPr>
          <a:xfrm>
            <a:off x="0" y="0"/>
            <a:ext cx="3527168" cy="565400"/>
          </a:xfrm>
          <a:custGeom>
            <a:avLst/>
            <a:gdLst>
              <a:gd name="connsiteX0" fmla="*/ 0 w 8422106"/>
              <a:gd name="connsiteY0" fmla="*/ 0 h 1022686"/>
              <a:gd name="connsiteX1" fmla="*/ 7910763 w 8422106"/>
              <a:gd name="connsiteY1" fmla="*/ 0 h 1022686"/>
              <a:gd name="connsiteX2" fmla="*/ 8422106 w 8422106"/>
              <a:gd name="connsiteY2" fmla="*/ 511343 h 1022686"/>
              <a:gd name="connsiteX3" fmla="*/ 8422105 w 8422106"/>
              <a:gd name="connsiteY3" fmla="*/ 511343 h 1022686"/>
              <a:gd name="connsiteX4" fmla="*/ 7910762 w 8422106"/>
              <a:gd name="connsiteY4" fmla="*/ 1022686 h 1022686"/>
              <a:gd name="connsiteX5" fmla="*/ 0 w 8422106"/>
              <a:gd name="connsiteY5" fmla="*/ 1022685 h 1022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422106" h="1022686">
                <a:moveTo>
                  <a:pt x="0" y="0"/>
                </a:moveTo>
                <a:lnTo>
                  <a:pt x="7910763" y="0"/>
                </a:lnTo>
                <a:cubicBezTo>
                  <a:pt x="8193170" y="0"/>
                  <a:pt x="8422106" y="228936"/>
                  <a:pt x="8422106" y="511343"/>
                </a:cubicBezTo>
                <a:lnTo>
                  <a:pt x="8422105" y="511343"/>
                </a:lnTo>
                <a:cubicBezTo>
                  <a:pt x="8422105" y="793750"/>
                  <a:pt x="8193169" y="1022686"/>
                  <a:pt x="7910762" y="1022686"/>
                </a:cubicBezTo>
                <a:lnTo>
                  <a:pt x="0" y="1022685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39" name="Grupo 38">
            <a:extLst>
              <a:ext uri="{FF2B5EF4-FFF2-40B4-BE49-F238E27FC236}">
                <a16:creationId xmlns:a16="http://schemas.microsoft.com/office/drawing/2014/main" id="{817432F9-9411-51F0-DCB5-FF7AA462BDA3}"/>
              </a:ext>
            </a:extLst>
          </p:cNvPr>
          <p:cNvGrpSpPr/>
          <p:nvPr/>
        </p:nvGrpSpPr>
        <p:grpSpPr>
          <a:xfrm rot="287538">
            <a:off x="5591175" y="2646362"/>
            <a:ext cx="4567238" cy="3884614"/>
            <a:chOff x="5591175" y="2646362"/>
            <a:chExt cx="4567238" cy="3884614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437CDAD4-0F9A-EAB3-53ED-9222036E9A5B}"/>
                </a:ext>
              </a:extLst>
            </p:cNvPr>
            <p:cNvSpPr>
              <a:spLocks/>
            </p:cNvSpPr>
            <p:nvPr/>
          </p:nvSpPr>
          <p:spPr bwMode="auto">
            <a:xfrm>
              <a:off x="5724525" y="3411538"/>
              <a:ext cx="3451225" cy="2946400"/>
            </a:xfrm>
            <a:custGeom>
              <a:avLst/>
              <a:gdLst>
                <a:gd name="T0" fmla="*/ 0 w 618"/>
                <a:gd name="T1" fmla="*/ 381 h 527"/>
                <a:gd name="T2" fmla="*/ 16 w 618"/>
                <a:gd name="T3" fmla="*/ 340 h 527"/>
                <a:gd name="T4" fmla="*/ 29 w 618"/>
                <a:gd name="T5" fmla="*/ 328 h 527"/>
                <a:gd name="T6" fmla="*/ 49 w 618"/>
                <a:gd name="T7" fmla="*/ 344 h 527"/>
                <a:gd name="T8" fmla="*/ 64 w 618"/>
                <a:gd name="T9" fmla="*/ 352 h 527"/>
                <a:gd name="T10" fmla="*/ 141 w 618"/>
                <a:gd name="T11" fmla="*/ 307 h 527"/>
                <a:gd name="T12" fmla="*/ 261 w 618"/>
                <a:gd name="T13" fmla="*/ 237 h 527"/>
                <a:gd name="T14" fmla="*/ 278 w 618"/>
                <a:gd name="T15" fmla="*/ 225 h 527"/>
                <a:gd name="T16" fmla="*/ 308 w 618"/>
                <a:gd name="T17" fmla="*/ 57 h 527"/>
                <a:gd name="T18" fmla="*/ 306 w 618"/>
                <a:gd name="T19" fmla="*/ 35 h 527"/>
                <a:gd name="T20" fmla="*/ 336 w 618"/>
                <a:gd name="T21" fmla="*/ 17 h 527"/>
                <a:gd name="T22" fmla="*/ 373 w 618"/>
                <a:gd name="T23" fmla="*/ 8 h 527"/>
                <a:gd name="T24" fmla="*/ 404 w 618"/>
                <a:gd name="T25" fmla="*/ 21 h 527"/>
                <a:gd name="T26" fmla="*/ 389 w 618"/>
                <a:gd name="T27" fmla="*/ 126 h 527"/>
                <a:gd name="T28" fmla="*/ 430 w 618"/>
                <a:gd name="T29" fmla="*/ 73 h 527"/>
                <a:gd name="T30" fmla="*/ 461 w 618"/>
                <a:gd name="T31" fmla="*/ 23 h 527"/>
                <a:gd name="T32" fmla="*/ 499 w 618"/>
                <a:gd name="T33" fmla="*/ 2 h 527"/>
                <a:gd name="T34" fmla="*/ 506 w 618"/>
                <a:gd name="T35" fmla="*/ 6 h 527"/>
                <a:gd name="T36" fmla="*/ 505 w 618"/>
                <a:gd name="T37" fmla="*/ 46 h 527"/>
                <a:gd name="T38" fmla="*/ 527 w 618"/>
                <a:gd name="T39" fmla="*/ 25 h 527"/>
                <a:gd name="T40" fmla="*/ 552 w 618"/>
                <a:gd name="T41" fmla="*/ 40 h 527"/>
                <a:gd name="T42" fmla="*/ 547 w 618"/>
                <a:gd name="T43" fmla="*/ 50 h 527"/>
                <a:gd name="T44" fmla="*/ 540 w 618"/>
                <a:gd name="T45" fmla="*/ 62 h 527"/>
                <a:gd name="T46" fmla="*/ 558 w 618"/>
                <a:gd name="T47" fmla="*/ 54 h 527"/>
                <a:gd name="T48" fmla="*/ 575 w 618"/>
                <a:gd name="T49" fmla="*/ 68 h 527"/>
                <a:gd name="T50" fmla="*/ 554 w 618"/>
                <a:gd name="T51" fmla="*/ 91 h 527"/>
                <a:gd name="T52" fmla="*/ 591 w 618"/>
                <a:gd name="T53" fmla="*/ 118 h 527"/>
                <a:gd name="T54" fmla="*/ 577 w 618"/>
                <a:gd name="T55" fmla="*/ 146 h 527"/>
                <a:gd name="T56" fmla="*/ 575 w 618"/>
                <a:gd name="T57" fmla="*/ 145 h 527"/>
                <a:gd name="T58" fmla="*/ 492 w 618"/>
                <a:gd name="T59" fmla="*/ 150 h 527"/>
                <a:gd name="T60" fmla="*/ 477 w 618"/>
                <a:gd name="T61" fmla="*/ 166 h 527"/>
                <a:gd name="T62" fmla="*/ 429 w 618"/>
                <a:gd name="T63" fmla="*/ 229 h 527"/>
                <a:gd name="T64" fmla="*/ 532 w 618"/>
                <a:gd name="T65" fmla="*/ 202 h 527"/>
                <a:gd name="T66" fmla="*/ 552 w 618"/>
                <a:gd name="T67" fmla="*/ 201 h 527"/>
                <a:gd name="T68" fmla="*/ 551 w 618"/>
                <a:gd name="T69" fmla="*/ 251 h 527"/>
                <a:gd name="T70" fmla="*/ 525 w 618"/>
                <a:gd name="T71" fmla="*/ 264 h 527"/>
                <a:gd name="T72" fmla="*/ 453 w 618"/>
                <a:gd name="T73" fmla="*/ 281 h 527"/>
                <a:gd name="T74" fmla="*/ 436 w 618"/>
                <a:gd name="T75" fmla="*/ 285 h 527"/>
                <a:gd name="T76" fmla="*/ 417 w 618"/>
                <a:gd name="T77" fmla="*/ 301 h 527"/>
                <a:gd name="T78" fmla="*/ 429 w 618"/>
                <a:gd name="T79" fmla="*/ 322 h 527"/>
                <a:gd name="T80" fmla="*/ 482 w 618"/>
                <a:gd name="T81" fmla="*/ 344 h 527"/>
                <a:gd name="T82" fmla="*/ 578 w 618"/>
                <a:gd name="T83" fmla="*/ 348 h 527"/>
                <a:gd name="T84" fmla="*/ 599 w 618"/>
                <a:gd name="T85" fmla="*/ 392 h 527"/>
                <a:gd name="T86" fmla="*/ 546 w 618"/>
                <a:gd name="T87" fmla="*/ 407 h 527"/>
                <a:gd name="T88" fmla="*/ 608 w 618"/>
                <a:gd name="T89" fmla="*/ 415 h 527"/>
                <a:gd name="T90" fmla="*/ 604 w 618"/>
                <a:gd name="T91" fmla="*/ 443 h 527"/>
                <a:gd name="T92" fmla="*/ 487 w 618"/>
                <a:gd name="T93" fmla="*/ 423 h 527"/>
                <a:gd name="T94" fmla="*/ 461 w 618"/>
                <a:gd name="T95" fmla="*/ 418 h 527"/>
                <a:gd name="T96" fmla="*/ 352 w 618"/>
                <a:gd name="T97" fmla="*/ 402 h 527"/>
                <a:gd name="T98" fmla="*/ 286 w 618"/>
                <a:gd name="T99" fmla="*/ 421 h 527"/>
                <a:gd name="T100" fmla="*/ 226 w 618"/>
                <a:gd name="T101" fmla="*/ 464 h 527"/>
                <a:gd name="T102" fmla="*/ 203 w 618"/>
                <a:gd name="T103" fmla="*/ 478 h 527"/>
                <a:gd name="T104" fmla="*/ 193 w 618"/>
                <a:gd name="T105" fmla="*/ 469 h 527"/>
                <a:gd name="T106" fmla="*/ 147 w 618"/>
                <a:gd name="T107" fmla="*/ 430 h 527"/>
                <a:gd name="T108" fmla="*/ 134 w 618"/>
                <a:gd name="T109" fmla="*/ 440 h 527"/>
                <a:gd name="T110" fmla="*/ 167 w 618"/>
                <a:gd name="T111" fmla="*/ 487 h 527"/>
                <a:gd name="T112" fmla="*/ 180 w 618"/>
                <a:gd name="T113" fmla="*/ 492 h 527"/>
                <a:gd name="T114" fmla="*/ 144 w 618"/>
                <a:gd name="T115" fmla="*/ 527 h 527"/>
                <a:gd name="T116" fmla="*/ 134 w 618"/>
                <a:gd name="T117" fmla="*/ 511 h 527"/>
                <a:gd name="T118" fmla="*/ 54 w 618"/>
                <a:gd name="T119" fmla="*/ 407 h 527"/>
                <a:gd name="T120" fmla="*/ 15 w 618"/>
                <a:gd name="T121" fmla="*/ 390 h 527"/>
                <a:gd name="T122" fmla="*/ 0 w 618"/>
                <a:gd name="T123" fmla="*/ 381 h 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18" h="527">
                  <a:moveTo>
                    <a:pt x="0" y="381"/>
                  </a:moveTo>
                  <a:cubicBezTo>
                    <a:pt x="6" y="367"/>
                    <a:pt x="11" y="353"/>
                    <a:pt x="16" y="340"/>
                  </a:cubicBezTo>
                  <a:cubicBezTo>
                    <a:pt x="18" y="334"/>
                    <a:pt x="20" y="325"/>
                    <a:pt x="29" y="328"/>
                  </a:cubicBezTo>
                  <a:cubicBezTo>
                    <a:pt x="37" y="332"/>
                    <a:pt x="50" y="330"/>
                    <a:pt x="49" y="344"/>
                  </a:cubicBezTo>
                  <a:cubicBezTo>
                    <a:pt x="49" y="358"/>
                    <a:pt x="55" y="358"/>
                    <a:pt x="64" y="352"/>
                  </a:cubicBezTo>
                  <a:cubicBezTo>
                    <a:pt x="90" y="337"/>
                    <a:pt x="121" y="332"/>
                    <a:pt x="141" y="307"/>
                  </a:cubicBezTo>
                  <a:cubicBezTo>
                    <a:pt x="188" y="296"/>
                    <a:pt x="215" y="251"/>
                    <a:pt x="261" y="237"/>
                  </a:cubicBezTo>
                  <a:cubicBezTo>
                    <a:pt x="268" y="235"/>
                    <a:pt x="275" y="234"/>
                    <a:pt x="278" y="225"/>
                  </a:cubicBezTo>
                  <a:cubicBezTo>
                    <a:pt x="317" y="174"/>
                    <a:pt x="315" y="116"/>
                    <a:pt x="308" y="57"/>
                  </a:cubicBezTo>
                  <a:cubicBezTo>
                    <a:pt x="307" y="50"/>
                    <a:pt x="306" y="42"/>
                    <a:pt x="306" y="35"/>
                  </a:cubicBezTo>
                  <a:cubicBezTo>
                    <a:pt x="311" y="21"/>
                    <a:pt x="320" y="14"/>
                    <a:pt x="336" y="17"/>
                  </a:cubicBezTo>
                  <a:cubicBezTo>
                    <a:pt x="349" y="20"/>
                    <a:pt x="360" y="12"/>
                    <a:pt x="373" y="8"/>
                  </a:cubicBezTo>
                  <a:cubicBezTo>
                    <a:pt x="386" y="4"/>
                    <a:pt x="398" y="6"/>
                    <a:pt x="404" y="21"/>
                  </a:cubicBezTo>
                  <a:cubicBezTo>
                    <a:pt x="398" y="57"/>
                    <a:pt x="387" y="93"/>
                    <a:pt x="389" y="126"/>
                  </a:cubicBezTo>
                  <a:cubicBezTo>
                    <a:pt x="396" y="107"/>
                    <a:pt x="411" y="88"/>
                    <a:pt x="430" y="73"/>
                  </a:cubicBezTo>
                  <a:cubicBezTo>
                    <a:pt x="446" y="59"/>
                    <a:pt x="457" y="44"/>
                    <a:pt x="461" y="23"/>
                  </a:cubicBezTo>
                  <a:cubicBezTo>
                    <a:pt x="465" y="0"/>
                    <a:pt x="483" y="4"/>
                    <a:pt x="499" y="2"/>
                  </a:cubicBezTo>
                  <a:cubicBezTo>
                    <a:pt x="502" y="3"/>
                    <a:pt x="504" y="4"/>
                    <a:pt x="506" y="6"/>
                  </a:cubicBezTo>
                  <a:cubicBezTo>
                    <a:pt x="511" y="19"/>
                    <a:pt x="510" y="32"/>
                    <a:pt x="505" y="46"/>
                  </a:cubicBezTo>
                  <a:cubicBezTo>
                    <a:pt x="514" y="40"/>
                    <a:pt x="520" y="32"/>
                    <a:pt x="527" y="25"/>
                  </a:cubicBezTo>
                  <a:cubicBezTo>
                    <a:pt x="547" y="18"/>
                    <a:pt x="552" y="21"/>
                    <a:pt x="552" y="40"/>
                  </a:cubicBezTo>
                  <a:cubicBezTo>
                    <a:pt x="551" y="44"/>
                    <a:pt x="549" y="47"/>
                    <a:pt x="547" y="50"/>
                  </a:cubicBezTo>
                  <a:cubicBezTo>
                    <a:pt x="544" y="53"/>
                    <a:pt x="542" y="56"/>
                    <a:pt x="540" y="62"/>
                  </a:cubicBezTo>
                  <a:cubicBezTo>
                    <a:pt x="548" y="62"/>
                    <a:pt x="552" y="55"/>
                    <a:pt x="558" y="54"/>
                  </a:cubicBezTo>
                  <a:cubicBezTo>
                    <a:pt x="567" y="54"/>
                    <a:pt x="572" y="59"/>
                    <a:pt x="575" y="68"/>
                  </a:cubicBezTo>
                  <a:cubicBezTo>
                    <a:pt x="573" y="82"/>
                    <a:pt x="562" y="87"/>
                    <a:pt x="554" y="91"/>
                  </a:cubicBezTo>
                  <a:cubicBezTo>
                    <a:pt x="569" y="94"/>
                    <a:pt x="582" y="103"/>
                    <a:pt x="591" y="118"/>
                  </a:cubicBezTo>
                  <a:cubicBezTo>
                    <a:pt x="590" y="129"/>
                    <a:pt x="588" y="140"/>
                    <a:pt x="577" y="146"/>
                  </a:cubicBezTo>
                  <a:cubicBezTo>
                    <a:pt x="576" y="146"/>
                    <a:pt x="576" y="146"/>
                    <a:pt x="575" y="145"/>
                  </a:cubicBezTo>
                  <a:cubicBezTo>
                    <a:pt x="537" y="114"/>
                    <a:pt x="528" y="114"/>
                    <a:pt x="492" y="150"/>
                  </a:cubicBezTo>
                  <a:cubicBezTo>
                    <a:pt x="487" y="155"/>
                    <a:pt x="482" y="160"/>
                    <a:pt x="477" y="166"/>
                  </a:cubicBezTo>
                  <a:cubicBezTo>
                    <a:pt x="461" y="185"/>
                    <a:pt x="446" y="205"/>
                    <a:pt x="429" y="229"/>
                  </a:cubicBezTo>
                  <a:cubicBezTo>
                    <a:pt x="465" y="221"/>
                    <a:pt x="500" y="217"/>
                    <a:pt x="532" y="202"/>
                  </a:cubicBezTo>
                  <a:cubicBezTo>
                    <a:pt x="538" y="199"/>
                    <a:pt x="545" y="190"/>
                    <a:pt x="552" y="201"/>
                  </a:cubicBezTo>
                  <a:cubicBezTo>
                    <a:pt x="555" y="218"/>
                    <a:pt x="556" y="234"/>
                    <a:pt x="551" y="251"/>
                  </a:cubicBezTo>
                  <a:cubicBezTo>
                    <a:pt x="545" y="260"/>
                    <a:pt x="534" y="261"/>
                    <a:pt x="525" y="264"/>
                  </a:cubicBezTo>
                  <a:cubicBezTo>
                    <a:pt x="501" y="271"/>
                    <a:pt x="477" y="276"/>
                    <a:pt x="453" y="281"/>
                  </a:cubicBezTo>
                  <a:cubicBezTo>
                    <a:pt x="448" y="282"/>
                    <a:pt x="442" y="283"/>
                    <a:pt x="436" y="285"/>
                  </a:cubicBezTo>
                  <a:cubicBezTo>
                    <a:pt x="428" y="288"/>
                    <a:pt x="419" y="291"/>
                    <a:pt x="417" y="301"/>
                  </a:cubicBezTo>
                  <a:cubicBezTo>
                    <a:pt x="415" y="311"/>
                    <a:pt x="422" y="318"/>
                    <a:pt x="429" y="322"/>
                  </a:cubicBezTo>
                  <a:cubicBezTo>
                    <a:pt x="446" y="333"/>
                    <a:pt x="462" y="341"/>
                    <a:pt x="482" y="344"/>
                  </a:cubicBezTo>
                  <a:cubicBezTo>
                    <a:pt x="514" y="348"/>
                    <a:pt x="546" y="347"/>
                    <a:pt x="578" y="348"/>
                  </a:cubicBezTo>
                  <a:cubicBezTo>
                    <a:pt x="606" y="356"/>
                    <a:pt x="611" y="365"/>
                    <a:pt x="599" y="392"/>
                  </a:cubicBezTo>
                  <a:cubicBezTo>
                    <a:pt x="582" y="405"/>
                    <a:pt x="562" y="403"/>
                    <a:pt x="546" y="407"/>
                  </a:cubicBezTo>
                  <a:cubicBezTo>
                    <a:pt x="565" y="411"/>
                    <a:pt x="587" y="409"/>
                    <a:pt x="608" y="415"/>
                  </a:cubicBezTo>
                  <a:cubicBezTo>
                    <a:pt x="618" y="426"/>
                    <a:pt x="614" y="435"/>
                    <a:pt x="604" y="443"/>
                  </a:cubicBezTo>
                  <a:cubicBezTo>
                    <a:pt x="564" y="443"/>
                    <a:pt x="526" y="429"/>
                    <a:pt x="487" y="423"/>
                  </a:cubicBezTo>
                  <a:cubicBezTo>
                    <a:pt x="478" y="422"/>
                    <a:pt x="470" y="419"/>
                    <a:pt x="461" y="418"/>
                  </a:cubicBezTo>
                  <a:cubicBezTo>
                    <a:pt x="425" y="409"/>
                    <a:pt x="389" y="402"/>
                    <a:pt x="352" y="402"/>
                  </a:cubicBezTo>
                  <a:cubicBezTo>
                    <a:pt x="327" y="402"/>
                    <a:pt x="306" y="408"/>
                    <a:pt x="286" y="421"/>
                  </a:cubicBezTo>
                  <a:cubicBezTo>
                    <a:pt x="265" y="434"/>
                    <a:pt x="246" y="449"/>
                    <a:pt x="226" y="464"/>
                  </a:cubicBezTo>
                  <a:cubicBezTo>
                    <a:pt x="219" y="470"/>
                    <a:pt x="212" y="477"/>
                    <a:pt x="203" y="478"/>
                  </a:cubicBezTo>
                  <a:cubicBezTo>
                    <a:pt x="197" y="477"/>
                    <a:pt x="195" y="474"/>
                    <a:pt x="193" y="469"/>
                  </a:cubicBezTo>
                  <a:cubicBezTo>
                    <a:pt x="185" y="447"/>
                    <a:pt x="165" y="440"/>
                    <a:pt x="147" y="430"/>
                  </a:cubicBezTo>
                  <a:cubicBezTo>
                    <a:pt x="138" y="425"/>
                    <a:pt x="133" y="430"/>
                    <a:pt x="134" y="440"/>
                  </a:cubicBezTo>
                  <a:cubicBezTo>
                    <a:pt x="135" y="468"/>
                    <a:pt x="143" y="482"/>
                    <a:pt x="167" y="487"/>
                  </a:cubicBezTo>
                  <a:cubicBezTo>
                    <a:pt x="172" y="488"/>
                    <a:pt x="176" y="488"/>
                    <a:pt x="180" y="492"/>
                  </a:cubicBezTo>
                  <a:cubicBezTo>
                    <a:pt x="178" y="513"/>
                    <a:pt x="160" y="519"/>
                    <a:pt x="144" y="527"/>
                  </a:cubicBezTo>
                  <a:cubicBezTo>
                    <a:pt x="136" y="524"/>
                    <a:pt x="136" y="517"/>
                    <a:pt x="134" y="511"/>
                  </a:cubicBezTo>
                  <a:cubicBezTo>
                    <a:pt x="118" y="468"/>
                    <a:pt x="88" y="436"/>
                    <a:pt x="54" y="407"/>
                  </a:cubicBezTo>
                  <a:cubicBezTo>
                    <a:pt x="43" y="397"/>
                    <a:pt x="29" y="393"/>
                    <a:pt x="15" y="390"/>
                  </a:cubicBezTo>
                  <a:cubicBezTo>
                    <a:pt x="9" y="389"/>
                    <a:pt x="0" y="391"/>
                    <a:pt x="0" y="381"/>
                  </a:cubicBezTo>
                  <a:close/>
                </a:path>
              </a:pathLst>
            </a:custGeom>
            <a:solidFill>
              <a:srgbClr val="B6CE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DA818CF5-1333-3E59-895C-C36BA8B01EA3}"/>
                </a:ext>
              </a:extLst>
            </p:cNvPr>
            <p:cNvSpPr>
              <a:spLocks/>
            </p:cNvSpPr>
            <p:nvPr/>
          </p:nvSpPr>
          <p:spPr bwMode="auto">
            <a:xfrm>
              <a:off x="5591175" y="5541963"/>
              <a:ext cx="942975" cy="989013"/>
            </a:xfrm>
            <a:custGeom>
              <a:avLst/>
              <a:gdLst>
                <a:gd name="T0" fmla="*/ 169 w 169"/>
                <a:gd name="T1" fmla="*/ 144 h 177"/>
                <a:gd name="T2" fmla="*/ 62 w 169"/>
                <a:gd name="T3" fmla="*/ 147 h 177"/>
                <a:gd name="T4" fmla="*/ 12 w 169"/>
                <a:gd name="T5" fmla="*/ 88 h 177"/>
                <a:gd name="T6" fmla="*/ 24 w 169"/>
                <a:gd name="T7" fmla="*/ 0 h 177"/>
                <a:gd name="T8" fmla="*/ 76 w 169"/>
                <a:gd name="T9" fmla="*/ 18 h 177"/>
                <a:gd name="T10" fmla="*/ 165 w 169"/>
                <a:gd name="T11" fmla="*/ 136 h 177"/>
                <a:gd name="T12" fmla="*/ 169 w 169"/>
                <a:gd name="T13" fmla="*/ 144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9" h="177">
                  <a:moveTo>
                    <a:pt x="169" y="144"/>
                  </a:moveTo>
                  <a:cubicBezTo>
                    <a:pt x="139" y="176"/>
                    <a:pt x="99" y="177"/>
                    <a:pt x="62" y="147"/>
                  </a:cubicBezTo>
                  <a:cubicBezTo>
                    <a:pt x="42" y="130"/>
                    <a:pt x="26" y="110"/>
                    <a:pt x="12" y="88"/>
                  </a:cubicBezTo>
                  <a:cubicBezTo>
                    <a:pt x="0" y="56"/>
                    <a:pt x="2" y="27"/>
                    <a:pt x="24" y="0"/>
                  </a:cubicBezTo>
                  <a:cubicBezTo>
                    <a:pt x="41" y="6"/>
                    <a:pt x="61" y="6"/>
                    <a:pt x="76" y="18"/>
                  </a:cubicBezTo>
                  <a:cubicBezTo>
                    <a:pt x="115" y="50"/>
                    <a:pt x="149" y="86"/>
                    <a:pt x="165" y="136"/>
                  </a:cubicBezTo>
                  <a:cubicBezTo>
                    <a:pt x="166" y="139"/>
                    <a:pt x="168" y="142"/>
                    <a:pt x="169" y="144"/>
                  </a:cubicBezTo>
                  <a:close/>
                </a:path>
              </a:pathLst>
            </a:custGeom>
            <a:solidFill>
              <a:srgbClr val="C8D86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A57C2133-8D62-C05D-0CF5-5D08C3E140EB}"/>
                </a:ext>
              </a:extLst>
            </p:cNvPr>
            <p:cNvSpPr>
              <a:spLocks/>
            </p:cNvSpPr>
            <p:nvPr/>
          </p:nvSpPr>
          <p:spPr bwMode="auto">
            <a:xfrm>
              <a:off x="9459913" y="3395663"/>
              <a:ext cx="698500" cy="1681163"/>
            </a:xfrm>
            <a:custGeom>
              <a:avLst/>
              <a:gdLst>
                <a:gd name="T0" fmla="*/ 119 w 125"/>
                <a:gd name="T1" fmla="*/ 239 h 301"/>
                <a:gd name="T2" fmla="*/ 104 w 125"/>
                <a:gd name="T3" fmla="*/ 284 h 301"/>
                <a:gd name="T4" fmla="*/ 46 w 125"/>
                <a:gd name="T5" fmla="*/ 277 h 301"/>
                <a:gd name="T6" fmla="*/ 38 w 125"/>
                <a:gd name="T7" fmla="*/ 181 h 301"/>
                <a:gd name="T8" fmla="*/ 37 w 125"/>
                <a:gd name="T9" fmla="*/ 134 h 301"/>
                <a:gd name="T10" fmla="*/ 9 w 125"/>
                <a:gd name="T11" fmla="*/ 62 h 301"/>
                <a:gd name="T12" fmla="*/ 17 w 125"/>
                <a:gd name="T13" fmla="*/ 11 h 301"/>
                <a:gd name="T14" fmla="*/ 37 w 125"/>
                <a:gd name="T15" fmla="*/ 3 h 301"/>
                <a:gd name="T16" fmla="*/ 56 w 125"/>
                <a:gd name="T17" fmla="*/ 41 h 301"/>
                <a:gd name="T18" fmla="*/ 79 w 125"/>
                <a:gd name="T19" fmla="*/ 101 h 301"/>
                <a:gd name="T20" fmla="*/ 85 w 125"/>
                <a:gd name="T21" fmla="*/ 111 h 301"/>
                <a:gd name="T22" fmla="*/ 115 w 125"/>
                <a:gd name="T23" fmla="*/ 186 h 301"/>
                <a:gd name="T24" fmla="*/ 119 w 125"/>
                <a:gd name="T25" fmla="*/ 239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5" h="301">
                  <a:moveTo>
                    <a:pt x="119" y="239"/>
                  </a:moveTo>
                  <a:cubicBezTo>
                    <a:pt x="113" y="254"/>
                    <a:pt x="113" y="270"/>
                    <a:pt x="104" y="284"/>
                  </a:cubicBezTo>
                  <a:cubicBezTo>
                    <a:pt x="84" y="301"/>
                    <a:pt x="63" y="299"/>
                    <a:pt x="46" y="277"/>
                  </a:cubicBezTo>
                  <a:cubicBezTo>
                    <a:pt x="23" y="247"/>
                    <a:pt x="26" y="213"/>
                    <a:pt x="38" y="181"/>
                  </a:cubicBezTo>
                  <a:cubicBezTo>
                    <a:pt x="45" y="164"/>
                    <a:pt x="45" y="150"/>
                    <a:pt x="37" y="134"/>
                  </a:cubicBezTo>
                  <a:cubicBezTo>
                    <a:pt x="27" y="111"/>
                    <a:pt x="22" y="85"/>
                    <a:pt x="9" y="62"/>
                  </a:cubicBezTo>
                  <a:cubicBezTo>
                    <a:pt x="0" y="46"/>
                    <a:pt x="7" y="27"/>
                    <a:pt x="17" y="11"/>
                  </a:cubicBezTo>
                  <a:cubicBezTo>
                    <a:pt x="21" y="4"/>
                    <a:pt x="28" y="0"/>
                    <a:pt x="37" y="3"/>
                  </a:cubicBezTo>
                  <a:cubicBezTo>
                    <a:pt x="50" y="13"/>
                    <a:pt x="55" y="26"/>
                    <a:pt x="56" y="41"/>
                  </a:cubicBezTo>
                  <a:cubicBezTo>
                    <a:pt x="57" y="64"/>
                    <a:pt x="64" y="84"/>
                    <a:pt x="79" y="101"/>
                  </a:cubicBezTo>
                  <a:cubicBezTo>
                    <a:pt x="82" y="104"/>
                    <a:pt x="86" y="107"/>
                    <a:pt x="85" y="111"/>
                  </a:cubicBezTo>
                  <a:cubicBezTo>
                    <a:pt x="85" y="140"/>
                    <a:pt x="99" y="163"/>
                    <a:pt x="115" y="186"/>
                  </a:cubicBezTo>
                  <a:cubicBezTo>
                    <a:pt x="125" y="201"/>
                    <a:pt x="118" y="221"/>
                    <a:pt x="119" y="239"/>
                  </a:cubicBezTo>
                  <a:close/>
                </a:path>
              </a:pathLst>
            </a:custGeom>
            <a:solidFill>
              <a:srgbClr val="4B97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8">
              <a:extLst>
                <a:ext uri="{FF2B5EF4-FFF2-40B4-BE49-F238E27FC236}">
                  <a16:creationId xmlns:a16="http://schemas.microsoft.com/office/drawing/2014/main" id="{DD68D94D-A9C6-7231-6E25-3B349BA6AE5F}"/>
                </a:ext>
              </a:extLst>
            </p:cNvPr>
            <p:cNvSpPr>
              <a:spLocks/>
            </p:cNvSpPr>
            <p:nvPr/>
          </p:nvSpPr>
          <p:spPr bwMode="auto">
            <a:xfrm>
              <a:off x="7188200" y="2947988"/>
              <a:ext cx="2400300" cy="2627313"/>
            </a:xfrm>
            <a:custGeom>
              <a:avLst/>
              <a:gdLst>
                <a:gd name="T0" fmla="*/ 7 w 430"/>
                <a:gd name="T1" fmla="*/ 56 h 470"/>
                <a:gd name="T2" fmla="*/ 26 w 430"/>
                <a:gd name="T3" fmla="*/ 22 h 470"/>
                <a:gd name="T4" fmla="*/ 59 w 430"/>
                <a:gd name="T5" fmla="*/ 38 h 470"/>
                <a:gd name="T6" fmla="*/ 79 w 430"/>
                <a:gd name="T7" fmla="*/ 30 h 470"/>
                <a:gd name="T8" fmla="*/ 174 w 430"/>
                <a:gd name="T9" fmla="*/ 10 h 470"/>
                <a:gd name="T10" fmla="*/ 199 w 430"/>
                <a:gd name="T11" fmla="*/ 6 h 470"/>
                <a:gd name="T12" fmla="*/ 241 w 430"/>
                <a:gd name="T13" fmla="*/ 19 h 470"/>
                <a:gd name="T14" fmla="*/ 295 w 430"/>
                <a:gd name="T15" fmla="*/ 58 h 470"/>
                <a:gd name="T16" fmla="*/ 322 w 430"/>
                <a:gd name="T17" fmla="*/ 74 h 470"/>
                <a:gd name="T18" fmla="*/ 354 w 430"/>
                <a:gd name="T19" fmla="*/ 82 h 470"/>
                <a:gd name="T20" fmla="*/ 387 w 430"/>
                <a:gd name="T21" fmla="*/ 109 h 470"/>
                <a:gd name="T22" fmla="*/ 403 w 430"/>
                <a:gd name="T23" fmla="*/ 138 h 470"/>
                <a:gd name="T24" fmla="*/ 409 w 430"/>
                <a:gd name="T25" fmla="*/ 166 h 470"/>
                <a:gd name="T26" fmla="*/ 421 w 430"/>
                <a:gd name="T27" fmla="*/ 228 h 470"/>
                <a:gd name="T28" fmla="*/ 420 w 430"/>
                <a:gd name="T29" fmla="*/ 264 h 470"/>
                <a:gd name="T30" fmla="*/ 402 w 430"/>
                <a:gd name="T31" fmla="*/ 341 h 470"/>
                <a:gd name="T32" fmla="*/ 394 w 430"/>
                <a:gd name="T33" fmla="*/ 380 h 470"/>
                <a:gd name="T34" fmla="*/ 398 w 430"/>
                <a:gd name="T35" fmla="*/ 410 h 470"/>
                <a:gd name="T36" fmla="*/ 411 w 430"/>
                <a:gd name="T37" fmla="*/ 441 h 470"/>
                <a:gd name="T38" fmla="*/ 409 w 430"/>
                <a:gd name="T39" fmla="*/ 464 h 470"/>
                <a:gd name="T40" fmla="*/ 386 w 430"/>
                <a:gd name="T41" fmla="*/ 461 h 470"/>
                <a:gd name="T42" fmla="*/ 378 w 430"/>
                <a:gd name="T43" fmla="*/ 419 h 470"/>
                <a:gd name="T44" fmla="*/ 380 w 430"/>
                <a:gd name="T45" fmla="*/ 321 h 470"/>
                <a:gd name="T46" fmla="*/ 389 w 430"/>
                <a:gd name="T47" fmla="*/ 286 h 470"/>
                <a:gd name="T48" fmla="*/ 380 w 430"/>
                <a:gd name="T49" fmla="*/ 267 h 470"/>
                <a:gd name="T50" fmla="*/ 369 w 430"/>
                <a:gd name="T51" fmla="*/ 225 h 470"/>
                <a:gd name="T52" fmla="*/ 357 w 430"/>
                <a:gd name="T53" fmla="*/ 119 h 470"/>
                <a:gd name="T54" fmla="*/ 351 w 430"/>
                <a:gd name="T55" fmla="*/ 111 h 470"/>
                <a:gd name="T56" fmla="*/ 264 w 430"/>
                <a:gd name="T57" fmla="*/ 76 h 470"/>
                <a:gd name="T58" fmla="*/ 216 w 430"/>
                <a:gd name="T59" fmla="*/ 54 h 470"/>
                <a:gd name="T60" fmla="*/ 203 w 430"/>
                <a:gd name="T61" fmla="*/ 46 h 470"/>
                <a:gd name="T62" fmla="*/ 134 w 430"/>
                <a:gd name="T63" fmla="*/ 44 h 470"/>
                <a:gd name="T64" fmla="*/ 62 w 430"/>
                <a:gd name="T65" fmla="*/ 56 h 470"/>
                <a:gd name="T66" fmla="*/ 27 w 430"/>
                <a:gd name="T67" fmla="*/ 79 h 470"/>
                <a:gd name="T68" fmla="*/ 7 w 430"/>
                <a:gd name="T69" fmla="*/ 89 h 470"/>
                <a:gd name="T70" fmla="*/ 7 w 430"/>
                <a:gd name="T71" fmla="*/ 56 h 4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30" h="470">
                  <a:moveTo>
                    <a:pt x="7" y="56"/>
                  </a:moveTo>
                  <a:cubicBezTo>
                    <a:pt x="12" y="44"/>
                    <a:pt x="14" y="31"/>
                    <a:pt x="26" y="22"/>
                  </a:cubicBezTo>
                  <a:cubicBezTo>
                    <a:pt x="34" y="44"/>
                    <a:pt x="36" y="45"/>
                    <a:pt x="59" y="38"/>
                  </a:cubicBezTo>
                  <a:cubicBezTo>
                    <a:pt x="66" y="36"/>
                    <a:pt x="72" y="33"/>
                    <a:pt x="79" y="30"/>
                  </a:cubicBezTo>
                  <a:cubicBezTo>
                    <a:pt x="110" y="18"/>
                    <a:pt x="139" y="1"/>
                    <a:pt x="174" y="10"/>
                  </a:cubicBezTo>
                  <a:cubicBezTo>
                    <a:pt x="182" y="12"/>
                    <a:pt x="191" y="9"/>
                    <a:pt x="199" y="6"/>
                  </a:cubicBezTo>
                  <a:cubicBezTo>
                    <a:pt x="216" y="0"/>
                    <a:pt x="231" y="4"/>
                    <a:pt x="241" y="19"/>
                  </a:cubicBezTo>
                  <a:cubicBezTo>
                    <a:pt x="255" y="38"/>
                    <a:pt x="272" y="52"/>
                    <a:pt x="295" y="58"/>
                  </a:cubicBezTo>
                  <a:cubicBezTo>
                    <a:pt x="305" y="61"/>
                    <a:pt x="314" y="66"/>
                    <a:pt x="322" y="74"/>
                  </a:cubicBezTo>
                  <a:cubicBezTo>
                    <a:pt x="331" y="84"/>
                    <a:pt x="342" y="82"/>
                    <a:pt x="354" y="82"/>
                  </a:cubicBezTo>
                  <a:cubicBezTo>
                    <a:pt x="376" y="83"/>
                    <a:pt x="381" y="86"/>
                    <a:pt x="387" y="109"/>
                  </a:cubicBezTo>
                  <a:cubicBezTo>
                    <a:pt x="390" y="120"/>
                    <a:pt x="393" y="130"/>
                    <a:pt x="403" y="138"/>
                  </a:cubicBezTo>
                  <a:cubicBezTo>
                    <a:pt x="411" y="145"/>
                    <a:pt x="410" y="155"/>
                    <a:pt x="409" y="166"/>
                  </a:cubicBezTo>
                  <a:cubicBezTo>
                    <a:pt x="407" y="187"/>
                    <a:pt x="405" y="209"/>
                    <a:pt x="421" y="228"/>
                  </a:cubicBezTo>
                  <a:cubicBezTo>
                    <a:pt x="430" y="239"/>
                    <a:pt x="426" y="253"/>
                    <a:pt x="420" y="264"/>
                  </a:cubicBezTo>
                  <a:cubicBezTo>
                    <a:pt x="407" y="288"/>
                    <a:pt x="403" y="314"/>
                    <a:pt x="402" y="341"/>
                  </a:cubicBezTo>
                  <a:cubicBezTo>
                    <a:pt x="401" y="354"/>
                    <a:pt x="400" y="367"/>
                    <a:pt x="394" y="380"/>
                  </a:cubicBezTo>
                  <a:cubicBezTo>
                    <a:pt x="390" y="390"/>
                    <a:pt x="393" y="401"/>
                    <a:pt x="398" y="410"/>
                  </a:cubicBezTo>
                  <a:cubicBezTo>
                    <a:pt x="402" y="421"/>
                    <a:pt x="408" y="430"/>
                    <a:pt x="411" y="441"/>
                  </a:cubicBezTo>
                  <a:cubicBezTo>
                    <a:pt x="414" y="449"/>
                    <a:pt x="418" y="458"/>
                    <a:pt x="409" y="464"/>
                  </a:cubicBezTo>
                  <a:cubicBezTo>
                    <a:pt x="402" y="470"/>
                    <a:pt x="393" y="466"/>
                    <a:pt x="386" y="461"/>
                  </a:cubicBezTo>
                  <a:cubicBezTo>
                    <a:pt x="387" y="446"/>
                    <a:pt x="380" y="433"/>
                    <a:pt x="378" y="419"/>
                  </a:cubicBezTo>
                  <a:cubicBezTo>
                    <a:pt x="373" y="387"/>
                    <a:pt x="359" y="353"/>
                    <a:pt x="380" y="321"/>
                  </a:cubicBezTo>
                  <a:cubicBezTo>
                    <a:pt x="386" y="311"/>
                    <a:pt x="389" y="299"/>
                    <a:pt x="389" y="286"/>
                  </a:cubicBezTo>
                  <a:cubicBezTo>
                    <a:pt x="389" y="279"/>
                    <a:pt x="387" y="272"/>
                    <a:pt x="380" y="267"/>
                  </a:cubicBezTo>
                  <a:cubicBezTo>
                    <a:pt x="363" y="257"/>
                    <a:pt x="362" y="241"/>
                    <a:pt x="369" y="225"/>
                  </a:cubicBezTo>
                  <a:cubicBezTo>
                    <a:pt x="389" y="187"/>
                    <a:pt x="372" y="153"/>
                    <a:pt x="357" y="119"/>
                  </a:cubicBezTo>
                  <a:cubicBezTo>
                    <a:pt x="355" y="116"/>
                    <a:pt x="354" y="112"/>
                    <a:pt x="351" y="111"/>
                  </a:cubicBezTo>
                  <a:cubicBezTo>
                    <a:pt x="320" y="106"/>
                    <a:pt x="300" y="73"/>
                    <a:pt x="264" y="76"/>
                  </a:cubicBezTo>
                  <a:cubicBezTo>
                    <a:pt x="245" y="78"/>
                    <a:pt x="226" y="73"/>
                    <a:pt x="216" y="54"/>
                  </a:cubicBezTo>
                  <a:cubicBezTo>
                    <a:pt x="213" y="49"/>
                    <a:pt x="208" y="47"/>
                    <a:pt x="203" y="46"/>
                  </a:cubicBezTo>
                  <a:cubicBezTo>
                    <a:pt x="180" y="41"/>
                    <a:pt x="156" y="41"/>
                    <a:pt x="134" y="44"/>
                  </a:cubicBezTo>
                  <a:cubicBezTo>
                    <a:pt x="110" y="48"/>
                    <a:pt x="85" y="49"/>
                    <a:pt x="62" y="56"/>
                  </a:cubicBezTo>
                  <a:cubicBezTo>
                    <a:pt x="47" y="61"/>
                    <a:pt x="34" y="64"/>
                    <a:pt x="27" y="79"/>
                  </a:cubicBezTo>
                  <a:cubicBezTo>
                    <a:pt x="24" y="87"/>
                    <a:pt x="18" y="94"/>
                    <a:pt x="7" y="89"/>
                  </a:cubicBezTo>
                  <a:cubicBezTo>
                    <a:pt x="0" y="78"/>
                    <a:pt x="9" y="67"/>
                    <a:pt x="7" y="56"/>
                  </a:cubicBezTo>
                  <a:close/>
                </a:path>
              </a:pathLst>
            </a:custGeom>
            <a:solidFill>
              <a:srgbClr val="3C77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9">
              <a:extLst>
                <a:ext uri="{FF2B5EF4-FFF2-40B4-BE49-F238E27FC236}">
                  <a16:creationId xmlns:a16="http://schemas.microsoft.com/office/drawing/2014/main" id="{923C8F71-DF4A-4D2A-7A7F-CB6B65249BF9}"/>
                </a:ext>
              </a:extLst>
            </p:cNvPr>
            <p:cNvSpPr>
              <a:spLocks/>
            </p:cNvSpPr>
            <p:nvPr/>
          </p:nvSpPr>
          <p:spPr bwMode="auto">
            <a:xfrm>
              <a:off x="9337675" y="3300413"/>
              <a:ext cx="703263" cy="2386013"/>
            </a:xfrm>
            <a:custGeom>
              <a:avLst/>
              <a:gdLst>
                <a:gd name="T0" fmla="*/ 59 w 126"/>
                <a:gd name="T1" fmla="*/ 20 h 427"/>
                <a:gd name="T2" fmla="*/ 41 w 126"/>
                <a:gd name="T3" fmla="*/ 90 h 427"/>
                <a:gd name="T4" fmla="*/ 55 w 126"/>
                <a:gd name="T5" fmla="*/ 120 h 427"/>
                <a:gd name="T6" fmla="*/ 70 w 126"/>
                <a:gd name="T7" fmla="*/ 160 h 427"/>
                <a:gd name="T8" fmla="*/ 68 w 126"/>
                <a:gd name="T9" fmla="*/ 194 h 427"/>
                <a:gd name="T10" fmla="*/ 63 w 126"/>
                <a:gd name="T11" fmla="*/ 278 h 427"/>
                <a:gd name="T12" fmla="*/ 126 w 126"/>
                <a:gd name="T13" fmla="*/ 301 h 427"/>
                <a:gd name="T14" fmla="*/ 86 w 126"/>
                <a:gd name="T15" fmla="*/ 378 h 427"/>
                <a:gd name="T16" fmla="*/ 82 w 126"/>
                <a:gd name="T17" fmla="*/ 421 h 427"/>
                <a:gd name="T18" fmla="*/ 63 w 126"/>
                <a:gd name="T19" fmla="*/ 417 h 427"/>
                <a:gd name="T20" fmla="*/ 42 w 126"/>
                <a:gd name="T21" fmla="*/ 394 h 427"/>
                <a:gd name="T22" fmla="*/ 18 w 126"/>
                <a:gd name="T23" fmla="*/ 287 h 427"/>
                <a:gd name="T24" fmla="*/ 21 w 126"/>
                <a:gd name="T25" fmla="*/ 263 h 427"/>
                <a:gd name="T26" fmla="*/ 38 w 126"/>
                <a:gd name="T27" fmla="*/ 222 h 427"/>
                <a:gd name="T28" fmla="*/ 42 w 126"/>
                <a:gd name="T29" fmla="*/ 163 h 427"/>
                <a:gd name="T30" fmla="*/ 28 w 126"/>
                <a:gd name="T31" fmla="*/ 104 h 427"/>
                <a:gd name="T32" fmla="*/ 13 w 126"/>
                <a:gd name="T33" fmla="*/ 71 h 427"/>
                <a:gd name="T34" fmla="*/ 12 w 126"/>
                <a:gd name="T35" fmla="*/ 46 h 427"/>
                <a:gd name="T36" fmla="*/ 19 w 126"/>
                <a:gd name="T37" fmla="*/ 22 h 427"/>
                <a:gd name="T38" fmla="*/ 25 w 126"/>
                <a:gd name="T39" fmla="*/ 4 h 427"/>
                <a:gd name="T40" fmla="*/ 43 w 126"/>
                <a:gd name="T41" fmla="*/ 9 h 427"/>
                <a:gd name="T42" fmla="*/ 55 w 126"/>
                <a:gd name="T43" fmla="*/ 16 h 427"/>
                <a:gd name="T44" fmla="*/ 59 w 126"/>
                <a:gd name="T45" fmla="*/ 20 h 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26" h="427">
                  <a:moveTo>
                    <a:pt x="59" y="20"/>
                  </a:moveTo>
                  <a:cubicBezTo>
                    <a:pt x="34" y="30"/>
                    <a:pt x="23" y="69"/>
                    <a:pt x="41" y="90"/>
                  </a:cubicBezTo>
                  <a:cubicBezTo>
                    <a:pt x="49" y="99"/>
                    <a:pt x="53" y="108"/>
                    <a:pt x="55" y="120"/>
                  </a:cubicBezTo>
                  <a:cubicBezTo>
                    <a:pt x="57" y="134"/>
                    <a:pt x="61" y="148"/>
                    <a:pt x="70" y="160"/>
                  </a:cubicBezTo>
                  <a:cubicBezTo>
                    <a:pt x="77" y="171"/>
                    <a:pt x="74" y="182"/>
                    <a:pt x="68" y="194"/>
                  </a:cubicBezTo>
                  <a:cubicBezTo>
                    <a:pt x="53" y="221"/>
                    <a:pt x="53" y="250"/>
                    <a:pt x="63" y="278"/>
                  </a:cubicBezTo>
                  <a:cubicBezTo>
                    <a:pt x="72" y="304"/>
                    <a:pt x="95" y="311"/>
                    <a:pt x="126" y="301"/>
                  </a:cubicBezTo>
                  <a:cubicBezTo>
                    <a:pt x="117" y="329"/>
                    <a:pt x="101" y="353"/>
                    <a:pt x="86" y="378"/>
                  </a:cubicBezTo>
                  <a:cubicBezTo>
                    <a:pt x="80" y="392"/>
                    <a:pt x="86" y="407"/>
                    <a:pt x="82" y="421"/>
                  </a:cubicBezTo>
                  <a:cubicBezTo>
                    <a:pt x="75" y="427"/>
                    <a:pt x="68" y="423"/>
                    <a:pt x="63" y="417"/>
                  </a:cubicBezTo>
                  <a:cubicBezTo>
                    <a:pt x="56" y="409"/>
                    <a:pt x="46" y="403"/>
                    <a:pt x="42" y="394"/>
                  </a:cubicBezTo>
                  <a:cubicBezTo>
                    <a:pt x="27" y="360"/>
                    <a:pt x="0" y="328"/>
                    <a:pt x="18" y="287"/>
                  </a:cubicBezTo>
                  <a:cubicBezTo>
                    <a:pt x="21" y="279"/>
                    <a:pt x="22" y="271"/>
                    <a:pt x="21" y="263"/>
                  </a:cubicBezTo>
                  <a:cubicBezTo>
                    <a:pt x="21" y="247"/>
                    <a:pt x="27" y="233"/>
                    <a:pt x="38" y="222"/>
                  </a:cubicBezTo>
                  <a:cubicBezTo>
                    <a:pt x="56" y="204"/>
                    <a:pt x="48" y="182"/>
                    <a:pt x="42" y="163"/>
                  </a:cubicBezTo>
                  <a:cubicBezTo>
                    <a:pt x="35" y="144"/>
                    <a:pt x="31" y="124"/>
                    <a:pt x="28" y="104"/>
                  </a:cubicBezTo>
                  <a:cubicBezTo>
                    <a:pt x="27" y="92"/>
                    <a:pt x="24" y="80"/>
                    <a:pt x="13" y="71"/>
                  </a:cubicBezTo>
                  <a:cubicBezTo>
                    <a:pt x="5" y="64"/>
                    <a:pt x="5" y="54"/>
                    <a:pt x="12" y="46"/>
                  </a:cubicBezTo>
                  <a:cubicBezTo>
                    <a:pt x="18" y="39"/>
                    <a:pt x="20" y="31"/>
                    <a:pt x="19" y="22"/>
                  </a:cubicBezTo>
                  <a:cubicBezTo>
                    <a:pt x="18" y="15"/>
                    <a:pt x="18" y="8"/>
                    <a:pt x="25" y="4"/>
                  </a:cubicBezTo>
                  <a:cubicBezTo>
                    <a:pt x="32" y="0"/>
                    <a:pt x="37" y="6"/>
                    <a:pt x="43" y="9"/>
                  </a:cubicBezTo>
                  <a:cubicBezTo>
                    <a:pt x="47" y="11"/>
                    <a:pt x="50" y="15"/>
                    <a:pt x="55" y="16"/>
                  </a:cubicBezTo>
                  <a:cubicBezTo>
                    <a:pt x="56" y="18"/>
                    <a:pt x="57" y="19"/>
                    <a:pt x="59" y="20"/>
                  </a:cubicBezTo>
                  <a:close/>
                </a:path>
              </a:pathLst>
            </a:custGeom>
            <a:solidFill>
              <a:srgbClr val="3782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10">
              <a:extLst>
                <a:ext uri="{FF2B5EF4-FFF2-40B4-BE49-F238E27FC236}">
                  <a16:creationId xmlns:a16="http://schemas.microsoft.com/office/drawing/2014/main" id="{61C21435-A321-65CD-EF74-499D48B44F84}"/>
                </a:ext>
              </a:extLst>
            </p:cNvPr>
            <p:cNvSpPr>
              <a:spLocks/>
            </p:cNvSpPr>
            <p:nvPr/>
          </p:nvSpPr>
          <p:spPr bwMode="auto">
            <a:xfrm>
              <a:off x="8361363" y="2859088"/>
              <a:ext cx="1450975" cy="2889250"/>
            </a:xfrm>
            <a:custGeom>
              <a:avLst/>
              <a:gdLst>
                <a:gd name="T0" fmla="*/ 230 w 260"/>
                <a:gd name="T1" fmla="*/ 95 h 517"/>
                <a:gd name="T2" fmla="*/ 226 w 260"/>
                <a:gd name="T3" fmla="*/ 95 h 517"/>
                <a:gd name="T4" fmla="*/ 200 w 260"/>
                <a:gd name="T5" fmla="*/ 111 h 517"/>
                <a:gd name="T6" fmla="*/ 197 w 260"/>
                <a:gd name="T7" fmla="*/ 122 h 517"/>
                <a:gd name="T8" fmla="*/ 198 w 260"/>
                <a:gd name="T9" fmla="*/ 155 h 517"/>
                <a:gd name="T10" fmla="*/ 211 w 260"/>
                <a:gd name="T11" fmla="*/ 198 h 517"/>
                <a:gd name="T12" fmla="*/ 220 w 260"/>
                <a:gd name="T13" fmla="*/ 231 h 517"/>
                <a:gd name="T14" fmla="*/ 211 w 260"/>
                <a:gd name="T15" fmla="*/ 311 h 517"/>
                <a:gd name="T16" fmla="*/ 203 w 260"/>
                <a:gd name="T17" fmla="*/ 340 h 517"/>
                <a:gd name="T18" fmla="*/ 192 w 260"/>
                <a:gd name="T19" fmla="*/ 396 h 517"/>
                <a:gd name="T20" fmla="*/ 190 w 260"/>
                <a:gd name="T21" fmla="*/ 403 h 517"/>
                <a:gd name="T22" fmla="*/ 248 w 260"/>
                <a:gd name="T23" fmla="*/ 499 h 517"/>
                <a:gd name="T24" fmla="*/ 256 w 260"/>
                <a:gd name="T25" fmla="*/ 500 h 517"/>
                <a:gd name="T26" fmla="*/ 254 w 260"/>
                <a:gd name="T27" fmla="*/ 513 h 517"/>
                <a:gd name="T28" fmla="*/ 237 w 260"/>
                <a:gd name="T29" fmla="*/ 507 h 517"/>
                <a:gd name="T30" fmla="*/ 193 w 260"/>
                <a:gd name="T31" fmla="*/ 443 h 517"/>
                <a:gd name="T32" fmla="*/ 184 w 260"/>
                <a:gd name="T33" fmla="*/ 428 h 517"/>
                <a:gd name="T34" fmla="*/ 177 w 260"/>
                <a:gd name="T35" fmla="*/ 397 h 517"/>
                <a:gd name="T36" fmla="*/ 188 w 260"/>
                <a:gd name="T37" fmla="*/ 327 h 517"/>
                <a:gd name="T38" fmla="*/ 198 w 260"/>
                <a:gd name="T39" fmla="*/ 295 h 517"/>
                <a:gd name="T40" fmla="*/ 197 w 260"/>
                <a:gd name="T41" fmla="*/ 232 h 517"/>
                <a:gd name="T42" fmla="*/ 194 w 260"/>
                <a:gd name="T43" fmla="*/ 179 h 517"/>
                <a:gd name="T44" fmla="*/ 191 w 260"/>
                <a:gd name="T45" fmla="*/ 159 h 517"/>
                <a:gd name="T46" fmla="*/ 172 w 260"/>
                <a:gd name="T47" fmla="*/ 123 h 517"/>
                <a:gd name="T48" fmla="*/ 145 w 260"/>
                <a:gd name="T49" fmla="*/ 104 h 517"/>
                <a:gd name="T50" fmla="*/ 123 w 260"/>
                <a:gd name="T51" fmla="*/ 104 h 517"/>
                <a:gd name="T52" fmla="*/ 108 w 260"/>
                <a:gd name="T53" fmla="*/ 92 h 517"/>
                <a:gd name="T54" fmla="*/ 85 w 260"/>
                <a:gd name="T55" fmla="*/ 74 h 517"/>
                <a:gd name="T56" fmla="*/ 35 w 260"/>
                <a:gd name="T57" fmla="*/ 41 h 517"/>
                <a:gd name="T58" fmla="*/ 0 w 260"/>
                <a:gd name="T59" fmla="*/ 16 h 517"/>
                <a:gd name="T60" fmla="*/ 35 w 260"/>
                <a:gd name="T61" fmla="*/ 11 h 517"/>
                <a:gd name="T62" fmla="*/ 108 w 260"/>
                <a:gd name="T63" fmla="*/ 51 h 517"/>
                <a:gd name="T64" fmla="*/ 134 w 260"/>
                <a:gd name="T65" fmla="*/ 65 h 517"/>
                <a:gd name="T66" fmla="*/ 173 w 260"/>
                <a:gd name="T67" fmla="*/ 55 h 517"/>
                <a:gd name="T68" fmla="*/ 230 w 260"/>
                <a:gd name="T69" fmla="*/ 95 h 5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60" h="517">
                  <a:moveTo>
                    <a:pt x="230" y="95"/>
                  </a:moveTo>
                  <a:cubicBezTo>
                    <a:pt x="228" y="95"/>
                    <a:pt x="227" y="96"/>
                    <a:pt x="226" y="95"/>
                  </a:cubicBezTo>
                  <a:cubicBezTo>
                    <a:pt x="202" y="85"/>
                    <a:pt x="202" y="85"/>
                    <a:pt x="200" y="111"/>
                  </a:cubicBezTo>
                  <a:cubicBezTo>
                    <a:pt x="200" y="115"/>
                    <a:pt x="201" y="120"/>
                    <a:pt x="197" y="122"/>
                  </a:cubicBezTo>
                  <a:cubicBezTo>
                    <a:pt x="179" y="133"/>
                    <a:pt x="187" y="144"/>
                    <a:pt x="198" y="155"/>
                  </a:cubicBezTo>
                  <a:cubicBezTo>
                    <a:pt x="209" y="167"/>
                    <a:pt x="212" y="183"/>
                    <a:pt x="211" y="198"/>
                  </a:cubicBezTo>
                  <a:cubicBezTo>
                    <a:pt x="210" y="211"/>
                    <a:pt x="214" y="220"/>
                    <a:pt x="220" y="231"/>
                  </a:cubicBezTo>
                  <a:cubicBezTo>
                    <a:pt x="234" y="257"/>
                    <a:pt x="230" y="290"/>
                    <a:pt x="211" y="311"/>
                  </a:cubicBezTo>
                  <a:cubicBezTo>
                    <a:pt x="203" y="320"/>
                    <a:pt x="204" y="329"/>
                    <a:pt x="203" y="340"/>
                  </a:cubicBezTo>
                  <a:cubicBezTo>
                    <a:pt x="202" y="359"/>
                    <a:pt x="196" y="377"/>
                    <a:pt x="192" y="396"/>
                  </a:cubicBezTo>
                  <a:cubicBezTo>
                    <a:pt x="191" y="398"/>
                    <a:pt x="189" y="402"/>
                    <a:pt x="190" y="403"/>
                  </a:cubicBezTo>
                  <a:cubicBezTo>
                    <a:pt x="209" y="436"/>
                    <a:pt x="214" y="476"/>
                    <a:pt x="248" y="499"/>
                  </a:cubicBezTo>
                  <a:cubicBezTo>
                    <a:pt x="250" y="500"/>
                    <a:pt x="253" y="499"/>
                    <a:pt x="256" y="500"/>
                  </a:cubicBezTo>
                  <a:cubicBezTo>
                    <a:pt x="260" y="505"/>
                    <a:pt x="260" y="510"/>
                    <a:pt x="254" y="513"/>
                  </a:cubicBezTo>
                  <a:cubicBezTo>
                    <a:pt x="247" y="517"/>
                    <a:pt x="241" y="513"/>
                    <a:pt x="237" y="507"/>
                  </a:cubicBezTo>
                  <a:cubicBezTo>
                    <a:pt x="224" y="485"/>
                    <a:pt x="199" y="470"/>
                    <a:pt x="193" y="443"/>
                  </a:cubicBezTo>
                  <a:cubicBezTo>
                    <a:pt x="192" y="438"/>
                    <a:pt x="188" y="432"/>
                    <a:pt x="184" y="428"/>
                  </a:cubicBezTo>
                  <a:cubicBezTo>
                    <a:pt x="174" y="419"/>
                    <a:pt x="173" y="406"/>
                    <a:pt x="177" y="397"/>
                  </a:cubicBezTo>
                  <a:cubicBezTo>
                    <a:pt x="187" y="374"/>
                    <a:pt x="188" y="351"/>
                    <a:pt x="188" y="327"/>
                  </a:cubicBezTo>
                  <a:cubicBezTo>
                    <a:pt x="188" y="315"/>
                    <a:pt x="193" y="306"/>
                    <a:pt x="198" y="295"/>
                  </a:cubicBezTo>
                  <a:cubicBezTo>
                    <a:pt x="208" y="275"/>
                    <a:pt x="219" y="255"/>
                    <a:pt x="197" y="232"/>
                  </a:cubicBezTo>
                  <a:cubicBezTo>
                    <a:pt x="185" y="219"/>
                    <a:pt x="192" y="197"/>
                    <a:pt x="194" y="179"/>
                  </a:cubicBezTo>
                  <a:cubicBezTo>
                    <a:pt x="195" y="171"/>
                    <a:pt x="197" y="163"/>
                    <a:pt x="191" y="159"/>
                  </a:cubicBezTo>
                  <a:cubicBezTo>
                    <a:pt x="178" y="150"/>
                    <a:pt x="174" y="137"/>
                    <a:pt x="172" y="123"/>
                  </a:cubicBezTo>
                  <a:cubicBezTo>
                    <a:pt x="169" y="108"/>
                    <a:pt x="161" y="102"/>
                    <a:pt x="145" y="104"/>
                  </a:cubicBezTo>
                  <a:cubicBezTo>
                    <a:pt x="138" y="105"/>
                    <a:pt x="131" y="104"/>
                    <a:pt x="123" y="104"/>
                  </a:cubicBezTo>
                  <a:cubicBezTo>
                    <a:pt x="115" y="104"/>
                    <a:pt x="109" y="101"/>
                    <a:pt x="108" y="92"/>
                  </a:cubicBezTo>
                  <a:cubicBezTo>
                    <a:pt x="103" y="82"/>
                    <a:pt x="98" y="77"/>
                    <a:pt x="85" y="74"/>
                  </a:cubicBezTo>
                  <a:cubicBezTo>
                    <a:pt x="65" y="70"/>
                    <a:pt x="48" y="56"/>
                    <a:pt x="35" y="41"/>
                  </a:cubicBezTo>
                  <a:cubicBezTo>
                    <a:pt x="25" y="29"/>
                    <a:pt x="14" y="20"/>
                    <a:pt x="0" y="16"/>
                  </a:cubicBezTo>
                  <a:cubicBezTo>
                    <a:pt x="9" y="0"/>
                    <a:pt x="22" y="8"/>
                    <a:pt x="35" y="11"/>
                  </a:cubicBezTo>
                  <a:cubicBezTo>
                    <a:pt x="62" y="19"/>
                    <a:pt x="88" y="30"/>
                    <a:pt x="108" y="51"/>
                  </a:cubicBezTo>
                  <a:cubicBezTo>
                    <a:pt x="115" y="58"/>
                    <a:pt x="125" y="61"/>
                    <a:pt x="134" y="65"/>
                  </a:cubicBezTo>
                  <a:cubicBezTo>
                    <a:pt x="150" y="70"/>
                    <a:pt x="161" y="63"/>
                    <a:pt x="173" y="55"/>
                  </a:cubicBezTo>
                  <a:cubicBezTo>
                    <a:pt x="192" y="68"/>
                    <a:pt x="213" y="79"/>
                    <a:pt x="230" y="95"/>
                  </a:cubicBezTo>
                  <a:close/>
                </a:path>
              </a:pathLst>
            </a:custGeom>
            <a:solidFill>
              <a:srgbClr val="3881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11">
              <a:extLst>
                <a:ext uri="{FF2B5EF4-FFF2-40B4-BE49-F238E27FC236}">
                  <a16:creationId xmlns:a16="http://schemas.microsoft.com/office/drawing/2014/main" id="{79E37006-0185-7350-3573-CE20ED6456C0}"/>
                </a:ext>
              </a:extLst>
            </p:cNvPr>
            <p:cNvSpPr>
              <a:spLocks/>
            </p:cNvSpPr>
            <p:nvPr/>
          </p:nvSpPr>
          <p:spPr bwMode="auto">
            <a:xfrm>
              <a:off x="7640638" y="2646362"/>
              <a:ext cx="1685925" cy="647700"/>
            </a:xfrm>
            <a:custGeom>
              <a:avLst/>
              <a:gdLst>
                <a:gd name="T0" fmla="*/ 302 w 302"/>
                <a:gd name="T1" fmla="*/ 93 h 116"/>
                <a:gd name="T2" fmla="*/ 263 w 302"/>
                <a:gd name="T3" fmla="*/ 108 h 116"/>
                <a:gd name="T4" fmla="*/ 219 w 302"/>
                <a:gd name="T5" fmla="*/ 82 h 116"/>
                <a:gd name="T6" fmla="*/ 178 w 302"/>
                <a:gd name="T7" fmla="*/ 62 h 116"/>
                <a:gd name="T8" fmla="*/ 161 w 302"/>
                <a:gd name="T9" fmla="*/ 53 h 116"/>
                <a:gd name="T10" fmla="*/ 129 w 302"/>
                <a:gd name="T11" fmla="*/ 54 h 116"/>
                <a:gd name="T12" fmla="*/ 75 w 302"/>
                <a:gd name="T13" fmla="*/ 57 h 116"/>
                <a:gd name="T14" fmla="*/ 29 w 302"/>
                <a:gd name="T15" fmla="*/ 59 h 116"/>
                <a:gd name="T16" fmla="*/ 0 w 302"/>
                <a:gd name="T17" fmla="*/ 57 h 116"/>
                <a:gd name="T18" fmla="*/ 76 w 302"/>
                <a:gd name="T19" fmla="*/ 26 h 116"/>
                <a:gd name="T20" fmla="*/ 82 w 302"/>
                <a:gd name="T21" fmla="*/ 24 h 116"/>
                <a:gd name="T22" fmla="*/ 205 w 302"/>
                <a:gd name="T23" fmla="*/ 18 h 116"/>
                <a:gd name="T24" fmla="*/ 247 w 302"/>
                <a:gd name="T25" fmla="*/ 39 h 116"/>
                <a:gd name="T26" fmla="*/ 302 w 302"/>
                <a:gd name="T27" fmla="*/ 93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02" h="116">
                  <a:moveTo>
                    <a:pt x="302" y="93"/>
                  </a:moveTo>
                  <a:cubicBezTo>
                    <a:pt x="296" y="116"/>
                    <a:pt x="278" y="112"/>
                    <a:pt x="263" y="108"/>
                  </a:cubicBezTo>
                  <a:cubicBezTo>
                    <a:pt x="247" y="104"/>
                    <a:pt x="231" y="95"/>
                    <a:pt x="219" y="82"/>
                  </a:cubicBezTo>
                  <a:cubicBezTo>
                    <a:pt x="208" y="70"/>
                    <a:pt x="197" y="59"/>
                    <a:pt x="178" y="62"/>
                  </a:cubicBezTo>
                  <a:cubicBezTo>
                    <a:pt x="171" y="63"/>
                    <a:pt x="167" y="55"/>
                    <a:pt x="161" y="53"/>
                  </a:cubicBezTo>
                  <a:cubicBezTo>
                    <a:pt x="151" y="48"/>
                    <a:pt x="140" y="47"/>
                    <a:pt x="129" y="54"/>
                  </a:cubicBezTo>
                  <a:cubicBezTo>
                    <a:pt x="112" y="64"/>
                    <a:pt x="93" y="66"/>
                    <a:pt x="75" y="57"/>
                  </a:cubicBezTo>
                  <a:cubicBezTo>
                    <a:pt x="59" y="49"/>
                    <a:pt x="44" y="50"/>
                    <a:pt x="29" y="59"/>
                  </a:cubicBezTo>
                  <a:cubicBezTo>
                    <a:pt x="20" y="64"/>
                    <a:pt x="9" y="72"/>
                    <a:pt x="0" y="57"/>
                  </a:cubicBezTo>
                  <a:cubicBezTo>
                    <a:pt x="23" y="40"/>
                    <a:pt x="47" y="27"/>
                    <a:pt x="76" y="26"/>
                  </a:cubicBezTo>
                  <a:cubicBezTo>
                    <a:pt x="78" y="25"/>
                    <a:pt x="80" y="25"/>
                    <a:pt x="82" y="24"/>
                  </a:cubicBezTo>
                  <a:cubicBezTo>
                    <a:pt x="122" y="0"/>
                    <a:pt x="164" y="17"/>
                    <a:pt x="205" y="18"/>
                  </a:cubicBezTo>
                  <a:cubicBezTo>
                    <a:pt x="220" y="18"/>
                    <a:pt x="236" y="27"/>
                    <a:pt x="247" y="39"/>
                  </a:cubicBezTo>
                  <a:cubicBezTo>
                    <a:pt x="264" y="58"/>
                    <a:pt x="283" y="76"/>
                    <a:pt x="302" y="93"/>
                  </a:cubicBezTo>
                  <a:close/>
                </a:path>
              </a:pathLst>
            </a:custGeom>
            <a:solidFill>
              <a:srgbClr val="4A96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12">
              <a:extLst>
                <a:ext uri="{FF2B5EF4-FFF2-40B4-BE49-F238E27FC236}">
                  <a16:creationId xmlns:a16="http://schemas.microsoft.com/office/drawing/2014/main" id="{9DD3DE7D-7657-1AA0-8C2F-CF67581C081A}"/>
                </a:ext>
              </a:extLst>
            </p:cNvPr>
            <p:cNvSpPr>
              <a:spLocks/>
            </p:cNvSpPr>
            <p:nvPr/>
          </p:nvSpPr>
          <p:spPr bwMode="auto">
            <a:xfrm>
              <a:off x="7177088" y="3182938"/>
              <a:ext cx="1339850" cy="463550"/>
            </a:xfrm>
            <a:custGeom>
              <a:avLst/>
              <a:gdLst>
                <a:gd name="T0" fmla="*/ 9 w 240"/>
                <a:gd name="T1" fmla="*/ 14 h 83"/>
                <a:gd name="T2" fmla="*/ 9 w 240"/>
                <a:gd name="T3" fmla="*/ 46 h 83"/>
                <a:gd name="T4" fmla="*/ 49 w 240"/>
                <a:gd name="T5" fmla="*/ 31 h 83"/>
                <a:gd name="T6" fmla="*/ 106 w 240"/>
                <a:gd name="T7" fmla="*/ 7 h 83"/>
                <a:gd name="T8" fmla="*/ 191 w 240"/>
                <a:gd name="T9" fmla="*/ 6 h 83"/>
                <a:gd name="T10" fmla="*/ 206 w 240"/>
                <a:gd name="T11" fmla="*/ 9 h 83"/>
                <a:gd name="T12" fmla="*/ 240 w 240"/>
                <a:gd name="T13" fmla="*/ 45 h 83"/>
                <a:gd name="T14" fmla="*/ 226 w 240"/>
                <a:gd name="T15" fmla="*/ 50 h 83"/>
                <a:gd name="T16" fmla="*/ 205 w 240"/>
                <a:gd name="T17" fmla="*/ 67 h 83"/>
                <a:gd name="T18" fmla="*/ 170 w 240"/>
                <a:gd name="T19" fmla="*/ 63 h 83"/>
                <a:gd name="T20" fmla="*/ 141 w 240"/>
                <a:gd name="T21" fmla="*/ 62 h 83"/>
                <a:gd name="T22" fmla="*/ 109 w 240"/>
                <a:gd name="T23" fmla="*/ 55 h 83"/>
                <a:gd name="T24" fmla="*/ 66 w 240"/>
                <a:gd name="T25" fmla="*/ 61 h 83"/>
                <a:gd name="T26" fmla="*/ 49 w 240"/>
                <a:gd name="T27" fmla="*/ 74 h 83"/>
                <a:gd name="T28" fmla="*/ 12 w 240"/>
                <a:gd name="T29" fmla="*/ 67 h 83"/>
                <a:gd name="T30" fmla="*/ 9 w 240"/>
                <a:gd name="T31" fmla="*/ 14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0" h="83">
                  <a:moveTo>
                    <a:pt x="9" y="14"/>
                  </a:moveTo>
                  <a:cubicBezTo>
                    <a:pt x="18" y="25"/>
                    <a:pt x="5" y="35"/>
                    <a:pt x="9" y="46"/>
                  </a:cubicBezTo>
                  <a:cubicBezTo>
                    <a:pt x="26" y="51"/>
                    <a:pt x="38" y="41"/>
                    <a:pt x="49" y="31"/>
                  </a:cubicBezTo>
                  <a:cubicBezTo>
                    <a:pt x="66" y="16"/>
                    <a:pt x="85" y="13"/>
                    <a:pt x="106" y="7"/>
                  </a:cubicBezTo>
                  <a:cubicBezTo>
                    <a:pt x="135" y="0"/>
                    <a:pt x="163" y="7"/>
                    <a:pt x="191" y="6"/>
                  </a:cubicBezTo>
                  <a:cubicBezTo>
                    <a:pt x="196" y="5"/>
                    <a:pt x="202" y="5"/>
                    <a:pt x="206" y="9"/>
                  </a:cubicBezTo>
                  <a:cubicBezTo>
                    <a:pt x="219" y="19"/>
                    <a:pt x="232" y="30"/>
                    <a:pt x="240" y="45"/>
                  </a:cubicBezTo>
                  <a:cubicBezTo>
                    <a:pt x="236" y="49"/>
                    <a:pt x="231" y="51"/>
                    <a:pt x="226" y="50"/>
                  </a:cubicBezTo>
                  <a:cubicBezTo>
                    <a:pt x="213" y="48"/>
                    <a:pt x="208" y="56"/>
                    <a:pt x="205" y="67"/>
                  </a:cubicBezTo>
                  <a:cubicBezTo>
                    <a:pt x="195" y="52"/>
                    <a:pt x="184" y="49"/>
                    <a:pt x="170" y="63"/>
                  </a:cubicBezTo>
                  <a:cubicBezTo>
                    <a:pt x="162" y="70"/>
                    <a:pt x="150" y="76"/>
                    <a:pt x="141" y="62"/>
                  </a:cubicBezTo>
                  <a:cubicBezTo>
                    <a:pt x="133" y="50"/>
                    <a:pt x="122" y="50"/>
                    <a:pt x="109" y="55"/>
                  </a:cubicBezTo>
                  <a:cubicBezTo>
                    <a:pt x="95" y="60"/>
                    <a:pt x="82" y="68"/>
                    <a:pt x="66" y="61"/>
                  </a:cubicBezTo>
                  <a:cubicBezTo>
                    <a:pt x="57" y="58"/>
                    <a:pt x="57" y="72"/>
                    <a:pt x="49" y="74"/>
                  </a:cubicBezTo>
                  <a:cubicBezTo>
                    <a:pt x="34" y="83"/>
                    <a:pt x="22" y="82"/>
                    <a:pt x="12" y="67"/>
                  </a:cubicBezTo>
                  <a:cubicBezTo>
                    <a:pt x="0" y="50"/>
                    <a:pt x="1" y="32"/>
                    <a:pt x="9" y="14"/>
                  </a:cubicBezTo>
                  <a:close/>
                </a:path>
              </a:pathLst>
            </a:custGeom>
            <a:solidFill>
              <a:srgbClr val="386C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13">
              <a:extLst>
                <a:ext uri="{FF2B5EF4-FFF2-40B4-BE49-F238E27FC236}">
                  <a16:creationId xmlns:a16="http://schemas.microsoft.com/office/drawing/2014/main" id="{3980B8C5-6351-744B-B964-0770FA0D6732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3750" y="3557588"/>
              <a:ext cx="430213" cy="1111250"/>
            </a:xfrm>
            <a:custGeom>
              <a:avLst/>
              <a:gdLst>
                <a:gd name="T0" fmla="*/ 18 w 77"/>
                <a:gd name="T1" fmla="*/ 0 h 199"/>
                <a:gd name="T2" fmla="*/ 55 w 77"/>
                <a:gd name="T3" fmla="*/ 7 h 199"/>
                <a:gd name="T4" fmla="*/ 37 w 77"/>
                <a:gd name="T5" fmla="*/ 186 h 199"/>
                <a:gd name="T6" fmla="*/ 24 w 77"/>
                <a:gd name="T7" fmla="*/ 199 h 199"/>
                <a:gd name="T8" fmla="*/ 18 w 77"/>
                <a:gd name="T9" fmla="*/ 146 h 199"/>
                <a:gd name="T10" fmla="*/ 18 w 77"/>
                <a:gd name="T11" fmla="*/ 138 h 199"/>
                <a:gd name="T12" fmla="*/ 18 w 77"/>
                <a:gd name="T13" fmla="*/ 89 h 199"/>
                <a:gd name="T14" fmla="*/ 24 w 77"/>
                <a:gd name="T15" fmla="*/ 56 h 199"/>
                <a:gd name="T16" fmla="*/ 25 w 77"/>
                <a:gd name="T17" fmla="*/ 47 h 199"/>
                <a:gd name="T18" fmla="*/ 18 w 77"/>
                <a:gd name="T19" fmla="*/ 0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7" h="199">
                  <a:moveTo>
                    <a:pt x="18" y="0"/>
                  </a:moveTo>
                  <a:cubicBezTo>
                    <a:pt x="29" y="8"/>
                    <a:pt x="42" y="8"/>
                    <a:pt x="55" y="7"/>
                  </a:cubicBezTo>
                  <a:cubicBezTo>
                    <a:pt x="64" y="69"/>
                    <a:pt x="77" y="130"/>
                    <a:pt x="37" y="186"/>
                  </a:cubicBezTo>
                  <a:cubicBezTo>
                    <a:pt x="34" y="191"/>
                    <a:pt x="32" y="199"/>
                    <a:pt x="24" y="199"/>
                  </a:cubicBezTo>
                  <a:cubicBezTo>
                    <a:pt x="20" y="182"/>
                    <a:pt x="29" y="163"/>
                    <a:pt x="18" y="146"/>
                  </a:cubicBezTo>
                  <a:cubicBezTo>
                    <a:pt x="16" y="144"/>
                    <a:pt x="17" y="141"/>
                    <a:pt x="18" y="138"/>
                  </a:cubicBezTo>
                  <a:cubicBezTo>
                    <a:pt x="26" y="122"/>
                    <a:pt x="31" y="107"/>
                    <a:pt x="18" y="89"/>
                  </a:cubicBezTo>
                  <a:cubicBezTo>
                    <a:pt x="10" y="80"/>
                    <a:pt x="19" y="67"/>
                    <a:pt x="24" y="56"/>
                  </a:cubicBezTo>
                  <a:cubicBezTo>
                    <a:pt x="25" y="53"/>
                    <a:pt x="32" y="50"/>
                    <a:pt x="25" y="47"/>
                  </a:cubicBezTo>
                  <a:cubicBezTo>
                    <a:pt x="0" y="34"/>
                    <a:pt x="9" y="17"/>
                    <a:pt x="18" y="0"/>
                  </a:cubicBezTo>
                  <a:close/>
                </a:path>
              </a:pathLst>
            </a:custGeom>
            <a:solidFill>
              <a:srgbClr val="3152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14">
              <a:extLst>
                <a:ext uri="{FF2B5EF4-FFF2-40B4-BE49-F238E27FC236}">
                  <a16:creationId xmlns:a16="http://schemas.microsoft.com/office/drawing/2014/main" id="{9580E78F-D6C9-56A1-D004-C34B578F6FC4}"/>
                </a:ext>
              </a:extLst>
            </p:cNvPr>
            <p:cNvSpPr>
              <a:spLocks/>
            </p:cNvSpPr>
            <p:nvPr/>
          </p:nvSpPr>
          <p:spPr bwMode="auto">
            <a:xfrm>
              <a:off x="7305675" y="2874963"/>
              <a:ext cx="1657350" cy="496888"/>
            </a:xfrm>
            <a:custGeom>
              <a:avLst/>
              <a:gdLst>
                <a:gd name="T0" fmla="*/ 60 w 297"/>
                <a:gd name="T1" fmla="*/ 16 h 89"/>
                <a:gd name="T2" fmla="*/ 87 w 297"/>
                <a:gd name="T3" fmla="*/ 13 h 89"/>
                <a:gd name="T4" fmla="*/ 124 w 297"/>
                <a:gd name="T5" fmla="*/ 6 h 89"/>
                <a:gd name="T6" fmla="*/ 189 w 297"/>
                <a:gd name="T7" fmla="*/ 13 h 89"/>
                <a:gd name="T8" fmla="*/ 220 w 297"/>
                <a:gd name="T9" fmla="*/ 27 h 89"/>
                <a:gd name="T10" fmla="*/ 287 w 297"/>
                <a:gd name="T11" fmla="*/ 66 h 89"/>
                <a:gd name="T12" fmla="*/ 297 w 297"/>
                <a:gd name="T13" fmla="*/ 89 h 89"/>
                <a:gd name="T14" fmla="*/ 278 w 297"/>
                <a:gd name="T15" fmla="*/ 78 h 89"/>
                <a:gd name="T16" fmla="*/ 214 w 297"/>
                <a:gd name="T17" fmla="*/ 32 h 89"/>
                <a:gd name="T18" fmla="*/ 182 w 297"/>
                <a:gd name="T19" fmla="*/ 23 h 89"/>
                <a:gd name="T20" fmla="*/ 128 w 297"/>
                <a:gd name="T21" fmla="*/ 26 h 89"/>
                <a:gd name="T22" fmla="*/ 101 w 297"/>
                <a:gd name="T23" fmla="*/ 31 h 89"/>
                <a:gd name="T24" fmla="*/ 31 w 297"/>
                <a:gd name="T25" fmla="*/ 58 h 89"/>
                <a:gd name="T26" fmla="*/ 5 w 297"/>
                <a:gd name="T27" fmla="*/ 35 h 89"/>
                <a:gd name="T28" fmla="*/ 60 w 297"/>
                <a:gd name="T29" fmla="*/ 16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97" h="89">
                  <a:moveTo>
                    <a:pt x="60" y="16"/>
                  </a:moveTo>
                  <a:cubicBezTo>
                    <a:pt x="70" y="24"/>
                    <a:pt x="79" y="20"/>
                    <a:pt x="87" y="13"/>
                  </a:cubicBezTo>
                  <a:cubicBezTo>
                    <a:pt x="98" y="3"/>
                    <a:pt x="114" y="0"/>
                    <a:pt x="124" y="6"/>
                  </a:cubicBezTo>
                  <a:cubicBezTo>
                    <a:pt x="146" y="18"/>
                    <a:pt x="167" y="16"/>
                    <a:pt x="189" y="13"/>
                  </a:cubicBezTo>
                  <a:cubicBezTo>
                    <a:pt x="202" y="12"/>
                    <a:pt x="210" y="19"/>
                    <a:pt x="220" y="27"/>
                  </a:cubicBezTo>
                  <a:cubicBezTo>
                    <a:pt x="239" y="44"/>
                    <a:pt x="255" y="68"/>
                    <a:pt x="287" y="66"/>
                  </a:cubicBezTo>
                  <a:cubicBezTo>
                    <a:pt x="297" y="66"/>
                    <a:pt x="296" y="80"/>
                    <a:pt x="297" y="89"/>
                  </a:cubicBezTo>
                  <a:cubicBezTo>
                    <a:pt x="291" y="85"/>
                    <a:pt x="285" y="80"/>
                    <a:pt x="278" y="78"/>
                  </a:cubicBezTo>
                  <a:cubicBezTo>
                    <a:pt x="251" y="71"/>
                    <a:pt x="229" y="56"/>
                    <a:pt x="214" y="32"/>
                  </a:cubicBezTo>
                  <a:cubicBezTo>
                    <a:pt x="206" y="20"/>
                    <a:pt x="194" y="17"/>
                    <a:pt x="182" y="23"/>
                  </a:cubicBezTo>
                  <a:cubicBezTo>
                    <a:pt x="164" y="31"/>
                    <a:pt x="146" y="31"/>
                    <a:pt x="128" y="26"/>
                  </a:cubicBezTo>
                  <a:cubicBezTo>
                    <a:pt x="118" y="24"/>
                    <a:pt x="110" y="27"/>
                    <a:pt x="101" y="31"/>
                  </a:cubicBezTo>
                  <a:cubicBezTo>
                    <a:pt x="78" y="42"/>
                    <a:pt x="55" y="52"/>
                    <a:pt x="31" y="58"/>
                  </a:cubicBezTo>
                  <a:cubicBezTo>
                    <a:pt x="3" y="66"/>
                    <a:pt x="0" y="62"/>
                    <a:pt x="5" y="35"/>
                  </a:cubicBezTo>
                  <a:cubicBezTo>
                    <a:pt x="18" y="13"/>
                    <a:pt x="40" y="17"/>
                    <a:pt x="60" y="16"/>
                  </a:cubicBezTo>
                  <a:close/>
                </a:path>
              </a:pathLst>
            </a:custGeom>
            <a:solidFill>
              <a:srgbClr val="3880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15">
              <a:extLst>
                <a:ext uri="{FF2B5EF4-FFF2-40B4-BE49-F238E27FC236}">
                  <a16:creationId xmlns:a16="http://schemas.microsoft.com/office/drawing/2014/main" id="{4481CBFD-E59E-3614-7262-386DEABF8FE5}"/>
                </a:ext>
              </a:extLst>
            </p:cNvPr>
            <p:cNvSpPr>
              <a:spLocks/>
            </p:cNvSpPr>
            <p:nvPr/>
          </p:nvSpPr>
          <p:spPr bwMode="auto">
            <a:xfrm>
              <a:off x="8561388" y="3333750"/>
              <a:ext cx="938213" cy="2906713"/>
            </a:xfrm>
            <a:custGeom>
              <a:avLst/>
              <a:gdLst>
                <a:gd name="T0" fmla="*/ 168 w 168"/>
                <a:gd name="T1" fmla="*/ 510 h 520"/>
                <a:gd name="T2" fmla="*/ 120 w 168"/>
                <a:gd name="T3" fmla="*/ 501 h 520"/>
                <a:gd name="T4" fmla="*/ 96 w 168"/>
                <a:gd name="T5" fmla="*/ 455 h 520"/>
                <a:gd name="T6" fmla="*/ 100 w 168"/>
                <a:gd name="T7" fmla="*/ 431 h 520"/>
                <a:gd name="T8" fmla="*/ 88 w 168"/>
                <a:gd name="T9" fmla="*/ 406 h 520"/>
                <a:gd name="T10" fmla="*/ 89 w 168"/>
                <a:gd name="T11" fmla="*/ 401 h 520"/>
                <a:gd name="T12" fmla="*/ 68 w 168"/>
                <a:gd name="T13" fmla="*/ 366 h 520"/>
                <a:gd name="T14" fmla="*/ 50 w 168"/>
                <a:gd name="T15" fmla="*/ 323 h 520"/>
                <a:gd name="T16" fmla="*/ 48 w 168"/>
                <a:gd name="T17" fmla="*/ 307 h 520"/>
                <a:gd name="T18" fmla="*/ 40 w 168"/>
                <a:gd name="T19" fmla="*/ 266 h 520"/>
                <a:gd name="T20" fmla="*/ 40 w 168"/>
                <a:gd name="T21" fmla="*/ 213 h 520"/>
                <a:gd name="T22" fmla="*/ 42 w 168"/>
                <a:gd name="T23" fmla="*/ 195 h 520"/>
                <a:gd name="T24" fmla="*/ 69 w 168"/>
                <a:gd name="T25" fmla="*/ 158 h 520"/>
                <a:gd name="T26" fmla="*/ 80 w 168"/>
                <a:gd name="T27" fmla="*/ 131 h 520"/>
                <a:gd name="T28" fmla="*/ 65 w 168"/>
                <a:gd name="T29" fmla="*/ 83 h 520"/>
                <a:gd name="T30" fmla="*/ 49 w 168"/>
                <a:gd name="T31" fmla="*/ 71 h 520"/>
                <a:gd name="T32" fmla="*/ 40 w 168"/>
                <a:gd name="T33" fmla="*/ 55 h 520"/>
                <a:gd name="T34" fmla="*/ 20 w 168"/>
                <a:gd name="T35" fmla="*/ 43 h 520"/>
                <a:gd name="T36" fmla="*/ 3 w 168"/>
                <a:gd name="T37" fmla="*/ 17 h 520"/>
                <a:gd name="T38" fmla="*/ 52 w 168"/>
                <a:gd name="T39" fmla="*/ 13 h 520"/>
                <a:gd name="T40" fmla="*/ 125 w 168"/>
                <a:gd name="T41" fmla="*/ 93 h 520"/>
                <a:gd name="T42" fmla="*/ 123 w 168"/>
                <a:gd name="T43" fmla="*/ 153 h 520"/>
                <a:gd name="T44" fmla="*/ 130 w 168"/>
                <a:gd name="T45" fmla="*/ 198 h 520"/>
                <a:gd name="T46" fmla="*/ 130 w 168"/>
                <a:gd name="T47" fmla="*/ 225 h 520"/>
                <a:gd name="T48" fmla="*/ 105 w 168"/>
                <a:gd name="T49" fmla="*/ 251 h 520"/>
                <a:gd name="T50" fmla="*/ 98 w 168"/>
                <a:gd name="T51" fmla="*/ 285 h 520"/>
                <a:gd name="T52" fmla="*/ 115 w 168"/>
                <a:gd name="T53" fmla="*/ 330 h 520"/>
                <a:gd name="T54" fmla="*/ 121 w 168"/>
                <a:gd name="T55" fmla="*/ 408 h 520"/>
                <a:gd name="T56" fmla="*/ 137 w 168"/>
                <a:gd name="T57" fmla="*/ 433 h 520"/>
                <a:gd name="T58" fmla="*/ 151 w 168"/>
                <a:gd name="T59" fmla="*/ 463 h 520"/>
                <a:gd name="T60" fmla="*/ 168 w 168"/>
                <a:gd name="T61" fmla="*/ 510 h 5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68" h="520">
                  <a:moveTo>
                    <a:pt x="168" y="510"/>
                  </a:moveTo>
                  <a:cubicBezTo>
                    <a:pt x="149" y="520"/>
                    <a:pt x="134" y="516"/>
                    <a:pt x="120" y="501"/>
                  </a:cubicBezTo>
                  <a:cubicBezTo>
                    <a:pt x="96" y="489"/>
                    <a:pt x="89" y="476"/>
                    <a:pt x="96" y="455"/>
                  </a:cubicBezTo>
                  <a:cubicBezTo>
                    <a:pt x="100" y="447"/>
                    <a:pt x="104" y="439"/>
                    <a:pt x="100" y="431"/>
                  </a:cubicBezTo>
                  <a:cubicBezTo>
                    <a:pt x="89" y="426"/>
                    <a:pt x="79" y="421"/>
                    <a:pt x="88" y="406"/>
                  </a:cubicBezTo>
                  <a:cubicBezTo>
                    <a:pt x="89" y="405"/>
                    <a:pt x="89" y="403"/>
                    <a:pt x="89" y="401"/>
                  </a:cubicBezTo>
                  <a:cubicBezTo>
                    <a:pt x="92" y="379"/>
                    <a:pt x="101" y="373"/>
                    <a:pt x="68" y="366"/>
                  </a:cubicBezTo>
                  <a:cubicBezTo>
                    <a:pt x="63" y="351"/>
                    <a:pt x="61" y="335"/>
                    <a:pt x="50" y="323"/>
                  </a:cubicBezTo>
                  <a:cubicBezTo>
                    <a:pt x="47" y="319"/>
                    <a:pt x="47" y="313"/>
                    <a:pt x="48" y="307"/>
                  </a:cubicBezTo>
                  <a:cubicBezTo>
                    <a:pt x="50" y="293"/>
                    <a:pt x="50" y="278"/>
                    <a:pt x="40" y="266"/>
                  </a:cubicBezTo>
                  <a:cubicBezTo>
                    <a:pt x="40" y="248"/>
                    <a:pt x="40" y="231"/>
                    <a:pt x="40" y="213"/>
                  </a:cubicBezTo>
                  <a:cubicBezTo>
                    <a:pt x="35" y="206"/>
                    <a:pt x="36" y="200"/>
                    <a:pt x="42" y="195"/>
                  </a:cubicBezTo>
                  <a:cubicBezTo>
                    <a:pt x="55" y="186"/>
                    <a:pt x="61" y="171"/>
                    <a:pt x="69" y="158"/>
                  </a:cubicBezTo>
                  <a:cubicBezTo>
                    <a:pt x="74" y="150"/>
                    <a:pt x="78" y="141"/>
                    <a:pt x="80" y="131"/>
                  </a:cubicBezTo>
                  <a:cubicBezTo>
                    <a:pt x="65" y="118"/>
                    <a:pt x="69" y="99"/>
                    <a:pt x="65" y="83"/>
                  </a:cubicBezTo>
                  <a:cubicBezTo>
                    <a:pt x="61" y="77"/>
                    <a:pt x="57" y="72"/>
                    <a:pt x="49" y="71"/>
                  </a:cubicBezTo>
                  <a:cubicBezTo>
                    <a:pt x="42" y="68"/>
                    <a:pt x="41" y="61"/>
                    <a:pt x="40" y="55"/>
                  </a:cubicBezTo>
                  <a:cubicBezTo>
                    <a:pt x="45" y="31"/>
                    <a:pt x="32" y="39"/>
                    <a:pt x="20" y="43"/>
                  </a:cubicBezTo>
                  <a:cubicBezTo>
                    <a:pt x="9" y="38"/>
                    <a:pt x="0" y="32"/>
                    <a:pt x="3" y="17"/>
                  </a:cubicBezTo>
                  <a:cubicBezTo>
                    <a:pt x="19" y="6"/>
                    <a:pt x="34" y="0"/>
                    <a:pt x="52" y="13"/>
                  </a:cubicBezTo>
                  <a:cubicBezTo>
                    <a:pt x="82" y="34"/>
                    <a:pt x="113" y="54"/>
                    <a:pt x="125" y="93"/>
                  </a:cubicBezTo>
                  <a:cubicBezTo>
                    <a:pt x="131" y="114"/>
                    <a:pt x="134" y="133"/>
                    <a:pt x="123" y="153"/>
                  </a:cubicBezTo>
                  <a:cubicBezTo>
                    <a:pt x="114" y="169"/>
                    <a:pt x="111" y="184"/>
                    <a:pt x="130" y="198"/>
                  </a:cubicBezTo>
                  <a:cubicBezTo>
                    <a:pt x="140" y="205"/>
                    <a:pt x="136" y="216"/>
                    <a:pt x="130" y="225"/>
                  </a:cubicBezTo>
                  <a:cubicBezTo>
                    <a:pt x="123" y="235"/>
                    <a:pt x="114" y="243"/>
                    <a:pt x="105" y="251"/>
                  </a:cubicBezTo>
                  <a:cubicBezTo>
                    <a:pt x="95" y="261"/>
                    <a:pt x="93" y="272"/>
                    <a:pt x="98" y="285"/>
                  </a:cubicBezTo>
                  <a:cubicBezTo>
                    <a:pt x="103" y="300"/>
                    <a:pt x="109" y="315"/>
                    <a:pt x="115" y="330"/>
                  </a:cubicBezTo>
                  <a:cubicBezTo>
                    <a:pt x="125" y="355"/>
                    <a:pt x="130" y="381"/>
                    <a:pt x="121" y="408"/>
                  </a:cubicBezTo>
                  <a:cubicBezTo>
                    <a:pt x="115" y="424"/>
                    <a:pt x="125" y="429"/>
                    <a:pt x="137" y="433"/>
                  </a:cubicBezTo>
                  <a:cubicBezTo>
                    <a:pt x="145" y="441"/>
                    <a:pt x="149" y="452"/>
                    <a:pt x="151" y="463"/>
                  </a:cubicBezTo>
                  <a:cubicBezTo>
                    <a:pt x="154" y="480"/>
                    <a:pt x="159" y="496"/>
                    <a:pt x="168" y="510"/>
                  </a:cubicBezTo>
                  <a:close/>
                </a:path>
              </a:pathLst>
            </a:custGeom>
            <a:solidFill>
              <a:srgbClr val="386B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16">
              <a:extLst>
                <a:ext uri="{FF2B5EF4-FFF2-40B4-BE49-F238E27FC236}">
                  <a16:creationId xmlns:a16="http://schemas.microsoft.com/office/drawing/2014/main" id="{4CADD3F0-A161-E8A0-062C-B3AF4A809A6C}"/>
                </a:ext>
              </a:extLst>
            </p:cNvPr>
            <p:cNvSpPr>
              <a:spLocks/>
            </p:cNvSpPr>
            <p:nvPr/>
          </p:nvSpPr>
          <p:spPr bwMode="auto">
            <a:xfrm>
              <a:off x="7226300" y="3138488"/>
              <a:ext cx="2195513" cy="2625725"/>
            </a:xfrm>
            <a:custGeom>
              <a:avLst/>
              <a:gdLst>
                <a:gd name="T0" fmla="*/ 375 w 393"/>
                <a:gd name="T1" fmla="*/ 470 h 470"/>
                <a:gd name="T2" fmla="*/ 355 w 393"/>
                <a:gd name="T3" fmla="*/ 441 h 470"/>
                <a:gd name="T4" fmla="*/ 349 w 393"/>
                <a:gd name="T5" fmla="*/ 366 h 470"/>
                <a:gd name="T6" fmla="*/ 337 w 393"/>
                <a:gd name="T7" fmla="*/ 336 h 470"/>
                <a:gd name="T8" fmla="*/ 350 w 393"/>
                <a:gd name="T9" fmla="*/ 273 h 470"/>
                <a:gd name="T10" fmla="*/ 365 w 393"/>
                <a:gd name="T11" fmla="*/ 257 h 470"/>
                <a:gd name="T12" fmla="*/ 361 w 393"/>
                <a:gd name="T13" fmla="*/ 233 h 470"/>
                <a:gd name="T14" fmla="*/ 352 w 393"/>
                <a:gd name="T15" fmla="*/ 197 h 470"/>
                <a:gd name="T16" fmla="*/ 334 w 393"/>
                <a:gd name="T17" fmla="*/ 87 h 470"/>
                <a:gd name="T18" fmla="*/ 276 w 393"/>
                <a:gd name="T19" fmla="*/ 44 h 470"/>
                <a:gd name="T20" fmla="*/ 243 w 393"/>
                <a:gd name="T21" fmla="*/ 54 h 470"/>
                <a:gd name="T22" fmla="*/ 236 w 393"/>
                <a:gd name="T23" fmla="*/ 58 h 470"/>
                <a:gd name="T24" fmla="*/ 231 w 393"/>
                <a:gd name="T25" fmla="*/ 53 h 470"/>
                <a:gd name="T26" fmla="*/ 205 w 393"/>
                <a:gd name="T27" fmla="*/ 30 h 470"/>
                <a:gd name="T28" fmla="*/ 174 w 393"/>
                <a:gd name="T29" fmla="*/ 20 h 470"/>
                <a:gd name="T30" fmla="*/ 166 w 393"/>
                <a:gd name="T31" fmla="*/ 22 h 470"/>
                <a:gd name="T32" fmla="*/ 99 w 393"/>
                <a:gd name="T33" fmla="*/ 21 h 470"/>
                <a:gd name="T34" fmla="*/ 42 w 393"/>
                <a:gd name="T35" fmla="*/ 44 h 470"/>
                <a:gd name="T36" fmla="*/ 0 w 393"/>
                <a:gd name="T37" fmla="*/ 54 h 470"/>
                <a:gd name="T38" fmla="*/ 17 w 393"/>
                <a:gd name="T39" fmla="*/ 41 h 470"/>
                <a:gd name="T40" fmla="*/ 50 w 393"/>
                <a:gd name="T41" fmla="*/ 17 h 470"/>
                <a:gd name="T42" fmla="*/ 123 w 393"/>
                <a:gd name="T43" fmla="*/ 4 h 470"/>
                <a:gd name="T44" fmla="*/ 131 w 393"/>
                <a:gd name="T45" fmla="*/ 2 h 470"/>
                <a:gd name="T46" fmla="*/ 199 w 393"/>
                <a:gd name="T47" fmla="*/ 6 h 470"/>
                <a:gd name="T48" fmla="*/ 213 w 393"/>
                <a:gd name="T49" fmla="*/ 15 h 470"/>
                <a:gd name="T50" fmla="*/ 259 w 393"/>
                <a:gd name="T51" fmla="*/ 38 h 470"/>
                <a:gd name="T52" fmla="*/ 309 w 393"/>
                <a:gd name="T53" fmla="*/ 57 h 470"/>
                <a:gd name="T54" fmla="*/ 316 w 393"/>
                <a:gd name="T55" fmla="*/ 61 h 470"/>
                <a:gd name="T56" fmla="*/ 375 w 393"/>
                <a:gd name="T57" fmla="*/ 139 h 470"/>
                <a:gd name="T58" fmla="*/ 370 w 393"/>
                <a:gd name="T59" fmla="*/ 186 h 470"/>
                <a:gd name="T60" fmla="*/ 380 w 393"/>
                <a:gd name="T61" fmla="*/ 231 h 470"/>
                <a:gd name="T62" fmla="*/ 387 w 393"/>
                <a:gd name="T63" fmla="*/ 262 h 470"/>
                <a:gd name="T64" fmla="*/ 384 w 393"/>
                <a:gd name="T65" fmla="*/ 273 h 470"/>
                <a:gd name="T66" fmla="*/ 371 w 393"/>
                <a:gd name="T67" fmla="*/ 369 h 470"/>
                <a:gd name="T68" fmla="*/ 381 w 393"/>
                <a:gd name="T69" fmla="*/ 397 h 470"/>
                <a:gd name="T70" fmla="*/ 379 w 393"/>
                <a:gd name="T71" fmla="*/ 426 h 470"/>
                <a:gd name="T72" fmla="*/ 377 w 393"/>
                <a:gd name="T73" fmla="*/ 450 h 470"/>
                <a:gd name="T74" fmla="*/ 375 w 393"/>
                <a:gd name="T75" fmla="*/ 470 h 4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93" h="470">
                  <a:moveTo>
                    <a:pt x="375" y="470"/>
                  </a:moveTo>
                  <a:cubicBezTo>
                    <a:pt x="352" y="468"/>
                    <a:pt x="348" y="462"/>
                    <a:pt x="355" y="441"/>
                  </a:cubicBezTo>
                  <a:cubicBezTo>
                    <a:pt x="364" y="415"/>
                    <a:pt x="358" y="390"/>
                    <a:pt x="349" y="366"/>
                  </a:cubicBezTo>
                  <a:cubicBezTo>
                    <a:pt x="345" y="356"/>
                    <a:pt x="341" y="346"/>
                    <a:pt x="337" y="336"/>
                  </a:cubicBezTo>
                  <a:cubicBezTo>
                    <a:pt x="324" y="311"/>
                    <a:pt x="325" y="290"/>
                    <a:pt x="350" y="273"/>
                  </a:cubicBezTo>
                  <a:cubicBezTo>
                    <a:pt x="356" y="269"/>
                    <a:pt x="361" y="263"/>
                    <a:pt x="365" y="257"/>
                  </a:cubicBezTo>
                  <a:cubicBezTo>
                    <a:pt x="372" y="248"/>
                    <a:pt x="375" y="239"/>
                    <a:pt x="361" y="233"/>
                  </a:cubicBezTo>
                  <a:cubicBezTo>
                    <a:pt x="346" y="224"/>
                    <a:pt x="344" y="210"/>
                    <a:pt x="352" y="197"/>
                  </a:cubicBezTo>
                  <a:cubicBezTo>
                    <a:pt x="381" y="154"/>
                    <a:pt x="358" y="119"/>
                    <a:pt x="334" y="87"/>
                  </a:cubicBezTo>
                  <a:cubicBezTo>
                    <a:pt x="320" y="68"/>
                    <a:pt x="297" y="55"/>
                    <a:pt x="276" y="44"/>
                  </a:cubicBezTo>
                  <a:cubicBezTo>
                    <a:pt x="269" y="40"/>
                    <a:pt x="254" y="50"/>
                    <a:pt x="243" y="54"/>
                  </a:cubicBezTo>
                  <a:cubicBezTo>
                    <a:pt x="241" y="56"/>
                    <a:pt x="240" y="60"/>
                    <a:pt x="236" y="58"/>
                  </a:cubicBezTo>
                  <a:cubicBezTo>
                    <a:pt x="234" y="56"/>
                    <a:pt x="233" y="55"/>
                    <a:pt x="231" y="53"/>
                  </a:cubicBezTo>
                  <a:cubicBezTo>
                    <a:pt x="221" y="47"/>
                    <a:pt x="212" y="40"/>
                    <a:pt x="205" y="30"/>
                  </a:cubicBezTo>
                  <a:cubicBezTo>
                    <a:pt x="198" y="19"/>
                    <a:pt x="187" y="14"/>
                    <a:pt x="174" y="20"/>
                  </a:cubicBezTo>
                  <a:cubicBezTo>
                    <a:pt x="172" y="21"/>
                    <a:pt x="168" y="23"/>
                    <a:pt x="166" y="22"/>
                  </a:cubicBezTo>
                  <a:cubicBezTo>
                    <a:pt x="144" y="7"/>
                    <a:pt x="122" y="21"/>
                    <a:pt x="99" y="21"/>
                  </a:cubicBezTo>
                  <a:cubicBezTo>
                    <a:pt x="76" y="21"/>
                    <a:pt x="58" y="28"/>
                    <a:pt x="42" y="44"/>
                  </a:cubicBezTo>
                  <a:cubicBezTo>
                    <a:pt x="31" y="56"/>
                    <a:pt x="17" y="63"/>
                    <a:pt x="0" y="54"/>
                  </a:cubicBezTo>
                  <a:cubicBezTo>
                    <a:pt x="10" y="55"/>
                    <a:pt x="14" y="49"/>
                    <a:pt x="17" y="41"/>
                  </a:cubicBezTo>
                  <a:cubicBezTo>
                    <a:pt x="22" y="25"/>
                    <a:pt x="34" y="21"/>
                    <a:pt x="50" y="17"/>
                  </a:cubicBezTo>
                  <a:cubicBezTo>
                    <a:pt x="74" y="11"/>
                    <a:pt x="100" y="13"/>
                    <a:pt x="123" y="4"/>
                  </a:cubicBezTo>
                  <a:cubicBezTo>
                    <a:pt x="126" y="3"/>
                    <a:pt x="129" y="2"/>
                    <a:pt x="131" y="2"/>
                  </a:cubicBezTo>
                  <a:cubicBezTo>
                    <a:pt x="153" y="10"/>
                    <a:pt x="177" y="0"/>
                    <a:pt x="199" y="6"/>
                  </a:cubicBezTo>
                  <a:cubicBezTo>
                    <a:pt x="205" y="7"/>
                    <a:pt x="211" y="10"/>
                    <a:pt x="213" y="15"/>
                  </a:cubicBezTo>
                  <a:cubicBezTo>
                    <a:pt x="222" y="38"/>
                    <a:pt x="241" y="37"/>
                    <a:pt x="259" y="38"/>
                  </a:cubicBezTo>
                  <a:cubicBezTo>
                    <a:pt x="279" y="38"/>
                    <a:pt x="296" y="40"/>
                    <a:pt x="309" y="57"/>
                  </a:cubicBezTo>
                  <a:cubicBezTo>
                    <a:pt x="311" y="59"/>
                    <a:pt x="313" y="61"/>
                    <a:pt x="316" y="61"/>
                  </a:cubicBezTo>
                  <a:cubicBezTo>
                    <a:pt x="363" y="66"/>
                    <a:pt x="364" y="106"/>
                    <a:pt x="375" y="139"/>
                  </a:cubicBezTo>
                  <a:cubicBezTo>
                    <a:pt x="380" y="155"/>
                    <a:pt x="377" y="170"/>
                    <a:pt x="370" y="186"/>
                  </a:cubicBezTo>
                  <a:cubicBezTo>
                    <a:pt x="362" y="203"/>
                    <a:pt x="355" y="220"/>
                    <a:pt x="380" y="231"/>
                  </a:cubicBezTo>
                  <a:cubicBezTo>
                    <a:pt x="393" y="237"/>
                    <a:pt x="386" y="251"/>
                    <a:pt x="387" y="262"/>
                  </a:cubicBezTo>
                  <a:cubicBezTo>
                    <a:pt x="387" y="266"/>
                    <a:pt x="386" y="270"/>
                    <a:pt x="384" y="273"/>
                  </a:cubicBezTo>
                  <a:cubicBezTo>
                    <a:pt x="362" y="303"/>
                    <a:pt x="372" y="337"/>
                    <a:pt x="371" y="369"/>
                  </a:cubicBezTo>
                  <a:cubicBezTo>
                    <a:pt x="371" y="380"/>
                    <a:pt x="376" y="389"/>
                    <a:pt x="381" y="397"/>
                  </a:cubicBezTo>
                  <a:cubicBezTo>
                    <a:pt x="388" y="408"/>
                    <a:pt x="388" y="417"/>
                    <a:pt x="379" y="426"/>
                  </a:cubicBezTo>
                  <a:cubicBezTo>
                    <a:pt x="381" y="434"/>
                    <a:pt x="382" y="443"/>
                    <a:pt x="377" y="450"/>
                  </a:cubicBezTo>
                  <a:cubicBezTo>
                    <a:pt x="371" y="457"/>
                    <a:pt x="375" y="463"/>
                    <a:pt x="375" y="470"/>
                  </a:cubicBezTo>
                  <a:close/>
                </a:path>
              </a:pathLst>
            </a:custGeom>
            <a:solidFill>
              <a:srgbClr val="3C77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17">
              <a:extLst>
                <a:ext uri="{FF2B5EF4-FFF2-40B4-BE49-F238E27FC236}">
                  <a16:creationId xmlns:a16="http://schemas.microsoft.com/office/drawing/2014/main" id="{F4A50793-C0A5-7E2A-493A-F06EEF0C8FFD}"/>
                </a:ext>
              </a:extLst>
            </p:cNvPr>
            <p:cNvSpPr>
              <a:spLocks/>
            </p:cNvSpPr>
            <p:nvPr/>
          </p:nvSpPr>
          <p:spPr bwMode="auto">
            <a:xfrm>
              <a:off x="7980363" y="4819650"/>
              <a:ext cx="982663" cy="571500"/>
            </a:xfrm>
            <a:custGeom>
              <a:avLst/>
              <a:gdLst>
                <a:gd name="T0" fmla="*/ 144 w 176"/>
                <a:gd name="T1" fmla="*/ 0 h 102"/>
                <a:gd name="T2" fmla="*/ 158 w 176"/>
                <a:gd name="T3" fmla="*/ 29 h 102"/>
                <a:gd name="T4" fmla="*/ 166 w 176"/>
                <a:gd name="T5" fmla="*/ 65 h 102"/>
                <a:gd name="T6" fmla="*/ 172 w 176"/>
                <a:gd name="T7" fmla="*/ 100 h 102"/>
                <a:gd name="T8" fmla="*/ 69 w 176"/>
                <a:gd name="T9" fmla="*/ 96 h 102"/>
                <a:gd name="T10" fmla="*/ 13 w 176"/>
                <a:gd name="T11" fmla="*/ 68 h 102"/>
                <a:gd name="T12" fmla="*/ 21 w 176"/>
                <a:gd name="T13" fmla="*/ 31 h 102"/>
                <a:gd name="T14" fmla="*/ 73 w 176"/>
                <a:gd name="T15" fmla="*/ 19 h 102"/>
                <a:gd name="T16" fmla="*/ 144 w 176"/>
                <a:gd name="T17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6" h="102">
                  <a:moveTo>
                    <a:pt x="144" y="0"/>
                  </a:moveTo>
                  <a:cubicBezTo>
                    <a:pt x="158" y="5"/>
                    <a:pt x="163" y="13"/>
                    <a:pt x="158" y="29"/>
                  </a:cubicBezTo>
                  <a:cubicBezTo>
                    <a:pt x="153" y="41"/>
                    <a:pt x="154" y="55"/>
                    <a:pt x="166" y="65"/>
                  </a:cubicBezTo>
                  <a:cubicBezTo>
                    <a:pt x="176" y="74"/>
                    <a:pt x="173" y="88"/>
                    <a:pt x="172" y="100"/>
                  </a:cubicBezTo>
                  <a:cubicBezTo>
                    <a:pt x="138" y="102"/>
                    <a:pt x="103" y="101"/>
                    <a:pt x="69" y="96"/>
                  </a:cubicBezTo>
                  <a:cubicBezTo>
                    <a:pt x="49" y="93"/>
                    <a:pt x="28" y="85"/>
                    <a:pt x="13" y="68"/>
                  </a:cubicBezTo>
                  <a:cubicBezTo>
                    <a:pt x="0" y="52"/>
                    <a:pt x="3" y="40"/>
                    <a:pt x="21" y="31"/>
                  </a:cubicBezTo>
                  <a:cubicBezTo>
                    <a:pt x="37" y="23"/>
                    <a:pt x="56" y="23"/>
                    <a:pt x="73" y="19"/>
                  </a:cubicBezTo>
                  <a:cubicBezTo>
                    <a:pt x="97" y="12"/>
                    <a:pt x="120" y="6"/>
                    <a:pt x="144" y="0"/>
                  </a:cubicBezTo>
                  <a:close/>
                </a:path>
              </a:pathLst>
            </a:custGeom>
            <a:solidFill>
              <a:srgbClr val="3253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18">
              <a:extLst>
                <a:ext uri="{FF2B5EF4-FFF2-40B4-BE49-F238E27FC236}">
                  <a16:creationId xmlns:a16="http://schemas.microsoft.com/office/drawing/2014/main" id="{08F9A688-5178-4AEF-D1F4-F49293A4C79D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0850" y="4014788"/>
              <a:ext cx="887413" cy="704850"/>
            </a:xfrm>
            <a:custGeom>
              <a:avLst/>
              <a:gdLst>
                <a:gd name="T0" fmla="*/ 157 w 159"/>
                <a:gd name="T1" fmla="*/ 36 h 126"/>
                <a:gd name="T2" fmla="*/ 139 w 159"/>
                <a:gd name="T3" fmla="*/ 72 h 126"/>
                <a:gd name="T4" fmla="*/ 128 w 159"/>
                <a:gd name="T5" fmla="*/ 91 h 126"/>
                <a:gd name="T6" fmla="*/ 0 w 159"/>
                <a:gd name="T7" fmla="*/ 126 h 126"/>
                <a:gd name="T8" fmla="*/ 87 w 159"/>
                <a:gd name="T9" fmla="*/ 21 h 126"/>
                <a:gd name="T10" fmla="*/ 157 w 159"/>
                <a:gd name="T11" fmla="*/ 36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9" h="126">
                  <a:moveTo>
                    <a:pt x="157" y="36"/>
                  </a:moveTo>
                  <a:cubicBezTo>
                    <a:pt x="159" y="52"/>
                    <a:pt x="151" y="63"/>
                    <a:pt x="139" y="72"/>
                  </a:cubicBezTo>
                  <a:cubicBezTo>
                    <a:pt x="133" y="77"/>
                    <a:pt x="126" y="81"/>
                    <a:pt x="128" y="91"/>
                  </a:cubicBezTo>
                  <a:cubicBezTo>
                    <a:pt x="89" y="113"/>
                    <a:pt x="46" y="119"/>
                    <a:pt x="0" y="126"/>
                  </a:cubicBezTo>
                  <a:cubicBezTo>
                    <a:pt x="27" y="86"/>
                    <a:pt x="53" y="50"/>
                    <a:pt x="87" y="21"/>
                  </a:cubicBezTo>
                  <a:cubicBezTo>
                    <a:pt x="113" y="0"/>
                    <a:pt x="135" y="5"/>
                    <a:pt x="157" y="36"/>
                  </a:cubicBezTo>
                  <a:close/>
                </a:path>
              </a:pathLst>
            </a:custGeom>
            <a:solidFill>
              <a:srgbClr val="3153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19">
              <a:extLst>
                <a:ext uri="{FF2B5EF4-FFF2-40B4-BE49-F238E27FC236}">
                  <a16:creationId xmlns:a16="http://schemas.microsoft.com/office/drawing/2014/main" id="{329A89DB-2562-228E-3EFE-AD16FFCC8CE1}"/>
                </a:ext>
              </a:extLst>
            </p:cNvPr>
            <p:cNvSpPr>
              <a:spLocks/>
            </p:cNvSpPr>
            <p:nvPr/>
          </p:nvSpPr>
          <p:spPr bwMode="auto">
            <a:xfrm>
              <a:off x="8270875" y="5719763"/>
              <a:ext cx="960438" cy="503238"/>
            </a:xfrm>
            <a:custGeom>
              <a:avLst/>
              <a:gdLst>
                <a:gd name="T0" fmla="*/ 148 w 172"/>
                <a:gd name="T1" fmla="*/ 28 h 90"/>
                <a:gd name="T2" fmla="*/ 172 w 172"/>
                <a:gd name="T3" fmla="*/ 74 h 90"/>
                <a:gd name="T4" fmla="*/ 123 w 172"/>
                <a:gd name="T5" fmla="*/ 70 h 90"/>
                <a:gd name="T6" fmla="*/ 105 w 172"/>
                <a:gd name="T7" fmla="*/ 74 h 90"/>
                <a:gd name="T8" fmla="*/ 43 w 172"/>
                <a:gd name="T9" fmla="*/ 63 h 90"/>
                <a:gd name="T10" fmla="*/ 35 w 172"/>
                <a:gd name="T11" fmla="*/ 62 h 90"/>
                <a:gd name="T12" fmla="*/ 5 w 172"/>
                <a:gd name="T13" fmla="*/ 28 h 90"/>
                <a:gd name="T14" fmla="*/ 5 w 172"/>
                <a:gd name="T15" fmla="*/ 0 h 90"/>
                <a:gd name="T16" fmla="*/ 148 w 172"/>
                <a:gd name="T17" fmla="*/ 28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2" h="90">
                  <a:moveTo>
                    <a:pt x="148" y="28"/>
                  </a:moveTo>
                  <a:cubicBezTo>
                    <a:pt x="147" y="48"/>
                    <a:pt x="158" y="62"/>
                    <a:pt x="172" y="74"/>
                  </a:cubicBezTo>
                  <a:cubicBezTo>
                    <a:pt x="155" y="78"/>
                    <a:pt x="139" y="86"/>
                    <a:pt x="123" y="70"/>
                  </a:cubicBezTo>
                  <a:cubicBezTo>
                    <a:pt x="118" y="65"/>
                    <a:pt x="111" y="73"/>
                    <a:pt x="105" y="74"/>
                  </a:cubicBezTo>
                  <a:cubicBezTo>
                    <a:pt x="83" y="80"/>
                    <a:pt x="60" y="90"/>
                    <a:pt x="43" y="63"/>
                  </a:cubicBezTo>
                  <a:cubicBezTo>
                    <a:pt x="41" y="60"/>
                    <a:pt x="38" y="61"/>
                    <a:pt x="35" y="62"/>
                  </a:cubicBezTo>
                  <a:cubicBezTo>
                    <a:pt x="9" y="64"/>
                    <a:pt x="0" y="54"/>
                    <a:pt x="5" y="28"/>
                  </a:cubicBezTo>
                  <a:cubicBezTo>
                    <a:pt x="7" y="18"/>
                    <a:pt x="13" y="9"/>
                    <a:pt x="5" y="0"/>
                  </a:cubicBezTo>
                  <a:cubicBezTo>
                    <a:pt x="53" y="9"/>
                    <a:pt x="100" y="19"/>
                    <a:pt x="148" y="28"/>
                  </a:cubicBezTo>
                  <a:close/>
                </a:path>
              </a:pathLst>
            </a:custGeom>
            <a:solidFill>
              <a:srgbClr val="3153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20">
              <a:extLst>
                <a:ext uri="{FF2B5EF4-FFF2-40B4-BE49-F238E27FC236}">
                  <a16:creationId xmlns:a16="http://schemas.microsoft.com/office/drawing/2014/main" id="{BF897CDD-64DA-3BD5-63FB-70491614E1E1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1775" y="3433763"/>
              <a:ext cx="469900" cy="777875"/>
            </a:xfrm>
            <a:custGeom>
              <a:avLst/>
              <a:gdLst>
                <a:gd name="T0" fmla="*/ 20 w 84"/>
                <a:gd name="T1" fmla="*/ 17 h 139"/>
                <a:gd name="T2" fmla="*/ 52 w 84"/>
                <a:gd name="T3" fmla="*/ 10 h 139"/>
                <a:gd name="T4" fmla="*/ 72 w 84"/>
                <a:gd name="T5" fmla="*/ 3 h 139"/>
                <a:gd name="T6" fmla="*/ 84 w 84"/>
                <a:gd name="T7" fmla="*/ 22 h 139"/>
                <a:gd name="T8" fmla="*/ 65 w 84"/>
                <a:gd name="T9" fmla="*/ 60 h 139"/>
                <a:gd name="T10" fmla="*/ 4 w 84"/>
                <a:gd name="T11" fmla="*/ 139 h 139"/>
                <a:gd name="T12" fmla="*/ 20 w 84"/>
                <a:gd name="T13" fmla="*/ 17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4" h="139">
                  <a:moveTo>
                    <a:pt x="20" y="17"/>
                  </a:moveTo>
                  <a:cubicBezTo>
                    <a:pt x="33" y="25"/>
                    <a:pt x="43" y="20"/>
                    <a:pt x="52" y="10"/>
                  </a:cubicBezTo>
                  <a:cubicBezTo>
                    <a:pt x="57" y="3"/>
                    <a:pt x="62" y="0"/>
                    <a:pt x="72" y="3"/>
                  </a:cubicBezTo>
                  <a:cubicBezTo>
                    <a:pt x="83" y="6"/>
                    <a:pt x="84" y="13"/>
                    <a:pt x="84" y="22"/>
                  </a:cubicBezTo>
                  <a:cubicBezTo>
                    <a:pt x="82" y="37"/>
                    <a:pt x="77" y="51"/>
                    <a:pt x="65" y="60"/>
                  </a:cubicBezTo>
                  <a:cubicBezTo>
                    <a:pt x="40" y="80"/>
                    <a:pt x="22" y="106"/>
                    <a:pt x="4" y="139"/>
                  </a:cubicBezTo>
                  <a:cubicBezTo>
                    <a:pt x="0" y="94"/>
                    <a:pt x="8" y="55"/>
                    <a:pt x="20" y="17"/>
                  </a:cubicBezTo>
                  <a:close/>
                </a:path>
              </a:pathLst>
            </a:custGeom>
            <a:solidFill>
              <a:srgbClr val="3252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21">
              <a:extLst>
                <a:ext uri="{FF2B5EF4-FFF2-40B4-BE49-F238E27FC236}">
                  <a16:creationId xmlns:a16="http://schemas.microsoft.com/office/drawing/2014/main" id="{EF8F0089-35AB-71E2-FC78-2A2915946BAF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0488" y="5748338"/>
              <a:ext cx="406400" cy="434975"/>
            </a:xfrm>
            <a:custGeom>
              <a:avLst/>
              <a:gdLst>
                <a:gd name="T0" fmla="*/ 73 w 73"/>
                <a:gd name="T1" fmla="*/ 59 h 78"/>
                <a:gd name="T2" fmla="*/ 54 w 73"/>
                <a:gd name="T3" fmla="*/ 75 h 78"/>
                <a:gd name="T4" fmla="*/ 0 w 73"/>
                <a:gd name="T5" fmla="*/ 15 h 78"/>
                <a:gd name="T6" fmla="*/ 17 w 73"/>
                <a:gd name="T7" fmla="*/ 5 h 78"/>
                <a:gd name="T8" fmla="*/ 73 w 73"/>
                <a:gd name="T9" fmla="*/ 5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3" h="78">
                  <a:moveTo>
                    <a:pt x="73" y="59"/>
                  </a:moveTo>
                  <a:cubicBezTo>
                    <a:pt x="73" y="72"/>
                    <a:pt x="67" y="78"/>
                    <a:pt x="54" y="75"/>
                  </a:cubicBezTo>
                  <a:cubicBezTo>
                    <a:pt x="9" y="75"/>
                    <a:pt x="1" y="50"/>
                    <a:pt x="0" y="15"/>
                  </a:cubicBezTo>
                  <a:cubicBezTo>
                    <a:pt x="0" y="2"/>
                    <a:pt x="7" y="0"/>
                    <a:pt x="17" y="5"/>
                  </a:cubicBezTo>
                  <a:cubicBezTo>
                    <a:pt x="40" y="18"/>
                    <a:pt x="68" y="27"/>
                    <a:pt x="73" y="59"/>
                  </a:cubicBezTo>
                  <a:close/>
                </a:path>
              </a:pathLst>
            </a:custGeom>
            <a:solidFill>
              <a:srgbClr val="A8C6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22">
              <a:extLst>
                <a:ext uri="{FF2B5EF4-FFF2-40B4-BE49-F238E27FC236}">
                  <a16:creationId xmlns:a16="http://schemas.microsoft.com/office/drawing/2014/main" id="{34360A98-999F-B8D6-B054-9AA239B1F97B}"/>
                </a:ext>
              </a:extLst>
            </p:cNvPr>
            <p:cNvSpPr>
              <a:spLocks/>
            </p:cNvSpPr>
            <p:nvPr/>
          </p:nvSpPr>
          <p:spPr bwMode="auto">
            <a:xfrm>
              <a:off x="8661400" y="5602288"/>
              <a:ext cx="458788" cy="139700"/>
            </a:xfrm>
            <a:custGeom>
              <a:avLst/>
              <a:gdLst>
                <a:gd name="T0" fmla="*/ 70 w 82"/>
                <a:gd name="T1" fmla="*/ 0 h 25"/>
                <a:gd name="T2" fmla="*/ 82 w 82"/>
                <a:gd name="T3" fmla="*/ 25 h 25"/>
                <a:gd name="T4" fmla="*/ 0 w 82"/>
                <a:gd name="T5" fmla="*/ 16 h 25"/>
                <a:gd name="T6" fmla="*/ 70 w 82"/>
                <a:gd name="T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" h="25">
                  <a:moveTo>
                    <a:pt x="70" y="0"/>
                  </a:moveTo>
                  <a:cubicBezTo>
                    <a:pt x="68" y="11"/>
                    <a:pt x="74" y="19"/>
                    <a:pt x="82" y="25"/>
                  </a:cubicBezTo>
                  <a:cubicBezTo>
                    <a:pt x="55" y="25"/>
                    <a:pt x="27" y="23"/>
                    <a:pt x="0" y="16"/>
                  </a:cubicBezTo>
                  <a:cubicBezTo>
                    <a:pt x="23" y="6"/>
                    <a:pt x="47" y="6"/>
                    <a:pt x="70" y="0"/>
                  </a:cubicBezTo>
                  <a:close/>
                </a:path>
              </a:pathLst>
            </a:custGeom>
            <a:solidFill>
              <a:srgbClr val="3452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23">
              <a:extLst>
                <a:ext uri="{FF2B5EF4-FFF2-40B4-BE49-F238E27FC236}">
                  <a16:creationId xmlns:a16="http://schemas.microsoft.com/office/drawing/2014/main" id="{7291F60E-D97F-695D-1FF8-978F65DA1037}"/>
                </a:ext>
              </a:extLst>
            </p:cNvPr>
            <p:cNvSpPr>
              <a:spLocks/>
            </p:cNvSpPr>
            <p:nvPr/>
          </p:nvSpPr>
          <p:spPr bwMode="auto">
            <a:xfrm>
              <a:off x="8812213" y="3797300"/>
              <a:ext cx="196850" cy="268288"/>
            </a:xfrm>
            <a:custGeom>
              <a:avLst/>
              <a:gdLst>
                <a:gd name="T0" fmla="*/ 20 w 35"/>
                <a:gd name="T1" fmla="*/ 0 h 48"/>
                <a:gd name="T2" fmla="*/ 27 w 35"/>
                <a:gd name="T3" fmla="*/ 5 h 48"/>
                <a:gd name="T4" fmla="*/ 35 w 35"/>
                <a:gd name="T5" fmla="*/ 48 h 48"/>
                <a:gd name="T6" fmla="*/ 0 w 35"/>
                <a:gd name="T7" fmla="*/ 25 h 48"/>
                <a:gd name="T8" fmla="*/ 20 w 35"/>
                <a:gd name="T9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48">
                  <a:moveTo>
                    <a:pt x="20" y="0"/>
                  </a:moveTo>
                  <a:cubicBezTo>
                    <a:pt x="23" y="0"/>
                    <a:pt x="27" y="2"/>
                    <a:pt x="27" y="5"/>
                  </a:cubicBezTo>
                  <a:cubicBezTo>
                    <a:pt x="25" y="21"/>
                    <a:pt x="30" y="34"/>
                    <a:pt x="35" y="48"/>
                  </a:cubicBezTo>
                  <a:cubicBezTo>
                    <a:pt x="23" y="38"/>
                    <a:pt x="11" y="29"/>
                    <a:pt x="0" y="25"/>
                  </a:cubicBezTo>
                  <a:cubicBezTo>
                    <a:pt x="6" y="17"/>
                    <a:pt x="13" y="8"/>
                    <a:pt x="20" y="0"/>
                  </a:cubicBezTo>
                  <a:close/>
                </a:path>
              </a:pathLst>
            </a:custGeom>
            <a:solidFill>
              <a:srgbClr val="3151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24">
              <a:extLst>
                <a:ext uri="{FF2B5EF4-FFF2-40B4-BE49-F238E27FC236}">
                  <a16:creationId xmlns:a16="http://schemas.microsoft.com/office/drawing/2014/main" id="{1581E8A1-40FF-1F1A-C924-23F33AB97E77}"/>
                </a:ext>
              </a:extLst>
            </p:cNvPr>
            <p:cNvSpPr>
              <a:spLocks/>
            </p:cNvSpPr>
            <p:nvPr/>
          </p:nvSpPr>
          <p:spPr bwMode="auto">
            <a:xfrm>
              <a:off x="8505825" y="3440113"/>
              <a:ext cx="168275" cy="290513"/>
            </a:xfrm>
            <a:custGeom>
              <a:avLst/>
              <a:gdLst>
                <a:gd name="T0" fmla="*/ 7 w 30"/>
                <a:gd name="T1" fmla="*/ 4 h 52"/>
                <a:gd name="T2" fmla="*/ 14 w 30"/>
                <a:gd name="T3" fmla="*/ 0 h 52"/>
                <a:gd name="T4" fmla="*/ 30 w 30"/>
                <a:gd name="T5" fmla="*/ 24 h 52"/>
                <a:gd name="T6" fmla="*/ 0 w 30"/>
                <a:gd name="T7" fmla="*/ 52 h 52"/>
                <a:gd name="T8" fmla="*/ 7 w 30"/>
                <a:gd name="T9" fmla="*/ 4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7" y="4"/>
                  </a:moveTo>
                  <a:cubicBezTo>
                    <a:pt x="10" y="2"/>
                    <a:pt x="12" y="1"/>
                    <a:pt x="14" y="0"/>
                  </a:cubicBezTo>
                  <a:cubicBezTo>
                    <a:pt x="15" y="11"/>
                    <a:pt x="27" y="15"/>
                    <a:pt x="30" y="24"/>
                  </a:cubicBezTo>
                  <a:cubicBezTo>
                    <a:pt x="23" y="36"/>
                    <a:pt x="12" y="44"/>
                    <a:pt x="0" y="52"/>
                  </a:cubicBezTo>
                  <a:cubicBezTo>
                    <a:pt x="7" y="36"/>
                    <a:pt x="6" y="20"/>
                    <a:pt x="7" y="4"/>
                  </a:cubicBezTo>
                  <a:close/>
                </a:path>
              </a:pathLst>
            </a:custGeom>
            <a:solidFill>
              <a:srgbClr val="3451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25">
              <a:extLst>
                <a:ext uri="{FF2B5EF4-FFF2-40B4-BE49-F238E27FC236}">
                  <a16:creationId xmlns:a16="http://schemas.microsoft.com/office/drawing/2014/main" id="{E33C68B9-E9E3-2AF8-7E03-E0776E6FE71F}"/>
                </a:ext>
              </a:extLst>
            </p:cNvPr>
            <p:cNvSpPr>
              <a:spLocks/>
            </p:cNvSpPr>
            <p:nvPr/>
          </p:nvSpPr>
          <p:spPr bwMode="auto">
            <a:xfrm>
              <a:off x="8696325" y="3640138"/>
              <a:ext cx="139700" cy="179388"/>
            </a:xfrm>
            <a:custGeom>
              <a:avLst/>
              <a:gdLst>
                <a:gd name="T0" fmla="*/ 16 w 25"/>
                <a:gd name="T1" fmla="*/ 0 h 32"/>
                <a:gd name="T2" fmla="*/ 25 w 25"/>
                <a:gd name="T3" fmla="*/ 16 h 32"/>
                <a:gd name="T4" fmla="*/ 1 w 25"/>
                <a:gd name="T5" fmla="*/ 32 h 32"/>
                <a:gd name="T6" fmla="*/ 16 w 25"/>
                <a:gd name="T7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32">
                  <a:moveTo>
                    <a:pt x="16" y="0"/>
                  </a:moveTo>
                  <a:cubicBezTo>
                    <a:pt x="22" y="4"/>
                    <a:pt x="24" y="10"/>
                    <a:pt x="25" y="16"/>
                  </a:cubicBezTo>
                  <a:cubicBezTo>
                    <a:pt x="19" y="24"/>
                    <a:pt x="11" y="28"/>
                    <a:pt x="1" y="32"/>
                  </a:cubicBezTo>
                  <a:cubicBezTo>
                    <a:pt x="0" y="17"/>
                    <a:pt x="10" y="9"/>
                    <a:pt x="16" y="0"/>
                  </a:cubicBezTo>
                  <a:close/>
                </a:path>
              </a:pathLst>
            </a:custGeom>
            <a:solidFill>
              <a:srgbClr val="3552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26">
              <a:extLst>
                <a:ext uri="{FF2B5EF4-FFF2-40B4-BE49-F238E27FC236}">
                  <a16:creationId xmlns:a16="http://schemas.microsoft.com/office/drawing/2014/main" id="{6D326F55-9589-4C9E-1442-99EFB91E4215}"/>
                </a:ext>
              </a:extLst>
            </p:cNvPr>
            <p:cNvSpPr>
              <a:spLocks/>
            </p:cNvSpPr>
            <p:nvPr/>
          </p:nvSpPr>
          <p:spPr bwMode="auto">
            <a:xfrm>
              <a:off x="9209088" y="5249863"/>
              <a:ext cx="620713" cy="933450"/>
            </a:xfrm>
            <a:custGeom>
              <a:avLst/>
              <a:gdLst>
                <a:gd name="T0" fmla="*/ 20 w 111"/>
                <a:gd name="T1" fmla="*/ 92 h 167"/>
                <a:gd name="T2" fmla="*/ 16 w 111"/>
                <a:gd name="T3" fmla="*/ 73 h 167"/>
                <a:gd name="T4" fmla="*/ 24 w 111"/>
                <a:gd name="T5" fmla="*/ 48 h 167"/>
                <a:gd name="T6" fmla="*/ 36 w 111"/>
                <a:gd name="T7" fmla="*/ 50 h 167"/>
                <a:gd name="T8" fmla="*/ 47 w 111"/>
                <a:gd name="T9" fmla="*/ 38 h 167"/>
                <a:gd name="T10" fmla="*/ 32 w 111"/>
                <a:gd name="T11" fmla="*/ 0 h 167"/>
                <a:gd name="T12" fmla="*/ 39 w 111"/>
                <a:gd name="T13" fmla="*/ 6 h 167"/>
                <a:gd name="T14" fmla="*/ 88 w 111"/>
                <a:gd name="T15" fmla="*/ 76 h 167"/>
                <a:gd name="T16" fmla="*/ 99 w 111"/>
                <a:gd name="T17" fmla="*/ 83 h 167"/>
                <a:gd name="T18" fmla="*/ 104 w 111"/>
                <a:gd name="T19" fmla="*/ 72 h 167"/>
                <a:gd name="T20" fmla="*/ 105 w 111"/>
                <a:gd name="T21" fmla="*/ 29 h 167"/>
                <a:gd name="T22" fmla="*/ 106 w 111"/>
                <a:gd name="T23" fmla="*/ 28 h 167"/>
                <a:gd name="T24" fmla="*/ 109 w 111"/>
                <a:gd name="T25" fmla="*/ 29 h 167"/>
                <a:gd name="T26" fmla="*/ 105 w 111"/>
                <a:gd name="T27" fmla="*/ 96 h 167"/>
                <a:gd name="T28" fmla="*/ 72 w 111"/>
                <a:gd name="T29" fmla="*/ 139 h 167"/>
                <a:gd name="T30" fmla="*/ 64 w 111"/>
                <a:gd name="T31" fmla="*/ 150 h 167"/>
                <a:gd name="T32" fmla="*/ 52 w 111"/>
                <a:gd name="T33" fmla="*/ 167 h 167"/>
                <a:gd name="T34" fmla="*/ 36 w 111"/>
                <a:gd name="T35" fmla="*/ 145 h 167"/>
                <a:gd name="T36" fmla="*/ 20 w 111"/>
                <a:gd name="T37" fmla="*/ 92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1" h="167">
                  <a:moveTo>
                    <a:pt x="20" y="92"/>
                  </a:moveTo>
                  <a:cubicBezTo>
                    <a:pt x="14" y="87"/>
                    <a:pt x="0" y="84"/>
                    <a:pt x="16" y="73"/>
                  </a:cubicBezTo>
                  <a:cubicBezTo>
                    <a:pt x="25" y="67"/>
                    <a:pt x="16" y="54"/>
                    <a:pt x="24" y="48"/>
                  </a:cubicBezTo>
                  <a:cubicBezTo>
                    <a:pt x="28" y="48"/>
                    <a:pt x="32" y="48"/>
                    <a:pt x="36" y="50"/>
                  </a:cubicBezTo>
                  <a:cubicBezTo>
                    <a:pt x="48" y="54"/>
                    <a:pt x="50" y="47"/>
                    <a:pt x="47" y="38"/>
                  </a:cubicBezTo>
                  <a:cubicBezTo>
                    <a:pt x="43" y="25"/>
                    <a:pt x="37" y="12"/>
                    <a:pt x="32" y="0"/>
                  </a:cubicBezTo>
                  <a:cubicBezTo>
                    <a:pt x="35" y="2"/>
                    <a:pt x="39" y="4"/>
                    <a:pt x="39" y="6"/>
                  </a:cubicBezTo>
                  <a:cubicBezTo>
                    <a:pt x="45" y="37"/>
                    <a:pt x="77" y="50"/>
                    <a:pt x="88" y="76"/>
                  </a:cubicBezTo>
                  <a:cubicBezTo>
                    <a:pt x="89" y="80"/>
                    <a:pt x="94" y="84"/>
                    <a:pt x="99" y="83"/>
                  </a:cubicBezTo>
                  <a:cubicBezTo>
                    <a:pt x="105" y="82"/>
                    <a:pt x="104" y="76"/>
                    <a:pt x="104" y="72"/>
                  </a:cubicBezTo>
                  <a:cubicBezTo>
                    <a:pt x="104" y="57"/>
                    <a:pt x="104" y="43"/>
                    <a:pt x="105" y="29"/>
                  </a:cubicBezTo>
                  <a:cubicBezTo>
                    <a:pt x="105" y="29"/>
                    <a:pt x="105" y="28"/>
                    <a:pt x="106" y="28"/>
                  </a:cubicBezTo>
                  <a:cubicBezTo>
                    <a:pt x="107" y="28"/>
                    <a:pt x="108" y="29"/>
                    <a:pt x="109" y="29"/>
                  </a:cubicBezTo>
                  <a:cubicBezTo>
                    <a:pt x="108" y="51"/>
                    <a:pt x="111" y="74"/>
                    <a:pt x="105" y="96"/>
                  </a:cubicBezTo>
                  <a:cubicBezTo>
                    <a:pt x="99" y="115"/>
                    <a:pt x="91" y="131"/>
                    <a:pt x="72" y="139"/>
                  </a:cubicBezTo>
                  <a:cubicBezTo>
                    <a:pt x="66" y="141"/>
                    <a:pt x="65" y="145"/>
                    <a:pt x="64" y="150"/>
                  </a:cubicBezTo>
                  <a:cubicBezTo>
                    <a:pt x="63" y="158"/>
                    <a:pt x="60" y="164"/>
                    <a:pt x="52" y="167"/>
                  </a:cubicBezTo>
                  <a:cubicBezTo>
                    <a:pt x="43" y="163"/>
                    <a:pt x="37" y="156"/>
                    <a:pt x="36" y="145"/>
                  </a:cubicBezTo>
                  <a:cubicBezTo>
                    <a:pt x="33" y="127"/>
                    <a:pt x="27" y="109"/>
                    <a:pt x="20" y="92"/>
                  </a:cubicBezTo>
                  <a:close/>
                </a:path>
              </a:pathLst>
            </a:custGeom>
            <a:solidFill>
              <a:srgbClr val="3D77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16426649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2968;p70">
            <a:extLst>
              <a:ext uri="{FF2B5EF4-FFF2-40B4-BE49-F238E27FC236}">
                <a16:creationId xmlns:a16="http://schemas.microsoft.com/office/drawing/2014/main" id="{2B380C9E-3CC0-4A85-8940-4BE50027A27F}"/>
              </a:ext>
            </a:extLst>
          </p:cNvPr>
          <p:cNvSpPr txBox="1">
            <a:spLocks/>
          </p:cNvSpPr>
          <p:nvPr/>
        </p:nvSpPr>
        <p:spPr>
          <a:xfrm>
            <a:off x="263432" y="217250"/>
            <a:ext cx="4811184" cy="76411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Chau Philomene One"/>
              <a:buNone/>
              <a:defRPr sz="3000" b="0" i="0" u="none" strike="noStrike" cap="none">
                <a:solidFill>
                  <a:schemeClr val="accent2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Chau Philomene One"/>
              <a:buNone/>
              <a:defRPr sz="3000" b="0" i="0" u="none" strike="noStrike" cap="none">
                <a:solidFill>
                  <a:schemeClr val="accent2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Chau Philomene One"/>
              <a:buNone/>
              <a:defRPr sz="3000" b="0" i="0" u="none" strike="noStrike" cap="none">
                <a:solidFill>
                  <a:schemeClr val="accent2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Chau Philomene One"/>
              <a:buNone/>
              <a:defRPr sz="3000" b="0" i="0" u="none" strike="noStrike" cap="none">
                <a:solidFill>
                  <a:schemeClr val="accent2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Chau Philomene One"/>
              <a:buNone/>
              <a:defRPr sz="3000" b="0" i="0" u="none" strike="noStrike" cap="none">
                <a:solidFill>
                  <a:schemeClr val="accent2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Chau Philomene One"/>
              <a:buNone/>
              <a:defRPr sz="3000" b="0" i="0" u="none" strike="noStrike" cap="none">
                <a:solidFill>
                  <a:schemeClr val="accent2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Chau Philomene One"/>
              <a:buNone/>
              <a:defRPr sz="3000" b="0" i="0" u="none" strike="noStrike" cap="none">
                <a:solidFill>
                  <a:schemeClr val="accent2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Chau Philomene One"/>
              <a:buNone/>
              <a:defRPr sz="3000" b="0" i="0" u="none" strike="noStrike" cap="none">
                <a:solidFill>
                  <a:schemeClr val="accent2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Chau Philomene One"/>
              <a:buNone/>
              <a:defRPr sz="3000" b="0" i="0" u="none" strike="noStrike" cap="none">
                <a:solidFill>
                  <a:schemeClr val="accent2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9pPr>
          </a:lstStyle>
          <a:p>
            <a:r>
              <a:rPr lang="es-PE" sz="4000" dirty="0">
                <a:solidFill>
                  <a:srgbClr val="7FB33B"/>
                </a:solidFill>
                <a:latin typeface="+mj-lt"/>
              </a:rPr>
              <a:t>RESOURCES</a:t>
            </a:r>
          </a:p>
        </p:txBody>
      </p:sp>
      <p:grpSp>
        <p:nvGrpSpPr>
          <p:cNvPr id="71" name="Grupo 70">
            <a:extLst>
              <a:ext uri="{FF2B5EF4-FFF2-40B4-BE49-F238E27FC236}">
                <a16:creationId xmlns:a16="http://schemas.microsoft.com/office/drawing/2014/main" id="{7C881A5A-3DF6-409A-BDC5-130105BD4792}"/>
              </a:ext>
            </a:extLst>
          </p:cNvPr>
          <p:cNvGrpSpPr/>
          <p:nvPr/>
        </p:nvGrpSpPr>
        <p:grpSpPr>
          <a:xfrm>
            <a:off x="263432" y="1311276"/>
            <a:ext cx="6805474" cy="5169038"/>
            <a:chOff x="430213" y="1311275"/>
            <a:chExt cx="7345363" cy="5280026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C947CAFF-16A9-4668-88E7-521F82E1D2E6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213" y="1311275"/>
              <a:ext cx="2392363" cy="2608263"/>
            </a:xfrm>
            <a:custGeom>
              <a:avLst/>
              <a:gdLst>
                <a:gd name="T0" fmla="*/ 548 w 960"/>
                <a:gd name="T1" fmla="*/ 0 h 1046"/>
                <a:gd name="T2" fmla="*/ 696 w 960"/>
                <a:gd name="T3" fmla="*/ 86 h 1046"/>
                <a:gd name="T4" fmla="*/ 764 w 960"/>
                <a:gd name="T5" fmla="*/ 110 h 1046"/>
                <a:gd name="T6" fmla="*/ 894 w 960"/>
                <a:gd name="T7" fmla="*/ 262 h 1046"/>
                <a:gd name="T8" fmla="*/ 927 w 960"/>
                <a:gd name="T9" fmla="*/ 335 h 1046"/>
                <a:gd name="T10" fmla="*/ 946 w 960"/>
                <a:gd name="T11" fmla="*/ 397 h 1046"/>
                <a:gd name="T12" fmla="*/ 835 w 960"/>
                <a:gd name="T13" fmla="*/ 542 h 1046"/>
                <a:gd name="T14" fmla="*/ 676 w 960"/>
                <a:gd name="T15" fmla="*/ 562 h 1046"/>
                <a:gd name="T16" fmla="*/ 634 w 960"/>
                <a:gd name="T17" fmla="*/ 597 h 1046"/>
                <a:gd name="T18" fmla="*/ 629 w 960"/>
                <a:gd name="T19" fmla="*/ 968 h 1046"/>
                <a:gd name="T20" fmla="*/ 606 w 960"/>
                <a:gd name="T21" fmla="*/ 1012 h 1046"/>
                <a:gd name="T22" fmla="*/ 364 w 960"/>
                <a:gd name="T23" fmla="*/ 1010 h 1046"/>
                <a:gd name="T24" fmla="*/ 341 w 960"/>
                <a:gd name="T25" fmla="*/ 989 h 1046"/>
                <a:gd name="T26" fmla="*/ 317 w 960"/>
                <a:gd name="T27" fmla="*/ 928 h 1046"/>
                <a:gd name="T28" fmla="*/ 373 w 960"/>
                <a:gd name="T29" fmla="*/ 596 h 1046"/>
                <a:gd name="T30" fmla="*/ 231 w 960"/>
                <a:gd name="T31" fmla="*/ 543 h 1046"/>
                <a:gd name="T32" fmla="*/ 134 w 960"/>
                <a:gd name="T33" fmla="*/ 534 h 1046"/>
                <a:gd name="T34" fmla="*/ 50 w 960"/>
                <a:gd name="T35" fmla="*/ 487 h 1046"/>
                <a:gd name="T36" fmla="*/ 46 w 960"/>
                <a:gd name="T37" fmla="*/ 342 h 1046"/>
                <a:gd name="T38" fmla="*/ 61 w 960"/>
                <a:gd name="T39" fmla="*/ 305 h 1046"/>
                <a:gd name="T40" fmla="*/ 140 w 960"/>
                <a:gd name="T41" fmla="*/ 198 h 1046"/>
                <a:gd name="T42" fmla="*/ 205 w 960"/>
                <a:gd name="T43" fmla="*/ 139 h 1046"/>
                <a:gd name="T44" fmla="*/ 344 w 960"/>
                <a:gd name="T45" fmla="*/ 52 h 1046"/>
                <a:gd name="T46" fmla="*/ 472 w 960"/>
                <a:gd name="T47" fmla="*/ 0 h 1046"/>
                <a:gd name="T48" fmla="*/ 548 w 960"/>
                <a:gd name="T49" fmla="*/ 0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60" h="1046">
                  <a:moveTo>
                    <a:pt x="548" y="0"/>
                  </a:moveTo>
                  <a:cubicBezTo>
                    <a:pt x="603" y="19"/>
                    <a:pt x="656" y="39"/>
                    <a:pt x="696" y="86"/>
                  </a:cubicBezTo>
                  <a:cubicBezTo>
                    <a:pt x="709" y="102"/>
                    <a:pt x="743" y="99"/>
                    <a:pt x="764" y="110"/>
                  </a:cubicBezTo>
                  <a:cubicBezTo>
                    <a:pt x="827" y="143"/>
                    <a:pt x="864" y="201"/>
                    <a:pt x="894" y="262"/>
                  </a:cubicBezTo>
                  <a:cubicBezTo>
                    <a:pt x="906" y="286"/>
                    <a:pt x="916" y="311"/>
                    <a:pt x="927" y="335"/>
                  </a:cubicBezTo>
                  <a:cubicBezTo>
                    <a:pt x="932" y="356"/>
                    <a:pt x="941" y="376"/>
                    <a:pt x="946" y="397"/>
                  </a:cubicBezTo>
                  <a:cubicBezTo>
                    <a:pt x="960" y="462"/>
                    <a:pt x="904" y="541"/>
                    <a:pt x="835" y="542"/>
                  </a:cubicBezTo>
                  <a:cubicBezTo>
                    <a:pt x="781" y="542"/>
                    <a:pt x="730" y="561"/>
                    <a:pt x="676" y="562"/>
                  </a:cubicBezTo>
                  <a:cubicBezTo>
                    <a:pt x="652" y="563"/>
                    <a:pt x="641" y="577"/>
                    <a:pt x="634" y="597"/>
                  </a:cubicBezTo>
                  <a:cubicBezTo>
                    <a:pt x="597" y="720"/>
                    <a:pt x="596" y="844"/>
                    <a:pt x="629" y="968"/>
                  </a:cubicBezTo>
                  <a:cubicBezTo>
                    <a:pt x="632" y="988"/>
                    <a:pt x="627" y="1006"/>
                    <a:pt x="606" y="1012"/>
                  </a:cubicBezTo>
                  <a:cubicBezTo>
                    <a:pt x="526" y="1036"/>
                    <a:pt x="445" y="1046"/>
                    <a:pt x="364" y="1010"/>
                  </a:cubicBezTo>
                  <a:cubicBezTo>
                    <a:pt x="354" y="1006"/>
                    <a:pt x="349" y="995"/>
                    <a:pt x="341" y="989"/>
                  </a:cubicBezTo>
                  <a:cubicBezTo>
                    <a:pt x="310" y="977"/>
                    <a:pt x="300" y="962"/>
                    <a:pt x="317" y="928"/>
                  </a:cubicBezTo>
                  <a:cubicBezTo>
                    <a:pt x="367" y="823"/>
                    <a:pt x="384" y="712"/>
                    <a:pt x="373" y="596"/>
                  </a:cubicBezTo>
                  <a:cubicBezTo>
                    <a:pt x="327" y="520"/>
                    <a:pt x="312" y="514"/>
                    <a:pt x="231" y="543"/>
                  </a:cubicBezTo>
                  <a:cubicBezTo>
                    <a:pt x="197" y="556"/>
                    <a:pt x="164" y="559"/>
                    <a:pt x="134" y="534"/>
                  </a:cubicBezTo>
                  <a:cubicBezTo>
                    <a:pt x="109" y="513"/>
                    <a:pt x="77" y="504"/>
                    <a:pt x="50" y="487"/>
                  </a:cubicBezTo>
                  <a:cubicBezTo>
                    <a:pt x="1" y="434"/>
                    <a:pt x="0" y="398"/>
                    <a:pt x="46" y="342"/>
                  </a:cubicBezTo>
                  <a:cubicBezTo>
                    <a:pt x="56" y="330"/>
                    <a:pt x="62" y="322"/>
                    <a:pt x="61" y="305"/>
                  </a:cubicBezTo>
                  <a:cubicBezTo>
                    <a:pt x="58" y="239"/>
                    <a:pt x="75" y="214"/>
                    <a:pt x="140" y="198"/>
                  </a:cubicBezTo>
                  <a:cubicBezTo>
                    <a:pt x="174" y="189"/>
                    <a:pt x="194" y="176"/>
                    <a:pt x="205" y="139"/>
                  </a:cubicBezTo>
                  <a:cubicBezTo>
                    <a:pt x="222" y="80"/>
                    <a:pt x="281" y="41"/>
                    <a:pt x="344" y="52"/>
                  </a:cubicBezTo>
                  <a:cubicBezTo>
                    <a:pt x="402" y="62"/>
                    <a:pt x="436" y="35"/>
                    <a:pt x="472" y="0"/>
                  </a:cubicBezTo>
                  <a:cubicBezTo>
                    <a:pt x="498" y="0"/>
                    <a:pt x="523" y="0"/>
                    <a:pt x="548" y="0"/>
                  </a:cubicBezTo>
                  <a:close/>
                </a:path>
              </a:pathLst>
            </a:custGeom>
            <a:solidFill>
              <a:srgbClr val="1F28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1E3C380B-1E77-4DAD-9F56-FB8F7C03A67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526" y="4086225"/>
              <a:ext cx="2216150" cy="2500313"/>
            </a:xfrm>
            <a:custGeom>
              <a:avLst/>
              <a:gdLst>
                <a:gd name="T0" fmla="*/ 889 w 889"/>
                <a:gd name="T1" fmla="*/ 412 h 1002"/>
                <a:gd name="T2" fmla="*/ 666 w 889"/>
                <a:gd name="T3" fmla="*/ 516 h 1002"/>
                <a:gd name="T4" fmla="*/ 650 w 889"/>
                <a:gd name="T5" fmla="*/ 575 h 1002"/>
                <a:gd name="T6" fmla="*/ 669 w 889"/>
                <a:gd name="T7" fmla="*/ 925 h 1002"/>
                <a:gd name="T8" fmla="*/ 624 w 889"/>
                <a:gd name="T9" fmla="*/ 988 h 1002"/>
                <a:gd name="T10" fmla="*/ 356 w 889"/>
                <a:gd name="T11" fmla="*/ 978 h 1002"/>
                <a:gd name="T12" fmla="*/ 327 w 889"/>
                <a:gd name="T13" fmla="*/ 914 h 1002"/>
                <a:gd name="T14" fmla="*/ 368 w 889"/>
                <a:gd name="T15" fmla="*/ 586 h 1002"/>
                <a:gd name="T16" fmla="*/ 222 w 889"/>
                <a:gd name="T17" fmla="*/ 553 h 1002"/>
                <a:gd name="T18" fmla="*/ 86 w 889"/>
                <a:gd name="T19" fmla="*/ 555 h 1002"/>
                <a:gd name="T20" fmla="*/ 42 w 889"/>
                <a:gd name="T21" fmla="*/ 429 h 1002"/>
                <a:gd name="T22" fmla="*/ 33 w 889"/>
                <a:gd name="T23" fmla="*/ 405 h 1002"/>
                <a:gd name="T24" fmla="*/ 40 w 889"/>
                <a:gd name="T25" fmla="*/ 245 h 1002"/>
                <a:gd name="T26" fmla="*/ 200 w 889"/>
                <a:gd name="T27" fmla="*/ 216 h 1002"/>
                <a:gd name="T28" fmla="*/ 232 w 889"/>
                <a:gd name="T29" fmla="*/ 228 h 1002"/>
                <a:gd name="T30" fmla="*/ 284 w 889"/>
                <a:gd name="T31" fmla="*/ 98 h 1002"/>
                <a:gd name="T32" fmla="*/ 530 w 889"/>
                <a:gd name="T33" fmla="*/ 53 h 1002"/>
                <a:gd name="T34" fmla="*/ 568 w 889"/>
                <a:gd name="T35" fmla="*/ 67 h 1002"/>
                <a:gd name="T36" fmla="*/ 842 w 889"/>
                <a:gd name="T37" fmla="*/ 253 h 1002"/>
                <a:gd name="T38" fmla="*/ 889 w 889"/>
                <a:gd name="T39" fmla="*/ 412 h 10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89" h="1002">
                  <a:moveTo>
                    <a:pt x="889" y="412"/>
                  </a:moveTo>
                  <a:cubicBezTo>
                    <a:pt x="873" y="549"/>
                    <a:pt x="797" y="585"/>
                    <a:pt x="666" y="516"/>
                  </a:cubicBezTo>
                  <a:cubicBezTo>
                    <a:pt x="651" y="533"/>
                    <a:pt x="652" y="554"/>
                    <a:pt x="650" y="575"/>
                  </a:cubicBezTo>
                  <a:cubicBezTo>
                    <a:pt x="644" y="692"/>
                    <a:pt x="644" y="809"/>
                    <a:pt x="669" y="925"/>
                  </a:cubicBezTo>
                  <a:cubicBezTo>
                    <a:pt x="677" y="965"/>
                    <a:pt x="669" y="982"/>
                    <a:pt x="624" y="988"/>
                  </a:cubicBezTo>
                  <a:cubicBezTo>
                    <a:pt x="533" y="1002"/>
                    <a:pt x="445" y="989"/>
                    <a:pt x="356" y="978"/>
                  </a:cubicBezTo>
                  <a:cubicBezTo>
                    <a:pt x="316" y="970"/>
                    <a:pt x="312" y="952"/>
                    <a:pt x="327" y="914"/>
                  </a:cubicBezTo>
                  <a:cubicBezTo>
                    <a:pt x="367" y="809"/>
                    <a:pt x="387" y="700"/>
                    <a:pt x="368" y="586"/>
                  </a:cubicBezTo>
                  <a:cubicBezTo>
                    <a:pt x="312" y="518"/>
                    <a:pt x="299" y="516"/>
                    <a:pt x="222" y="553"/>
                  </a:cubicBezTo>
                  <a:cubicBezTo>
                    <a:pt x="177" y="575"/>
                    <a:pt x="131" y="587"/>
                    <a:pt x="86" y="555"/>
                  </a:cubicBezTo>
                  <a:cubicBezTo>
                    <a:pt x="57" y="518"/>
                    <a:pt x="28" y="481"/>
                    <a:pt x="42" y="429"/>
                  </a:cubicBezTo>
                  <a:cubicBezTo>
                    <a:pt x="44" y="423"/>
                    <a:pt x="37" y="413"/>
                    <a:pt x="33" y="405"/>
                  </a:cubicBezTo>
                  <a:cubicBezTo>
                    <a:pt x="0" y="340"/>
                    <a:pt x="2" y="286"/>
                    <a:pt x="40" y="245"/>
                  </a:cubicBezTo>
                  <a:cubicBezTo>
                    <a:pt x="86" y="197"/>
                    <a:pt x="142" y="197"/>
                    <a:pt x="200" y="216"/>
                  </a:cubicBezTo>
                  <a:cubicBezTo>
                    <a:pt x="210" y="219"/>
                    <a:pt x="220" y="223"/>
                    <a:pt x="232" y="228"/>
                  </a:cubicBezTo>
                  <a:cubicBezTo>
                    <a:pt x="244" y="181"/>
                    <a:pt x="255" y="136"/>
                    <a:pt x="284" y="98"/>
                  </a:cubicBezTo>
                  <a:cubicBezTo>
                    <a:pt x="346" y="18"/>
                    <a:pt x="444" y="0"/>
                    <a:pt x="530" y="53"/>
                  </a:cubicBezTo>
                  <a:cubicBezTo>
                    <a:pt x="541" y="60"/>
                    <a:pt x="550" y="70"/>
                    <a:pt x="568" y="67"/>
                  </a:cubicBezTo>
                  <a:cubicBezTo>
                    <a:pt x="719" y="47"/>
                    <a:pt x="812" y="107"/>
                    <a:pt x="842" y="253"/>
                  </a:cubicBezTo>
                  <a:cubicBezTo>
                    <a:pt x="854" y="308"/>
                    <a:pt x="871" y="360"/>
                    <a:pt x="889" y="412"/>
                  </a:cubicBezTo>
                  <a:close/>
                </a:path>
              </a:pathLst>
            </a:custGeom>
            <a:solidFill>
              <a:srgbClr val="1F29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98B12FD0-36A7-48D9-AD9C-B40EF08591FC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4013" y="1389063"/>
              <a:ext cx="2341563" cy="2508250"/>
            </a:xfrm>
            <a:custGeom>
              <a:avLst/>
              <a:gdLst>
                <a:gd name="T0" fmla="*/ 360 w 939"/>
                <a:gd name="T1" fmla="*/ 933 h 1006"/>
                <a:gd name="T2" fmla="*/ 347 w 939"/>
                <a:gd name="T3" fmla="*/ 862 h 1006"/>
                <a:gd name="T4" fmla="*/ 370 w 939"/>
                <a:gd name="T5" fmla="*/ 630 h 1006"/>
                <a:gd name="T6" fmla="*/ 293 w 939"/>
                <a:gd name="T7" fmla="*/ 587 h 1006"/>
                <a:gd name="T8" fmla="*/ 243 w 939"/>
                <a:gd name="T9" fmla="*/ 572 h 1006"/>
                <a:gd name="T10" fmla="*/ 164 w 939"/>
                <a:gd name="T11" fmla="*/ 551 h 1006"/>
                <a:gd name="T12" fmla="*/ 121 w 939"/>
                <a:gd name="T13" fmla="*/ 524 h 1006"/>
                <a:gd name="T14" fmla="*/ 99 w 939"/>
                <a:gd name="T15" fmla="*/ 489 h 1006"/>
                <a:gd name="T16" fmla="*/ 57 w 939"/>
                <a:gd name="T17" fmla="*/ 424 h 1006"/>
                <a:gd name="T18" fmla="*/ 89 w 939"/>
                <a:gd name="T19" fmla="*/ 263 h 1006"/>
                <a:gd name="T20" fmla="*/ 100 w 939"/>
                <a:gd name="T21" fmla="*/ 237 h 1006"/>
                <a:gd name="T22" fmla="*/ 276 w 939"/>
                <a:gd name="T23" fmla="*/ 131 h 1006"/>
                <a:gd name="T24" fmla="*/ 300 w 939"/>
                <a:gd name="T25" fmla="*/ 141 h 1006"/>
                <a:gd name="T26" fmla="*/ 531 w 939"/>
                <a:gd name="T27" fmla="*/ 73 h 1006"/>
                <a:gd name="T28" fmla="*/ 566 w 939"/>
                <a:gd name="T29" fmla="*/ 70 h 1006"/>
                <a:gd name="T30" fmla="*/ 747 w 939"/>
                <a:gd name="T31" fmla="*/ 53 h 1006"/>
                <a:gd name="T32" fmla="*/ 832 w 939"/>
                <a:gd name="T33" fmla="*/ 227 h 1006"/>
                <a:gd name="T34" fmla="*/ 852 w 939"/>
                <a:gd name="T35" fmla="*/ 273 h 1006"/>
                <a:gd name="T36" fmla="*/ 912 w 939"/>
                <a:gd name="T37" fmla="*/ 359 h 1006"/>
                <a:gd name="T38" fmla="*/ 821 w 939"/>
                <a:gd name="T39" fmla="*/ 568 h 1006"/>
                <a:gd name="T40" fmla="*/ 779 w 939"/>
                <a:gd name="T41" fmla="*/ 574 h 1006"/>
                <a:gd name="T42" fmla="*/ 624 w 939"/>
                <a:gd name="T43" fmla="*/ 620 h 1006"/>
                <a:gd name="T44" fmla="*/ 603 w 939"/>
                <a:gd name="T45" fmla="*/ 666 h 1006"/>
                <a:gd name="T46" fmla="*/ 607 w 939"/>
                <a:gd name="T47" fmla="*/ 897 h 1006"/>
                <a:gd name="T48" fmla="*/ 531 w 939"/>
                <a:gd name="T49" fmla="*/ 998 h 1006"/>
                <a:gd name="T50" fmla="*/ 360 w 939"/>
                <a:gd name="T51" fmla="*/ 933 h 10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39" h="1006">
                  <a:moveTo>
                    <a:pt x="360" y="933"/>
                  </a:moveTo>
                  <a:cubicBezTo>
                    <a:pt x="338" y="912"/>
                    <a:pt x="333" y="893"/>
                    <a:pt x="347" y="862"/>
                  </a:cubicBezTo>
                  <a:cubicBezTo>
                    <a:pt x="380" y="788"/>
                    <a:pt x="378" y="709"/>
                    <a:pt x="370" y="630"/>
                  </a:cubicBezTo>
                  <a:cubicBezTo>
                    <a:pt x="355" y="598"/>
                    <a:pt x="331" y="581"/>
                    <a:pt x="293" y="587"/>
                  </a:cubicBezTo>
                  <a:cubicBezTo>
                    <a:pt x="275" y="590"/>
                    <a:pt x="257" y="582"/>
                    <a:pt x="243" y="572"/>
                  </a:cubicBezTo>
                  <a:cubicBezTo>
                    <a:pt x="219" y="554"/>
                    <a:pt x="196" y="541"/>
                    <a:pt x="164" y="551"/>
                  </a:cubicBezTo>
                  <a:cubicBezTo>
                    <a:pt x="143" y="557"/>
                    <a:pt x="134" y="535"/>
                    <a:pt x="121" y="524"/>
                  </a:cubicBezTo>
                  <a:cubicBezTo>
                    <a:pt x="114" y="512"/>
                    <a:pt x="106" y="501"/>
                    <a:pt x="99" y="489"/>
                  </a:cubicBezTo>
                  <a:cubicBezTo>
                    <a:pt x="90" y="464"/>
                    <a:pt x="75" y="443"/>
                    <a:pt x="57" y="424"/>
                  </a:cubicBezTo>
                  <a:cubicBezTo>
                    <a:pt x="0" y="348"/>
                    <a:pt x="5" y="319"/>
                    <a:pt x="89" y="263"/>
                  </a:cubicBezTo>
                  <a:cubicBezTo>
                    <a:pt x="101" y="255"/>
                    <a:pt x="99" y="247"/>
                    <a:pt x="100" y="237"/>
                  </a:cubicBezTo>
                  <a:cubicBezTo>
                    <a:pt x="109" y="118"/>
                    <a:pt x="165" y="84"/>
                    <a:pt x="276" y="131"/>
                  </a:cubicBezTo>
                  <a:cubicBezTo>
                    <a:pt x="284" y="134"/>
                    <a:pt x="292" y="137"/>
                    <a:pt x="300" y="141"/>
                  </a:cubicBezTo>
                  <a:cubicBezTo>
                    <a:pt x="351" y="21"/>
                    <a:pt x="420" y="0"/>
                    <a:pt x="531" y="73"/>
                  </a:cubicBezTo>
                  <a:cubicBezTo>
                    <a:pt x="547" y="83"/>
                    <a:pt x="554" y="80"/>
                    <a:pt x="566" y="70"/>
                  </a:cubicBezTo>
                  <a:cubicBezTo>
                    <a:pt x="622" y="24"/>
                    <a:pt x="685" y="17"/>
                    <a:pt x="747" y="53"/>
                  </a:cubicBezTo>
                  <a:cubicBezTo>
                    <a:pt x="811" y="91"/>
                    <a:pt x="837" y="153"/>
                    <a:pt x="832" y="227"/>
                  </a:cubicBezTo>
                  <a:cubicBezTo>
                    <a:pt x="830" y="248"/>
                    <a:pt x="829" y="260"/>
                    <a:pt x="852" y="273"/>
                  </a:cubicBezTo>
                  <a:cubicBezTo>
                    <a:pt x="885" y="290"/>
                    <a:pt x="900" y="325"/>
                    <a:pt x="912" y="359"/>
                  </a:cubicBezTo>
                  <a:cubicBezTo>
                    <a:pt x="939" y="467"/>
                    <a:pt x="907" y="541"/>
                    <a:pt x="821" y="568"/>
                  </a:cubicBezTo>
                  <a:cubicBezTo>
                    <a:pt x="807" y="573"/>
                    <a:pt x="791" y="580"/>
                    <a:pt x="779" y="574"/>
                  </a:cubicBezTo>
                  <a:cubicBezTo>
                    <a:pt x="713" y="542"/>
                    <a:pt x="674" y="599"/>
                    <a:pt x="624" y="620"/>
                  </a:cubicBezTo>
                  <a:cubicBezTo>
                    <a:pt x="605" y="628"/>
                    <a:pt x="604" y="648"/>
                    <a:pt x="603" y="666"/>
                  </a:cubicBezTo>
                  <a:cubicBezTo>
                    <a:pt x="599" y="743"/>
                    <a:pt x="592" y="820"/>
                    <a:pt x="607" y="897"/>
                  </a:cubicBezTo>
                  <a:cubicBezTo>
                    <a:pt x="620" y="964"/>
                    <a:pt x="600" y="990"/>
                    <a:pt x="531" y="998"/>
                  </a:cubicBezTo>
                  <a:cubicBezTo>
                    <a:pt x="464" y="1006"/>
                    <a:pt x="401" y="996"/>
                    <a:pt x="360" y="933"/>
                  </a:cubicBezTo>
                  <a:close/>
                </a:path>
              </a:pathLst>
            </a:custGeom>
            <a:solidFill>
              <a:srgbClr val="1E28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6293CB35-4D8C-4161-8B4A-F0A7FA8F3E8A}"/>
                </a:ext>
              </a:extLst>
            </p:cNvPr>
            <p:cNvSpPr>
              <a:spLocks/>
            </p:cNvSpPr>
            <p:nvPr/>
          </p:nvSpPr>
          <p:spPr bwMode="auto">
            <a:xfrm>
              <a:off x="3235326" y="1670050"/>
              <a:ext cx="2041525" cy="2241550"/>
            </a:xfrm>
            <a:custGeom>
              <a:avLst/>
              <a:gdLst>
                <a:gd name="T0" fmla="*/ 74 w 819"/>
                <a:gd name="T1" fmla="*/ 482 h 899"/>
                <a:gd name="T2" fmla="*/ 39 w 819"/>
                <a:gd name="T3" fmla="*/ 375 h 899"/>
                <a:gd name="T4" fmla="*/ 29 w 819"/>
                <a:gd name="T5" fmla="*/ 336 h 899"/>
                <a:gd name="T6" fmla="*/ 15 w 819"/>
                <a:gd name="T7" fmla="*/ 302 h 899"/>
                <a:gd name="T8" fmla="*/ 71 w 819"/>
                <a:gd name="T9" fmla="*/ 196 h 899"/>
                <a:gd name="T10" fmla="*/ 166 w 819"/>
                <a:gd name="T11" fmla="*/ 145 h 899"/>
                <a:gd name="T12" fmla="*/ 193 w 819"/>
                <a:gd name="T13" fmla="*/ 135 h 899"/>
                <a:gd name="T14" fmla="*/ 289 w 819"/>
                <a:gd name="T15" fmla="*/ 104 h 899"/>
                <a:gd name="T16" fmla="*/ 318 w 819"/>
                <a:gd name="T17" fmla="*/ 89 h 899"/>
                <a:gd name="T18" fmla="*/ 341 w 819"/>
                <a:gd name="T19" fmla="*/ 60 h 899"/>
                <a:gd name="T20" fmla="*/ 400 w 819"/>
                <a:gd name="T21" fmla="*/ 41 h 899"/>
                <a:gd name="T22" fmla="*/ 589 w 819"/>
                <a:gd name="T23" fmla="*/ 68 h 899"/>
                <a:gd name="T24" fmla="*/ 634 w 819"/>
                <a:gd name="T25" fmla="*/ 84 h 899"/>
                <a:gd name="T26" fmla="*/ 763 w 819"/>
                <a:gd name="T27" fmla="*/ 162 h 899"/>
                <a:gd name="T28" fmla="*/ 810 w 819"/>
                <a:gd name="T29" fmla="*/ 300 h 899"/>
                <a:gd name="T30" fmla="*/ 809 w 819"/>
                <a:gd name="T31" fmla="*/ 346 h 899"/>
                <a:gd name="T32" fmla="*/ 657 w 819"/>
                <a:gd name="T33" fmla="*/ 483 h 899"/>
                <a:gd name="T34" fmla="*/ 601 w 819"/>
                <a:gd name="T35" fmla="*/ 550 h 899"/>
                <a:gd name="T36" fmla="*/ 603 w 819"/>
                <a:gd name="T37" fmla="*/ 813 h 899"/>
                <a:gd name="T38" fmla="*/ 559 w 819"/>
                <a:gd name="T39" fmla="*/ 880 h 899"/>
                <a:gd name="T40" fmla="*/ 398 w 819"/>
                <a:gd name="T41" fmla="*/ 851 h 899"/>
                <a:gd name="T42" fmla="*/ 369 w 819"/>
                <a:gd name="T43" fmla="*/ 799 h 899"/>
                <a:gd name="T44" fmla="*/ 322 w 819"/>
                <a:gd name="T45" fmla="*/ 571 h 899"/>
                <a:gd name="T46" fmla="*/ 132 w 819"/>
                <a:gd name="T47" fmla="*/ 505 h 899"/>
                <a:gd name="T48" fmla="*/ 74 w 819"/>
                <a:gd name="T49" fmla="*/ 482 h 8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19" h="899">
                  <a:moveTo>
                    <a:pt x="74" y="482"/>
                  </a:moveTo>
                  <a:cubicBezTo>
                    <a:pt x="45" y="452"/>
                    <a:pt x="28" y="418"/>
                    <a:pt x="39" y="375"/>
                  </a:cubicBezTo>
                  <a:cubicBezTo>
                    <a:pt x="44" y="359"/>
                    <a:pt x="37" y="348"/>
                    <a:pt x="29" y="336"/>
                  </a:cubicBezTo>
                  <a:cubicBezTo>
                    <a:pt x="22" y="326"/>
                    <a:pt x="18" y="313"/>
                    <a:pt x="15" y="302"/>
                  </a:cubicBezTo>
                  <a:cubicBezTo>
                    <a:pt x="0" y="248"/>
                    <a:pt x="58" y="232"/>
                    <a:pt x="71" y="196"/>
                  </a:cubicBezTo>
                  <a:cubicBezTo>
                    <a:pt x="89" y="145"/>
                    <a:pt x="113" y="123"/>
                    <a:pt x="166" y="145"/>
                  </a:cubicBezTo>
                  <a:cubicBezTo>
                    <a:pt x="179" y="150"/>
                    <a:pt x="185" y="144"/>
                    <a:pt x="193" y="135"/>
                  </a:cubicBezTo>
                  <a:cubicBezTo>
                    <a:pt x="218" y="106"/>
                    <a:pt x="250" y="92"/>
                    <a:pt x="289" y="104"/>
                  </a:cubicBezTo>
                  <a:cubicBezTo>
                    <a:pt x="305" y="109"/>
                    <a:pt x="311" y="100"/>
                    <a:pt x="318" y="89"/>
                  </a:cubicBezTo>
                  <a:cubicBezTo>
                    <a:pt x="325" y="79"/>
                    <a:pt x="332" y="68"/>
                    <a:pt x="341" y="60"/>
                  </a:cubicBezTo>
                  <a:cubicBezTo>
                    <a:pt x="358" y="46"/>
                    <a:pt x="382" y="31"/>
                    <a:pt x="400" y="41"/>
                  </a:cubicBezTo>
                  <a:cubicBezTo>
                    <a:pt x="461" y="76"/>
                    <a:pt x="535" y="0"/>
                    <a:pt x="589" y="68"/>
                  </a:cubicBezTo>
                  <a:cubicBezTo>
                    <a:pt x="601" y="83"/>
                    <a:pt x="612" y="89"/>
                    <a:pt x="634" y="84"/>
                  </a:cubicBezTo>
                  <a:cubicBezTo>
                    <a:pt x="705" y="69"/>
                    <a:pt x="750" y="92"/>
                    <a:pt x="763" y="162"/>
                  </a:cubicBezTo>
                  <a:cubicBezTo>
                    <a:pt x="771" y="212"/>
                    <a:pt x="802" y="251"/>
                    <a:pt x="810" y="300"/>
                  </a:cubicBezTo>
                  <a:cubicBezTo>
                    <a:pt x="819" y="315"/>
                    <a:pt x="819" y="333"/>
                    <a:pt x="809" y="346"/>
                  </a:cubicBezTo>
                  <a:cubicBezTo>
                    <a:pt x="766" y="400"/>
                    <a:pt x="729" y="464"/>
                    <a:pt x="657" y="483"/>
                  </a:cubicBezTo>
                  <a:cubicBezTo>
                    <a:pt x="618" y="493"/>
                    <a:pt x="603" y="515"/>
                    <a:pt x="601" y="550"/>
                  </a:cubicBezTo>
                  <a:cubicBezTo>
                    <a:pt x="595" y="638"/>
                    <a:pt x="589" y="726"/>
                    <a:pt x="603" y="813"/>
                  </a:cubicBezTo>
                  <a:cubicBezTo>
                    <a:pt x="608" y="851"/>
                    <a:pt x="594" y="872"/>
                    <a:pt x="559" y="880"/>
                  </a:cubicBezTo>
                  <a:cubicBezTo>
                    <a:pt x="502" y="892"/>
                    <a:pt x="445" y="899"/>
                    <a:pt x="398" y="851"/>
                  </a:cubicBezTo>
                  <a:cubicBezTo>
                    <a:pt x="379" y="839"/>
                    <a:pt x="362" y="831"/>
                    <a:pt x="369" y="799"/>
                  </a:cubicBezTo>
                  <a:cubicBezTo>
                    <a:pt x="389" y="717"/>
                    <a:pt x="368" y="641"/>
                    <a:pt x="322" y="571"/>
                  </a:cubicBezTo>
                  <a:cubicBezTo>
                    <a:pt x="268" y="521"/>
                    <a:pt x="203" y="503"/>
                    <a:pt x="132" y="505"/>
                  </a:cubicBezTo>
                  <a:cubicBezTo>
                    <a:pt x="109" y="506"/>
                    <a:pt x="89" y="502"/>
                    <a:pt x="74" y="482"/>
                  </a:cubicBezTo>
                  <a:close/>
                </a:path>
              </a:pathLst>
            </a:custGeom>
            <a:solidFill>
              <a:srgbClr val="212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A33DCB0C-9FF4-4274-9D55-99F7E0419AAA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2151" y="4360863"/>
              <a:ext cx="1960563" cy="2230438"/>
            </a:xfrm>
            <a:custGeom>
              <a:avLst/>
              <a:gdLst>
                <a:gd name="T0" fmla="*/ 562 w 786"/>
                <a:gd name="T1" fmla="*/ 854 h 894"/>
                <a:gd name="T2" fmla="*/ 384 w 786"/>
                <a:gd name="T3" fmla="*/ 883 h 894"/>
                <a:gd name="T4" fmla="*/ 342 w 786"/>
                <a:gd name="T5" fmla="*/ 879 h 894"/>
                <a:gd name="T6" fmla="*/ 311 w 786"/>
                <a:gd name="T7" fmla="*/ 811 h 894"/>
                <a:gd name="T8" fmla="*/ 311 w 786"/>
                <a:gd name="T9" fmla="*/ 574 h 894"/>
                <a:gd name="T10" fmla="*/ 224 w 786"/>
                <a:gd name="T11" fmla="*/ 539 h 894"/>
                <a:gd name="T12" fmla="*/ 41 w 786"/>
                <a:gd name="T13" fmla="*/ 530 h 894"/>
                <a:gd name="T14" fmla="*/ 28 w 786"/>
                <a:gd name="T15" fmla="*/ 414 h 894"/>
                <a:gd name="T16" fmla="*/ 44 w 786"/>
                <a:gd name="T17" fmla="*/ 354 h 894"/>
                <a:gd name="T18" fmla="*/ 44 w 786"/>
                <a:gd name="T19" fmla="*/ 344 h 894"/>
                <a:gd name="T20" fmla="*/ 235 w 786"/>
                <a:gd name="T21" fmla="*/ 128 h 894"/>
                <a:gd name="T22" fmla="*/ 372 w 786"/>
                <a:gd name="T23" fmla="*/ 74 h 894"/>
                <a:gd name="T24" fmla="*/ 556 w 786"/>
                <a:gd name="T25" fmla="*/ 87 h 894"/>
                <a:gd name="T26" fmla="*/ 584 w 786"/>
                <a:gd name="T27" fmla="*/ 86 h 894"/>
                <a:gd name="T28" fmla="*/ 756 w 786"/>
                <a:gd name="T29" fmla="*/ 151 h 894"/>
                <a:gd name="T30" fmla="*/ 782 w 786"/>
                <a:gd name="T31" fmla="*/ 272 h 894"/>
                <a:gd name="T32" fmla="*/ 603 w 786"/>
                <a:gd name="T33" fmla="*/ 431 h 894"/>
                <a:gd name="T34" fmla="*/ 519 w 786"/>
                <a:gd name="T35" fmla="*/ 488 h 894"/>
                <a:gd name="T36" fmla="*/ 538 w 786"/>
                <a:gd name="T37" fmla="*/ 790 h 894"/>
                <a:gd name="T38" fmla="*/ 562 w 786"/>
                <a:gd name="T39" fmla="*/ 854 h 8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86" h="894">
                  <a:moveTo>
                    <a:pt x="562" y="854"/>
                  </a:moveTo>
                  <a:cubicBezTo>
                    <a:pt x="507" y="894"/>
                    <a:pt x="445" y="885"/>
                    <a:pt x="384" y="883"/>
                  </a:cubicBezTo>
                  <a:cubicBezTo>
                    <a:pt x="370" y="883"/>
                    <a:pt x="356" y="880"/>
                    <a:pt x="342" y="879"/>
                  </a:cubicBezTo>
                  <a:cubicBezTo>
                    <a:pt x="301" y="870"/>
                    <a:pt x="296" y="854"/>
                    <a:pt x="311" y="811"/>
                  </a:cubicBezTo>
                  <a:cubicBezTo>
                    <a:pt x="337" y="734"/>
                    <a:pt x="332" y="653"/>
                    <a:pt x="311" y="574"/>
                  </a:cubicBezTo>
                  <a:cubicBezTo>
                    <a:pt x="289" y="544"/>
                    <a:pt x="263" y="539"/>
                    <a:pt x="224" y="539"/>
                  </a:cubicBezTo>
                  <a:cubicBezTo>
                    <a:pt x="164" y="540"/>
                    <a:pt x="101" y="549"/>
                    <a:pt x="41" y="530"/>
                  </a:cubicBezTo>
                  <a:cubicBezTo>
                    <a:pt x="3" y="495"/>
                    <a:pt x="0" y="456"/>
                    <a:pt x="28" y="414"/>
                  </a:cubicBezTo>
                  <a:cubicBezTo>
                    <a:pt x="39" y="396"/>
                    <a:pt x="51" y="378"/>
                    <a:pt x="44" y="354"/>
                  </a:cubicBezTo>
                  <a:cubicBezTo>
                    <a:pt x="43" y="351"/>
                    <a:pt x="43" y="347"/>
                    <a:pt x="44" y="344"/>
                  </a:cubicBezTo>
                  <a:cubicBezTo>
                    <a:pt x="92" y="257"/>
                    <a:pt x="128" y="151"/>
                    <a:pt x="235" y="128"/>
                  </a:cubicBezTo>
                  <a:cubicBezTo>
                    <a:pt x="288" y="117"/>
                    <a:pt x="327" y="95"/>
                    <a:pt x="372" y="74"/>
                  </a:cubicBezTo>
                  <a:cubicBezTo>
                    <a:pt x="425" y="49"/>
                    <a:pt x="501" y="0"/>
                    <a:pt x="556" y="87"/>
                  </a:cubicBezTo>
                  <a:cubicBezTo>
                    <a:pt x="564" y="100"/>
                    <a:pt x="574" y="90"/>
                    <a:pt x="584" y="86"/>
                  </a:cubicBezTo>
                  <a:cubicBezTo>
                    <a:pt x="674" y="44"/>
                    <a:pt x="721" y="62"/>
                    <a:pt x="756" y="151"/>
                  </a:cubicBezTo>
                  <a:cubicBezTo>
                    <a:pt x="764" y="191"/>
                    <a:pt x="781" y="229"/>
                    <a:pt x="782" y="272"/>
                  </a:cubicBezTo>
                  <a:cubicBezTo>
                    <a:pt x="786" y="377"/>
                    <a:pt x="706" y="449"/>
                    <a:pt x="603" y="431"/>
                  </a:cubicBezTo>
                  <a:cubicBezTo>
                    <a:pt x="543" y="420"/>
                    <a:pt x="530" y="430"/>
                    <a:pt x="519" y="488"/>
                  </a:cubicBezTo>
                  <a:cubicBezTo>
                    <a:pt x="499" y="591"/>
                    <a:pt x="516" y="691"/>
                    <a:pt x="538" y="790"/>
                  </a:cubicBezTo>
                  <a:cubicBezTo>
                    <a:pt x="537" y="815"/>
                    <a:pt x="559" y="831"/>
                    <a:pt x="562" y="854"/>
                  </a:cubicBezTo>
                  <a:close/>
                </a:path>
              </a:pathLst>
            </a:custGeom>
            <a:solidFill>
              <a:srgbClr val="1E28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2" name="Freeform 10">
              <a:extLst>
                <a:ext uri="{FF2B5EF4-FFF2-40B4-BE49-F238E27FC236}">
                  <a16:creationId xmlns:a16="http://schemas.microsoft.com/office/drawing/2014/main" id="{AD685C98-7515-4FB7-B0A1-D725E0EA006D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1851" y="4635500"/>
              <a:ext cx="1755775" cy="1947863"/>
            </a:xfrm>
            <a:custGeom>
              <a:avLst/>
              <a:gdLst>
                <a:gd name="T0" fmla="*/ 702 w 704"/>
                <a:gd name="T1" fmla="*/ 257 h 781"/>
                <a:gd name="T2" fmla="*/ 678 w 704"/>
                <a:gd name="T3" fmla="*/ 366 h 781"/>
                <a:gd name="T4" fmla="*/ 551 w 704"/>
                <a:gd name="T5" fmla="*/ 388 h 781"/>
                <a:gd name="T6" fmla="*/ 494 w 704"/>
                <a:gd name="T7" fmla="*/ 414 h 781"/>
                <a:gd name="T8" fmla="*/ 465 w 704"/>
                <a:gd name="T9" fmla="*/ 719 h 781"/>
                <a:gd name="T10" fmla="*/ 406 w 704"/>
                <a:gd name="T11" fmla="*/ 776 h 781"/>
                <a:gd name="T12" fmla="*/ 310 w 704"/>
                <a:gd name="T13" fmla="*/ 767 h 781"/>
                <a:gd name="T14" fmla="*/ 280 w 704"/>
                <a:gd name="T15" fmla="*/ 716 h 781"/>
                <a:gd name="T16" fmla="*/ 256 w 704"/>
                <a:gd name="T17" fmla="*/ 486 h 781"/>
                <a:gd name="T18" fmla="*/ 84 w 704"/>
                <a:gd name="T19" fmla="*/ 423 h 781"/>
                <a:gd name="T20" fmla="*/ 39 w 704"/>
                <a:gd name="T21" fmla="*/ 410 h 781"/>
                <a:gd name="T22" fmla="*/ 6 w 704"/>
                <a:gd name="T23" fmla="*/ 336 h 781"/>
                <a:gd name="T24" fmla="*/ 49 w 704"/>
                <a:gd name="T25" fmla="*/ 210 h 781"/>
                <a:gd name="T26" fmla="*/ 59 w 704"/>
                <a:gd name="T27" fmla="*/ 199 h 781"/>
                <a:gd name="T28" fmla="*/ 130 w 704"/>
                <a:gd name="T29" fmla="*/ 111 h 781"/>
                <a:gd name="T30" fmla="*/ 150 w 704"/>
                <a:gd name="T31" fmla="*/ 80 h 781"/>
                <a:gd name="T32" fmla="*/ 410 w 704"/>
                <a:gd name="T33" fmla="*/ 35 h 781"/>
                <a:gd name="T34" fmla="*/ 455 w 704"/>
                <a:gd name="T35" fmla="*/ 42 h 781"/>
                <a:gd name="T36" fmla="*/ 590 w 704"/>
                <a:gd name="T37" fmla="*/ 119 h 781"/>
                <a:gd name="T38" fmla="*/ 650 w 704"/>
                <a:gd name="T39" fmla="*/ 186 h 781"/>
                <a:gd name="T40" fmla="*/ 702 w 704"/>
                <a:gd name="T41" fmla="*/ 257 h 7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04" h="781">
                  <a:moveTo>
                    <a:pt x="702" y="257"/>
                  </a:moveTo>
                  <a:cubicBezTo>
                    <a:pt x="704" y="296"/>
                    <a:pt x="700" y="332"/>
                    <a:pt x="678" y="366"/>
                  </a:cubicBezTo>
                  <a:cubicBezTo>
                    <a:pt x="644" y="417"/>
                    <a:pt x="598" y="428"/>
                    <a:pt x="551" y="388"/>
                  </a:cubicBezTo>
                  <a:cubicBezTo>
                    <a:pt x="508" y="351"/>
                    <a:pt x="501" y="380"/>
                    <a:pt x="494" y="414"/>
                  </a:cubicBezTo>
                  <a:cubicBezTo>
                    <a:pt x="472" y="515"/>
                    <a:pt x="464" y="617"/>
                    <a:pt x="465" y="719"/>
                  </a:cubicBezTo>
                  <a:cubicBezTo>
                    <a:pt x="465" y="765"/>
                    <a:pt x="450" y="781"/>
                    <a:pt x="406" y="776"/>
                  </a:cubicBezTo>
                  <a:cubicBezTo>
                    <a:pt x="374" y="772"/>
                    <a:pt x="342" y="770"/>
                    <a:pt x="310" y="767"/>
                  </a:cubicBezTo>
                  <a:cubicBezTo>
                    <a:pt x="284" y="759"/>
                    <a:pt x="274" y="751"/>
                    <a:pt x="280" y="716"/>
                  </a:cubicBezTo>
                  <a:cubicBezTo>
                    <a:pt x="294" y="639"/>
                    <a:pt x="286" y="560"/>
                    <a:pt x="256" y="486"/>
                  </a:cubicBezTo>
                  <a:cubicBezTo>
                    <a:pt x="206" y="445"/>
                    <a:pt x="150" y="422"/>
                    <a:pt x="84" y="423"/>
                  </a:cubicBezTo>
                  <a:cubicBezTo>
                    <a:pt x="68" y="423"/>
                    <a:pt x="52" y="422"/>
                    <a:pt x="39" y="410"/>
                  </a:cubicBezTo>
                  <a:cubicBezTo>
                    <a:pt x="13" y="392"/>
                    <a:pt x="0" y="368"/>
                    <a:pt x="6" y="336"/>
                  </a:cubicBezTo>
                  <a:cubicBezTo>
                    <a:pt x="14" y="292"/>
                    <a:pt x="54" y="259"/>
                    <a:pt x="49" y="210"/>
                  </a:cubicBezTo>
                  <a:cubicBezTo>
                    <a:pt x="49" y="207"/>
                    <a:pt x="56" y="199"/>
                    <a:pt x="59" y="199"/>
                  </a:cubicBezTo>
                  <a:cubicBezTo>
                    <a:pt x="119" y="199"/>
                    <a:pt x="118" y="150"/>
                    <a:pt x="130" y="111"/>
                  </a:cubicBezTo>
                  <a:cubicBezTo>
                    <a:pt x="134" y="100"/>
                    <a:pt x="142" y="89"/>
                    <a:pt x="150" y="80"/>
                  </a:cubicBezTo>
                  <a:cubicBezTo>
                    <a:pt x="194" y="28"/>
                    <a:pt x="352" y="0"/>
                    <a:pt x="410" y="35"/>
                  </a:cubicBezTo>
                  <a:cubicBezTo>
                    <a:pt x="425" y="44"/>
                    <a:pt x="438" y="45"/>
                    <a:pt x="455" y="42"/>
                  </a:cubicBezTo>
                  <a:cubicBezTo>
                    <a:pt x="521" y="30"/>
                    <a:pt x="565" y="56"/>
                    <a:pt x="590" y="119"/>
                  </a:cubicBezTo>
                  <a:cubicBezTo>
                    <a:pt x="603" y="149"/>
                    <a:pt x="610" y="176"/>
                    <a:pt x="650" y="186"/>
                  </a:cubicBezTo>
                  <a:cubicBezTo>
                    <a:pt x="680" y="194"/>
                    <a:pt x="694" y="226"/>
                    <a:pt x="702" y="257"/>
                  </a:cubicBezTo>
                  <a:close/>
                </a:path>
              </a:pathLst>
            </a:custGeom>
            <a:solidFill>
              <a:srgbClr val="1F28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DB5627D6-C795-4AEE-8494-D6007FECAA08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613" y="1412875"/>
              <a:ext cx="1862138" cy="1065213"/>
            </a:xfrm>
            <a:custGeom>
              <a:avLst/>
              <a:gdLst>
                <a:gd name="T0" fmla="*/ 552 w 747"/>
                <a:gd name="T1" fmla="*/ 13 h 427"/>
                <a:gd name="T2" fmla="*/ 680 w 747"/>
                <a:gd name="T3" fmla="*/ 91 h 427"/>
                <a:gd name="T4" fmla="*/ 739 w 747"/>
                <a:gd name="T5" fmla="*/ 329 h 427"/>
                <a:gd name="T6" fmla="*/ 694 w 747"/>
                <a:gd name="T7" fmla="*/ 380 h 427"/>
                <a:gd name="T8" fmla="*/ 639 w 747"/>
                <a:gd name="T9" fmla="*/ 403 h 427"/>
                <a:gd name="T10" fmla="*/ 518 w 747"/>
                <a:gd name="T11" fmla="*/ 368 h 427"/>
                <a:gd name="T12" fmla="*/ 411 w 747"/>
                <a:gd name="T13" fmla="*/ 378 h 427"/>
                <a:gd name="T14" fmla="*/ 368 w 747"/>
                <a:gd name="T15" fmla="*/ 384 h 427"/>
                <a:gd name="T16" fmla="*/ 288 w 747"/>
                <a:gd name="T17" fmla="*/ 390 h 427"/>
                <a:gd name="T18" fmla="*/ 237 w 747"/>
                <a:gd name="T19" fmla="*/ 384 h 427"/>
                <a:gd name="T20" fmla="*/ 73 w 747"/>
                <a:gd name="T21" fmla="*/ 403 h 427"/>
                <a:gd name="T22" fmla="*/ 0 w 747"/>
                <a:gd name="T23" fmla="*/ 327 h 427"/>
                <a:gd name="T24" fmla="*/ 41 w 747"/>
                <a:gd name="T25" fmla="*/ 277 h 427"/>
                <a:gd name="T26" fmla="*/ 82 w 747"/>
                <a:gd name="T27" fmla="*/ 200 h 427"/>
                <a:gd name="T28" fmla="*/ 198 w 747"/>
                <a:gd name="T29" fmla="*/ 112 h 427"/>
                <a:gd name="T30" fmla="*/ 221 w 747"/>
                <a:gd name="T31" fmla="*/ 100 h 427"/>
                <a:gd name="T32" fmla="*/ 321 w 747"/>
                <a:gd name="T33" fmla="*/ 86 h 427"/>
                <a:gd name="T34" fmla="*/ 369 w 747"/>
                <a:gd name="T35" fmla="*/ 55 h 427"/>
                <a:gd name="T36" fmla="*/ 468 w 747"/>
                <a:gd name="T37" fmla="*/ 2 h 427"/>
                <a:gd name="T38" fmla="*/ 552 w 747"/>
                <a:gd name="T39" fmla="*/ 13 h 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47" h="427">
                  <a:moveTo>
                    <a:pt x="552" y="13"/>
                  </a:moveTo>
                  <a:cubicBezTo>
                    <a:pt x="598" y="34"/>
                    <a:pt x="623" y="88"/>
                    <a:pt x="680" y="91"/>
                  </a:cubicBezTo>
                  <a:cubicBezTo>
                    <a:pt x="741" y="160"/>
                    <a:pt x="747" y="243"/>
                    <a:pt x="739" y="329"/>
                  </a:cubicBezTo>
                  <a:cubicBezTo>
                    <a:pt x="737" y="356"/>
                    <a:pt x="724" y="377"/>
                    <a:pt x="694" y="380"/>
                  </a:cubicBezTo>
                  <a:cubicBezTo>
                    <a:pt x="673" y="382"/>
                    <a:pt x="657" y="394"/>
                    <a:pt x="639" y="403"/>
                  </a:cubicBezTo>
                  <a:cubicBezTo>
                    <a:pt x="585" y="427"/>
                    <a:pt x="555" y="419"/>
                    <a:pt x="518" y="368"/>
                  </a:cubicBezTo>
                  <a:cubicBezTo>
                    <a:pt x="486" y="403"/>
                    <a:pt x="450" y="413"/>
                    <a:pt x="411" y="378"/>
                  </a:cubicBezTo>
                  <a:cubicBezTo>
                    <a:pt x="395" y="363"/>
                    <a:pt x="381" y="373"/>
                    <a:pt x="368" y="384"/>
                  </a:cubicBezTo>
                  <a:cubicBezTo>
                    <a:pt x="342" y="405"/>
                    <a:pt x="316" y="407"/>
                    <a:pt x="288" y="390"/>
                  </a:cubicBezTo>
                  <a:cubicBezTo>
                    <a:pt x="272" y="381"/>
                    <a:pt x="253" y="374"/>
                    <a:pt x="237" y="384"/>
                  </a:cubicBezTo>
                  <a:cubicBezTo>
                    <a:pt x="185" y="415"/>
                    <a:pt x="128" y="400"/>
                    <a:pt x="73" y="403"/>
                  </a:cubicBezTo>
                  <a:cubicBezTo>
                    <a:pt x="21" y="405"/>
                    <a:pt x="4" y="385"/>
                    <a:pt x="0" y="327"/>
                  </a:cubicBezTo>
                  <a:cubicBezTo>
                    <a:pt x="6" y="304"/>
                    <a:pt x="40" y="304"/>
                    <a:pt x="41" y="277"/>
                  </a:cubicBezTo>
                  <a:cubicBezTo>
                    <a:pt x="29" y="237"/>
                    <a:pt x="50" y="209"/>
                    <a:pt x="82" y="200"/>
                  </a:cubicBezTo>
                  <a:cubicBezTo>
                    <a:pt x="134" y="185"/>
                    <a:pt x="167" y="151"/>
                    <a:pt x="198" y="112"/>
                  </a:cubicBezTo>
                  <a:cubicBezTo>
                    <a:pt x="205" y="106"/>
                    <a:pt x="212" y="102"/>
                    <a:pt x="221" y="100"/>
                  </a:cubicBezTo>
                  <a:cubicBezTo>
                    <a:pt x="255" y="96"/>
                    <a:pt x="288" y="92"/>
                    <a:pt x="321" y="86"/>
                  </a:cubicBezTo>
                  <a:cubicBezTo>
                    <a:pt x="342" y="82"/>
                    <a:pt x="362" y="76"/>
                    <a:pt x="369" y="55"/>
                  </a:cubicBezTo>
                  <a:cubicBezTo>
                    <a:pt x="386" y="6"/>
                    <a:pt x="423" y="0"/>
                    <a:pt x="468" y="2"/>
                  </a:cubicBezTo>
                  <a:cubicBezTo>
                    <a:pt x="496" y="4"/>
                    <a:pt x="525" y="3"/>
                    <a:pt x="552" y="13"/>
                  </a:cubicBezTo>
                  <a:close/>
                </a:path>
              </a:pathLst>
            </a:custGeom>
            <a:solidFill>
              <a:srgbClr val="75A9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246EF1D3-CD64-47F4-8CF7-78367117C3FE}"/>
                </a:ext>
              </a:extLst>
            </p:cNvPr>
            <p:cNvSpPr>
              <a:spLocks/>
            </p:cNvSpPr>
            <p:nvPr/>
          </p:nvSpPr>
          <p:spPr bwMode="auto">
            <a:xfrm>
              <a:off x="509588" y="1639888"/>
              <a:ext cx="2154238" cy="968375"/>
            </a:xfrm>
            <a:custGeom>
              <a:avLst/>
              <a:gdLst>
                <a:gd name="T0" fmla="*/ 29 w 864"/>
                <a:gd name="T1" fmla="*/ 236 h 388"/>
                <a:gd name="T2" fmla="*/ 139 w 864"/>
                <a:gd name="T3" fmla="*/ 297 h 388"/>
                <a:gd name="T4" fmla="*/ 276 w 864"/>
                <a:gd name="T5" fmla="*/ 271 h 388"/>
                <a:gd name="T6" fmla="*/ 312 w 864"/>
                <a:gd name="T7" fmla="*/ 277 h 388"/>
                <a:gd name="T8" fmla="*/ 402 w 864"/>
                <a:gd name="T9" fmla="*/ 270 h 388"/>
                <a:gd name="T10" fmla="*/ 447 w 864"/>
                <a:gd name="T11" fmla="*/ 272 h 388"/>
                <a:gd name="T12" fmla="*/ 553 w 864"/>
                <a:gd name="T13" fmla="*/ 253 h 388"/>
                <a:gd name="T14" fmla="*/ 610 w 864"/>
                <a:gd name="T15" fmla="*/ 313 h 388"/>
                <a:gd name="T16" fmla="*/ 686 w 864"/>
                <a:gd name="T17" fmla="*/ 280 h 388"/>
                <a:gd name="T18" fmla="*/ 699 w 864"/>
                <a:gd name="T19" fmla="*/ 272 h 388"/>
                <a:gd name="T20" fmla="*/ 758 w 864"/>
                <a:gd name="T21" fmla="*/ 193 h 388"/>
                <a:gd name="T22" fmla="*/ 706 w 864"/>
                <a:gd name="T23" fmla="*/ 10 h 388"/>
                <a:gd name="T24" fmla="*/ 709 w 864"/>
                <a:gd name="T25" fmla="*/ 0 h 388"/>
                <a:gd name="T26" fmla="*/ 787 w 864"/>
                <a:gd name="T27" fmla="*/ 63 h 388"/>
                <a:gd name="T28" fmla="*/ 841 w 864"/>
                <a:gd name="T29" fmla="*/ 174 h 388"/>
                <a:gd name="T30" fmla="*/ 863 w 864"/>
                <a:gd name="T31" fmla="*/ 268 h 388"/>
                <a:gd name="T32" fmla="*/ 774 w 864"/>
                <a:gd name="T33" fmla="*/ 342 h 388"/>
                <a:gd name="T34" fmla="*/ 702 w 864"/>
                <a:gd name="T35" fmla="*/ 363 h 388"/>
                <a:gd name="T36" fmla="*/ 622 w 864"/>
                <a:gd name="T37" fmla="*/ 378 h 388"/>
                <a:gd name="T38" fmla="*/ 591 w 864"/>
                <a:gd name="T39" fmla="*/ 357 h 388"/>
                <a:gd name="T40" fmla="*/ 526 w 864"/>
                <a:gd name="T41" fmla="*/ 348 h 388"/>
                <a:gd name="T42" fmla="*/ 437 w 864"/>
                <a:gd name="T43" fmla="*/ 340 h 388"/>
                <a:gd name="T44" fmla="*/ 393 w 864"/>
                <a:gd name="T45" fmla="*/ 337 h 388"/>
                <a:gd name="T46" fmla="*/ 279 w 864"/>
                <a:gd name="T47" fmla="*/ 341 h 388"/>
                <a:gd name="T48" fmla="*/ 217 w 864"/>
                <a:gd name="T49" fmla="*/ 341 h 388"/>
                <a:gd name="T50" fmla="*/ 93 w 864"/>
                <a:gd name="T51" fmla="*/ 323 h 388"/>
                <a:gd name="T52" fmla="*/ 13 w 864"/>
                <a:gd name="T53" fmla="*/ 307 h 388"/>
                <a:gd name="T54" fmla="*/ 29 w 864"/>
                <a:gd name="T55" fmla="*/ 236 h 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864" h="388">
                  <a:moveTo>
                    <a:pt x="29" y="236"/>
                  </a:moveTo>
                  <a:cubicBezTo>
                    <a:pt x="47" y="291"/>
                    <a:pt x="77" y="304"/>
                    <a:pt x="139" y="297"/>
                  </a:cubicBezTo>
                  <a:cubicBezTo>
                    <a:pt x="186" y="291"/>
                    <a:pt x="233" y="296"/>
                    <a:pt x="276" y="271"/>
                  </a:cubicBezTo>
                  <a:cubicBezTo>
                    <a:pt x="288" y="265"/>
                    <a:pt x="302" y="267"/>
                    <a:pt x="312" y="277"/>
                  </a:cubicBezTo>
                  <a:cubicBezTo>
                    <a:pt x="345" y="313"/>
                    <a:pt x="374" y="303"/>
                    <a:pt x="402" y="270"/>
                  </a:cubicBezTo>
                  <a:cubicBezTo>
                    <a:pt x="417" y="252"/>
                    <a:pt x="427" y="240"/>
                    <a:pt x="447" y="272"/>
                  </a:cubicBezTo>
                  <a:cubicBezTo>
                    <a:pt x="475" y="315"/>
                    <a:pt x="498" y="308"/>
                    <a:pt x="553" y="253"/>
                  </a:cubicBezTo>
                  <a:cubicBezTo>
                    <a:pt x="567" y="278"/>
                    <a:pt x="570" y="315"/>
                    <a:pt x="610" y="313"/>
                  </a:cubicBezTo>
                  <a:cubicBezTo>
                    <a:pt x="640" y="311"/>
                    <a:pt x="667" y="307"/>
                    <a:pt x="686" y="280"/>
                  </a:cubicBezTo>
                  <a:cubicBezTo>
                    <a:pt x="689" y="276"/>
                    <a:pt x="695" y="272"/>
                    <a:pt x="699" y="272"/>
                  </a:cubicBezTo>
                  <a:cubicBezTo>
                    <a:pt x="779" y="291"/>
                    <a:pt x="757" y="226"/>
                    <a:pt x="758" y="193"/>
                  </a:cubicBezTo>
                  <a:cubicBezTo>
                    <a:pt x="759" y="128"/>
                    <a:pt x="747" y="65"/>
                    <a:pt x="706" y="10"/>
                  </a:cubicBezTo>
                  <a:cubicBezTo>
                    <a:pt x="705" y="9"/>
                    <a:pt x="708" y="4"/>
                    <a:pt x="709" y="0"/>
                  </a:cubicBezTo>
                  <a:cubicBezTo>
                    <a:pt x="745" y="9"/>
                    <a:pt x="767" y="34"/>
                    <a:pt x="787" y="63"/>
                  </a:cubicBezTo>
                  <a:cubicBezTo>
                    <a:pt x="800" y="102"/>
                    <a:pt x="822" y="138"/>
                    <a:pt x="841" y="174"/>
                  </a:cubicBezTo>
                  <a:cubicBezTo>
                    <a:pt x="856" y="204"/>
                    <a:pt x="864" y="234"/>
                    <a:pt x="863" y="268"/>
                  </a:cubicBezTo>
                  <a:cubicBezTo>
                    <a:pt x="860" y="322"/>
                    <a:pt x="828" y="351"/>
                    <a:pt x="774" y="342"/>
                  </a:cubicBezTo>
                  <a:cubicBezTo>
                    <a:pt x="745" y="337"/>
                    <a:pt x="722" y="338"/>
                    <a:pt x="702" y="363"/>
                  </a:cubicBezTo>
                  <a:cubicBezTo>
                    <a:pt x="680" y="388"/>
                    <a:pt x="651" y="385"/>
                    <a:pt x="622" y="378"/>
                  </a:cubicBezTo>
                  <a:cubicBezTo>
                    <a:pt x="608" y="376"/>
                    <a:pt x="593" y="376"/>
                    <a:pt x="591" y="357"/>
                  </a:cubicBezTo>
                  <a:cubicBezTo>
                    <a:pt x="574" y="323"/>
                    <a:pt x="546" y="339"/>
                    <a:pt x="526" y="348"/>
                  </a:cubicBezTo>
                  <a:cubicBezTo>
                    <a:pt x="493" y="363"/>
                    <a:pt x="465" y="368"/>
                    <a:pt x="437" y="340"/>
                  </a:cubicBezTo>
                  <a:cubicBezTo>
                    <a:pt x="425" y="328"/>
                    <a:pt x="408" y="327"/>
                    <a:pt x="393" y="337"/>
                  </a:cubicBezTo>
                  <a:cubicBezTo>
                    <a:pt x="355" y="361"/>
                    <a:pt x="317" y="352"/>
                    <a:pt x="279" y="341"/>
                  </a:cubicBezTo>
                  <a:cubicBezTo>
                    <a:pt x="257" y="334"/>
                    <a:pt x="234" y="326"/>
                    <a:pt x="217" y="341"/>
                  </a:cubicBezTo>
                  <a:cubicBezTo>
                    <a:pt x="167" y="387"/>
                    <a:pt x="130" y="357"/>
                    <a:pt x="93" y="323"/>
                  </a:cubicBezTo>
                  <a:cubicBezTo>
                    <a:pt x="65" y="322"/>
                    <a:pt x="30" y="345"/>
                    <a:pt x="13" y="307"/>
                  </a:cubicBezTo>
                  <a:cubicBezTo>
                    <a:pt x="2" y="282"/>
                    <a:pt x="0" y="254"/>
                    <a:pt x="29" y="236"/>
                  </a:cubicBezTo>
                  <a:close/>
                </a:path>
              </a:pathLst>
            </a:custGeom>
            <a:solidFill>
              <a:srgbClr val="5B7F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D904CCF0-4254-4A36-98E6-B941049131D7}"/>
                </a:ext>
              </a:extLst>
            </p:cNvPr>
            <p:cNvSpPr>
              <a:spLocks/>
            </p:cNvSpPr>
            <p:nvPr/>
          </p:nvSpPr>
          <p:spPr bwMode="auto">
            <a:xfrm>
              <a:off x="1327151" y="2557463"/>
              <a:ext cx="584200" cy="1220788"/>
            </a:xfrm>
            <a:custGeom>
              <a:avLst/>
              <a:gdLst>
                <a:gd name="T0" fmla="*/ 47 w 234"/>
                <a:gd name="T1" fmla="*/ 30 h 489"/>
                <a:gd name="T2" fmla="*/ 143 w 234"/>
                <a:gd name="T3" fmla="*/ 84 h 489"/>
                <a:gd name="T4" fmla="*/ 144 w 234"/>
                <a:gd name="T5" fmla="*/ 158 h 489"/>
                <a:gd name="T6" fmla="*/ 155 w 234"/>
                <a:gd name="T7" fmla="*/ 196 h 489"/>
                <a:gd name="T8" fmla="*/ 179 w 234"/>
                <a:gd name="T9" fmla="*/ 163 h 489"/>
                <a:gd name="T10" fmla="*/ 189 w 234"/>
                <a:gd name="T11" fmla="*/ 139 h 489"/>
                <a:gd name="T12" fmla="*/ 209 w 234"/>
                <a:gd name="T13" fmla="*/ 129 h 489"/>
                <a:gd name="T14" fmla="*/ 212 w 234"/>
                <a:gd name="T15" fmla="*/ 163 h 489"/>
                <a:gd name="T16" fmla="*/ 225 w 234"/>
                <a:gd name="T17" fmla="*/ 450 h 489"/>
                <a:gd name="T18" fmla="*/ 202 w 234"/>
                <a:gd name="T19" fmla="*/ 479 h 489"/>
                <a:gd name="T20" fmla="*/ 68 w 234"/>
                <a:gd name="T21" fmla="*/ 483 h 489"/>
                <a:gd name="T22" fmla="*/ 27 w 234"/>
                <a:gd name="T23" fmla="*/ 370 h 489"/>
                <a:gd name="T24" fmla="*/ 58 w 234"/>
                <a:gd name="T25" fmla="*/ 93 h 489"/>
                <a:gd name="T26" fmla="*/ 47 w 234"/>
                <a:gd name="T27" fmla="*/ 30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34" h="489">
                  <a:moveTo>
                    <a:pt x="47" y="30"/>
                  </a:moveTo>
                  <a:cubicBezTo>
                    <a:pt x="100" y="0"/>
                    <a:pt x="142" y="23"/>
                    <a:pt x="143" y="84"/>
                  </a:cubicBezTo>
                  <a:cubicBezTo>
                    <a:pt x="144" y="109"/>
                    <a:pt x="143" y="134"/>
                    <a:pt x="144" y="158"/>
                  </a:cubicBezTo>
                  <a:cubicBezTo>
                    <a:pt x="145" y="172"/>
                    <a:pt x="137" y="192"/>
                    <a:pt x="155" y="196"/>
                  </a:cubicBezTo>
                  <a:cubicBezTo>
                    <a:pt x="179" y="201"/>
                    <a:pt x="173" y="176"/>
                    <a:pt x="179" y="163"/>
                  </a:cubicBezTo>
                  <a:cubicBezTo>
                    <a:pt x="182" y="155"/>
                    <a:pt x="186" y="147"/>
                    <a:pt x="189" y="139"/>
                  </a:cubicBezTo>
                  <a:cubicBezTo>
                    <a:pt x="194" y="131"/>
                    <a:pt x="201" y="123"/>
                    <a:pt x="209" y="129"/>
                  </a:cubicBezTo>
                  <a:cubicBezTo>
                    <a:pt x="219" y="138"/>
                    <a:pt x="215" y="151"/>
                    <a:pt x="212" y="163"/>
                  </a:cubicBezTo>
                  <a:cubicBezTo>
                    <a:pt x="200" y="259"/>
                    <a:pt x="195" y="356"/>
                    <a:pt x="225" y="450"/>
                  </a:cubicBezTo>
                  <a:cubicBezTo>
                    <a:pt x="234" y="477"/>
                    <a:pt x="216" y="476"/>
                    <a:pt x="202" y="479"/>
                  </a:cubicBezTo>
                  <a:cubicBezTo>
                    <a:pt x="158" y="489"/>
                    <a:pt x="113" y="489"/>
                    <a:pt x="68" y="483"/>
                  </a:cubicBezTo>
                  <a:cubicBezTo>
                    <a:pt x="0" y="455"/>
                    <a:pt x="0" y="455"/>
                    <a:pt x="27" y="370"/>
                  </a:cubicBezTo>
                  <a:cubicBezTo>
                    <a:pt x="54" y="280"/>
                    <a:pt x="81" y="189"/>
                    <a:pt x="58" y="93"/>
                  </a:cubicBezTo>
                  <a:cubicBezTo>
                    <a:pt x="56" y="72"/>
                    <a:pt x="36" y="54"/>
                    <a:pt x="47" y="30"/>
                  </a:cubicBezTo>
                  <a:close/>
                </a:path>
              </a:pathLst>
            </a:custGeom>
            <a:solidFill>
              <a:srgbClr val="93B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6" name="Freeform 14">
              <a:extLst>
                <a:ext uri="{FF2B5EF4-FFF2-40B4-BE49-F238E27FC236}">
                  <a16:creationId xmlns:a16="http://schemas.microsoft.com/office/drawing/2014/main" id="{5C77CB0A-4C91-46C2-9DAD-7A7DD3265AFC}"/>
                </a:ext>
              </a:extLst>
            </p:cNvPr>
            <p:cNvSpPr>
              <a:spLocks/>
            </p:cNvSpPr>
            <p:nvPr/>
          </p:nvSpPr>
          <p:spPr bwMode="auto">
            <a:xfrm>
              <a:off x="609601" y="1341438"/>
              <a:ext cx="1347788" cy="763588"/>
            </a:xfrm>
            <a:custGeom>
              <a:avLst/>
              <a:gdLst>
                <a:gd name="T0" fmla="*/ 541 w 541"/>
                <a:gd name="T1" fmla="*/ 42 h 306"/>
                <a:gd name="T2" fmla="*/ 460 w 541"/>
                <a:gd name="T3" fmla="*/ 42 h 306"/>
                <a:gd name="T4" fmla="*/ 372 w 541"/>
                <a:gd name="T5" fmla="*/ 97 h 306"/>
                <a:gd name="T6" fmla="*/ 338 w 541"/>
                <a:gd name="T7" fmla="*/ 125 h 306"/>
                <a:gd name="T8" fmla="*/ 205 w 541"/>
                <a:gd name="T9" fmla="*/ 139 h 306"/>
                <a:gd name="T10" fmla="*/ 281 w 541"/>
                <a:gd name="T11" fmla="*/ 94 h 306"/>
                <a:gd name="T12" fmla="*/ 194 w 541"/>
                <a:gd name="T13" fmla="*/ 150 h 306"/>
                <a:gd name="T14" fmla="*/ 86 w 541"/>
                <a:gd name="T15" fmla="*/ 233 h 306"/>
                <a:gd name="T16" fmla="*/ 30 w 541"/>
                <a:gd name="T17" fmla="*/ 306 h 306"/>
                <a:gd name="T18" fmla="*/ 58 w 541"/>
                <a:gd name="T19" fmla="*/ 217 h 306"/>
                <a:gd name="T20" fmla="*/ 166 w 541"/>
                <a:gd name="T21" fmla="*/ 122 h 306"/>
                <a:gd name="T22" fmla="*/ 299 w 541"/>
                <a:gd name="T23" fmla="*/ 67 h 306"/>
                <a:gd name="T24" fmla="*/ 358 w 541"/>
                <a:gd name="T25" fmla="*/ 58 h 306"/>
                <a:gd name="T26" fmla="*/ 541 w 541"/>
                <a:gd name="T27" fmla="*/ 42 h 3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41" h="306">
                  <a:moveTo>
                    <a:pt x="541" y="42"/>
                  </a:moveTo>
                  <a:cubicBezTo>
                    <a:pt x="514" y="42"/>
                    <a:pt x="487" y="43"/>
                    <a:pt x="460" y="42"/>
                  </a:cubicBezTo>
                  <a:cubicBezTo>
                    <a:pt x="418" y="40"/>
                    <a:pt x="377" y="38"/>
                    <a:pt x="372" y="97"/>
                  </a:cubicBezTo>
                  <a:cubicBezTo>
                    <a:pt x="370" y="114"/>
                    <a:pt x="358" y="122"/>
                    <a:pt x="338" y="125"/>
                  </a:cubicBezTo>
                  <a:cubicBezTo>
                    <a:pt x="293" y="129"/>
                    <a:pt x="250" y="144"/>
                    <a:pt x="205" y="139"/>
                  </a:cubicBezTo>
                  <a:cubicBezTo>
                    <a:pt x="213" y="95"/>
                    <a:pt x="252" y="108"/>
                    <a:pt x="281" y="94"/>
                  </a:cubicBezTo>
                  <a:cubicBezTo>
                    <a:pt x="245" y="106"/>
                    <a:pt x="203" y="101"/>
                    <a:pt x="194" y="150"/>
                  </a:cubicBezTo>
                  <a:cubicBezTo>
                    <a:pt x="165" y="186"/>
                    <a:pt x="135" y="220"/>
                    <a:pt x="86" y="233"/>
                  </a:cubicBezTo>
                  <a:cubicBezTo>
                    <a:pt x="52" y="242"/>
                    <a:pt x="37" y="272"/>
                    <a:pt x="30" y="306"/>
                  </a:cubicBezTo>
                  <a:cubicBezTo>
                    <a:pt x="0" y="261"/>
                    <a:pt x="6" y="231"/>
                    <a:pt x="58" y="217"/>
                  </a:cubicBezTo>
                  <a:cubicBezTo>
                    <a:pt x="112" y="203"/>
                    <a:pt x="147" y="179"/>
                    <a:pt x="166" y="122"/>
                  </a:cubicBezTo>
                  <a:cubicBezTo>
                    <a:pt x="182" y="74"/>
                    <a:pt x="239" y="55"/>
                    <a:pt x="299" y="67"/>
                  </a:cubicBezTo>
                  <a:cubicBezTo>
                    <a:pt x="321" y="71"/>
                    <a:pt x="340" y="77"/>
                    <a:pt x="358" y="58"/>
                  </a:cubicBezTo>
                  <a:cubicBezTo>
                    <a:pt x="414" y="0"/>
                    <a:pt x="477" y="11"/>
                    <a:pt x="541" y="42"/>
                  </a:cubicBezTo>
                  <a:close/>
                </a:path>
              </a:pathLst>
            </a:custGeom>
            <a:solidFill>
              <a:srgbClr val="7BA3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1E7328D5-753C-4D28-818B-B6AC5EEAC156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363" y="2428875"/>
              <a:ext cx="1241425" cy="214313"/>
            </a:xfrm>
            <a:custGeom>
              <a:avLst/>
              <a:gdLst>
                <a:gd name="T0" fmla="*/ 0 w 498"/>
                <a:gd name="T1" fmla="*/ 7 h 86"/>
                <a:gd name="T2" fmla="*/ 142 w 498"/>
                <a:gd name="T3" fmla="*/ 8 h 86"/>
                <a:gd name="T4" fmla="*/ 194 w 498"/>
                <a:gd name="T5" fmla="*/ 15 h 86"/>
                <a:gd name="T6" fmla="*/ 291 w 498"/>
                <a:gd name="T7" fmla="*/ 10 h 86"/>
                <a:gd name="T8" fmla="*/ 316 w 498"/>
                <a:gd name="T9" fmla="*/ 8 h 86"/>
                <a:gd name="T10" fmla="*/ 475 w 498"/>
                <a:gd name="T11" fmla="*/ 18 h 86"/>
                <a:gd name="T12" fmla="*/ 498 w 498"/>
                <a:gd name="T13" fmla="*/ 41 h 86"/>
                <a:gd name="T14" fmla="*/ 434 w 498"/>
                <a:gd name="T15" fmla="*/ 46 h 86"/>
                <a:gd name="T16" fmla="*/ 343 w 498"/>
                <a:gd name="T17" fmla="*/ 40 h 86"/>
                <a:gd name="T18" fmla="*/ 299 w 498"/>
                <a:gd name="T19" fmla="*/ 37 h 86"/>
                <a:gd name="T20" fmla="*/ 190 w 498"/>
                <a:gd name="T21" fmla="*/ 42 h 86"/>
                <a:gd name="T22" fmla="*/ 113 w 498"/>
                <a:gd name="T23" fmla="*/ 49 h 86"/>
                <a:gd name="T24" fmla="*/ 0 w 498"/>
                <a:gd name="T25" fmla="*/ 7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98" h="86">
                  <a:moveTo>
                    <a:pt x="0" y="7"/>
                  </a:moveTo>
                  <a:cubicBezTo>
                    <a:pt x="47" y="33"/>
                    <a:pt x="93" y="39"/>
                    <a:pt x="142" y="8"/>
                  </a:cubicBezTo>
                  <a:cubicBezTo>
                    <a:pt x="156" y="0"/>
                    <a:pt x="177" y="12"/>
                    <a:pt x="194" y="15"/>
                  </a:cubicBezTo>
                  <a:cubicBezTo>
                    <a:pt x="226" y="20"/>
                    <a:pt x="259" y="37"/>
                    <a:pt x="291" y="10"/>
                  </a:cubicBezTo>
                  <a:cubicBezTo>
                    <a:pt x="296" y="6"/>
                    <a:pt x="310" y="4"/>
                    <a:pt x="316" y="8"/>
                  </a:cubicBezTo>
                  <a:cubicBezTo>
                    <a:pt x="368" y="39"/>
                    <a:pt x="422" y="21"/>
                    <a:pt x="475" y="18"/>
                  </a:cubicBezTo>
                  <a:cubicBezTo>
                    <a:pt x="490" y="17"/>
                    <a:pt x="498" y="26"/>
                    <a:pt x="498" y="41"/>
                  </a:cubicBezTo>
                  <a:cubicBezTo>
                    <a:pt x="476" y="24"/>
                    <a:pt x="455" y="30"/>
                    <a:pt x="434" y="46"/>
                  </a:cubicBezTo>
                  <a:cubicBezTo>
                    <a:pt x="402" y="70"/>
                    <a:pt x="371" y="69"/>
                    <a:pt x="343" y="40"/>
                  </a:cubicBezTo>
                  <a:cubicBezTo>
                    <a:pt x="328" y="24"/>
                    <a:pt x="317" y="21"/>
                    <a:pt x="299" y="37"/>
                  </a:cubicBezTo>
                  <a:cubicBezTo>
                    <a:pt x="265" y="66"/>
                    <a:pt x="228" y="70"/>
                    <a:pt x="190" y="42"/>
                  </a:cubicBezTo>
                  <a:cubicBezTo>
                    <a:pt x="162" y="21"/>
                    <a:pt x="140" y="30"/>
                    <a:pt x="113" y="49"/>
                  </a:cubicBezTo>
                  <a:cubicBezTo>
                    <a:pt x="61" y="86"/>
                    <a:pt x="17" y="68"/>
                    <a:pt x="0" y="7"/>
                  </a:cubicBezTo>
                  <a:close/>
                </a:path>
              </a:pathLst>
            </a:custGeom>
            <a:solidFill>
              <a:srgbClr val="5F78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8" name="Freeform 16">
              <a:extLst>
                <a:ext uri="{FF2B5EF4-FFF2-40B4-BE49-F238E27FC236}">
                  <a16:creationId xmlns:a16="http://schemas.microsoft.com/office/drawing/2014/main" id="{CFEA7EBD-37EE-4A4E-88C9-52C8EFE0EF2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0576" y="1797050"/>
              <a:ext cx="633413" cy="828675"/>
            </a:xfrm>
            <a:custGeom>
              <a:avLst/>
              <a:gdLst>
                <a:gd name="T0" fmla="*/ 0 w 254"/>
                <a:gd name="T1" fmla="*/ 315 h 332"/>
                <a:gd name="T2" fmla="*/ 83 w 254"/>
                <a:gd name="T3" fmla="*/ 278 h 332"/>
                <a:gd name="T4" fmla="*/ 147 w 254"/>
                <a:gd name="T5" fmla="*/ 264 h 332"/>
                <a:gd name="T6" fmla="*/ 230 w 254"/>
                <a:gd name="T7" fmla="*/ 211 h 332"/>
                <a:gd name="T8" fmla="*/ 185 w 254"/>
                <a:gd name="T9" fmla="*/ 76 h 332"/>
                <a:gd name="T10" fmla="*/ 165 w 254"/>
                <a:gd name="T11" fmla="*/ 0 h 332"/>
                <a:gd name="T12" fmla="*/ 251 w 254"/>
                <a:gd name="T13" fmla="*/ 219 h 332"/>
                <a:gd name="T14" fmla="*/ 127 w 254"/>
                <a:gd name="T15" fmla="*/ 303 h 332"/>
                <a:gd name="T16" fmla="*/ 89 w 254"/>
                <a:gd name="T17" fmla="*/ 308 h 332"/>
                <a:gd name="T18" fmla="*/ 0 w 254"/>
                <a:gd name="T19" fmla="*/ 315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4" h="332">
                  <a:moveTo>
                    <a:pt x="0" y="315"/>
                  </a:moveTo>
                  <a:cubicBezTo>
                    <a:pt x="33" y="316"/>
                    <a:pt x="62" y="311"/>
                    <a:pt x="83" y="278"/>
                  </a:cubicBezTo>
                  <a:cubicBezTo>
                    <a:pt x="95" y="260"/>
                    <a:pt x="115" y="244"/>
                    <a:pt x="147" y="264"/>
                  </a:cubicBezTo>
                  <a:cubicBezTo>
                    <a:pt x="185" y="287"/>
                    <a:pt x="224" y="257"/>
                    <a:pt x="230" y="211"/>
                  </a:cubicBezTo>
                  <a:cubicBezTo>
                    <a:pt x="236" y="158"/>
                    <a:pt x="212" y="116"/>
                    <a:pt x="185" y="76"/>
                  </a:cubicBezTo>
                  <a:cubicBezTo>
                    <a:pt x="170" y="52"/>
                    <a:pt x="161" y="28"/>
                    <a:pt x="165" y="0"/>
                  </a:cubicBezTo>
                  <a:cubicBezTo>
                    <a:pt x="219" y="63"/>
                    <a:pt x="254" y="134"/>
                    <a:pt x="251" y="219"/>
                  </a:cubicBezTo>
                  <a:cubicBezTo>
                    <a:pt x="249" y="293"/>
                    <a:pt x="196" y="329"/>
                    <a:pt x="127" y="303"/>
                  </a:cubicBezTo>
                  <a:cubicBezTo>
                    <a:pt x="111" y="297"/>
                    <a:pt x="101" y="297"/>
                    <a:pt x="89" y="308"/>
                  </a:cubicBezTo>
                  <a:cubicBezTo>
                    <a:pt x="61" y="332"/>
                    <a:pt x="31" y="332"/>
                    <a:pt x="0" y="315"/>
                  </a:cubicBezTo>
                  <a:close/>
                </a:path>
              </a:pathLst>
            </a:custGeom>
            <a:solidFill>
              <a:srgbClr val="5E79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9" name="Freeform 17">
              <a:extLst>
                <a:ext uri="{FF2B5EF4-FFF2-40B4-BE49-F238E27FC236}">
                  <a16:creationId xmlns:a16="http://schemas.microsoft.com/office/drawing/2014/main" id="{8B461BC5-EDC8-4D3B-8B07-446B7FA57F36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0476" y="2633663"/>
              <a:ext cx="263525" cy="1128713"/>
            </a:xfrm>
            <a:custGeom>
              <a:avLst/>
              <a:gdLst>
                <a:gd name="T0" fmla="*/ 74 w 106"/>
                <a:gd name="T1" fmla="*/ 0 h 453"/>
                <a:gd name="T2" fmla="*/ 95 w 106"/>
                <a:gd name="T3" fmla="*/ 57 h 453"/>
                <a:gd name="T4" fmla="*/ 63 w 106"/>
                <a:gd name="T5" fmla="*/ 346 h 453"/>
                <a:gd name="T6" fmla="*/ 63 w 106"/>
                <a:gd name="T7" fmla="*/ 351 h 453"/>
                <a:gd name="T8" fmla="*/ 95 w 106"/>
                <a:gd name="T9" fmla="*/ 453 h 453"/>
                <a:gd name="T10" fmla="*/ 64 w 106"/>
                <a:gd name="T11" fmla="*/ 449 h 453"/>
                <a:gd name="T12" fmla="*/ 23 w 106"/>
                <a:gd name="T13" fmla="*/ 374 h 453"/>
                <a:gd name="T14" fmla="*/ 66 w 106"/>
                <a:gd name="T15" fmla="*/ 58 h 453"/>
                <a:gd name="T16" fmla="*/ 74 w 106"/>
                <a:gd name="T17" fmla="*/ 0 h 4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6" h="453">
                  <a:moveTo>
                    <a:pt x="74" y="0"/>
                  </a:moveTo>
                  <a:cubicBezTo>
                    <a:pt x="72" y="22"/>
                    <a:pt x="99" y="34"/>
                    <a:pt x="95" y="57"/>
                  </a:cubicBezTo>
                  <a:cubicBezTo>
                    <a:pt x="106" y="155"/>
                    <a:pt x="83" y="251"/>
                    <a:pt x="63" y="346"/>
                  </a:cubicBezTo>
                  <a:cubicBezTo>
                    <a:pt x="63" y="348"/>
                    <a:pt x="64" y="350"/>
                    <a:pt x="63" y="351"/>
                  </a:cubicBezTo>
                  <a:cubicBezTo>
                    <a:pt x="34" y="398"/>
                    <a:pt x="52" y="430"/>
                    <a:pt x="95" y="453"/>
                  </a:cubicBezTo>
                  <a:cubicBezTo>
                    <a:pt x="85" y="452"/>
                    <a:pt x="74" y="451"/>
                    <a:pt x="64" y="449"/>
                  </a:cubicBezTo>
                  <a:cubicBezTo>
                    <a:pt x="20" y="440"/>
                    <a:pt x="0" y="426"/>
                    <a:pt x="23" y="374"/>
                  </a:cubicBezTo>
                  <a:cubicBezTo>
                    <a:pt x="66" y="274"/>
                    <a:pt x="81" y="168"/>
                    <a:pt x="66" y="58"/>
                  </a:cubicBezTo>
                  <a:cubicBezTo>
                    <a:pt x="64" y="40"/>
                    <a:pt x="49" y="16"/>
                    <a:pt x="74" y="0"/>
                  </a:cubicBezTo>
                  <a:close/>
                </a:path>
              </a:pathLst>
            </a:custGeom>
            <a:solidFill>
              <a:srgbClr val="98AF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5B773768-BB4D-4747-8819-42996BEFB9D6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8638" y="2622550"/>
              <a:ext cx="152400" cy="342900"/>
            </a:xfrm>
            <a:custGeom>
              <a:avLst/>
              <a:gdLst>
                <a:gd name="T0" fmla="*/ 23 w 61"/>
                <a:gd name="T1" fmla="*/ 137 h 137"/>
                <a:gd name="T2" fmla="*/ 0 w 61"/>
                <a:gd name="T3" fmla="*/ 113 h 137"/>
                <a:gd name="T4" fmla="*/ 61 w 61"/>
                <a:gd name="T5" fmla="*/ 0 h 137"/>
                <a:gd name="T6" fmla="*/ 23 w 61"/>
                <a:gd name="T7" fmla="*/ 137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1" h="137">
                  <a:moveTo>
                    <a:pt x="23" y="137"/>
                  </a:moveTo>
                  <a:cubicBezTo>
                    <a:pt x="17" y="127"/>
                    <a:pt x="30" y="101"/>
                    <a:pt x="0" y="113"/>
                  </a:cubicBezTo>
                  <a:cubicBezTo>
                    <a:pt x="8" y="69"/>
                    <a:pt x="34" y="35"/>
                    <a:pt x="61" y="0"/>
                  </a:cubicBezTo>
                  <a:cubicBezTo>
                    <a:pt x="48" y="45"/>
                    <a:pt x="35" y="91"/>
                    <a:pt x="23" y="137"/>
                  </a:cubicBezTo>
                  <a:close/>
                </a:path>
              </a:pathLst>
            </a:custGeom>
            <a:solidFill>
              <a:srgbClr val="929F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1" name="Freeform 19">
              <a:extLst>
                <a:ext uri="{FF2B5EF4-FFF2-40B4-BE49-F238E27FC236}">
                  <a16:creationId xmlns:a16="http://schemas.microsoft.com/office/drawing/2014/main" id="{1FBC75FE-4A55-42A9-AD07-76505B45A33B}"/>
                </a:ext>
              </a:extLst>
            </p:cNvPr>
            <p:cNvSpPr>
              <a:spLocks/>
            </p:cNvSpPr>
            <p:nvPr/>
          </p:nvSpPr>
          <p:spPr bwMode="auto">
            <a:xfrm>
              <a:off x="831851" y="4141788"/>
              <a:ext cx="2038350" cy="1131888"/>
            </a:xfrm>
            <a:custGeom>
              <a:avLst/>
              <a:gdLst>
                <a:gd name="T0" fmla="*/ 280 w 818"/>
                <a:gd name="T1" fmla="*/ 106 h 454"/>
                <a:gd name="T2" fmla="*/ 498 w 818"/>
                <a:gd name="T3" fmla="*/ 58 h 454"/>
                <a:gd name="T4" fmla="*/ 545 w 818"/>
                <a:gd name="T5" fmla="*/ 74 h 454"/>
                <a:gd name="T6" fmla="*/ 788 w 818"/>
                <a:gd name="T7" fmla="*/ 231 h 454"/>
                <a:gd name="T8" fmla="*/ 811 w 818"/>
                <a:gd name="T9" fmla="*/ 336 h 454"/>
                <a:gd name="T10" fmla="*/ 818 w 818"/>
                <a:gd name="T11" fmla="*/ 377 h 454"/>
                <a:gd name="T12" fmla="*/ 666 w 818"/>
                <a:gd name="T13" fmla="*/ 409 h 454"/>
                <a:gd name="T14" fmla="*/ 596 w 818"/>
                <a:gd name="T15" fmla="*/ 407 h 454"/>
                <a:gd name="T16" fmla="*/ 462 w 818"/>
                <a:gd name="T17" fmla="*/ 387 h 454"/>
                <a:gd name="T18" fmla="*/ 419 w 818"/>
                <a:gd name="T19" fmla="*/ 383 h 454"/>
                <a:gd name="T20" fmla="*/ 394 w 818"/>
                <a:gd name="T21" fmla="*/ 404 h 454"/>
                <a:gd name="T22" fmla="*/ 258 w 818"/>
                <a:gd name="T23" fmla="*/ 374 h 454"/>
                <a:gd name="T24" fmla="*/ 189 w 818"/>
                <a:gd name="T25" fmla="*/ 433 h 454"/>
                <a:gd name="T26" fmla="*/ 122 w 818"/>
                <a:gd name="T27" fmla="*/ 418 h 454"/>
                <a:gd name="T28" fmla="*/ 57 w 818"/>
                <a:gd name="T29" fmla="*/ 365 h 454"/>
                <a:gd name="T30" fmla="*/ 19 w 818"/>
                <a:gd name="T31" fmla="*/ 337 h 454"/>
                <a:gd name="T32" fmla="*/ 46 w 818"/>
                <a:gd name="T33" fmla="*/ 232 h 454"/>
                <a:gd name="T34" fmla="*/ 176 w 818"/>
                <a:gd name="T35" fmla="*/ 223 h 454"/>
                <a:gd name="T36" fmla="*/ 240 w 818"/>
                <a:gd name="T37" fmla="*/ 193 h 454"/>
                <a:gd name="T38" fmla="*/ 275 w 818"/>
                <a:gd name="T39" fmla="*/ 111 h 454"/>
                <a:gd name="T40" fmla="*/ 265 w 818"/>
                <a:gd name="T41" fmla="*/ 185 h 454"/>
                <a:gd name="T42" fmla="*/ 275 w 818"/>
                <a:gd name="T43" fmla="*/ 163 h 454"/>
                <a:gd name="T44" fmla="*/ 356 w 818"/>
                <a:gd name="T45" fmla="*/ 92 h 454"/>
                <a:gd name="T46" fmla="*/ 316 w 818"/>
                <a:gd name="T47" fmla="*/ 97 h 454"/>
                <a:gd name="T48" fmla="*/ 280 w 818"/>
                <a:gd name="T49" fmla="*/ 106 h 4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18" h="454">
                  <a:moveTo>
                    <a:pt x="280" y="106"/>
                  </a:moveTo>
                  <a:cubicBezTo>
                    <a:pt x="327" y="21"/>
                    <a:pt x="421" y="0"/>
                    <a:pt x="498" y="58"/>
                  </a:cubicBezTo>
                  <a:cubicBezTo>
                    <a:pt x="513" y="69"/>
                    <a:pt x="523" y="79"/>
                    <a:pt x="545" y="74"/>
                  </a:cubicBezTo>
                  <a:cubicBezTo>
                    <a:pt x="675" y="44"/>
                    <a:pt x="760" y="100"/>
                    <a:pt x="788" y="231"/>
                  </a:cubicBezTo>
                  <a:cubicBezTo>
                    <a:pt x="795" y="266"/>
                    <a:pt x="803" y="301"/>
                    <a:pt x="811" y="336"/>
                  </a:cubicBezTo>
                  <a:cubicBezTo>
                    <a:pt x="816" y="349"/>
                    <a:pt x="818" y="363"/>
                    <a:pt x="818" y="377"/>
                  </a:cubicBezTo>
                  <a:cubicBezTo>
                    <a:pt x="777" y="440"/>
                    <a:pt x="722" y="454"/>
                    <a:pt x="666" y="409"/>
                  </a:cubicBezTo>
                  <a:cubicBezTo>
                    <a:pt x="640" y="388"/>
                    <a:pt x="623" y="389"/>
                    <a:pt x="596" y="407"/>
                  </a:cubicBezTo>
                  <a:cubicBezTo>
                    <a:pt x="536" y="447"/>
                    <a:pt x="511" y="443"/>
                    <a:pt x="462" y="387"/>
                  </a:cubicBezTo>
                  <a:cubicBezTo>
                    <a:pt x="446" y="369"/>
                    <a:pt x="435" y="367"/>
                    <a:pt x="419" y="383"/>
                  </a:cubicBezTo>
                  <a:cubicBezTo>
                    <a:pt x="411" y="391"/>
                    <a:pt x="403" y="398"/>
                    <a:pt x="394" y="404"/>
                  </a:cubicBezTo>
                  <a:cubicBezTo>
                    <a:pt x="342" y="444"/>
                    <a:pt x="292" y="433"/>
                    <a:pt x="258" y="374"/>
                  </a:cubicBezTo>
                  <a:cubicBezTo>
                    <a:pt x="234" y="392"/>
                    <a:pt x="216" y="419"/>
                    <a:pt x="189" y="433"/>
                  </a:cubicBezTo>
                  <a:cubicBezTo>
                    <a:pt x="163" y="447"/>
                    <a:pt x="132" y="452"/>
                    <a:pt x="122" y="418"/>
                  </a:cubicBezTo>
                  <a:cubicBezTo>
                    <a:pt x="111" y="383"/>
                    <a:pt x="90" y="370"/>
                    <a:pt x="57" y="365"/>
                  </a:cubicBezTo>
                  <a:cubicBezTo>
                    <a:pt x="41" y="362"/>
                    <a:pt x="28" y="352"/>
                    <a:pt x="19" y="337"/>
                  </a:cubicBezTo>
                  <a:cubicBezTo>
                    <a:pt x="0" y="295"/>
                    <a:pt x="15" y="259"/>
                    <a:pt x="46" y="232"/>
                  </a:cubicBezTo>
                  <a:cubicBezTo>
                    <a:pt x="86" y="198"/>
                    <a:pt x="135" y="195"/>
                    <a:pt x="176" y="223"/>
                  </a:cubicBezTo>
                  <a:cubicBezTo>
                    <a:pt x="223" y="255"/>
                    <a:pt x="237" y="250"/>
                    <a:pt x="240" y="193"/>
                  </a:cubicBezTo>
                  <a:cubicBezTo>
                    <a:pt x="242" y="165"/>
                    <a:pt x="250" y="133"/>
                    <a:pt x="275" y="111"/>
                  </a:cubicBezTo>
                  <a:cubicBezTo>
                    <a:pt x="302" y="140"/>
                    <a:pt x="264" y="160"/>
                    <a:pt x="265" y="185"/>
                  </a:cubicBezTo>
                  <a:cubicBezTo>
                    <a:pt x="269" y="178"/>
                    <a:pt x="270" y="170"/>
                    <a:pt x="275" y="163"/>
                  </a:cubicBezTo>
                  <a:cubicBezTo>
                    <a:pt x="299" y="136"/>
                    <a:pt x="344" y="132"/>
                    <a:pt x="356" y="92"/>
                  </a:cubicBezTo>
                  <a:cubicBezTo>
                    <a:pt x="339" y="75"/>
                    <a:pt x="329" y="93"/>
                    <a:pt x="316" y="97"/>
                  </a:cubicBezTo>
                  <a:cubicBezTo>
                    <a:pt x="304" y="102"/>
                    <a:pt x="296" y="118"/>
                    <a:pt x="280" y="106"/>
                  </a:cubicBezTo>
                  <a:close/>
                </a:path>
              </a:pathLst>
            </a:custGeom>
            <a:solidFill>
              <a:srgbClr val="75A9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2" name="Freeform 20">
              <a:extLst>
                <a:ext uri="{FF2B5EF4-FFF2-40B4-BE49-F238E27FC236}">
                  <a16:creationId xmlns:a16="http://schemas.microsoft.com/office/drawing/2014/main" id="{C5408F08-610E-49A2-AF2E-8834E5C26038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0851" y="5443538"/>
              <a:ext cx="658813" cy="1060450"/>
            </a:xfrm>
            <a:custGeom>
              <a:avLst/>
              <a:gdLst>
                <a:gd name="T0" fmla="*/ 40 w 264"/>
                <a:gd name="T1" fmla="*/ 76 h 425"/>
                <a:gd name="T2" fmla="*/ 53 w 264"/>
                <a:gd name="T3" fmla="*/ 117 h 425"/>
                <a:gd name="T4" fmla="*/ 68 w 264"/>
                <a:gd name="T5" fmla="*/ 130 h 425"/>
                <a:gd name="T6" fmla="*/ 83 w 264"/>
                <a:gd name="T7" fmla="*/ 113 h 425"/>
                <a:gd name="T8" fmla="*/ 98 w 264"/>
                <a:gd name="T9" fmla="*/ 27 h 425"/>
                <a:gd name="T10" fmla="*/ 119 w 264"/>
                <a:gd name="T11" fmla="*/ 2 h 425"/>
                <a:gd name="T12" fmla="*/ 130 w 264"/>
                <a:gd name="T13" fmla="*/ 29 h 425"/>
                <a:gd name="T14" fmla="*/ 139 w 264"/>
                <a:gd name="T15" fmla="*/ 117 h 425"/>
                <a:gd name="T16" fmla="*/ 152 w 264"/>
                <a:gd name="T17" fmla="*/ 133 h 425"/>
                <a:gd name="T18" fmla="*/ 170 w 264"/>
                <a:gd name="T19" fmla="*/ 117 h 425"/>
                <a:gd name="T20" fmla="*/ 184 w 264"/>
                <a:gd name="T21" fmla="*/ 60 h 425"/>
                <a:gd name="T22" fmla="*/ 242 w 264"/>
                <a:gd name="T23" fmla="*/ 15 h 425"/>
                <a:gd name="T24" fmla="*/ 258 w 264"/>
                <a:gd name="T25" fmla="*/ 379 h 425"/>
                <a:gd name="T26" fmla="*/ 217 w 264"/>
                <a:gd name="T27" fmla="*/ 419 h 425"/>
                <a:gd name="T28" fmla="*/ 8 w 264"/>
                <a:gd name="T29" fmla="*/ 407 h 425"/>
                <a:gd name="T30" fmla="*/ 1 w 264"/>
                <a:gd name="T31" fmla="*/ 386 h 425"/>
                <a:gd name="T32" fmla="*/ 37 w 264"/>
                <a:gd name="T33" fmla="*/ 259 h 425"/>
                <a:gd name="T34" fmla="*/ 28 w 264"/>
                <a:gd name="T35" fmla="*/ 203 h 425"/>
                <a:gd name="T36" fmla="*/ 18 w 264"/>
                <a:gd name="T37" fmla="*/ 194 h 425"/>
                <a:gd name="T38" fmla="*/ 21 w 264"/>
                <a:gd name="T39" fmla="*/ 150 h 425"/>
                <a:gd name="T40" fmla="*/ 25 w 264"/>
                <a:gd name="T41" fmla="*/ 94 h 425"/>
                <a:gd name="T42" fmla="*/ 40 w 264"/>
                <a:gd name="T43" fmla="*/ 76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64" h="425">
                  <a:moveTo>
                    <a:pt x="40" y="76"/>
                  </a:moveTo>
                  <a:cubicBezTo>
                    <a:pt x="45" y="90"/>
                    <a:pt x="49" y="103"/>
                    <a:pt x="53" y="117"/>
                  </a:cubicBezTo>
                  <a:cubicBezTo>
                    <a:pt x="55" y="125"/>
                    <a:pt x="60" y="130"/>
                    <a:pt x="68" y="130"/>
                  </a:cubicBezTo>
                  <a:cubicBezTo>
                    <a:pt x="79" y="130"/>
                    <a:pt x="85" y="122"/>
                    <a:pt x="83" y="113"/>
                  </a:cubicBezTo>
                  <a:cubicBezTo>
                    <a:pt x="77" y="82"/>
                    <a:pt x="109" y="59"/>
                    <a:pt x="98" y="27"/>
                  </a:cubicBezTo>
                  <a:cubicBezTo>
                    <a:pt x="96" y="22"/>
                    <a:pt x="102" y="0"/>
                    <a:pt x="119" y="2"/>
                  </a:cubicBezTo>
                  <a:cubicBezTo>
                    <a:pt x="133" y="4"/>
                    <a:pt x="132" y="19"/>
                    <a:pt x="130" y="29"/>
                  </a:cubicBezTo>
                  <a:cubicBezTo>
                    <a:pt x="125" y="59"/>
                    <a:pt x="126" y="89"/>
                    <a:pt x="139" y="117"/>
                  </a:cubicBezTo>
                  <a:cubicBezTo>
                    <a:pt x="142" y="123"/>
                    <a:pt x="147" y="131"/>
                    <a:pt x="152" y="133"/>
                  </a:cubicBezTo>
                  <a:cubicBezTo>
                    <a:pt x="163" y="135"/>
                    <a:pt x="167" y="126"/>
                    <a:pt x="170" y="117"/>
                  </a:cubicBezTo>
                  <a:cubicBezTo>
                    <a:pt x="175" y="98"/>
                    <a:pt x="180" y="79"/>
                    <a:pt x="184" y="60"/>
                  </a:cubicBezTo>
                  <a:cubicBezTo>
                    <a:pt x="189" y="29"/>
                    <a:pt x="205" y="12"/>
                    <a:pt x="242" y="15"/>
                  </a:cubicBezTo>
                  <a:cubicBezTo>
                    <a:pt x="231" y="137"/>
                    <a:pt x="237" y="258"/>
                    <a:pt x="258" y="379"/>
                  </a:cubicBezTo>
                  <a:cubicBezTo>
                    <a:pt x="264" y="415"/>
                    <a:pt x="240" y="418"/>
                    <a:pt x="217" y="419"/>
                  </a:cubicBezTo>
                  <a:cubicBezTo>
                    <a:pt x="147" y="425"/>
                    <a:pt x="77" y="425"/>
                    <a:pt x="8" y="407"/>
                  </a:cubicBezTo>
                  <a:cubicBezTo>
                    <a:pt x="3" y="401"/>
                    <a:pt x="0" y="394"/>
                    <a:pt x="1" y="386"/>
                  </a:cubicBezTo>
                  <a:cubicBezTo>
                    <a:pt x="17" y="345"/>
                    <a:pt x="35" y="304"/>
                    <a:pt x="37" y="259"/>
                  </a:cubicBezTo>
                  <a:cubicBezTo>
                    <a:pt x="38" y="240"/>
                    <a:pt x="45" y="219"/>
                    <a:pt x="28" y="203"/>
                  </a:cubicBezTo>
                  <a:cubicBezTo>
                    <a:pt x="25" y="200"/>
                    <a:pt x="21" y="197"/>
                    <a:pt x="18" y="194"/>
                  </a:cubicBezTo>
                  <a:cubicBezTo>
                    <a:pt x="19" y="179"/>
                    <a:pt x="20" y="165"/>
                    <a:pt x="21" y="150"/>
                  </a:cubicBezTo>
                  <a:cubicBezTo>
                    <a:pt x="29" y="132"/>
                    <a:pt x="23" y="113"/>
                    <a:pt x="25" y="94"/>
                  </a:cubicBezTo>
                  <a:cubicBezTo>
                    <a:pt x="26" y="85"/>
                    <a:pt x="24" y="72"/>
                    <a:pt x="40" y="76"/>
                  </a:cubicBezTo>
                  <a:close/>
                </a:path>
              </a:pathLst>
            </a:custGeom>
            <a:solidFill>
              <a:srgbClr val="93B5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3" name="Freeform 21">
              <a:extLst>
                <a:ext uri="{FF2B5EF4-FFF2-40B4-BE49-F238E27FC236}">
                  <a16:creationId xmlns:a16="http://schemas.microsoft.com/office/drawing/2014/main" id="{425048CB-5924-43D4-B40C-13190F74E7CD}"/>
                </a:ext>
              </a:extLst>
            </p:cNvPr>
            <p:cNvSpPr>
              <a:spLocks/>
            </p:cNvSpPr>
            <p:nvPr/>
          </p:nvSpPr>
          <p:spPr bwMode="auto">
            <a:xfrm>
              <a:off x="877888" y="4927600"/>
              <a:ext cx="2055813" cy="512763"/>
            </a:xfrm>
            <a:custGeom>
              <a:avLst/>
              <a:gdLst>
                <a:gd name="T0" fmla="*/ 0 w 824"/>
                <a:gd name="T1" fmla="*/ 22 h 206"/>
                <a:gd name="T2" fmla="*/ 67 w 824"/>
                <a:gd name="T3" fmla="*/ 42 h 206"/>
                <a:gd name="T4" fmla="*/ 108 w 824"/>
                <a:gd name="T5" fmla="*/ 83 h 206"/>
                <a:gd name="T6" fmla="*/ 163 w 824"/>
                <a:gd name="T7" fmla="*/ 107 h 206"/>
                <a:gd name="T8" fmla="*/ 252 w 824"/>
                <a:gd name="T9" fmla="*/ 26 h 206"/>
                <a:gd name="T10" fmla="*/ 287 w 824"/>
                <a:gd name="T11" fmla="*/ 97 h 206"/>
                <a:gd name="T12" fmla="*/ 392 w 824"/>
                <a:gd name="T13" fmla="*/ 58 h 206"/>
                <a:gd name="T14" fmla="*/ 452 w 824"/>
                <a:gd name="T15" fmla="*/ 64 h 206"/>
                <a:gd name="T16" fmla="*/ 577 w 824"/>
                <a:gd name="T17" fmla="*/ 76 h 206"/>
                <a:gd name="T18" fmla="*/ 647 w 824"/>
                <a:gd name="T19" fmla="*/ 77 h 206"/>
                <a:gd name="T20" fmla="*/ 791 w 824"/>
                <a:gd name="T21" fmla="*/ 66 h 206"/>
                <a:gd name="T22" fmla="*/ 801 w 824"/>
                <a:gd name="T23" fmla="*/ 116 h 206"/>
                <a:gd name="T24" fmla="*/ 744 w 824"/>
                <a:gd name="T25" fmla="*/ 174 h 206"/>
                <a:gd name="T26" fmla="*/ 627 w 824"/>
                <a:gd name="T27" fmla="*/ 133 h 206"/>
                <a:gd name="T28" fmla="*/ 619 w 824"/>
                <a:gd name="T29" fmla="*/ 132 h 206"/>
                <a:gd name="T30" fmla="*/ 564 w 824"/>
                <a:gd name="T31" fmla="*/ 187 h 206"/>
                <a:gd name="T32" fmla="*/ 432 w 824"/>
                <a:gd name="T33" fmla="*/ 117 h 206"/>
                <a:gd name="T34" fmla="*/ 405 w 824"/>
                <a:gd name="T35" fmla="*/ 132 h 206"/>
                <a:gd name="T36" fmla="*/ 279 w 824"/>
                <a:gd name="T37" fmla="*/ 147 h 206"/>
                <a:gd name="T38" fmla="*/ 227 w 824"/>
                <a:gd name="T39" fmla="*/ 129 h 206"/>
                <a:gd name="T40" fmla="*/ 145 w 824"/>
                <a:gd name="T41" fmla="*/ 188 h 206"/>
                <a:gd name="T42" fmla="*/ 34 w 824"/>
                <a:gd name="T43" fmla="*/ 159 h 206"/>
                <a:gd name="T44" fmla="*/ 23 w 824"/>
                <a:gd name="T45" fmla="*/ 136 h 206"/>
                <a:gd name="T46" fmla="*/ 0 w 824"/>
                <a:gd name="T47" fmla="*/ 22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24" h="206">
                  <a:moveTo>
                    <a:pt x="0" y="22"/>
                  </a:moveTo>
                  <a:cubicBezTo>
                    <a:pt x="22" y="29"/>
                    <a:pt x="44" y="41"/>
                    <a:pt x="67" y="42"/>
                  </a:cubicBezTo>
                  <a:cubicBezTo>
                    <a:pt x="96" y="44"/>
                    <a:pt x="108" y="51"/>
                    <a:pt x="108" y="83"/>
                  </a:cubicBezTo>
                  <a:cubicBezTo>
                    <a:pt x="109" y="125"/>
                    <a:pt x="137" y="126"/>
                    <a:pt x="163" y="107"/>
                  </a:cubicBezTo>
                  <a:cubicBezTo>
                    <a:pt x="194" y="84"/>
                    <a:pt x="221" y="55"/>
                    <a:pt x="252" y="26"/>
                  </a:cubicBezTo>
                  <a:cubicBezTo>
                    <a:pt x="268" y="48"/>
                    <a:pt x="246" y="89"/>
                    <a:pt x="287" y="97"/>
                  </a:cubicBezTo>
                  <a:cubicBezTo>
                    <a:pt x="331" y="107"/>
                    <a:pt x="362" y="87"/>
                    <a:pt x="392" y="58"/>
                  </a:cubicBezTo>
                  <a:cubicBezTo>
                    <a:pt x="413" y="37"/>
                    <a:pt x="431" y="0"/>
                    <a:pt x="452" y="64"/>
                  </a:cubicBezTo>
                  <a:cubicBezTo>
                    <a:pt x="469" y="115"/>
                    <a:pt x="530" y="119"/>
                    <a:pt x="577" y="76"/>
                  </a:cubicBezTo>
                  <a:cubicBezTo>
                    <a:pt x="605" y="51"/>
                    <a:pt x="618" y="42"/>
                    <a:pt x="647" y="77"/>
                  </a:cubicBezTo>
                  <a:cubicBezTo>
                    <a:pt x="686" y="125"/>
                    <a:pt x="722" y="119"/>
                    <a:pt x="791" y="66"/>
                  </a:cubicBezTo>
                  <a:cubicBezTo>
                    <a:pt x="824" y="77"/>
                    <a:pt x="807" y="99"/>
                    <a:pt x="801" y="116"/>
                  </a:cubicBezTo>
                  <a:cubicBezTo>
                    <a:pt x="791" y="143"/>
                    <a:pt x="779" y="168"/>
                    <a:pt x="744" y="174"/>
                  </a:cubicBezTo>
                  <a:cubicBezTo>
                    <a:pt x="696" y="182"/>
                    <a:pt x="664" y="153"/>
                    <a:pt x="627" y="133"/>
                  </a:cubicBezTo>
                  <a:cubicBezTo>
                    <a:pt x="624" y="133"/>
                    <a:pt x="622" y="132"/>
                    <a:pt x="619" y="132"/>
                  </a:cubicBezTo>
                  <a:cubicBezTo>
                    <a:pt x="591" y="140"/>
                    <a:pt x="581" y="167"/>
                    <a:pt x="564" y="187"/>
                  </a:cubicBezTo>
                  <a:cubicBezTo>
                    <a:pt x="502" y="206"/>
                    <a:pt x="489" y="199"/>
                    <a:pt x="432" y="117"/>
                  </a:cubicBezTo>
                  <a:cubicBezTo>
                    <a:pt x="420" y="116"/>
                    <a:pt x="413" y="124"/>
                    <a:pt x="405" y="132"/>
                  </a:cubicBezTo>
                  <a:cubicBezTo>
                    <a:pt x="368" y="169"/>
                    <a:pt x="325" y="174"/>
                    <a:pt x="279" y="147"/>
                  </a:cubicBezTo>
                  <a:cubicBezTo>
                    <a:pt x="263" y="138"/>
                    <a:pt x="251" y="117"/>
                    <a:pt x="227" y="129"/>
                  </a:cubicBezTo>
                  <a:cubicBezTo>
                    <a:pt x="203" y="153"/>
                    <a:pt x="177" y="176"/>
                    <a:pt x="145" y="188"/>
                  </a:cubicBezTo>
                  <a:cubicBezTo>
                    <a:pt x="101" y="204"/>
                    <a:pt x="63" y="199"/>
                    <a:pt x="34" y="159"/>
                  </a:cubicBezTo>
                  <a:cubicBezTo>
                    <a:pt x="29" y="152"/>
                    <a:pt x="21" y="139"/>
                    <a:pt x="23" y="136"/>
                  </a:cubicBezTo>
                  <a:cubicBezTo>
                    <a:pt x="70" y="87"/>
                    <a:pt x="6" y="61"/>
                    <a:pt x="0" y="22"/>
                  </a:cubicBezTo>
                  <a:close/>
                </a:path>
              </a:pathLst>
            </a:custGeom>
            <a:solidFill>
              <a:srgbClr val="5B7F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4" name="Freeform 22">
              <a:extLst>
                <a:ext uri="{FF2B5EF4-FFF2-40B4-BE49-F238E27FC236}">
                  <a16:creationId xmlns:a16="http://schemas.microsoft.com/office/drawing/2014/main" id="{AA27182B-1EB6-4CCD-8DBC-26504B29C75A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1576" y="4979988"/>
              <a:ext cx="498475" cy="454025"/>
            </a:xfrm>
            <a:custGeom>
              <a:avLst/>
              <a:gdLst>
                <a:gd name="T0" fmla="*/ 0 w 200"/>
                <a:gd name="T1" fmla="*/ 112 h 182"/>
                <a:gd name="T2" fmla="*/ 36 w 200"/>
                <a:gd name="T3" fmla="*/ 121 h 182"/>
                <a:gd name="T4" fmla="*/ 140 w 200"/>
                <a:gd name="T5" fmla="*/ 132 h 182"/>
                <a:gd name="T6" fmla="*/ 164 w 200"/>
                <a:gd name="T7" fmla="*/ 45 h 182"/>
                <a:gd name="T8" fmla="*/ 165 w 200"/>
                <a:gd name="T9" fmla="*/ 0 h 182"/>
                <a:gd name="T10" fmla="*/ 148 w 200"/>
                <a:gd name="T11" fmla="*/ 151 h 182"/>
                <a:gd name="T12" fmla="*/ 0 w 200"/>
                <a:gd name="T13" fmla="*/ 11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0" h="182">
                  <a:moveTo>
                    <a:pt x="0" y="112"/>
                  </a:moveTo>
                  <a:cubicBezTo>
                    <a:pt x="19" y="88"/>
                    <a:pt x="24" y="113"/>
                    <a:pt x="36" y="121"/>
                  </a:cubicBezTo>
                  <a:cubicBezTo>
                    <a:pt x="68" y="144"/>
                    <a:pt x="108" y="156"/>
                    <a:pt x="140" y="132"/>
                  </a:cubicBezTo>
                  <a:cubicBezTo>
                    <a:pt x="162" y="115"/>
                    <a:pt x="190" y="83"/>
                    <a:pt x="164" y="45"/>
                  </a:cubicBezTo>
                  <a:cubicBezTo>
                    <a:pt x="164" y="30"/>
                    <a:pt x="164" y="15"/>
                    <a:pt x="165" y="0"/>
                  </a:cubicBezTo>
                  <a:cubicBezTo>
                    <a:pt x="200" y="61"/>
                    <a:pt x="194" y="117"/>
                    <a:pt x="148" y="151"/>
                  </a:cubicBezTo>
                  <a:cubicBezTo>
                    <a:pt x="106" y="182"/>
                    <a:pt x="50" y="167"/>
                    <a:pt x="0" y="112"/>
                  </a:cubicBezTo>
                  <a:close/>
                </a:path>
              </a:pathLst>
            </a:custGeom>
            <a:solidFill>
              <a:srgbClr val="687E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5" name="Freeform 23">
              <a:extLst>
                <a:ext uri="{FF2B5EF4-FFF2-40B4-BE49-F238E27FC236}">
                  <a16:creationId xmlns:a16="http://schemas.microsoft.com/office/drawing/2014/main" id="{59ECFECB-C6C2-4DF3-844C-D26B7793506F}"/>
                </a:ext>
              </a:extLst>
            </p:cNvPr>
            <p:cNvSpPr>
              <a:spLocks/>
            </p:cNvSpPr>
            <p:nvPr/>
          </p:nvSpPr>
          <p:spPr bwMode="auto">
            <a:xfrm>
              <a:off x="1627188" y="5927725"/>
              <a:ext cx="231775" cy="530225"/>
            </a:xfrm>
            <a:custGeom>
              <a:avLst/>
              <a:gdLst>
                <a:gd name="T0" fmla="*/ 46 w 93"/>
                <a:gd name="T1" fmla="*/ 194 h 213"/>
                <a:gd name="T2" fmla="*/ 46 w 93"/>
                <a:gd name="T3" fmla="*/ 213 h 213"/>
                <a:gd name="T4" fmla="*/ 17 w 93"/>
                <a:gd name="T5" fmla="*/ 167 h 213"/>
                <a:gd name="T6" fmla="*/ 56 w 93"/>
                <a:gd name="T7" fmla="*/ 0 h 213"/>
                <a:gd name="T8" fmla="*/ 69 w 93"/>
                <a:gd name="T9" fmla="*/ 1 h 213"/>
                <a:gd name="T10" fmla="*/ 57 w 93"/>
                <a:gd name="T11" fmla="*/ 160 h 213"/>
                <a:gd name="T12" fmla="*/ 46 w 93"/>
                <a:gd name="T13" fmla="*/ 194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3" h="213">
                  <a:moveTo>
                    <a:pt x="46" y="194"/>
                  </a:moveTo>
                  <a:cubicBezTo>
                    <a:pt x="46" y="200"/>
                    <a:pt x="46" y="207"/>
                    <a:pt x="46" y="213"/>
                  </a:cubicBezTo>
                  <a:cubicBezTo>
                    <a:pt x="16" y="211"/>
                    <a:pt x="0" y="201"/>
                    <a:pt x="17" y="167"/>
                  </a:cubicBezTo>
                  <a:cubicBezTo>
                    <a:pt x="42" y="114"/>
                    <a:pt x="42" y="55"/>
                    <a:pt x="56" y="0"/>
                  </a:cubicBezTo>
                  <a:cubicBezTo>
                    <a:pt x="61" y="0"/>
                    <a:pt x="65" y="1"/>
                    <a:pt x="69" y="1"/>
                  </a:cubicBezTo>
                  <a:cubicBezTo>
                    <a:pt x="93" y="56"/>
                    <a:pt x="72" y="108"/>
                    <a:pt x="57" y="160"/>
                  </a:cubicBezTo>
                  <a:cubicBezTo>
                    <a:pt x="54" y="171"/>
                    <a:pt x="42" y="180"/>
                    <a:pt x="46" y="194"/>
                  </a:cubicBezTo>
                  <a:close/>
                </a:path>
              </a:pathLst>
            </a:custGeom>
            <a:solidFill>
              <a:srgbClr val="92A5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6" name="Freeform 24">
              <a:extLst>
                <a:ext uri="{FF2B5EF4-FFF2-40B4-BE49-F238E27FC236}">
                  <a16:creationId xmlns:a16="http://schemas.microsoft.com/office/drawing/2014/main" id="{EA515B31-3579-4EBF-91D5-5197B864BD1F}"/>
                </a:ext>
              </a:extLst>
            </p:cNvPr>
            <p:cNvSpPr>
              <a:spLocks/>
            </p:cNvSpPr>
            <p:nvPr/>
          </p:nvSpPr>
          <p:spPr bwMode="auto">
            <a:xfrm>
              <a:off x="1444626" y="5191125"/>
              <a:ext cx="511175" cy="227013"/>
            </a:xfrm>
            <a:custGeom>
              <a:avLst/>
              <a:gdLst>
                <a:gd name="T0" fmla="*/ 0 w 205"/>
                <a:gd name="T1" fmla="*/ 23 h 91"/>
                <a:gd name="T2" fmla="*/ 48 w 205"/>
                <a:gd name="T3" fmla="*/ 24 h 91"/>
                <a:gd name="T4" fmla="*/ 172 w 205"/>
                <a:gd name="T5" fmla="*/ 12 h 91"/>
                <a:gd name="T6" fmla="*/ 205 w 205"/>
                <a:gd name="T7" fmla="*/ 11 h 91"/>
                <a:gd name="T8" fmla="*/ 29 w 205"/>
                <a:gd name="T9" fmla="*/ 37 h 91"/>
                <a:gd name="T10" fmla="*/ 0 w 205"/>
                <a:gd name="T11" fmla="*/ 23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5" h="91">
                  <a:moveTo>
                    <a:pt x="0" y="23"/>
                  </a:moveTo>
                  <a:cubicBezTo>
                    <a:pt x="17" y="8"/>
                    <a:pt x="32" y="14"/>
                    <a:pt x="48" y="24"/>
                  </a:cubicBezTo>
                  <a:cubicBezTo>
                    <a:pt x="92" y="51"/>
                    <a:pt x="135" y="67"/>
                    <a:pt x="172" y="12"/>
                  </a:cubicBezTo>
                  <a:cubicBezTo>
                    <a:pt x="180" y="1"/>
                    <a:pt x="194" y="0"/>
                    <a:pt x="205" y="11"/>
                  </a:cubicBezTo>
                  <a:cubicBezTo>
                    <a:pt x="154" y="83"/>
                    <a:pt x="102" y="91"/>
                    <a:pt x="29" y="37"/>
                  </a:cubicBezTo>
                  <a:cubicBezTo>
                    <a:pt x="20" y="31"/>
                    <a:pt x="10" y="28"/>
                    <a:pt x="0" y="23"/>
                  </a:cubicBezTo>
                  <a:close/>
                </a:path>
              </a:pathLst>
            </a:custGeom>
            <a:solidFill>
              <a:srgbClr val="5F77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7" name="Freeform 25">
              <a:extLst>
                <a:ext uri="{FF2B5EF4-FFF2-40B4-BE49-F238E27FC236}">
                  <a16:creationId xmlns:a16="http://schemas.microsoft.com/office/drawing/2014/main" id="{D99E5D33-CCD8-4CFE-9426-EBA9FB331475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3076" y="5430838"/>
              <a:ext cx="82550" cy="387350"/>
            </a:xfrm>
            <a:custGeom>
              <a:avLst/>
              <a:gdLst>
                <a:gd name="T0" fmla="*/ 31 w 33"/>
                <a:gd name="T1" fmla="*/ 81 h 155"/>
                <a:gd name="T2" fmla="*/ 12 w 33"/>
                <a:gd name="T3" fmla="*/ 155 h 155"/>
                <a:gd name="T4" fmla="*/ 10 w 33"/>
                <a:gd name="T5" fmla="*/ 80 h 155"/>
                <a:gd name="T6" fmla="*/ 0 w 33"/>
                <a:gd name="T7" fmla="*/ 0 h 155"/>
                <a:gd name="T8" fmla="*/ 31 w 33"/>
                <a:gd name="T9" fmla="*/ 81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55">
                  <a:moveTo>
                    <a:pt x="31" y="81"/>
                  </a:moveTo>
                  <a:cubicBezTo>
                    <a:pt x="9" y="101"/>
                    <a:pt x="33" y="134"/>
                    <a:pt x="12" y="155"/>
                  </a:cubicBezTo>
                  <a:cubicBezTo>
                    <a:pt x="11" y="130"/>
                    <a:pt x="12" y="105"/>
                    <a:pt x="10" y="80"/>
                  </a:cubicBezTo>
                  <a:cubicBezTo>
                    <a:pt x="9" y="57"/>
                    <a:pt x="4" y="33"/>
                    <a:pt x="0" y="0"/>
                  </a:cubicBezTo>
                  <a:cubicBezTo>
                    <a:pt x="23" y="29"/>
                    <a:pt x="27" y="55"/>
                    <a:pt x="31" y="81"/>
                  </a:cubicBezTo>
                  <a:close/>
                </a:path>
              </a:pathLst>
            </a:custGeom>
            <a:solidFill>
              <a:srgbClr val="8B97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8" name="Freeform 26">
              <a:extLst>
                <a:ext uri="{FF2B5EF4-FFF2-40B4-BE49-F238E27FC236}">
                  <a16:creationId xmlns:a16="http://schemas.microsoft.com/office/drawing/2014/main" id="{376DA6BF-6842-47FC-9E57-A3C2C034BA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4413" y="5243513"/>
              <a:ext cx="138113" cy="150813"/>
            </a:xfrm>
            <a:custGeom>
              <a:avLst/>
              <a:gdLst>
                <a:gd name="T0" fmla="*/ 0 w 55"/>
                <a:gd name="T1" fmla="*/ 60 h 60"/>
                <a:gd name="T2" fmla="*/ 55 w 55"/>
                <a:gd name="T3" fmla="*/ 5 h 60"/>
                <a:gd name="T4" fmla="*/ 0 w 55"/>
                <a:gd name="T5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60">
                  <a:moveTo>
                    <a:pt x="0" y="60"/>
                  </a:moveTo>
                  <a:cubicBezTo>
                    <a:pt x="4" y="27"/>
                    <a:pt x="13" y="0"/>
                    <a:pt x="55" y="5"/>
                  </a:cubicBezTo>
                  <a:cubicBezTo>
                    <a:pt x="41" y="27"/>
                    <a:pt x="31" y="53"/>
                    <a:pt x="0" y="60"/>
                  </a:cubicBezTo>
                  <a:close/>
                </a:path>
              </a:pathLst>
            </a:custGeom>
            <a:solidFill>
              <a:srgbClr val="5F76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9" name="Freeform 27">
              <a:extLst>
                <a:ext uri="{FF2B5EF4-FFF2-40B4-BE49-F238E27FC236}">
                  <a16:creationId xmlns:a16="http://schemas.microsoft.com/office/drawing/2014/main" id="{C356FDF4-D04B-4B04-BD2D-DAB14BE46BE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1701" y="1795463"/>
              <a:ext cx="1603375" cy="992188"/>
            </a:xfrm>
            <a:custGeom>
              <a:avLst/>
              <a:gdLst>
                <a:gd name="T0" fmla="*/ 238 w 643"/>
                <a:gd name="T1" fmla="*/ 98 h 398"/>
                <a:gd name="T2" fmla="*/ 252 w 643"/>
                <a:gd name="T3" fmla="*/ 77 h 398"/>
                <a:gd name="T4" fmla="*/ 370 w 643"/>
                <a:gd name="T5" fmla="*/ 43 h 398"/>
                <a:gd name="T6" fmla="*/ 509 w 643"/>
                <a:gd name="T7" fmla="*/ 62 h 398"/>
                <a:gd name="T8" fmla="*/ 546 w 643"/>
                <a:gd name="T9" fmla="*/ 64 h 398"/>
                <a:gd name="T10" fmla="*/ 630 w 643"/>
                <a:gd name="T11" fmla="*/ 76 h 398"/>
                <a:gd name="T12" fmla="*/ 640 w 643"/>
                <a:gd name="T13" fmla="*/ 143 h 398"/>
                <a:gd name="T14" fmla="*/ 624 w 643"/>
                <a:gd name="T15" fmla="*/ 242 h 398"/>
                <a:gd name="T16" fmla="*/ 612 w 643"/>
                <a:gd name="T17" fmla="*/ 282 h 398"/>
                <a:gd name="T18" fmla="*/ 455 w 643"/>
                <a:gd name="T19" fmla="*/ 332 h 398"/>
                <a:gd name="T20" fmla="*/ 419 w 643"/>
                <a:gd name="T21" fmla="*/ 333 h 398"/>
                <a:gd name="T22" fmla="*/ 351 w 643"/>
                <a:gd name="T23" fmla="*/ 330 h 398"/>
                <a:gd name="T24" fmla="*/ 310 w 643"/>
                <a:gd name="T25" fmla="*/ 330 h 398"/>
                <a:gd name="T26" fmla="*/ 225 w 643"/>
                <a:gd name="T27" fmla="*/ 321 h 398"/>
                <a:gd name="T28" fmla="*/ 208 w 643"/>
                <a:gd name="T29" fmla="*/ 320 h 398"/>
                <a:gd name="T30" fmla="*/ 187 w 643"/>
                <a:gd name="T31" fmla="*/ 338 h 398"/>
                <a:gd name="T32" fmla="*/ 24 w 643"/>
                <a:gd name="T33" fmla="*/ 278 h 398"/>
                <a:gd name="T34" fmla="*/ 6 w 643"/>
                <a:gd name="T35" fmla="*/ 217 h 398"/>
                <a:gd name="T36" fmla="*/ 21 w 643"/>
                <a:gd name="T37" fmla="*/ 173 h 398"/>
                <a:gd name="T38" fmla="*/ 21 w 643"/>
                <a:gd name="T39" fmla="*/ 174 h 398"/>
                <a:gd name="T40" fmla="*/ 87 w 643"/>
                <a:gd name="T41" fmla="*/ 144 h 398"/>
                <a:gd name="T42" fmla="*/ 124 w 643"/>
                <a:gd name="T43" fmla="*/ 146 h 398"/>
                <a:gd name="T44" fmla="*/ 137 w 643"/>
                <a:gd name="T45" fmla="*/ 154 h 398"/>
                <a:gd name="T46" fmla="*/ 204 w 643"/>
                <a:gd name="T47" fmla="*/ 117 h 398"/>
                <a:gd name="T48" fmla="*/ 238 w 643"/>
                <a:gd name="T49" fmla="*/ 98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3" h="398">
                  <a:moveTo>
                    <a:pt x="238" y="98"/>
                  </a:moveTo>
                  <a:cubicBezTo>
                    <a:pt x="243" y="91"/>
                    <a:pt x="247" y="84"/>
                    <a:pt x="252" y="77"/>
                  </a:cubicBezTo>
                  <a:cubicBezTo>
                    <a:pt x="291" y="22"/>
                    <a:pt x="298" y="20"/>
                    <a:pt x="370" y="43"/>
                  </a:cubicBezTo>
                  <a:cubicBezTo>
                    <a:pt x="422" y="5"/>
                    <a:pt x="470" y="0"/>
                    <a:pt x="509" y="62"/>
                  </a:cubicBezTo>
                  <a:cubicBezTo>
                    <a:pt x="520" y="80"/>
                    <a:pt x="533" y="69"/>
                    <a:pt x="546" y="64"/>
                  </a:cubicBezTo>
                  <a:cubicBezTo>
                    <a:pt x="576" y="51"/>
                    <a:pt x="605" y="50"/>
                    <a:pt x="630" y="76"/>
                  </a:cubicBezTo>
                  <a:cubicBezTo>
                    <a:pt x="636" y="98"/>
                    <a:pt x="643" y="119"/>
                    <a:pt x="640" y="143"/>
                  </a:cubicBezTo>
                  <a:cubicBezTo>
                    <a:pt x="631" y="175"/>
                    <a:pt x="612" y="205"/>
                    <a:pt x="624" y="242"/>
                  </a:cubicBezTo>
                  <a:cubicBezTo>
                    <a:pt x="628" y="255"/>
                    <a:pt x="620" y="270"/>
                    <a:pt x="612" y="282"/>
                  </a:cubicBezTo>
                  <a:cubicBezTo>
                    <a:pt x="594" y="309"/>
                    <a:pt x="485" y="345"/>
                    <a:pt x="455" y="332"/>
                  </a:cubicBezTo>
                  <a:cubicBezTo>
                    <a:pt x="441" y="326"/>
                    <a:pt x="431" y="329"/>
                    <a:pt x="419" y="333"/>
                  </a:cubicBezTo>
                  <a:cubicBezTo>
                    <a:pt x="396" y="340"/>
                    <a:pt x="373" y="341"/>
                    <a:pt x="351" y="330"/>
                  </a:cubicBezTo>
                  <a:cubicBezTo>
                    <a:pt x="337" y="323"/>
                    <a:pt x="324" y="321"/>
                    <a:pt x="310" y="330"/>
                  </a:cubicBezTo>
                  <a:cubicBezTo>
                    <a:pt x="280" y="347"/>
                    <a:pt x="250" y="357"/>
                    <a:pt x="225" y="321"/>
                  </a:cubicBezTo>
                  <a:cubicBezTo>
                    <a:pt x="219" y="313"/>
                    <a:pt x="214" y="315"/>
                    <a:pt x="208" y="320"/>
                  </a:cubicBezTo>
                  <a:cubicBezTo>
                    <a:pt x="201" y="326"/>
                    <a:pt x="195" y="333"/>
                    <a:pt x="187" y="338"/>
                  </a:cubicBezTo>
                  <a:cubicBezTo>
                    <a:pt x="106" y="398"/>
                    <a:pt x="54" y="374"/>
                    <a:pt x="24" y="278"/>
                  </a:cubicBezTo>
                  <a:cubicBezTo>
                    <a:pt x="17" y="258"/>
                    <a:pt x="19" y="235"/>
                    <a:pt x="6" y="217"/>
                  </a:cubicBezTo>
                  <a:cubicBezTo>
                    <a:pt x="0" y="198"/>
                    <a:pt x="16" y="188"/>
                    <a:pt x="21" y="173"/>
                  </a:cubicBezTo>
                  <a:cubicBezTo>
                    <a:pt x="21" y="174"/>
                    <a:pt x="21" y="174"/>
                    <a:pt x="21" y="174"/>
                  </a:cubicBezTo>
                  <a:cubicBezTo>
                    <a:pt x="34" y="144"/>
                    <a:pt x="49" y="119"/>
                    <a:pt x="87" y="144"/>
                  </a:cubicBezTo>
                  <a:cubicBezTo>
                    <a:pt x="99" y="151"/>
                    <a:pt x="112" y="142"/>
                    <a:pt x="124" y="146"/>
                  </a:cubicBezTo>
                  <a:cubicBezTo>
                    <a:pt x="131" y="144"/>
                    <a:pt x="134" y="160"/>
                    <a:pt x="137" y="154"/>
                  </a:cubicBezTo>
                  <a:cubicBezTo>
                    <a:pt x="152" y="126"/>
                    <a:pt x="178" y="122"/>
                    <a:pt x="204" y="117"/>
                  </a:cubicBezTo>
                  <a:cubicBezTo>
                    <a:pt x="217" y="114"/>
                    <a:pt x="228" y="107"/>
                    <a:pt x="238" y="98"/>
                  </a:cubicBezTo>
                  <a:close/>
                </a:path>
              </a:pathLst>
            </a:custGeom>
            <a:solidFill>
              <a:srgbClr val="76A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0" name="Freeform 28">
              <a:extLst>
                <a:ext uri="{FF2B5EF4-FFF2-40B4-BE49-F238E27FC236}">
                  <a16:creationId xmlns:a16="http://schemas.microsoft.com/office/drawing/2014/main" id="{2D9DA7A1-4701-4710-8C47-3149186217B0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6613" y="2174875"/>
              <a:ext cx="1765300" cy="669925"/>
            </a:xfrm>
            <a:custGeom>
              <a:avLst/>
              <a:gdLst>
                <a:gd name="T0" fmla="*/ 37 w 708"/>
                <a:gd name="T1" fmla="*/ 65 h 269"/>
                <a:gd name="T2" fmla="*/ 62 w 708"/>
                <a:gd name="T3" fmla="*/ 96 h 269"/>
                <a:gd name="T4" fmla="*/ 67 w 708"/>
                <a:gd name="T5" fmla="*/ 143 h 269"/>
                <a:gd name="T6" fmla="*/ 220 w 708"/>
                <a:gd name="T7" fmla="*/ 164 h 269"/>
                <a:gd name="T8" fmla="*/ 256 w 708"/>
                <a:gd name="T9" fmla="*/ 135 h 269"/>
                <a:gd name="T10" fmla="*/ 333 w 708"/>
                <a:gd name="T11" fmla="*/ 163 h 269"/>
                <a:gd name="T12" fmla="*/ 381 w 708"/>
                <a:gd name="T13" fmla="*/ 168 h 269"/>
                <a:gd name="T14" fmla="*/ 431 w 708"/>
                <a:gd name="T15" fmla="*/ 172 h 269"/>
                <a:gd name="T16" fmla="*/ 498 w 708"/>
                <a:gd name="T17" fmla="*/ 181 h 269"/>
                <a:gd name="T18" fmla="*/ 513 w 708"/>
                <a:gd name="T19" fmla="*/ 182 h 269"/>
                <a:gd name="T20" fmla="*/ 618 w 708"/>
                <a:gd name="T21" fmla="*/ 136 h 269"/>
                <a:gd name="T22" fmla="*/ 639 w 708"/>
                <a:gd name="T23" fmla="*/ 86 h 269"/>
                <a:gd name="T24" fmla="*/ 654 w 708"/>
                <a:gd name="T25" fmla="*/ 0 h 269"/>
                <a:gd name="T26" fmla="*/ 689 w 708"/>
                <a:gd name="T27" fmla="*/ 138 h 269"/>
                <a:gd name="T28" fmla="*/ 655 w 708"/>
                <a:gd name="T29" fmla="*/ 174 h 269"/>
                <a:gd name="T30" fmla="*/ 516 w 708"/>
                <a:gd name="T31" fmla="*/ 218 h 269"/>
                <a:gd name="T32" fmla="*/ 401 w 708"/>
                <a:gd name="T33" fmla="*/ 223 h 269"/>
                <a:gd name="T34" fmla="*/ 283 w 708"/>
                <a:gd name="T35" fmla="*/ 227 h 269"/>
                <a:gd name="T36" fmla="*/ 237 w 708"/>
                <a:gd name="T37" fmla="*/ 238 h 269"/>
                <a:gd name="T38" fmla="*/ 153 w 708"/>
                <a:gd name="T39" fmla="*/ 249 h 269"/>
                <a:gd name="T40" fmla="*/ 90 w 708"/>
                <a:gd name="T41" fmla="*/ 249 h 269"/>
                <a:gd name="T42" fmla="*/ 24 w 708"/>
                <a:gd name="T43" fmla="*/ 192 h 269"/>
                <a:gd name="T44" fmla="*/ 12 w 708"/>
                <a:gd name="T45" fmla="*/ 124 h 269"/>
                <a:gd name="T46" fmla="*/ 21 w 708"/>
                <a:gd name="T47" fmla="*/ 65 h 269"/>
                <a:gd name="T48" fmla="*/ 37 w 708"/>
                <a:gd name="T49" fmla="*/ 65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08" h="269">
                  <a:moveTo>
                    <a:pt x="37" y="65"/>
                  </a:moveTo>
                  <a:cubicBezTo>
                    <a:pt x="55" y="68"/>
                    <a:pt x="68" y="73"/>
                    <a:pt x="62" y="96"/>
                  </a:cubicBezTo>
                  <a:cubicBezTo>
                    <a:pt x="57" y="112"/>
                    <a:pt x="59" y="127"/>
                    <a:pt x="67" y="143"/>
                  </a:cubicBezTo>
                  <a:cubicBezTo>
                    <a:pt x="105" y="219"/>
                    <a:pt x="160" y="227"/>
                    <a:pt x="220" y="164"/>
                  </a:cubicBezTo>
                  <a:cubicBezTo>
                    <a:pt x="231" y="152"/>
                    <a:pt x="236" y="135"/>
                    <a:pt x="256" y="135"/>
                  </a:cubicBezTo>
                  <a:cubicBezTo>
                    <a:pt x="268" y="190"/>
                    <a:pt x="288" y="198"/>
                    <a:pt x="333" y="163"/>
                  </a:cubicBezTo>
                  <a:cubicBezTo>
                    <a:pt x="353" y="148"/>
                    <a:pt x="364" y="137"/>
                    <a:pt x="381" y="168"/>
                  </a:cubicBezTo>
                  <a:cubicBezTo>
                    <a:pt x="389" y="182"/>
                    <a:pt x="416" y="179"/>
                    <a:pt x="431" y="172"/>
                  </a:cubicBezTo>
                  <a:cubicBezTo>
                    <a:pt x="457" y="161"/>
                    <a:pt x="480" y="142"/>
                    <a:pt x="498" y="181"/>
                  </a:cubicBezTo>
                  <a:cubicBezTo>
                    <a:pt x="500" y="183"/>
                    <a:pt x="512" y="184"/>
                    <a:pt x="513" y="182"/>
                  </a:cubicBezTo>
                  <a:cubicBezTo>
                    <a:pt x="537" y="140"/>
                    <a:pt x="584" y="153"/>
                    <a:pt x="618" y="136"/>
                  </a:cubicBezTo>
                  <a:cubicBezTo>
                    <a:pt x="637" y="126"/>
                    <a:pt x="646" y="97"/>
                    <a:pt x="639" y="86"/>
                  </a:cubicBezTo>
                  <a:cubicBezTo>
                    <a:pt x="614" y="49"/>
                    <a:pt x="640" y="27"/>
                    <a:pt x="654" y="0"/>
                  </a:cubicBezTo>
                  <a:cubicBezTo>
                    <a:pt x="674" y="44"/>
                    <a:pt x="708" y="84"/>
                    <a:pt x="689" y="138"/>
                  </a:cubicBezTo>
                  <a:cubicBezTo>
                    <a:pt x="682" y="157"/>
                    <a:pt x="672" y="168"/>
                    <a:pt x="655" y="174"/>
                  </a:cubicBezTo>
                  <a:cubicBezTo>
                    <a:pt x="629" y="247"/>
                    <a:pt x="601" y="256"/>
                    <a:pt x="516" y="218"/>
                  </a:cubicBezTo>
                  <a:cubicBezTo>
                    <a:pt x="479" y="247"/>
                    <a:pt x="439" y="224"/>
                    <a:pt x="401" y="223"/>
                  </a:cubicBezTo>
                  <a:cubicBezTo>
                    <a:pt x="362" y="243"/>
                    <a:pt x="325" y="268"/>
                    <a:pt x="283" y="227"/>
                  </a:cubicBezTo>
                  <a:cubicBezTo>
                    <a:pt x="266" y="210"/>
                    <a:pt x="251" y="227"/>
                    <a:pt x="237" y="238"/>
                  </a:cubicBezTo>
                  <a:cubicBezTo>
                    <a:pt x="211" y="260"/>
                    <a:pt x="183" y="269"/>
                    <a:pt x="153" y="249"/>
                  </a:cubicBezTo>
                  <a:cubicBezTo>
                    <a:pt x="131" y="235"/>
                    <a:pt x="111" y="249"/>
                    <a:pt x="90" y="249"/>
                  </a:cubicBezTo>
                  <a:cubicBezTo>
                    <a:pt x="45" y="251"/>
                    <a:pt x="25" y="236"/>
                    <a:pt x="24" y="192"/>
                  </a:cubicBezTo>
                  <a:cubicBezTo>
                    <a:pt x="24" y="168"/>
                    <a:pt x="23" y="146"/>
                    <a:pt x="12" y="124"/>
                  </a:cubicBezTo>
                  <a:cubicBezTo>
                    <a:pt x="0" y="104"/>
                    <a:pt x="2" y="83"/>
                    <a:pt x="21" y="65"/>
                  </a:cubicBezTo>
                  <a:cubicBezTo>
                    <a:pt x="26" y="62"/>
                    <a:pt x="32" y="62"/>
                    <a:pt x="37" y="65"/>
                  </a:cubicBezTo>
                  <a:close/>
                </a:path>
              </a:pathLst>
            </a:custGeom>
            <a:solidFill>
              <a:srgbClr val="5B7F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1" name="Freeform 29">
              <a:extLst>
                <a:ext uri="{FF2B5EF4-FFF2-40B4-BE49-F238E27FC236}">
                  <a16:creationId xmlns:a16="http://schemas.microsoft.com/office/drawing/2014/main" id="{9727DA47-10D8-4545-B112-5AE6866499F8}"/>
                </a:ext>
              </a:extLst>
            </p:cNvPr>
            <p:cNvSpPr>
              <a:spLocks/>
            </p:cNvSpPr>
            <p:nvPr/>
          </p:nvSpPr>
          <p:spPr bwMode="auto">
            <a:xfrm>
              <a:off x="4202113" y="2830513"/>
              <a:ext cx="458788" cy="971550"/>
            </a:xfrm>
            <a:custGeom>
              <a:avLst/>
              <a:gdLst>
                <a:gd name="T0" fmla="*/ 94 w 184"/>
                <a:gd name="T1" fmla="*/ 128 h 390"/>
                <a:gd name="T2" fmla="*/ 140 w 184"/>
                <a:gd name="T3" fmla="*/ 101 h 390"/>
                <a:gd name="T4" fmla="*/ 184 w 184"/>
                <a:gd name="T5" fmla="*/ 0 h 390"/>
                <a:gd name="T6" fmla="*/ 172 w 184"/>
                <a:gd name="T7" fmla="*/ 347 h 390"/>
                <a:gd name="T8" fmla="*/ 171 w 184"/>
                <a:gd name="T9" fmla="*/ 363 h 390"/>
                <a:gd name="T10" fmla="*/ 48 w 184"/>
                <a:gd name="T11" fmla="*/ 368 h 390"/>
                <a:gd name="T12" fmla="*/ 18 w 184"/>
                <a:gd name="T13" fmla="*/ 311 h 390"/>
                <a:gd name="T14" fmla="*/ 28 w 184"/>
                <a:gd name="T15" fmla="*/ 235 h 390"/>
                <a:gd name="T16" fmla="*/ 21 w 184"/>
                <a:gd name="T17" fmla="*/ 172 h 390"/>
                <a:gd name="T18" fmla="*/ 94 w 184"/>
                <a:gd name="T19" fmla="*/ 128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4" h="390">
                  <a:moveTo>
                    <a:pt x="94" y="128"/>
                  </a:moveTo>
                  <a:cubicBezTo>
                    <a:pt x="127" y="151"/>
                    <a:pt x="132" y="125"/>
                    <a:pt x="140" y="101"/>
                  </a:cubicBezTo>
                  <a:cubicBezTo>
                    <a:pt x="151" y="71"/>
                    <a:pt x="147" y="34"/>
                    <a:pt x="184" y="0"/>
                  </a:cubicBezTo>
                  <a:cubicBezTo>
                    <a:pt x="156" y="123"/>
                    <a:pt x="157" y="235"/>
                    <a:pt x="172" y="347"/>
                  </a:cubicBezTo>
                  <a:cubicBezTo>
                    <a:pt x="172" y="352"/>
                    <a:pt x="174" y="361"/>
                    <a:pt x="171" y="363"/>
                  </a:cubicBezTo>
                  <a:cubicBezTo>
                    <a:pt x="131" y="390"/>
                    <a:pt x="90" y="377"/>
                    <a:pt x="48" y="368"/>
                  </a:cubicBezTo>
                  <a:cubicBezTo>
                    <a:pt x="16" y="360"/>
                    <a:pt x="0" y="345"/>
                    <a:pt x="18" y="311"/>
                  </a:cubicBezTo>
                  <a:cubicBezTo>
                    <a:pt x="47" y="289"/>
                    <a:pt x="30" y="260"/>
                    <a:pt x="28" y="235"/>
                  </a:cubicBezTo>
                  <a:cubicBezTo>
                    <a:pt x="27" y="214"/>
                    <a:pt x="19" y="194"/>
                    <a:pt x="21" y="172"/>
                  </a:cubicBezTo>
                  <a:cubicBezTo>
                    <a:pt x="35" y="139"/>
                    <a:pt x="59" y="125"/>
                    <a:pt x="94" y="128"/>
                  </a:cubicBezTo>
                  <a:close/>
                </a:path>
              </a:pathLst>
            </a:custGeom>
            <a:solidFill>
              <a:srgbClr val="92B6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2" name="Freeform 30">
              <a:extLst>
                <a:ext uri="{FF2B5EF4-FFF2-40B4-BE49-F238E27FC236}">
                  <a16:creationId xmlns:a16="http://schemas.microsoft.com/office/drawing/2014/main" id="{BC53659A-388A-4B32-A06A-A510DC50F92B}"/>
                </a:ext>
              </a:extLst>
            </p:cNvPr>
            <p:cNvSpPr>
              <a:spLocks/>
            </p:cNvSpPr>
            <p:nvPr/>
          </p:nvSpPr>
          <p:spPr bwMode="auto">
            <a:xfrm>
              <a:off x="3306763" y="2281238"/>
              <a:ext cx="1082675" cy="636588"/>
            </a:xfrm>
            <a:custGeom>
              <a:avLst/>
              <a:gdLst>
                <a:gd name="T0" fmla="*/ 54 w 434"/>
                <a:gd name="T1" fmla="*/ 24 h 255"/>
                <a:gd name="T2" fmla="*/ 70 w 434"/>
                <a:gd name="T3" fmla="*/ 179 h 255"/>
                <a:gd name="T4" fmla="*/ 77 w 434"/>
                <a:gd name="T5" fmla="*/ 188 h 255"/>
                <a:gd name="T6" fmla="*/ 251 w 434"/>
                <a:gd name="T7" fmla="*/ 188 h 255"/>
                <a:gd name="T8" fmla="*/ 328 w 434"/>
                <a:gd name="T9" fmla="*/ 182 h 255"/>
                <a:gd name="T10" fmla="*/ 383 w 434"/>
                <a:gd name="T11" fmla="*/ 188 h 255"/>
                <a:gd name="T12" fmla="*/ 434 w 434"/>
                <a:gd name="T13" fmla="*/ 174 h 255"/>
                <a:gd name="T14" fmla="*/ 434 w 434"/>
                <a:gd name="T15" fmla="*/ 182 h 255"/>
                <a:gd name="T16" fmla="*/ 319 w 434"/>
                <a:gd name="T17" fmla="*/ 202 h 255"/>
                <a:gd name="T18" fmla="*/ 275 w 434"/>
                <a:gd name="T19" fmla="*/ 209 h 255"/>
                <a:gd name="T20" fmla="*/ 169 w 434"/>
                <a:gd name="T21" fmla="*/ 217 h 255"/>
                <a:gd name="T22" fmla="*/ 125 w 434"/>
                <a:gd name="T23" fmla="*/ 217 h 255"/>
                <a:gd name="T24" fmla="*/ 39 w 434"/>
                <a:gd name="T25" fmla="*/ 129 h 255"/>
                <a:gd name="T26" fmla="*/ 32 w 434"/>
                <a:gd name="T27" fmla="*/ 90 h 255"/>
                <a:gd name="T28" fmla="*/ 32 w 434"/>
                <a:gd name="T29" fmla="*/ 0 h 255"/>
                <a:gd name="T30" fmla="*/ 54 w 434"/>
                <a:gd name="T31" fmla="*/ 24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34" h="255">
                  <a:moveTo>
                    <a:pt x="54" y="24"/>
                  </a:moveTo>
                  <a:cubicBezTo>
                    <a:pt x="29" y="79"/>
                    <a:pt x="78" y="126"/>
                    <a:pt x="70" y="179"/>
                  </a:cubicBezTo>
                  <a:cubicBezTo>
                    <a:pt x="70" y="182"/>
                    <a:pt x="74" y="185"/>
                    <a:pt x="77" y="188"/>
                  </a:cubicBezTo>
                  <a:cubicBezTo>
                    <a:pt x="89" y="199"/>
                    <a:pt x="239" y="201"/>
                    <a:pt x="251" y="188"/>
                  </a:cubicBezTo>
                  <a:cubicBezTo>
                    <a:pt x="275" y="162"/>
                    <a:pt x="300" y="152"/>
                    <a:pt x="328" y="182"/>
                  </a:cubicBezTo>
                  <a:cubicBezTo>
                    <a:pt x="344" y="199"/>
                    <a:pt x="363" y="198"/>
                    <a:pt x="383" y="188"/>
                  </a:cubicBezTo>
                  <a:cubicBezTo>
                    <a:pt x="399" y="180"/>
                    <a:pt x="415" y="172"/>
                    <a:pt x="434" y="174"/>
                  </a:cubicBezTo>
                  <a:cubicBezTo>
                    <a:pt x="434" y="177"/>
                    <a:pt x="434" y="179"/>
                    <a:pt x="434" y="182"/>
                  </a:cubicBezTo>
                  <a:cubicBezTo>
                    <a:pt x="389" y="236"/>
                    <a:pt x="372" y="241"/>
                    <a:pt x="319" y="202"/>
                  </a:cubicBezTo>
                  <a:cubicBezTo>
                    <a:pt x="297" y="186"/>
                    <a:pt x="288" y="195"/>
                    <a:pt x="275" y="209"/>
                  </a:cubicBezTo>
                  <a:cubicBezTo>
                    <a:pt x="242" y="244"/>
                    <a:pt x="207" y="255"/>
                    <a:pt x="169" y="217"/>
                  </a:cubicBezTo>
                  <a:cubicBezTo>
                    <a:pt x="154" y="201"/>
                    <a:pt x="140" y="214"/>
                    <a:pt x="125" y="217"/>
                  </a:cubicBezTo>
                  <a:cubicBezTo>
                    <a:pt x="60" y="229"/>
                    <a:pt x="25" y="195"/>
                    <a:pt x="39" y="129"/>
                  </a:cubicBezTo>
                  <a:cubicBezTo>
                    <a:pt x="42" y="114"/>
                    <a:pt x="44" y="102"/>
                    <a:pt x="32" y="90"/>
                  </a:cubicBezTo>
                  <a:cubicBezTo>
                    <a:pt x="0" y="60"/>
                    <a:pt x="10" y="30"/>
                    <a:pt x="32" y="0"/>
                  </a:cubicBezTo>
                  <a:cubicBezTo>
                    <a:pt x="45" y="3"/>
                    <a:pt x="53" y="11"/>
                    <a:pt x="54" y="24"/>
                  </a:cubicBezTo>
                  <a:close/>
                </a:path>
              </a:pathLst>
            </a:custGeom>
            <a:solidFill>
              <a:srgbClr val="5E7A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3" name="Freeform 31">
              <a:extLst>
                <a:ext uri="{FF2B5EF4-FFF2-40B4-BE49-F238E27FC236}">
                  <a16:creationId xmlns:a16="http://schemas.microsoft.com/office/drawing/2014/main" id="{238130BC-405F-4320-AC1A-B81A5D2ACF45}"/>
                </a:ext>
              </a:extLst>
            </p:cNvPr>
            <p:cNvSpPr>
              <a:spLocks/>
            </p:cNvSpPr>
            <p:nvPr/>
          </p:nvSpPr>
          <p:spPr bwMode="auto">
            <a:xfrm>
              <a:off x="3995738" y="2849563"/>
              <a:ext cx="441325" cy="427038"/>
            </a:xfrm>
            <a:custGeom>
              <a:avLst/>
              <a:gdLst>
                <a:gd name="T0" fmla="*/ 177 w 177"/>
                <a:gd name="T1" fmla="*/ 120 h 171"/>
                <a:gd name="T2" fmla="*/ 114 w 177"/>
                <a:gd name="T3" fmla="*/ 162 h 171"/>
                <a:gd name="T4" fmla="*/ 81 w 177"/>
                <a:gd name="T5" fmla="*/ 153 h 171"/>
                <a:gd name="T6" fmla="*/ 14 w 177"/>
                <a:gd name="T7" fmla="*/ 38 h 171"/>
                <a:gd name="T8" fmla="*/ 12 w 177"/>
                <a:gd name="T9" fmla="*/ 11 h 171"/>
                <a:gd name="T10" fmla="*/ 39 w 177"/>
                <a:gd name="T11" fmla="*/ 15 h 171"/>
                <a:gd name="T12" fmla="*/ 98 w 177"/>
                <a:gd name="T13" fmla="*/ 85 h 171"/>
                <a:gd name="T14" fmla="*/ 133 w 177"/>
                <a:gd name="T15" fmla="*/ 112 h 171"/>
                <a:gd name="T16" fmla="*/ 141 w 177"/>
                <a:gd name="T17" fmla="*/ 69 h 171"/>
                <a:gd name="T18" fmla="*/ 140 w 177"/>
                <a:gd name="T19" fmla="*/ 14 h 171"/>
                <a:gd name="T20" fmla="*/ 177 w 177"/>
                <a:gd name="T21" fmla="*/ 120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7" h="171">
                  <a:moveTo>
                    <a:pt x="177" y="120"/>
                  </a:moveTo>
                  <a:cubicBezTo>
                    <a:pt x="157" y="135"/>
                    <a:pt x="127" y="137"/>
                    <a:pt x="114" y="162"/>
                  </a:cubicBezTo>
                  <a:cubicBezTo>
                    <a:pt x="100" y="171"/>
                    <a:pt x="95" y="143"/>
                    <a:pt x="81" y="153"/>
                  </a:cubicBezTo>
                  <a:cubicBezTo>
                    <a:pt x="57" y="116"/>
                    <a:pt x="49" y="69"/>
                    <a:pt x="14" y="38"/>
                  </a:cubicBezTo>
                  <a:cubicBezTo>
                    <a:pt x="6" y="30"/>
                    <a:pt x="0" y="21"/>
                    <a:pt x="12" y="11"/>
                  </a:cubicBezTo>
                  <a:cubicBezTo>
                    <a:pt x="23" y="0"/>
                    <a:pt x="32" y="7"/>
                    <a:pt x="39" y="15"/>
                  </a:cubicBezTo>
                  <a:cubicBezTo>
                    <a:pt x="59" y="38"/>
                    <a:pt x="78" y="62"/>
                    <a:pt x="98" y="85"/>
                  </a:cubicBezTo>
                  <a:cubicBezTo>
                    <a:pt x="108" y="97"/>
                    <a:pt x="114" y="119"/>
                    <a:pt x="133" y="112"/>
                  </a:cubicBezTo>
                  <a:cubicBezTo>
                    <a:pt x="152" y="104"/>
                    <a:pt x="143" y="84"/>
                    <a:pt x="141" y="69"/>
                  </a:cubicBezTo>
                  <a:cubicBezTo>
                    <a:pt x="139" y="52"/>
                    <a:pt x="129" y="35"/>
                    <a:pt x="140" y="14"/>
                  </a:cubicBezTo>
                  <a:cubicBezTo>
                    <a:pt x="171" y="45"/>
                    <a:pt x="164" y="86"/>
                    <a:pt x="177" y="120"/>
                  </a:cubicBezTo>
                  <a:close/>
                </a:path>
              </a:pathLst>
            </a:custGeom>
            <a:solidFill>
              <a:srgbClr val="98AC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4" name="Freeform 32">
              <a:extLst>
                <a:ext uri="{FF2B5EF4-FFF2-40B4-BE49-F238E27FC236}">
                  <a16:creationId xmlns:a16="http://schemas.microsoft.com/office/drawing/2014/main" id="{10A23CC6-BC60-4A33-A1B8-C07B92BC1A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5388" y="1984375"/>
              <a:ext cx="215900" cy="623888"/>
            </a:xfrm>
            <a:custGeom>
              <a:avLst/>
              <a:gdLst>
                <a:gd name="T0" fmla="*/ 2 w 87"/>
                <a:gd name="T1" fmla="*/ 250 h 250"/>
                <a:gd name="T2" fmla="*/ 16 w 87"/>
                <a:gd name="T3" fmla="*/ 137 h 250"/>
                <a:gd name="T4" fmla="*/ 1 w 87"/>
                <a:gd name="T5" fmla="*/ 76 h 250"/>
                <a:gd name="T6" fmla="*/ 3 w 87"/>
                <a:gd name="T7" fmla="*/ 0 h 250"/>
                <a:gd name="T8" fmla="*/ 34 w 87"/>
                <a:gd name="T9" fmla="*/ 87 h 250"/>
                <a:gd name="T10" fmla="*/ 45 w 87"/>
                <a:gd name="T11" fmla="*/ 131 h 250"/>
                <a:gd name="T12" fmla="*/ 2 w 87"/>
                <a:gd name="T13" fmla="*/ 25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7" h="250">
                  <a:moveTo>
                    <a:pt x="2" y="250"/>
                  </a:moveTo>
                  <a:cubicBezTo>
                    <a:pt x="25" y="215"/>
                    <a:pt x="45" y="180"/>
                    <a:pt x="16" y="137"/>
                  </a:cubicBezTo>
                  <a:cubicBezTo>
                    <a:pt x="4" y="119"/>
                    <a:pt x="0" y="98"/>
                    <a:pt x="1" y="76"/>
                  </a:cubicBezTo>
                  <a:cubicBezTo>
                    <a:pt x="2" y="51"/>
                    <a:pt x="2" y="25"/>
                    <a:pt x="3" y="0"/>
                  </a:cubicBezTo>
                  <a:cubicBezTo>
                    <a:pt x="27" y="24"/>
                    <a:pt x="35" y="53"/>
                    <a:pt x="34" y="87"/>
                  </a:cubicBezTo>
                  <a:cubicBezTo>
                    <a:pt x="33" y="102"/>
                    <a:pt x="32" y="116"/>
                    <a:pt x="45" y="131"/>
                  </a:cubicBezTo>
                  <a:cubicBezTo>
                    <a:pt x="87" y="179"/>
                    <a:pt x="65" y="236"/>
                    <a:pt x="2" y="250"/>
                  </a:cubicBezTo>
                  <a:close/>
                </a:path>
              </a:pathLst>
            </a:custGeom>
            <a:solidFill>
              <a:srgbClr val="5E7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5" name="Freeform 33">
              <a:extLst>
                <a:ext uri="{FF2B5EF4-FFF2-40B4-BE49-F238E27FC236}">
                  <a16:creationId xmlns:a16="http://schemas.microsoft.com/office/drawing/2014/main" id="{00F4D72B-498A-408B-B237-8E8619A70897}"/>
                </a:ext>
              </a:extLst>
            </p:cNvPr>
            <p:cNvSpPr>
              <a:spLocks/>
            </p:cNvSpPr>
            <p:nvPr/>
          </p:nvSpPr>
          <p:spPr bwMode="auto">
            <a:xfrm>
              <a:off x="3473451" y="1952625"/>
              <a:ext cx="563563" cy="276225"/>
            </a:xfrm>
            <a:custGeom>
              <a:avLst/>
              <a:gdLst>
                <a:gd name="T0" fmla="*/ 225 w 226"/>
                <a:gd name="T1" fmla="*/ 35 h 111"/>
                <a:gd name="T2" fmla="*/ 205 w 226"/>
                <a:gd name="T3" fmla="*/ 68 h 111"/>
                <a:gd name="T4" fmla="*/ 115 w 226"/>
                <a:gd name="T5" fmla="*/ 90 h 111"/>
                <a:gd name="T6" fmla="*/ 8 w 226"/>
                <a:gd name="T7" fmla="*/ 111 h 111"/>
                <a:gd name="T8" fmla="*/ 23 w 226"/>
                <a:gd name="T9" fmla="*/ 52 h 111"/>
                <a:gd name="T10" fmla="*/ 73 w 226"/>
                <a:gd name="T11" fmla="*/ 71 h 111"/>
                <a:gd name="T12" fmla="*/ 103 w 226"/>
                <a:gd name="T13" fmla="*/ 64 h 111"/>
                <a:gd name="T14" fmla="*/ 225 w 226"/>
                <a:gd name="T15" fmla="*/ 35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6" h="111">
                  <a:moveTo>
                    <a:pt x="225" y="35"/>
                  </a:moveTo>
                  <a:cubicBezTo>
                    <a:pt x="226" y="51"/>
                    <a:pt x="219" y="61"/>
                    <a:pt x="205" y="68"/>
                  </a:cubicBezTo>
                  <a:cubicBezTo>
                    <a:pt x="167" y="43"/>
                    <a:pt x="144" y="77"/>
                    <a:pt x="115" y="90"/>
                  </a:cubicBezTo>
                  <a:cubicBezTo>
                    <a:pt x="79" y="96"/>
                    <a:pt x="35" y="60"/>
                    <a:pt x="8" y="111"/>
                  </a:cubicBezTo>
                  <a:cubicBezTo>
                    <a:pt x="7" y="90"/>
                    <a:pt x="0" y="66"/>
                    <a:pt x="23" y="52"/>
                  </a:cubicBezTo>
                  <a:cubicBezTo>
                    <a:pt x="46" y="39"/>
                    <a:pt x="60" y="57"/>
                    <a:pt x="73" y="71"/>
                  </a:cubicBezTo>
                  <a:cubicBezTo>
                    <a:pt x="87" y="84"/>
                    <a:pt x="93" y="76"/>
                    <a:pt x="103" y="64"/>
                  </a:cubicBezTo>
                  <a:cubicBezTo>
                    <a:pt x="153" y="1"/>
                    <a:pt x="159" y="0"/>
                    <a:pt x="225" y="35"/>
                  </a:cubicBezTo>
                  <a:close/>
                </a:path>
              </a:pathLst>
            </a:custGeom>
            <a:solidFill>
              <a:srgbClr val="80A0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6" name="Freeform 34">
              <a:extLst>
                <a:ext uri="{FF2B5EF4-FFF2-40B4-BE49-F238E27FC236}">
                  <a16:creationId xmlns:a16="http://schemas.microsoft.com/office/drawing/2014/main" id="{C948BFFC-BAC8-4FA3-92B2-4252FE676D40}"/>
                </a:ext>
              </a:extLst>
            </p:cNvPr>
            <p:cNvSpPr>
              <a:spLocks/>
            </p:cNvSpPr>
            <p:nvPr/>
          </p:nvSpPr>
          <p:spPr bwMode="auto">
            <a:xfrm>
              <a:off x="4197351" y="3159125"/>
              <a:ext cx="147638" cy="520700"/>
            </a:xfrm>
            <a:custGeom>
              <a:avLst/>
              <a:gdLst>
                <a:gd name="T0" fmla="*/ 0 w 59"/>
                <a:gd name="T1" fmla="*/ 29 h 209"/>
                <a:gd name="T2" fmla="*/ 7 w 59"/>
                <a:gd name="T3" fmla="*/ 2 h 209"/>
                <a:gd name="T4" fmla="*/ 33 w 59"/>
                <a:gd name="T5" fmla="*/ 38 h 209"/>
                <a:gd name="T6" fmla="*/ 28 w 59"/>
                <a:gd name="T7" fmla="*/ 209 h 209"/>
                <a:gd name="T8" fmla="*/ 20 w 59"/>
                <a:gd name="T9" fmla="*/ 179 h 209"/>
                <a:gd name="T10" fmla="*/ 0 w 59"/>
                <a:gd name="T11" fmla="*/ 29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9" h="209">
                  <a:moveTo>
                    <a:pt x="0" y="29"/>
                  </a:moveTo>
                  <a:cubicBezTo>
                    <a:pt x="2" y="20"/>
                    <a:pt x="4" y="2"/>
                    <a:pt x="7" y="2"/>
                  </a:cubicBezTo>
                  <a:cubicBezTo>
                    <a:pt x="32" y="0"/>
                    <a:pt x="17" y="31"/>
                    <a:pt x="33" y="38"/>
                  </a:cubicBezTo>
                  <a:cubicBezTo>
                    <a:pt x="36" y="93"/>
                    <a:pt x="59" y="149"/>
                    <a:pt x="28" y="209"/>
                  </a:cubicBezTo>
                  <a:cubicBezTo>
                    <a:pt x="24" y="195"/>
                    <a:pt x="22" y="187"/>
                    <a:pt x="20" y="179"/>
                  </a:cubicBezTo>
                  <a:cubicBezTo>
                    <a:pt x="24" y="127"/>
                    <a:pt x="13" y="78"/>
                    <a:pt x="0" y="29"/>
                  </a:cubicBezTo>
                  <a:close/>
                </a:path>
              </a:pathLst>
            </a:custGeom>
            <a:solidFill>
              <a:srgbClr val="D0DF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7" name="Freeform 35">
              <a:extLst>
                <a:ext uri="{FF2B5EF4-FFF2-40B4-BE49-F238E27FC236}">
                  <a16:creationId xmlns:a16="http://schemas.microsoft.com/office/drawing/2014/main" id="{B6047BAF-970D-4370-8F82-A48EF69816CF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0351" y="1787525"/>
              <a:ext cx="293688" cy="200025"/>
            </a:xfrm>
            <a:custGeom>
              <a:avLst/>
              <a:gdLst>
                <a:gd name="T0" fmla="*/ 118 w 118"/>
                <a:gd name="T1" fmla="*/ 46 h 80"/>
                <a:gd name="T2" fmla="*/ 0 w 118"/>
                <a:gd name="T3" fmla="*/ 80 h 80"/>
                <a:gd name="T4" fmla="*/ 118 w 118"/>
                <a:gd name="T5" fmla="*/ 46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8" h="80">
                  <a:moveTo>
                    <a:pt x="118" y="46"/>
                  </a:moveTo>
                  <a:cubicBezTo>
                    <a:pt x="76" y="50"/>
                    <a:pt x="29" y="32"/>
                    <a:pt x="0" y="80"/>
                  </a:cubicBezTo>
                  <a:cubicBezTo>
                    <a:pt x="19" y="12"/>
                    <a:pt x="62" y="0"/>
                    <a:pt x="118" y="46"/>
                  </a:cubicBezTo>
                  <a:close/>
                </a:path>
              </a:pathLst>
            </a:custGeom>
            <a:solidFill>
              <a:srgbClr val="7A97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8" name="Freeform 36">
              <a:extLst>
                <a:ext uri="{FF2B5EF4-FFF2-40B4-BE49-F238E27FC236}">
                  <a16:creationId xmlns:a16="http://schemas.microsoft.com/office/drawing/2014/main" id="{1B12E3D1-4368-4156-A475-BD8D6BCDCA30}"/>
                </a:ext>
              </a:extLst>
            </p:cNvPr>
            <p:cNvSpPr>
              <a:spLocks/>
            </p:cNvSpPr>
            <p:nvPr/>
          </p:nvSpPr>
          <p:spPr bwMode="auto">
            <a:xfrm>
              <a:off x="4389438" y="2714625"/>
              <a:ext cx="274638" cy="138113"/>
            </a:xfrm>
            <a:custGeom>
              <a:avLst/>
              <a:gdLst>
                <a:gd name="T0" fmla="*/ 0 w 110"/>
                <a:gd name="T1" fmla="*/ 8 h 55"/>
                <a:gd name="T2" fmla="*/ 0 w 110"/>
                <a:gd name="T3" fmla="*/ 0 h 55"/>
                <a:gd name="T4" fmla="*/ 110 w 110"/>
                <a:gd name="T5" fmla="*/ 1 h 55"/>
                <a:gd name="T6" fmla="*/ 0 w 110"/>
                <a:gd name="T7" fmla="*/ 8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0" h="55">
                  <a:moveTo>
                    <a:pt x="0" y="8"/>
                  </a:moveTo>
                  <a:cubicBezTo>
                    <a:pt x="0" y="5"/>
                    <a:pt x="0" y="3"/>
                    <a:pt x="0" y="0"/>
                  </a:cubicBezTo>
                  <a:cubicBezTo>
                    <a:pt x="37" y="1"/>
                    <a:pt x="73" y="1"/>
                    <a:pt x="110" y="1"/>
                  </a:cubicBezTo>
                  <a:cubicBezTo>
                    <a:pt x="77" y="55"/>
                    <a:pt x="38" y="27"/>
                    <a:pt x="0" y="8"/>
                  </a:cubicBezTo>
                  <a:close/>
                </a:path>
              </a:pathLst>
            </a:custGeom>
            <a:solidFill>
              <a:srgbClr val="6178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9" name="Freeform 37">
              <a:extLst>
                <a:ext uri="{FF2B5EF4-FFF2-40B4-BE49-F238E27FC236}">
                  <a16:creationId xmlns:a16="http://schemas.microsoft.com/office/drawing/2014/main" id="{EB5E2EAE-0B8D-4422-9E9A-EBBA8FA4A80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86138" y="2227263"/>
              <a:ext cx="107950" cy="114300"/>
            </a:xfrm>
            <a:custGeom>
              <a:avLst/>
              <a:gdLst>
                <a:gd name="T0" fmla="*/ 22 w 43"/>
                <a:gd name="T1" fmla="*/ 46 h 46"/>
                <a:gd name="T2" fmla="*/ 0 w 43"/>
                <a:gd name="T3" fmla="*/ 22 h 46"/>
                <a:gd name="T4" fmla="*/ 43 w 43"/>
                <a:gd name="T5" fmla="*/ 0 h 46"/>
                <a:gd name="T6" fmla="*/ 33 w 43"/>
                <a:gd name="T7" fmla="*/ 44 h 46"/>
                <a:gd name="T8" fmla="*/ 22 w 43"/>
                <a:gd name="T9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46">
                  <a:moveTo>
                    <a:pt x="22" y="46"/>
                  </a:moveTo>
                  <a:cubicBezTo>
                    <a:pt x="12" y="41"/>
                    <a:pt x="4" y="34"/>
                    <a:pt x="0" y="22"/>
                  </a:cubicBezTo>
                  <a:cubicBezTo>
                    <a:pt x="14" y="15"/>
                    <a:pt x="29" y="8"/>
                    <a:pt x="43" y="0"/>
                  </a:cubicBezTo>
                  <a:cubicBezTo>
                    <a:pt x="40" y="15"/>
                    <a:pt x="37" y="29"/>
                    <a:pt x="33" y="44"/>
                  </a:cubicBezTo>
                  <a:cubicBezTo>
                    <a:pt x="30" y="45"/>
                    <a:pt x="26" y="45"/>
                    <a:pt x="22" y="46"/>
                  </a:cubicBezTo>
                  <a:close/>
                </a:path>
              </a:pathLst>
            </a:custGeom>
            <a:solidFill>
              <a:srgbClr val="80A0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0" name="Freeform 38">
              <a:extLst>
                <a:ext uri="{FF2B5EF4-FFF2-40B4-BE49-F238E27FC236}">
                  <a16:creationId xmlns:a16="http://schemas.microsoft.com/office/drawing/2014/main" id="{C2B5909C-436F-4021-B153-BF53F86C96B6}"/>
                </a:ext>
              </a:extLst>
            </p:cNvPr>
            <p:cNvSpPr>
              <a:spLocks/>
            </p:cNvSpPr>
            <p:nvPr/>
          </p:nvSpPr>
          <p:spPr bwMode="auto">
            <a:xfrm>
              <a:off x="5907088" y="4565650"/>
              <a:ext cx="1716088" cy="935038"/>
            </a:xfrm>
            <a:custGeom>
              <a:avLst/>
              <a:gdLst>
                <a:gd name="T0" fmla="*/ 668 w 688"/>
                <a:gd name="T1" fmla="*/ 59 h 375"/>
                <a:gd name="T2" fmla="*/ 681 w 688"/>
                <a:gd name="T3" fmla="*/ 188 h 375"/>
                <a:gd name="T4" fmla="*/ 548 w 688"/>
                <a:gd name="T5" fmla="*/ 252 h 375"/>
                <a:gd name="T6" fmla="*/ 446 w 688"/>
                <a:gd name="T7" fmla="*/ 252 h 375"/>
                <a:gd name="T8" fmla="*/ 380 w 688"/>
                <a:gd name="T9" fmla="*/ 259 h 375"/>
                <a:gd name="T10" fmla="*/ 310 w 688"/>
                <a:gd name="T11" fmla="*/ 283 h 375"/>
                <a:gd name="T12" fmla="*/ 233 w 688"/>
                <a:gd name="T13" fmla="*/ 304 h 375"/>
                <a:gd name="T14" fmla="*/ 177 w 688"/>
                <a:gd name="T15" fmla="*/ 322 h 375"/>
                <a:gd name="T16" fmla="*/ 93 w 688"/>
                <a:gd name="T17" fmla="*/ 346 h 375"/>
                <a:gd name="T18" fmla="*/ 59 w 688"/>
                <a:gd name="T19" fmla="*/ 348 h 375"/>
                <a:gd name="T20" fmla="*/ 13 w 688"/>
                <a:gd name="T21" fmla="*/ 356 h 375"/>
                <a:gd name="T22" fmla="*/ 7 w 688"/>
                <a:gd name="T23" fmla="*/ 328 h 375"/>
                <a:gd name="T24" fmla="*/ 19 w 688"/>
                <a:gd name="T25" fmla="*/ 294 h 375"/>
                <a:gd name="T26" fmla="*/ 19 w 688"/>
                <a:gd name="T27" fmla="*/ 262 h 375"/>
                <a:gd name="T28" fmla="*/ 180 w 688"/>
                <a:gd name="T29" fmla="*/ 71 h 375"/>
                <a:gd name="T30" fmla="*/ 280 w 688"/>
                <a:gd name="T31" fmla="*/ 81 h 375"/>
                <a:gd name="T32" fmla="*/ 419 w 688"/>
                <a:gd name="T33" fmla="*/ 9 h 375"/>
                <a:gd name="T34" fmla="*/ 477 w 688"/>
                <a:gd name="T35" fmla="*/ 31 h 375"/>
                <a:gd name="T36" fmla="*/ 541 w 688"/>
                <a:gd name="T37" fmla="*/ 38 h 375"/>
                <a:gd name="T38" fmla="*/ 668 w 688"/>
                <a:gd name="T39" fmla="*/ 59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88" h="375">
                  <a:moveTo>
                    <a:pt x="668" y="59"/>
                  </a:moveTo>
                  <a:cubicBezTo>
                    <a:pt x="688" y="100"/>
                    <a:pt x="657" y="147"/>
                    <a:pt x="681" y="188"/>
                  </a:cubicBezTo>
                  <a:cubicBezTo>
                    <a:pt x="669" y="253"/>
                    <a:pt x="605" y="287"/>
                    <a:pt x="548" y="252"/>
                  </a:cubicBezTo>
                  <a:cubicBezTo>
                    <a:pt x="511" y="229"/>
                    <a:pt x="483" y="216"/>
                    <a:pt x="446" y="252"/>
                  </a:cubicBezTo>
                  <a:cubicBezTo>
                    <a:pt x="430" y="268"/>
                    <a:pt x="400" y="273"/>
                    <a:pt x="380" y="259"/>
                  </a:cubicBezTo>
                  <a:cubicBezTo>
                    <a:pt x="343" y="234"/>
                    <a:pt x="326" y="252"/>
                    <a:pt x="310" y="283"/>
                  </a:cubicBezTo>
                  <a:cubicBezTo>
                    <a:pt x="290" y="310"/>
                    <a:pt x="262" y="316"/>
                    <a:pt x="233" y="304"/>
                  </a:cubicBezTo>
                  <a:cubicBezTo>
                    <a:pt x="206" y="292"/>
                    <a:pt x="192" y="297"/>
                    <a:pt x="177" y="322"/>
                  </a:cubicBezTo>
                  <a:cubicBezTo>
                    <a:pt x="157" y="355"/>
                    <a:pt x="131" y="375"/>
                    <a:pt x="93" y="346"/>
                  </a:cubicBezTo>
                  <a:cubicBezTo>
                    <a:pt x="80" y="336"/>
                    <a:pt x="70" y="341"/>
                    <a:pt x="59" y="348"/>
                  </a:cubicBezTo>
                  <a:cubicBezTo>
                    <a:pt x="45" y="357"/>
                    <a:pt x="30" y="363"/>
                    <a:pt x="13" y="356"/>
                  </a:cubicBezTo>
                  <a:cubicBezTo>
                    <a:pt x="3" y="349"/>
                    <a:pt x="0" y="340"/>
                    <a:pt x="7" y="328"/>
                  </a:cubicBezTo>
                  <a:cubicBezTo>
                    <a:pt x="15" y="318"/>
                    <a:pt x="20" y="307"/>
                    <a:pt x="19" y="294"/>
                  </a:cubicBezTo>
                  <a:cubicBezTo>
                    <a:pt x="19" y="283"/>
                    <a:pt x="14" y="269"/>
                    <a:pt x="19" y="262"/>
                  </a:cubicBezTo>
                  <a:cubicBezTo>
                    <a:pt x="68" y="194"/>
                    <a:pt x="90" y="104"/>
                    <a:pt x="180" y="71"/>
                  </a:cubicBezTo>
                  <a:cubicBezTo>
                    <a:pt x="216" y="58"/>
                    <a:pt x="246" y="85"/>
                    <a:pt x="280" y="81"/>
                  </a:cubicBezTo>
                  <a:cubicBezTo>
                    <a:pt x="306" y="19"/>
                    <a:pt x="371" y="28"/>
                    <a:pt x="419" y="9"/>
                  </a:cubicBezTo>
                  <a:cubicBezTo>
                    <a:pt x="440" y="0"/>
                    <a:pt x="460" y="16"/>
                    <a:pt x="477" y="31"/>
                  </a:cubicBezTo>
                  <a:cubicBezTo>
                    <a:pt x="497" y="48"/>
                    <a:pt x="516" y="51"/>
                    <a:pt x="541" y="38"/>
                  </a:cubicBezTo>
                  <a:cubicBezTo>
                    <a:pt x="604" y="7"/>
                    <a:pt x="614" y="9"/>
                    <a:pt x="668" y="59"/>
                  </a:cubicBezTo>
                  <a:close/>
                </a:path>
              </a:pathLst>
            </a:custGeom>
            <a:solidFill>
              <a:srgbClr val="76A9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1" name="Freeform 39">
              <a:extLst>
                <a:ext uri="{FF2B5EF4-FFF2-40B4-BE49-F238E27FC236}">
                  <a16:creationId xmlns:a16="http://schemas.microsoft.com/office/drawing/2014/main" id="{AD742F1E-DD7A-4883-8294-F3568FEAEE43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7976" y="5700713"/>
              <a:ext cx="420688" cy="817563"/>
            </a:xfrm>
            <a:custGeom>
              <a:avLst/>
              <a:gdLst>
                <a:gd name="T0" fmla="*/ 22 w 169"/>
                <a:gd name="T1" fmla="*/ 35 h 328"/>
                <a:gd name="T2" fmla="*/ 51 w 169"/>
                <a:gd name="T3" fmla="*/ 36 h 328"/>
                <a:gd name="T4" fmla="*/ 98 w 169"/>
                <a:gd name="T5" fmla="*/ 10 h 328"/>
                <a:gd name="T6" fmla="*/ 112 w 169"/>
                <a:gd name="T7" fmla="*/ 57 h 328"/>
                <a:gd name="T8" fmla="*/ 154 w 169"/>
                <a:gd name="T9" fmla="*/ 274 h 328"/>
                <a:gd name="T10" fmla="*/ 140 w 169"/>
                <a:gd name="T11" fmla="*/ 315 h 328"/>
                <a:gd name="T12" fmla="*/ 0 w 169"/>
                <a:gd name="T13" fmla="*/ 308 h 328"/>
                <a:gd name="T14" fmla="*/ 14 w 169"/>
                <a:gd name="T15" fmla="*/ 89 h 328"/>
                <a:gd name="T16" fmla="*/ 12 w 169"/>
                <a:gd name="T17" fmla="*/ 48 h 328"/>
                <a:gd name="T18" fmla="*/ 22 w 169"/>
                <a:gd name="T19" fmla="*/ 35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9" h="328">
                  <a:moveTo>
                    <a:pt x="22" y="35"/>
                  </a:moveTo>
                  <a:cubicBezTo>
                    <a:pt x="31" y="45"/>
                    <a:pt x="41" y="43"/>
                    <a:pt x="51" y="36"/>
                  </a:cubicBezTo>
                  <a:cubicBezTo>
                    <a:pt x="65" y="24"/>
                    <a:pt x="74" y="0"/>
                    <a:pt x="98" y="10"/>
                  </a:cubicBezTo>
                  <a:cubicBezTo>
                    <a:pt x="121" y="19"/>
                    <a:pt x="112" y="41"/>
                    <a:pt x="112" y="57"/>
                  </a:cubicBezTo>
                  <a:cubicBezTo>
                    <a:pt x="113" y="132"/>
                    <a:pt x="116" y="206"/>
                    <a:pt x="154" y="274"/>
                  </a:cubicBezTo>
                  <a:cubicBezTo>
                    <a:pt x="168" y="294"/>
                    <a:pt x="169" y="313"/>
                    <a:pt x="140" y="315"/>
                  </a:cubicBezTo>
                  <a:cubicBezTo>
                    <a:pt x="93" y="319"/>
                    <a:pt x="46" y="328"/>
                    <a:pt x="0" y="308"/>
                  </a:cubicBezTo>
                  <a:cubicBezTo>
                    <a:pt x="17" y="236"/>
                    <a:pt x="22" y="163"/>
                    <a:pt x="14" y="89"/>
                  </a:cubicBezTo>
                  <a:cubicBezTo>
                    <a:pt x="10" y="76"/>
                    <a:pt x="9" y="62"/>
                    <a:pt x="12" y="48"/>
                  </a:cubicBezTo>
                  <a:cubicBezTo>
                    <a:pt x="14" y="43"/>
                    <a:pt x="17" y="38"/>
                    <a:pt x="22" y="35"/>
                  </a:cubicBezTo>
                  <a:close/>
                </a:path>
              </a:pathLst>
            </a:custGeom>
            <a:solidFill>
              <a:srgbClr val="92B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2" name="Freeform 40">
              <a:extLst>
                <a:ext uri="{FF2B5EF4-FFF2-40B4-BE49-F238E27FC236}">
                  <a16:creationId xmlns:a16="http://schemas.microsoft.com/office/drawing/2014/main" id="{A387E4F9-1D6F-4610-86AC-744A7FDC6577}"/>
                </a:ext>
              </a:extLst>
            </p:cNvPr>
            <p:cNvSpPr>
              <a:spLocks/>
            </p:cNvSpPr>
            <p:nvPr/>
          </p:nvSpPr>
          <p:spPr bwMode="auto">
            <a:xfrm>
              <a:off x="5835651" y="5191125"/>
              <a:ext cx="1312863" cy="474663"/>
            </a:xfrm>
            <a:custGeom>
              <a:avLst/>
              <a:gdLst>
                <a:gd name="T0" fmla="*/ 36 w 527"/>
                <a:gd name="T1" fmla="*/ 77 h 190"/>
                <a:gd name="T2" fmla="*/ 48 w 527"/>
                <a:gd name="T3" fmla="*/ 101 h 190"/>
                <a:gd name="T4" fmla="*/ 190 w 527"/>
                <a:gd name="T5" fmla="*/ 118 h 190"/>
                <a:gd name="T6" fmla="*/ 215 w 527"/>
                <a:gd name="T7" fmla="*/ 95 h 190"/>
                <a:gd name="T8" fmla="*/ 288 w 527"/>
                <a:gd name="T9" fmla="*/ 59 h 190"/>
                <a:gd name="T10" fmla="*/ 353 w 527"/>
                <a:gd name="T11" fmla="*/ 39 h 190"/>
                <a:gd name="T12" fmla="*/ 408 w 527"/>
                <a:gd name="T13" fmla="*/ 10 h 190"/>
                <a:gd name="T14" fmla="*/ 523 w 527"/>
                <a:gd name="T15" fmla="*/ 21 h 190"/>
                <a:gd name="T16" fmla="*/ 526 w 527"/>
                <a:gd name="T17" fmla="*/ 30 h 190"/>
                <a:gd name="T18" fmla="*/ 524 w 527"/>
                <a:gd name="T19" fmla="*/ 34 h 190"/>
                <a:gd name="T20" fmla="*/ 434 w 527"/>
                <a:gd name="T21" fmla="*/ 58 h 190"/>
                <a:gd name="T22" fmla="*/ 375 w 527"/>
                <a:gd name="T23" fmla="*/ 77 h 190"/>
                <a:gd name="T24" fmla="*/ 296 w 527"/>
                <a:gd name="T25" fmla="*/ 101 h 190"/>
                <a:gd name="T26" fmla="*/ 254 w 527"/>
                <a:gd name="T27" fmla="*/ 118 h 190"/>
                <a:gd name="T28" fmla="*/ 130 w 527"/>
                <a:gd name="T29" fmla="*/ 156 h 190"/>
                <a:gd name="T30" fmla="*/ 91 w 527"/>
                <a:gd name="T31" fmla="*/ 155 h 190"/>
                <a:gd name="T32" fmla="*/ 25 w 527"/>
                <a:gd name="T33" fmla="*/ 164 h 190"/>
                <a:gd name="T34" fmla="*/ 36 w 527"/>
                <a:gd name="T35" fmla="*/ 77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27" h="190">
                  <a:moveTo>
                    <a:pt x="36" y="77"/>
                  </a:moveTo>
                  <a:cubicBezTo>
                    <a:pt x="37" y="87"/>
                    <a:pt x="38" y="96"/>
                    <a:pt x="48" y="101"/>
                  </a:cubicBezTo>
                  <a:cubicBezTo>
                    <a:pt x="93" y="127"/>
                    <a:pt x="144" y="100"/>
                    <a:pt x="190" y="118"/>
                  </a:cubicBezTo>
                  <a:cubicBezTo>
                    <a:pt x="203" y="123"/>
                    <a:pt x="213" y="108"/>
                    <a:pt x="215" y="95"/>
                  </a:cubicBezTo>
                  <a:cubicBezTo>
                    <a:pt x="222" y="47"/>
                    <a:pt x="250" y="42"/>
                    <a:pt x="288" y="59"/>
                  </a:cubicBezTo>
                  <a:cubicBezTo>
                    <a:pt x="316" y="74"/>
                    <a:pt x="341" y="84"/>
                    <a:pt x="353" y="39"/>
                  </a:cubicBezTo>
                  <a:cubicBezTo>
                    <a:pt x="359" y="13"/>
                    <a:pt x="386" y="0"/>
                    <a:pt x="408" y="10"/>
                  </a:cubicBezTo>
                  <a:cubicBezTo>
                    <a:pt x="447" y="27"/>
                    <a:pt x="484" y="21"/>
                    <a:pt x="523" y="21"/>
                  </a:cubicBezTo>
                  <a:cubicBezTo>
                    <a:pt x="526" y="24"/>
                    <a:pt x="527" y="27"/>
                    <a:pt x="526" y="30"/>
                  </a:cubicBezTo>
                  <a:cubicBezTo>
                    <a:pt x="526" y="33"/>
                    <a:pt x="525" y="34"/>
                    <a:pt x="524" y="34"/>
                  </a:cubicBezTo>
                  <a:cubicBezTo>
                    <a:pt x="502" y="75"/>
                    <a:pt x="465" y="81"/>
                    <a:pt x="434" y="58"/>
                  </a:cubicBezTo>
                  <a:cubicBezTo>
                    <a:pt x="398" y="33"/>
                    <a:pt x="387" y="53"/>
                    <a:pt x="375" y="77"/>
                  </a:cubicBezTo>
                  <a:cubicBezTo>
                    <a:pt x="357" y="115"/>
                    <a:pt x="329" y="122"/>
                    <a:pt x="296" y="101"/>
                  </a:cubicBezTo>
                  <a:cubicBezTo>
                    <a:pt x="271" y="86"/>
                    <a:pt x="264" y="94"/>
                    <a:pt x="254" y="118"/>
                  </a:cubicBezTo>
                  <a:cubicBezTo>
                    <a:pt x="226" y="180"/>
                    <a:pt x="193" y="190"/>
                    <a:pt x="130" y="156"/>
                  </a:cubicBezTo>
                  <a:cubicBezTo>
                    <a:pt x="115" y="148"/>
                    <a:pt x="105" y="146"/>
                    <a:pt x="91" y="155"/>
                  </a:cubicBezTo>
                  <a:cubicBezTo>
                    <a:pt x="71" y="167"/>
                    <a:pt x="47" y="190"/>
                    <a:pt x="25" y="164"/>
                  </a:cubicBezTo>
                  <a:cubicBezTo>
                    <a:pt x="0" y="135"/>
                    <a:pt x="13" y="104"/>
                    <a:pt x="36" y="77"/>
                  </a:cubicBezTo>
                  <a:close/>
                </a:path>
              </a:pathLst>
            </a:custGeom>
            <a:solidFill>
              <a:srgbClr val="5D7B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3" name="Freeform 41">
              <a:extLst>
                <a:ext uri="{FF2B5EF4-FFF2-40B4-BE49-F238E27FC236}">
                  <a16:creationId xmlns:a16="http://schemas.microsoft.com/office/drawing/2014/main" id="{5A600B95-07AA-472B-8DA3-B3DAD13CE10F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8438" y="5033963"/>
              <a:ext cx="1101725" cy="409575"/>
            </a:xfrm>
            <a:custGeom>
              <a:avLst/>
              <a:gdLst>
                <a:gd name="T0" fmla="*/ 238 w 442"/>
                <a:gd name="T1" fmla="*/ 87 h 164"/>
                <a:gd name="T2" fmla="*/ 130 w 442"/>
                <a:gd name="T3" fmla="*/ 85 h 164"/>
                <a:gd name="T4" fmla="*/ 76 w 442"/>
                <a:gd name="T5" fmla="*/ 108 h 164"/>
                <a:gd name="T6" fmla="*/ 0 w 442"/>
                <a:gd name="T7" fmla="*/ 131 h 164"/>
                <a:gd name="T8" fmla="*/ 44 w 442"/>
                <a:gd name="T9" fmla="*/ 88 h 164"/>
                <a:gd name="T10" fmla="*/ 65 w 442"/>
                <a:gd name="T11" fmla="*/ 45 h 164"/>
                <a:gd name="T12" fmla="*/ 96 w 442"/>
                <a:gd name="T13" fmla="*/ 38 h 164"/>
                <a:gd name="T14" fmla="*/ 215 w 442"/>
                <a:gd name="T15" fmla="*/ 30 h 164"/>
                <a:gd name="T16" fmla="*/ 260 w 442"/>
                <a:gd name="T17" fmla="*/ 29 h 164"/>
                <a:gd name="T18" fmla="*/ 424 w 442"/>
                <a:gd name="T19" fmla="*/ 0 h 164"/>
                <a:gd name="T20" fmla="*/ 421 w 442"/>
                <a:gd name="T21" fmla="*/ 55 h 164"/>
                <a:gd name="T22" fmla="*/ 379 w 442"/>
                <a:gd name="T23" fmla="*/ 97 h 164"/>
                <a:gd name="T24" fmla="*/ 289 w 442"/>
                <a:gd name="T25" fmla="*/ 98 h 164"/>
                <a:gd name="T26" fmla="*/ 238 w 442"/>
                <a:gd name="T27" fmla="*/ 87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42" h="164">
                  <a:moveTo>
                    <a:pt x="238" y="87"/>
                  </a:moveTo>
                  <a:cubicBezTo>
                    <a:pt x="202" y="97"/>
                    <a:pt x="169" y="123"/>
                    <a:pt x="130" y="85"/>
                  </a:cubicBezTo>
                  <a:cubicBezTo>
                    <a:pt x="115" y="70"/>
                    <a:pt x="86" y="80"/>
                    <a:pt x="76" y="108"/>
                  </a:cubicBezTo>
                  <a:cubicBezTo>
                    <a:pt x="56" y="162"/>
                    <a:pt x="51" y="164"/>
                    <a:pt x="0" y="131"/>
                  </a:cubicBezTo>
                  <a:cubicBezTo>
                    <a:pt x="10" y="112"/>
                    <a:pt x="62" y="136"/>
                    <a:pt x="44" y="88"/>
                  </a:cubicBezTo>
                  <a:cubicBezTo>
                    <a:pt x="51" y="74"/>
                    <a:pt x="59" y="60"/>
                    <a:pt x="65" y="45"/>
                  </a:cubicBezTo>
                  <a:cubicBezTo>
                    <a:pt x="73" y="28"/>
                    <a:pt x="82" y="22"/>
                    <a:pt x="96" y="38"/>
                  </a:cubicBezTo>
                  <a:cubicBezTo>
                    <a:pt x="139" y="87"/>
                    <a:pt x="178" y="66"/>
                    <a:pt x="215" y="30"/>
                  </a:cubicBezTo>
                  <a:cubicBezTo>
                    <a:pt x="230" y="16"/>
                    <a:pt x="234" y="1"/>
                    <a:pt x="260" y="29"/>
                  </a:cubicBezTo>
                  <a:cubicBezTo>
                    <a:pt x="315" y="90"/>
                    <a:pt x="373" y="76"/>
                    <a:pt x="424" y="0"/>
                  </a:cubicBezTo>
                  <a:cubicBezTo>
                    <a:pt x="442" y="19"/>
                    <a:pt x="430" y="37"/>
                    <a:pt x="421" y="55"/>
                  </a:cubicBezTo>
                  <a:cubicBezTo>
                    <a:pt x="411" y="73"/>
                    <a:pt x="393" y="83"/>
                    <a:pt x="379" y="97"/>
                  </a:cubicBezTo>
                  <a:cubicBezTo>
                    <a:pt x="350" y="127"/>
                    <a:pt x="318" y="125"/>
                    <a:pt x="289" y="98"/>
                  </a:cubicBezTo>
                  <a:cubicBezTo>
                    <a:pt x="273" y="84"/>
                    <a:pt x="259" y="72"/>
                    <a:pt x="238" y="87"/>
                  </a:cubicBezTo>
                  <a:close/>
                </a:path>
              </a:pathLst>
            </a:custGeom>
            <a:solidFill>
              <a:srgbClr val="5C7F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4" name="Freeform 42">
              <a:extLst>
                <a:ext uri="{FF2B5EF4-FFF2-40B4-BE49-F238E27FC236}">
                  <a16:creationId xmlns:a16="http://schemas.microsoft.com/office/drawing/2014/main" id="{7528427C-FB9A-430B-8D7C-8F040B950EB5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4976" y="5387975"/>
              <a:ext cx="257175" cy="995363"/>
            </a:xfrm>
            <a:custGeom>
              <a:avLst/>
              <a:gdLst>
                <a:gd name="T0" fmla="*/ 103 w 103"/>
                <a:gd name="T1" fmla="*/ 399 h 399"/>
                <a:gd name="T2" fmla="*/ 57 w 103"/>
                <a:gd name="T3" fmla="*/ 243 h 399"/>
                <a:gd name="T4" fmla="*/ 56 w 103"/>
                <a:gd name="T5" fmla="*/ 195 h 399"/>
                <a:gd name="T6" fmla="*/ 0 w 103"/>
                <a:gd name="T7" fmla="*/ 161 h 399"/>
                <a:gd name="T8" fmla="*/ 16 w 103"/>
                <a:gd name="T9" fmla="*/ 33 h 399"/>
                <a:gd name="T10" fmla="*/ 40 w 103"/>
                <a:gd name="T11" fmla="*/ 8 h 399"/>
                <a:gd name="T12" fmla="*/ 75 w 103"/>
                <a:gd name="T13" fmla="*/ 44 h 399"/>
                <a:gd name="T14" fmla="*/ 103 w 103"/>
                <a:gd name="T15" fmla="*/ 399 h 3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3" h="399">
                  <a:moveTo>
                    <a:pt x="103" y="399"/>
                  </a:moveTo>
                  <a:cubicBezTo>
                    <a:pt x="47" y="359"/>
                    <a:pt x="73" y="295"/>
                    <a:pt x="57" y="243"/>
                  </a:cubicBezTo>
                  <a:cubicBezTo>
                    <a:pt x="53" y="228"/>
                    <a:pt x="56" y="211"/>
                    <a:pt x="56" y="195"/>
                  </a:cubicBezTo>
                  <a:cubicBezTo>
                    <a:pt x="56" y="132"/>
                    <a:pt x="54" y="131"/>
                    <a:pt x="0" y="161"/>
                  </a:cubicBezTo>
                  <a:cubicBezTo>
                    <a:pt x="5" y="118"/>
                    <a:pt x="9" y="76"/>
                    <a:pt x="16" y="33"/>
                  </a:cubicBezTo>
                  <a:cubicBezTo>
                    <a:pt x="18" y="21"/>
                    <a:pt x="17" y="0"/>
                    <a:pt x="40" y="8"/>
                  </a:cubicBezTo>
                  <a:cubicBezTo>
                    <a:pt x="57" y="13"/>
                    <a:pt x="81" y="13"/>
                    <a:pt x="75" y="44"/>
                  </a:cubicBezTo>
                  <a:cubicBezTo>
                    <a:pt x="52" y="165"/>
                    <a:pt x="67" y="283"/>
                    <a:pt x="103" y="399"/>
                  </a:cubicBezTo>
                  <a:close/>
                </a:path>
              </a:pathLst>
            </a:custGeom>
            <a:solidFill>
              <a:srgbClr val="93AB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5" name="Freeform 43">
              <a:extLst>
                <a:ext uri="{FF2B5EF4-FFF2-40B4-BE49-F238E27FC236}">
                  <a16:creationId xmlns:a16="http://schemas.microsoft.com/office/drawing/2014/main" id="{840750B2-2455-4E2D-997A-E937741B4CE6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5588" y="4483100"/>
              <a:ext cx="966788" cy="287338"/>
            </a:xfrm>
            <a:custGeom>
              <a:avLst/>
              <a:gdLst>
                <a:gd name="T0" fmla="*/ 388 w 388"/>
                <a:gd name="T1" fmla="*/ 92 h 115"/>
                <a:gd name="T2" fmla="*/ 251 w 388"/>
                <a:gd name="T3" fmla="*/ 88 h 115"/>
                <a:gd name="T4" fmla="*/ 211 w 388"/>
                <a:gd name="T5" fmla="*/ 86 h 115"/>
                <a:gd name="T6" fmla="*/ 64 w 388"/>
                <a:gd name="T7" fmla="*/ 70 h 115"/>
                <a:gd name="T8" fmla="*/ 0 w 388"/>
                <a:gd name="T9" fmla="*/ 114 h 115"/>
                <a:gd name="T10" fmla="*/ 92 w 388"/>
                <a:gd name="T11" fmla="*/ 44 h 115"/>
                <a:gd name="T12" fmla="*/ 110 w 388"/>
                <a:gd name="T13" fmla="*/ 36 h 115"/>
                <a:gd name="T14" fmla="*/ 190 w 388"/>
                <a:gd name="T15" fmla="*/ 42 h 115"/>
                <a:gd name="T16" fmla="*/ 272 w 388"/>
                <a:gd name="T17" fmla="*/ 53 h 115"/>
                <a:gd name="T18" fmla="*/ 388 w 388"/>
                <a:gd name="T19" fmla="*/ 92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88" h="115">
                  <a:moveTo>
                    <a:pt x="388" y="92"/>
                  </a:moveTo>
                  <a:cubicBezTo>
                    <a:pt x="343" y="73"/>
                    <a:pt x="299" y="40"/>
                    <a:pt x="251" y="88"/>
                  </a:cubicBezTo>
                  <a:cubicBezTo>
                    <a:pt x="245" y="95"/>
                    <a:pt x="217" y="93"/>
                    <a:pt x="211" y="86"/>
                  </a:cubicBezTo>
                  <a:cubicBezTo>
                    <a:pt x="166" y="29"/>
                    <a:pt x="113" y="72"/>
                    <a:pt x="64" y="70"/>
                  </a:cubicBezTo>
                  <a:cubicBezTo>
                    <a:pt x="31" y="69"/>
                    <a:pt x="32" y="115"/>
                    <a:pt x="0" y="114"/>
                  </a:cubicBezTo>
                  <a:cubicBezTo>
                    <a:pt x="19" y="75"/>
                    <a:pt x="27" y="22"/>
                    <a:pt x="92" y="44"/>
                  </a:cubicBezTo>
                  <a:cubicBezTo>
                    <a:pt x="97" y="46"/>
                    <a:pt x="106" y="40"/>
                    <a:pt x="110" y="36"/>
                  </a:cubicBezTo>
                  <a:cubicBezTo>
                    <a:pt x="140" y="0"/>
                    <a:pt x="167" y="14"/>
                    <a:pt x="190" y="42"/>
                  </a:cubicBezTo>
                  <a:cubicBezTo>
                    <a:pt x="215" y="73"/>
                    <a:pt x="237" y="76"/>
                    <a:pt x="272" y="53"/>
                  </a:cubicBezTo>
                  <a:cubicBezTo>
                    <a:pt x="320" y="22"/>
                    <a:pt x="363" y="39"/>
                    <a:pt x="388" y="92"/>
                  </a:cubicBezTo>
                  <a:close/>
                </a:path>
              </a:pathLst>
            </a:custGeom>
            <a:solidFill>
              <a:srgbClr val="7DA1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6" name="Freeform 44">
              <a:extLst>
                <a:ext uri="{FF2B5EF4-FFF2-40B4-BE49-F238E27FC236}">
                  <a16:creationId xmlns:a16="http://schemas.microsoft.com/office/drawing/2014/main" id="{AC57635D-69E5-4DB5-95CB-A974F179A263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5588" y="5899150"/>
              <a:ext cx="165100" cy="569913"/>
            </a:xfrm>
            <a:custGeom>
              <a:avLst/>
              <a:gdLst>
                <a:gd name="T0" fmla="*/ 43 w 66"/>
                <a:gd name="T1" fmla="*/ 0 h 228"/>
                <a:gd name="T2" fmla="*/ 38 w 66"/>
                <a:gd name="T3" fmla="*/ 216 h 228"/>
                <a:gd name="T4" fmla="*/ 21 w 66"/>
                <a:gd name="T5" fmla="*/ 228 h 228"/>
                <a:gd name="T6" fmla="*/ 6 w 66"/>
                <a:gd name="T7" fmla="*/ 213 h 228"/>
                <a:gd name="T8" fmla="*/ 21 w 66"/>
                <a:gd name="T9" fmla="*/ 0 h 228"/>
                <a:gd name="T10" fmla="*/ 42 w 66"/>
                <a:gd name="T11" fmla="*/ 56 h 228"/>
                <a:gd name="T12" fmla="*/ 40 w 66"/>
                <a:gd name="T13" fmla="*/ 54 h 228"/>
                <a:gd name="T14" fmla="*/ 43 w 66"/>
                <a:gd name="T15" fmla="*/ 0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6" h="228">
                  <a:moveTo>
                    <a:pt x="43" y="0"/>
                  </a:moveTo>
                  <a:cubicBezTo>
                    <a:pt x="66" y="72"/>
                    <a:pt x="49" y="144"/>
                    <a:pt x="38" y="216"/>
                  </a:cubicBezTo>
                  <a:cubicBezTo>
                    <a:pt x="37" y="221"/>
                    <a:pt x="27" y="224"/>
                    <a:pt x="21" y="228"/>
                  </a:cubicBezTo>
                  <a:cubicBezTo>
                    <a:pt x="14" y="225"/>
                    <a:pt x="0" y="228"/>
                    <a:pt x="6" y="213"/>
                  </a:cubicBezTo>
                  <a:cubicBezTo>
                    <a:pt x="34" y="144"/>
                    <a:pt x="19" y="71"/>
                    <a:pt x="21" y="0"/>
                  </a:cubicBezTo>
                  <a:cubicBezTo>
                    <a:pt x="53" y="9"/>
                    <a:pt x="24" y="41"/>
                    <a:pt x="42" y="56"/>
                  </a:cubicBezTo>
                  <a:cubicBezTo>
                    <a:pt x="43" y="63"/>
                    <a:pt x="46" y="50"/>
                    <a:pt x="40" y="54"/>
                  </a:cubicBezTo>
                  <a:cubicBezTo>
                    <a:pt x="34" y="36"/>
                    <a:pt x="34" y="17"/>
                    <a:pt x="43" y="0"/>
                  </a:cubicBezTo>
                  <a:close/>
                </a:path>
              </a:pathLst>
            </a:custGeom>
            <a:solidFill>
              <a:srgbClr val="CCE0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7" name="Freeform 45">
              <a:extLst>
                <a:ext uri="{FF2B5EF4-FFF2-40B4-BE49-F238E27FC236}">
                  <a16:creationId xmlns:a16="http://schemas.microsoft.com/office/drawing/2014/main" id="{7978ECEA-1503-4AB9-835D-DA7DE07D9A0D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2163" y="5172075"/>
              <a:ext cx="455613" cy="236538"/>
            </a:xfrm>
            <a:custGeom>
              <a:avLst/>
              <a:gdLst>
                <a:gd name="T0" fmla="*/ 0 w 183"/>
                <a:gd name="T1" fmla="*/ 32 h 95"/>
                <a:gd name="T2" fmla="*/ 37 w 183"/>
                <a:gd name="T3" fmla="*/ 17 h 95"/>
                <a:gd name="T4" fmla="*/ 165 w 183"/>
                <a:gd name="T5" fmla="*/ 10 h 95"/>
                <a:gd name="T6" fmla="*/ 183 w 183"/>
                <a:gd name="T7" fmla="*/ 0 h 95"/>
                <a:gd name="T8" fmla="*/ 33 w 183"/>
                <a:gd name="T9" fmla="*/ 43 h 95"/>
                <a:gd name="T10" fmla="*/ 0 w 183"/>
                <a:gd name="T11" fmla="*/ 42 h 95"/>
                <a:gd name="T12" fmla="*/ 0 w 183"/>
                <a:gd name="T13" fmla="*/ 32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3" h="95">
                  <a:moveTo>
                    <a:pt x="0" y="32"/>
                  </a:moveTo>
                  <a:cubicBezTo>
                    <a:pt x="9" y="17"/>
                    <a:pt x="24" y="1"/>
                    <a:pt x="37" y="17"/>
                  </a:cubicBezTo>
                  <a:cubicBezTo>
                    <a:pt x="85" y="75"/>
                    <a:pt x="124" y="48"/>
                    <a:pt x="165" y="10"/>
                  </a:cubicBezTo>
                  <a:cubicBezTo>
                    <a:pt x="170" y="6"/>
                    <a:pt x="177" y="3"/>
                    <a:pt x="183" y="0"/>
                  </a:cubicBezTo>
                  <a:cubicBezTo>
                    <a:pt x="146" y="81"/>
                    <a:pt x="98" y="95"/>
                    <a:pt x="33" y="43"/>
                  </a:cubicBezTo>
                  <a:cubicBezTo>
                    <a:pt x="19" y="32"/>
                    <a:pt x="11" y="38"/>
                    <a:pt x="0" y="42"/>
                  </a:cubicBezTo>
                  <a:cubicBezTo>
                    <a:pt x="0" y="39"/>
                    <a:pt x="0" y="36"/>
                    <a:pt x="0" y="32"/>
                  </a:cubicBezTo>
                  <a:close/>
                </a:path>
              </a:pathLst>
            </a:custGeom>
            <a:solidFill>
              <a:srgbClr val="5E77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8" name="Freeform 46">
              <a:extLst>
                <a:ext uri="{FF2B5EF4-FFF2-40B4-BE49-F238E27FC236}">
                  <a16:creationId xmlns:a16="http://schemas.microsoft.com/office/drawing/2014/main" id="{5B9C6619-D290-4B29-867D-9BB6781895A7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3513" y="5510213"/>
              <a:ext cx="200025" cy="366713"/>
            </a:xfrm>
            <a:custGeom>
              <a:avLst/>
              <a:gdLst>
                <a:gd name="T0" fmla="*/ 56 w 80"/>
                <a:gd name="T1" fmla="*/ 147 h 147"/>
                <a:gd name="T2" fmla="*/ 12 w 80"/>
                <a:gd name="T3" fmla="*/ 33 h 147"/>
                <a:gd name="T4" fmla="*/ 13 w 80"/>
                <a:gd name="T5" fmla="*/ 5 h 147"/>
                <a:gd name="T6" fmla="*/ 42 w 80"/>
                <a:gd name="T7" fmla="*/ 14 h 147"/>
                <a:gd name="T8" fmla="*/ 80 w 80"/>
                <a:gd name="T9" fmla="*/ 111 h 147"/>
                <a:gd name="T10" fmla="*/ 75 w 80"/>
                <a:gd name="T11" fmla="*/ 116 h 147"/>
                <a:gd name="T12" fmla="*/ 56 w 80"/>
                <a:gd name="T13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0" h="147">
                  <a:moveTo>
                    <a:pt x="56" y="147"/>
                  </a:moveTo>
                  <a:cubicBezTo>
                    <a:pt x="40" y="110"/>
                    <a:pt x="34" y="68"/>
                    <a:pt x="12" y="33"/>
                  </a:cubicBezTo>
                  <a:cubicBezTo>
                    <a:pt x="6" y="24"/>
                    <a:pt x="0" y="12"/>
                    <a:pt x="13" y="5"/>
                  </a:cubicBezTo>
                  <a:cubicBezTo>
                    <a:pt x="23" y="0"/>
                    <a:pt x="35" y="6"/>
                    <a:pt x="42" y="14"/>
                  </a:cubicBezTo>
                  <a:cubicBezTo>
                    <a:pt x="68" y="41"/>
                    <a:pt x="75" y="76"/>
                    <a:pt x="80" y="111"/>
                  </a:cubicBezTo>
                  <a:cubicBezTo>
                    <a:pt x="79" y="113"/>
                    <a:pt x="77" y="115"/>
                    <a:pt x="75" y="116"/>
                  </a:cubicBezTo>
                  <a:cubicBezTo>
                    <a:pt x="65" y="124"/>
                    <a:pt x="69" y="141"/>
                    <a:pt x="56" y="147"/>
                  </a:cubicBezTo>
                  <a:close/>
                </a:path>
              </a:pathLst>
            </a:custGeom>
            <a:solidFill>
              <a:srgbClr val="98A9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9" name="Freeform 47">
              <a:extLst>
                <a:ext uri="{FF2B5EF4-FFF2-40B4-BE49-F238E27FC236}">
                  <a16:creationId xmlns:a16="http://schemas.microsoft.com/office/drawing/2014/main" id="{8FC0CC48-E25C-49A9-8914-C89CB7B1BE3F}"/>
                </a:ext>
              </a:extLst>
            </p:cNvPr>
            <p:cNvSpPr>
              <a:spLocks/>
            </p:cNvSpPr>
            <p:nvPr/>
          </p:nvSpPr>
          <p:spPr bwMode="auto">
            <a:xfrm>
              <a:off x="6610351" y="5780088"/>
              <a:ext cx="103188" cy="266700"/>
            </a:xfrm>
            <a:custGeom>
              <a:avLst/>
              <a:gdLst>
                <a:gd name="T0" fmla="*/ 17 w 41"/>
                <a:gd name="T1" fmla="*/ 39 h 107"/>
                <a:gd name="T2" fmla="*/ 36 w 41"/>
                <a:gd name="T3" fmla="*/ 8 h 107"/>
                <a:gd name="T4" fmla="*/ 41 w 41"/>
                <a:gd name="T5" fmla="*/ 48 h 107"/>
                <a:gd name="T6" fmla="*/ 41 w 41"/>
                <a:gd name="T7" fmla="*/ 107 h 107"/>
                <a:gd name="T8" fmla="*/ 19 w 41"/>
                <a:gd name="T9" fmla="*/ 48 h 107"/>
                <a:gd name="T10" fmla="*/ 17 w 41"/>
                <a:gd name="T11" fmla="*/ 39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107">
                  <a:moveTo>
                    <a:pt x="17" y="39"/>
                  </a:moveTo>
                  <a:cubicBezTo>
                    <a:pt x="29" y="33"/>
                    <a:pt x="0" y="0"/>
                    <a:pt x="36" y="8"/>
                  </a:cubicBezTo>
                  <a:cubicBezTo>
                    <a:pt x="38" y="21"/>
                    <a:pt x="39" y="34"/>
                    <a:pt x="41" y="48"/>
                  </a:cubicBezTo>
                  <a:cubicBezTo>
                    <a:pt x="41" y="65"/>
                    <a:pt x="41" y="83"/>
                    <a:pt x="41" y="107"/>
                  </a:cubicBezTo>
                  <a:cubicBezTo>
                    <a:pt x="22" y="86"/>
                    <a:pt x="38" y="61"/>
                    <a:pt x="19" y="48"/>
                  </a:cubicBezTo>
                  <a:cubicBezTo>
                    <a:pt x="17" y="45"/>
                    <a:pt x="16" y="43"/>
                    <a:pt x="17" y="39"/>
                  </a:cubicBezTo>
                  <a:close/>
                </a:path>
              </a:pathLst>
            </a:custGeom>
            <a:solidFill>
              <a:srgbClr val="EAF2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0" name="Freeform 48">
              <a:extLst>
                <a:ext uri="{FF2B5EF4-FFF2-40B4-BE49-F238E27FC236}">
                  <a16:creationId xmlns:a16="http://schemas.microsoft.com/office/drawing/2014/main" id="{025662E5-701E-40FD-AF37-D4E0B6FBC0C5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5988" y="4700588"/>
              <a:ext cx="1555750" cy="800100"/>
            </a:xfrm>
            <a:custGeom>
              <a:avLst/>
              <a:gdLst>
                <a:gd name="T0" fmla="*/ 246 w 624"/>
                <a:gd name="T1" fmla="*/ 44 h 321"/>
                <a:gd name="T2" fmla="*/ 380 w 624"/>
                <a:gd name="T3" fmla="*/ 40 h 321"/>
                <a:gd name="T4" fmla="*/ 421 w 624"/>
                <a:gd name="T5" fmla="*/ 43 h 321"/>
                <a:gd name="T6" fmla="*/ 532 w 624"/>
                <a:gd name="T7" fmla="*/ 105 h 321"/>
                <a:gd name="T8" fmla="*/ 607 w 624"/>
                <a:gd name="T9" fmla="*/ 187 h 321"/>
                <a:gd name="T10" fmla="*/ 622 w 624"/>
                <a:gd name="T11" fmla="*/ 201 h 321"/>
                <a:gd name="T12" fmla="*/ 517 w 624"/>
                <a:gd name="T13" fmla="*/ 284 h 321"/>
                <a:gd name="T14" fmla="*/ 439 w 624"/>
                <a:gd name="T15" fmla="*/ 281 h 321"/>
                <a:gd name="T16" fmla="*/ 384 w 624"/>
                <a:gd name="T17" fmla="*/ 291 h 321"/>
                <a:gd name="T18" fmla="*/ 304 w 624"/>
                <a:gd name="T19" fmla="*/ 295 h 321"/>
                <a:gd name="T20" fmla="*/ 244 w 624"/>
                <a:gd name="T21" fmla="*/ 296 h 321"/>
                <a:gd name="T22" fmla="*/ 177 w 624"/>
                <a:gd name="T23" fmla="*/ 295 h 321"/>
                <a:gd name="T24" fmla="*/ 98 w 624"/>
                <a:gd name="T25" fmla="*/ 304 h 321"/>
                <a:gd name="T26" fmla="*/ 15 w 624"/>
                <a:gd name="T27" fmla="*/ 312 h 321"/>
                <a:gd name="T28" fmla="*/ 5 w 624"/>
                <a:gd name="T29" fmla="*/ 296 h 321"/>
                <a:gd name="T30" fmla="*/ 42 w 624"/>
                <a:gd name="T31" fmla="*/ 202 h 321"/>
                <a:gd name="T32" fmla="*/ 78 w 624"/>
                <a:gd name="T33" fmla="*/ 190 h 321"/>
                <a:gd name="T34" fmla="*/ 118 w 624"/>
                <a:gd name="T35" fmla="*/ 167 h 321"/>
                <a:gd name="T36" fmla="*/ 130 w 624"/>
                <a:gd name="T37" fmla="*/ 150 h 321"/>
                <a:gd name="T38" fmla="*/ 212 w 624"/>
                <a:gd name="T39" fmla="*/ 61 h 321"/>
                <a:gd name="T40" fmla="*/ 246 w 624"/>
                <a:gd name="T41" fmla="*/ 44 h 3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24" h="321">
                  <a:moveTo>
                    <a:pt x="246" y="44"/>
                  </a:moveTo>
                  <a:cubicBezTo>
                    <a:pt x="290" y="4"/>
                    <a:pt x="334" y="0"/>
                    <a:pt x="380" y="40"/>
                  </a:cubicBezTo>
                  <a:cubicBezTo>
                    <a:pt x="392" y="51"/>
                    <a:pt x="406" y="46"/>
                    <a:pt x="421" y="43"/>
                  </a:cubicBezTo>
                  <a:cubicBezTo>
                    <a:pt x="480" y="31"/>
                    <a:pt x="517" y="49"/>
                    <a:pt x="532" y="105"/>
                  </a:cubicBezTo>
                  <a:cubicBezTo>
                    <a:pt x="543" y="149"/>
                    <a:pt x="553" y="185"/>
                    <a:pt x="607" y="187"/>
                  </a:cubicBezTo>
                  <a:cubicBezTo>
                    <a:pt x="612" y="187"/>
                    <a:pt x="617" y="196"/>
                    <a:pt x="622" y="201"/>
                  </a:cubicBezTo>
                  <a:cubicBezTo>
                    <a:pt x="624" y="270"/>
                    <a:pt x="583" y="302"/>
                    <a:pt x="517" y="284"/>
                  </a:cubicBezTo>
                  <a:cubicBezTo>
                    <a:pt x="492" y="259"/>
                    <a:pt x="467" y="254"/>
                    <a:pt x="439" y="281"/>
                  </a:cubicBezTo>
                  <a:cubicBezTo>
                    <a:pt x="424" y="295"/>
                    <a:pt x="401" y="303"/>
                    <a:pt x="384" y="291"/>
                  </a:cubicBezTo>
                  <a:cubicBezTo>
                    <a:pt x="354" y="270"/>
                    <a:pt x="331" y="272"/>
                    <a:pt x="304" y="295"/>
                  </a:cubicBezTo>
                  <a:cubicBezTo>
                    <a:pt x="287" y="310"/>
                    <a:pt x="263" y="311"/>
                    <a:pt x="244" y="296"/>
                  </a:cubicBezTo>
                  <a:cubicBezTo>
                    <a:pt x="221" y="277"/>
                    <a:pt x="200" y="276"/>
                    <a:pt x="177" y="295"/>
                  </a:cubicBezTo>
                  <a:cubicBezTo>
                    <a:pt x="153" y="315"/>
                    <a:pt x="128" y="321"/>
                    <a:pt x="98" y="304"/>
                  </a:cubicBezTo>
                  <a:cubicBezTo>
                    <a:pt x="71" y="288"/>
                    <a:pt x="43" y="312"/>
                    <a:pt x="15" y="312"/>
                  </a:cubicBezTo>
                  <a:cubicBezTo>
                    <a:pt x="6" y="310"/>
                    <a:pt x="0" y="307"/>
                    <a:pt x="5" y="296"/>
                  </a:cubicBezTo>
                  <a:cubicBezTo>
                    <a:pt x="9" y="262"/>
                    <a:pt x="63" y="249"/>
                    <a:pt x="42" y="202"/>
                  </a:cubicBezTo>
                  <a:cubicBezTo>
                    <a:pt x="38" y="193"/>
                    <a:pt x="64" y="189"/>
                    <a:pt x="78" y="190"/>
                  </a:cubicBezTo>
                  <a:cubicBezTo>
                    <a:pt x="97" y="192"/>
                    <a:pt x="114" y="192"/>
                    <a:pt x="118" y="167"/>
                  </a:cubicBezTo>
                  <a:cubicBezTo>
                    <a:pt x="122" y="162"/>
                    <a:pt x="127" y="156"/>
                    <a:pt x="130" y="150"/>
                  </a:cubicBezTo>
                  <a:cubicBezTo>
                    <a:pt x="133" y="98"/>
                    <a:pt x="168" y="75"/>
                    <a:pt x="212" y="61"/>
                  </a:cubicBezTo>
                  <a:cubicBezTo>
                    <a:pt x="223" y="54"/>
                    <a:pt x="240" y="59"/>
                    <a:pt x="246" y="44"/>
                  </a:cubicBezTo>
                  <a:close/>
                </a:path>
              </a:pathLst>
            </a:custGeom>
            <a:solidFill>
              <a:srgbClr val="76A9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1" name="Freeform 49">
              <a:extLst>
                <a:ext uri="{FF2B5EF4-FFF2-40B4-BE49-F238E27FC236}">
                  <a16:creationId xmlns:a16="http://schemas.microsoft.com/office/drawing/2014/main" id="{42DEFD2C-2B1A-4A31-BC89-268F0B51F77E}"/>
                </a:ext>
              </a:extLst>
            </p:cNvPr>
            <p:cNvSpPr>
              <a:spLocks/>
            </p:cNvSpPr>
            <p:nvPr/>
          </p:nvSpPr>
          <p:spPr bwMode="auto">
            <a:xfrm>
              <a:off x="4140201" y="5648325"/>
              <a:ext cx="398463" cy="855663"/>
            </a:xfrm>
            <a:custGeom>
              <a:avLst/>
              <a:gdLst>
                <a:gd name="T0" fmla="*/ 58 w 160"/>
                <a:gd name="T1" fmla="*/ 130 h 343"/>
                <a:gd name="T2" fmla="*/ 92 w 160"/>
                <a:gd name="T3" fmla="*/ 103 h 343"/>
                <a:gd name="T4" fmla="*/ 116 w 160"/>
                <a:gd name="T5" fmla="*/ 20 h 343"/>
                <a:gd name="T6" fmla="*/ 145 w 160"/>
                <a:gd name="T7" fmla="*/ 5 h 343"/>
                <a:gd name="T8" fmla="*/ 152 w 160"/>
                <a:gd name="T9" fmla="*/ 32 h 343"/>
                <a:gd name="T10" fmla="*/ 130 w 160"/>
                <a:gd name="T11" fmla="*/ 306 h 343"/>
                <a:gd name="T12" fmla="*/ 97 w 160"/>
                <a:gd name="T13" fmla="*/ 340 h 343"/>
                <a:gd name="T14" fmla="*/ 37 w 160"/>
                <a:gd name="T15" fmla="*/ 337 h 343"/>
                <a:gd name="T16" fmla="*/ 3 w 160"/>
                <a:gd name="T17" fmla="*/ 296 h 343"/>
                <a:gd name="T18" fmla="*/ 2 w 160"/>
                <a:gd name="T19" fmla="*/ 156 h 343"/>
                <a:gd name="T20" fmla="*/ 25 w 160"/>
                <a:gd name="T21" fmla="*/ 202 h 343"/>
                <a:gd name="T22" fmla="*/ 32 w 160"/>
                <a:gd name="T23" fmla="*/ 278 h 343"/>
                <a:gd name="T24" fmla="*/ 36 w 160"/>
                <a:gd name="T25" fmla="*/ 278 h 343"/>
                <a:gd name="T26" fmla="*/ 31 w 160"/>
                <a:gd name="T27" fmla="*/ 276 h 343"/>
                <a:gd name="T28" fmla="*/ 25 w 160"/>
                <a:gd name="T29" fmla="*/ 158 h 343"/>
                <a:gd name="T30" fmla="*/ 58 w 160"/>
                <a:gd name="T31" fmla="*/ 130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60" h="343">
                  <a:moveTo>
                    <a:pt x="58" y="130"/>
                  </a:moveTo>
                  <a:cubicBezTo>
                    <a:pt x="86" y="140"/>
                    <a:pt x="87" y="121"/>
                    <a:pt x="92" y="103"/>
                  </a:cubicBezTo>
                  <a:cubicBezTo>
                    <a:pt x="99" y="75"/>
                    <a:pt x="107" y="47"/>
                    <a:pt x="116" y="20"/>
                  </a:cubicBezTo>
                  <a:cubicBezTo>
                    <a:pt x="120" y="5"/>
                    <a:pt x="132" y="0"/>
                    <a:pt x="145" y="5"/>
                  </a:cubicBezTo>
                  <a:cubicBezTo>
                    <a:pt x="160" y="9"/>
                    <a:pt x="154" y="22"/>
                    <a:pt x="152" y="32"/>
                  </a:cubicBezTo>
                  <a:cubicBezTo>
                    <a:pt x="135" y="122"/>
                    <a:pt x="130" y="214"/>
                    <a:pt x="130" y="306"/>
                  </a:cubicBezTo>
                  <a:cubicBezTo>
                    <a:pt x="130" y="330"/>
                    <a:pt x="124" y="343"/>
                    <a:pt x="97" y="340"/>
                  </a:cubicBezTo>
                  <a:cubicBezTo>
                    <a:pt x="77" y="338"/>
                    <a:pt x="57" y="339"/>
                    <a:pt x="37" y="337"/>
                  </a:cubicBezTo>
                  <a:cubicBezTo>
                    <a:pt x="13" y="334"/>
                    <a:pt x="0" y="326"/>
                    <a:pt x="3" y="296"/>
                  </a:cubicBezTo>
                  <a:cubicBezTo>
                    <a:pt x="7" y="249"/>
                    <a:pt x="3" y="202"/>
                    <a:pt x="2" y="156"/>
                  </a:cubicBezTo>
                  <a:cubicBezTo>
                    <a:pt x="34" y="159"/>
                    <a:pt x="19" y="186"/>
                    <a:pt x="25" y="202"/>
                  </a:cubicBezTo>
                  <a:cubicBezTo>
                    <a:pt x="33" y="227"/>
                    <a:pt x="26" y="253"/>
                    <a:pt x="32" y="278"/>
                  </a:cubicBezTo>
                  <a:cubicBezTo>
                    <a:pt x="36" y="285"/>
                    <a:pt x="41" y="274"/>
                    <a:pt x="36" y="278"/>
                  </a:cubicBezTo>
                  <a:cubicBezTo>
                    <a:pt x="33" y="280"/>
                    <a:pt x="31" y="279"/>
                    <a:pt x="31" y="276"/>
                  </a:cubicBezTo>
                  <a:cubicBezTo>
                    <a:pt x="32" y="236"/>
                    <a:pt x="22" y="198"/>
                    <a:pt x="25" y="158"/>
                  </a:cubicBezTo>
                  <a:cubicBezTo>
                    <a:pt x="30" y="141"/>
                    <a:pt x="41" y="132"/>
                    <a:pt x="58" y="130"/>
                  </a:cubicBezTo>
                  <a:close/>
                </a:path>
              </a:pathLst>
            </a:custGeom>
            <a:solidFill>
              <a:srgbClr val="95B4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2" name="Freeform 50">
              <a:extLst>
                <a:ext uri="{FF2B5EF4-FFF2-40B4-BE49-F238E27FC236}">
                  <a16:creationId xmlns:a16="http://schemas.microsoft.com/office/drawing/2014/main" id="{9CFB8C9A-654A-4657-9938-316509A763C5}"/>
                </a:ext>
              </a:extLst>
            </p:cNvPr>
            <p:cNvSpPr>
              <a:spLocks/>
            </p:cNvSpPr>
            <p:nvPr/>
          </p:nvSpPr>
          <p:spPr bwMode="auto">
            <a:xfrm>
              <a:off x="3471863" y="5260975"/>
              <a:ext cx="1266825" cy="409575"/>
            </a:xfrm>
            <a:custGeom>
              <a:avLst/>
              <a:gdLst>
                <a:gd name="T0" fmla="*/ 10 w 508"/>
                <a:gd name="T1" fmla="*/ 81 h 164"/>
                <a:gd name="T2" fmla="*/ 120 w 508"/>
                <a:gd name="T3" fmla="*/ 79 h 164"/>
                <a:gd name="T4" fmla="*/ 178 w 508"/>
                <a:gd name="T5" fmla="*/ 49 h 164"/>
                <a:gd name="T6" fmla="*/ 230 w 508"/>
                <a:gd name="T7" fmla="*/ 49 h 164"/>
                <a:gd name="T8" fmla="*/ 313 w 508"/>
                <a:gd name="T9" fmla="*/ 46 h 164"/>
                <a:gd name="T10" fmla="*/ 366 w 508"/>
                <a:gd name="T11" fmla="*/ 46 h 164"/>
                <a:gd name="T12" fmla="*/ 436 w 508"/>
                <a:gd name="T13" fmla="*/ 39 h 164"/>
                <a:gd name="T14" fmla="*/ 508 w 508"/>
                <a:gd name="T15" fmla="*/ 50 h 164"/>
                <a:gd name="T16" fmla="*/ 445 w 508"/>
                <a:gd name="T17" fmla="*/ 89 h 164"/>
                <a:gd name="T18" fmla="*/ 408 w 508"/>
                <a:gd name="T19" fmla="*/ 94 h 164"/>
                <a:gd name="T20" fmla="*/ 323 w 508"/>
                <a:gd name="T21" fmla="*/ 130 h 164"/>
                <a:gd name="T22" fmla="*/ 292 w 508"/>
                <a:gd name="T23" fmla="*/ 147 h 164"/>
                <a:gd name="T24" fmla="*/ 270 w 508"/>
                <a:gd name="T25" fmla="*/ 137 h 164"/>
                <a:gd name="T26" fmla="*/ 190 w 508"/>
                <a:gd name="T27" fmla="*/ 129 h 164"/>
                <a:gd name="T28" fmla="*/ 118 w 508"/>
                <a:gd name="T29" fmla="*/ 116 h 164"/>
                <a:gd name="T30" fmla="*/ 118 w 508"/>
                <a:gd name="T31" fmla="*/ 116 h 164"/>
                <a:gd name="T32" fmla="*/ 59 w 508"/>
                <a:gd name="T33" fmla="*/ 119 h 164"/>
                <a:gd name="T34" fmla="*/ 10 w 508"/>
                <a:gd name="T35" fmla="*/ 81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8" h="164">
                  <a:moveTo>
                    <a:pt x="10" y="81"/>
                  </a:moveTo>
                  <a:cubicBezTo>
                    <a:pt x="46" y="68"/>
                    <a:pt x="79" y="41"/>
                    <a:pt x="120" y="79"/>
                  </a:cubicBezTo>
                  <a:cubicBezTo>
                    <a:pt x="135" y="93"/>
                    <a:pt x="161" y="64"/>
                    <a:pt x="178" y="49"/>
                  </a:cubicBezTo>
                  <a:cubicBezTo>
                    <a:pt x="197" y="32"/>
                    <a:pt x="212" y="25"/>
                    <a:pt x="230" y="49"/>
                  </a:cubicBezTo>
                  <a:cubicBezTo>
                    <a:pt x="259" y="85"/>
                    <a:pt x="286" y="69"/>
                    <a:pt x="313" y="46"/>
                  </a:cubicBezTo>
                  <a:cubicBezTo>
                    <a:pt x="331" y="30"/>
                    <a:pt x="342" y="6"/>
                    <a:pt x="366" y="46"/>
                  </a:cubicBezTo>
                  <a:cubicBezTo>
                    <a:pt x="383" y="75"/>
                    <a:pt x="418" y="60"/>
                    <a:pt x="436" y="39"/>
                  </a:cubicBezTo>
                  <a:cubicBezTo>
                    <a:pt x="470" y="0"/>
                    <a:pt x="490" y="12"/>
                    <a:pt x="508" y="50"/>
                  </a:cubicBezTo>
                  <a:cubicBezTo>
                    <a:pt x="494" y="75"/>
                    <a:pt x="461" y="68"/>
                    <a:pt x="445" y="89"/>
                  </a:cubicBezTo>
                  <a:cubicBezTo>
                    <a:pt x="433" y="94"/>
                    <a:pt x="421" y="96"/>
                    <a:pt x="408" y="94"/>
                  </a:cubicBezTo>
                  <a:cubicBezTo>
                    <a:pt x="373" y="89"/>
                    <a:pt x="341" y="91"/>
                    <a:pt x="323" y="130"/>
                  </a:cubicBezTo>
                  <a:cubicBezTo>
                    <a:pt x="317" y="142"/>
                    <a:pt x="302" y="140"/>
                    <a:pt x="292" y="147"/>
                  </a:cubicBezTo>
                  <a:cubicBezTo>
                    <a:pt x="283" y="148"/>
                    <a:pt x="275" y="146"/>
                    <a:pt x="270" y="137"/>
                  </a:cubicBezTo>
                  <a:cubicBezTo>
                    <a:pt x="240" y="96"/>
                    <a:pt x="223" y="93"/>
                    <a:pt x="190" y="129"/>
                  </a:cubicBezTo>
                  <a:cubicBezTo>
                    <a:pt x="157" y="164"/>
                    <a:pt x="138" y="140"/>
                    <a:pt x="118" y="116"/>
                  </a:cubicBezTo>
                  <a:cubicBezTo>
                    <a:pt x="118" y="116"/>
                    <a:pt x="118" y="116"/>
                    <a:pt x="118" y="116"/>
                  </a:cubicBezTo>
                  <a:cubicBezTo>
                    <a:pt x="97" y="100"/>
                    <a:pt x="79" y="114"/>
                    <a:pt x="59" y="119"/>
                  </a:cubicBezTo>
                  <a:cubicBezTo>
                    <a:pt x="27" y="128"/>
                    <a:pt x="0" y="126"/>
                    <a:pt x="10" y="81"/>
                  </a:cubicBezTo>
                  <a:close/>
                </a:path>
              </a:pathLst>
            </a:custGeom>
            <a:solidFill>
              <a:srgbClr val="5A7F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3" name="Freeform 51">
              <a:extLst>
                <a:ext uri="{FF2B5EF4-FFF2-40B4-BE49-F238E27FC236}">
                  <a16:creationId xmlns:a16="http://schemas.microsoft.com/office/drawing/2014/main" id="{2897FC4C-1651-4785-A099-C9EDD067945D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6763" y="5202238"/>
              <a:ext cx="500063" cy="430213"/>
            </a:xfrm>
            <a:custGeom>
              <a:avLst/>
              <a:gdLst>
                <a:gd name="T0" fmla="*/ 0 w 201"/>
                <a:gd name="T1" fmla="*/ 107 h 173"/>
                <a:gd name="T2" fmla="*/ 65 w 201"/>
                <a:gd name="T3" fmla="*/ 74 h 173"/>
                <a:gd name="T4" fmla="*/ 173 w 201"/>
                <a:gd name="T5" fmla="*/ 0 h 173"/>
                <a:gd name="T6" fmla="*/ 183 w 201"/>
                <a:gd name="T7" fmla="*/ 106 h 173"/>
                <a:gd name="T8" fmla="*/ 75 w 201"/>
                <a:gd name="T9" fmla="*/ 132 h 173"/>
                <a:gd name="T10" fmla="*/ 24 w 201"/>
                <a:gd name="T11" fmla="*/ 108 h 173"/>
                <a:gd name="T12" fmla="*/ 0 w 201"/>
                <a:gd name="T13" fmla="*/ 107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1" h="173">
                  <a:moveTo>
                    <a:pt x="0" y="107"/>
                  </a:moveTo>
                  <a:cubicBezTo>
                    <a:pt x="14" y="81"/>
                    <a:pt x="42" y="82"/>
                    <a:pt x="65" y="74"/>
                  </a:cubicBezTo>
                  <a:cubicBezTo>
                    <a:pt x="129" y="84"/>
                    <a:pt x="150" y="70"/>
                    <a:pt x="173" y="0"/>
                  </a:cubicBezTo>
                  <a:cubicBezTo>
                    <a:pt x="201" y="33"/>
                    <a:pt x="199" y="69"/>
                    <a:pt x="183" y="106"/>
                  </a:cubicBezTo>
                  <a:cubicBezTo>
                    <a:pt x="157" y="164"/>
                    <a:pt x="123" y="173"/>
                    <a:pt x="75" y="132"/>
                  </a:cubicBezTo>
                  <a:cubicBezTo>
                    <a:pt x="59" y="119"/>
                    <a:pt x="47" y="103"/>
                    <a:pt x="24" y="108"/>
                  </a:cubicBezTo>
                  <a:cubicBezTo>
                    <a:pt x="16" y="113"/>
                    <a:pt x="8" y="114"/>
                    <a:pt x="0" y="107"/>
                  </a:cubicBezTo>
                  <a:close/>
                </a:path>
              </a:pathLst>
            </a:custGeom>
            <a:solidFill>
              <a:srgbClr val="5C7D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4" name="Freeform 52">
              <a:extLst>
                <a:ext uri="{FF2B5EF4-FFF2-40B4-BE49-F238E27FC236}">
                  <a16:creationId xmlns:a16="http://schemas.microsoft.com/office/drawing/2014/main" id="{4206190B-8586-4116-98DB-9D14D559DAC4}"/>
                </a:ext>
              </a:extLst>
            </p:cNvPr>
            <p:cNvSpPr>
              <a:spLocks/>
            </p:cNvSpPr>
            <p:nvPr/>
          </p:nvSpPr>
          <p:spPr bwMode="auto">
            <a:xfrm>
              <a:off x="3995738" y="5627688"/>
              <a:ext cx="288925" cy="409575"/>
            </a:xfrm>
            <a:custGeom>
              <a:avLst/>
              <a:gdLst>
                <a:gd name="T0" fmla="*/ 116 w 116"/>
                <a:gd name="T1" fmla="*/ 138 h 164"/>
                <a:gd name="T2" fmla="*/ 92 w 116"/>
                <a:gd name="T3" fmla="*/ 164 h 164"/>
                <a:gd name="T4" fmla="*/ 67 w 116"/>
                <a:gd name="T5" fmla="*/ 124 h 164"/>
                <a:gd name="T6" fmla="*/ 38 w 116"/>
                <a:gd name="T7" fmla="*/ 78 h 164"/>
                <a:gd name="T8" fmla="*/ 34 w 116"/>
                <a:gd name="T9" fmla="*/ 74 h 164"/>
                <a:gd name="T10" fmla="*/ 11 w 116"/>
                <a:gd name="T11" fmla="*/ 13 h 164"/>
                <a:gd name="T12" fmla="*/ 34 w 116"/>
                <a:gd name="T13" fmla="*/ 8 h 164"/>
                <a:gd name="T14" fmla="*/ 104 w 116"/>
                <a:gd name="T15" fmla="*/ 64 h 164"/>
                <a:gd name="T16" fmla="*/ 116 w 116"/>
                <a:gd name="T17" fmla="*/ 138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6" h="164">
                  <a:moveTo>
                    <a:pt x="116" y="138"/>
                  </a:moveTo>
                  <a:cubicBezTo>
                    <a:pt x="108" y="147"/>
                    <a:pt x="100" y="155"/>
                    <a:pt x="92" y="164"/>
                  </a:cubicBezTo>
                  <a:cubicBezTo>
                    <a:pt x="64" y="163"/>
                    <a:pt x="73" y="139"/>
                    <a:pt x="67" y="124"/>
                  </a:cubicBezTo>
                  <a:cubicBezTo>
                    <a:pt x="59" y="107"/>
                    <a:pt x="63" y="84"/>
                    <a:pt x="38" y="78"/>
                  </a:cubicBezTo>
                  <a:cubicBezTo>
                    <a:pt x="36" y="76"/>
                    <a:pt x="34" y="75"/>
                    <a:pt x="34" y="74"/>
                  </a:cubicBezTo>
                  <a:cubicBezTo>
                    <a:pt x="28" y="53"/>
                    <a:pt x="0" y="40"/>
                    <a:pt x="11" y="13"/>
                  </a:cubicBezTo>
                  <a:cubicBezTo>
                    <a:pt x="14" y="7"/>
                    <a:pt x="27" y="0"/>
                    <a:pt x="34" y="8"/>
                  </a:cubicBezTo>
                  <a:cubicBezTo>
                    <a:pt x="54" y="31"/>
                    <a:pt x="101" y="19"/>
                    <a:pt x="104" y="64"/>
                  </a:cubicBezTo>
                  <a:cubicBezTo>
                    <a:pt x="105" y="89"/>
                    <a:pt x="112" y="113"/>
                    <a:pt x="116" y="138"/>
                  </a:cubicBezTo>
                  <a:close/>
                </a:path>
              </a:pathLst>
            </a:custGeom>
            <a:solidFill>
              <a:srgbClr val="97AF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5" name="Freeform 53">
              <a:extLst>
                <a:ext uri="{FF2B5EF4-FFF2-40B4-BE49-F238E27FC236}">
                  <a16:creationId xmlns:a16="http://schemas.microsoft.com/office/drawing/2014/main" id="{D99CD5F9-C5AE-46A0-9C92-25FE26BC3742}"/>
                </a:ext>
              </a:extLst>
            </p:cNvPr>
            <p:cNvSpPr>
              <a:spLocks/>
            </p:cNvSpPr>
            <p:nvPr/>
          </p:nvSpPr>
          <p:spPr bwMode="auto">
            <a:xfrm>
              <a:off x="4198938" y="5438775"/>
              <a:ext cx="436563" cy="219075"/>
            </a:xfrm>
            <a:custGeom>
              <a:avLst/>
              <a:gdLst>
                <a:gd name="T0" fmla="*/ 151 w 175"/>
                <a:gd name="T1" fmla="*/ 12 h 88"/>
                <a:gd name="T2" fmla="*/ 175 w 175"/>
                <a:gd name="T3" fmla="*/ 13 h 88"/>
                <a:gd name="T4" fmla="*/ 90 w 175"/>
                <a:gd name="T5" fmla="*/ 54 h 88"/>
                <a:gd name="T6" fmla="*/ 0 w 175"/>
                <a:gd name="T7" fmla="*/ 76 h 88"/>
                <a:gd name="T8" fmla="*/ 3 w 175"/>
                <a:gd name="T9" fmla="*/ 72 h 88"/>
                <a:gd name="T10" fmla="*/ 151 w 175"/>
                <a:gd name="T11" fmla="*/ 12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5" h="88">
                  <a:moveTo>
                    <a:pt x="151" y="12"/>
                  </a:moveTo>
                  <a:cubicBezTo>
                    <a:pt x="159" y="12"/>
                    <a:pt x="167" y="12"/>
                    <a:pt x="175" y="13"/>
                  </a:cubicBezTo>
                  <a:cubicBezTo>
                    <a:pt x="156" y="45"/>
                    <a:pt x="129" y="62"/>
                    <a:pt x="90" y="54"/>
                  </a:cubicBezTo>
                  <a:cubicBezTo>
                    <a:pt x="57" y="47"/>
                    <a:pt x="35" y="88"/>
                    <a:pt x="0" y="76"/>
                  </a:cubicBezTo>
                  <a:cubicBezTo>
                    <a:pt x="1" y="75"/>
                    <a:pt x="2" y="74"/>
                    <a:pt x="3" y="72"/>
                  </a:cubicBezTo>
                  <a:cubicBezTo>
                    <a:pt x="34" y="6"/>
                    <a:pt x="89" y="0"/>
                    <a:pt x="151" y="12"/>
                  </a:cubicBezTo>
                  <a:close/>
                </a:path>
              </a:pathLst>
            </a:custGeom>
            <a:solidFill>
              <a:srgbClr val="5E7A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6" name="Freeform 54">
              <a:extLst>
                <a:ext uri="{FF2B5EF4-FFF2-40B4-BE49-F238E27FC236}">
                  <a16:creationId xmlns:a16="http://schemas.microsoft.com/office/drawing/2014/main" id="{92D7CF86-7058-4A2D-AE29-6D0190EB0707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9401" y="5740400"/>
              <a:ext cx="152400" cy="658813"/>
            </a:xfrm>
            <a:custGeom>
              <a:avLst/>
              <a:gdLst>
                <a:gd name="T0" fmla="*/ 0 w 61"/>
                <a:gd name="T1" fmla="*/ 33 h 264"/>
                <a:gd name="T2" fmla="*/ 28 w 61"/>
                <a:gd name="T3" fmla="*/ 35 h 264"/>
                <a:gd name="T4" fmla="*/ 54 w 61"/>
                <a:gd name="T5" fmla="*/ 119 h 264"/>
                <a:gd name="T6" fmla="*/ 49 w 61"/>
                <a:gd name="T7" fmla="*/ 264 h 264"/>
                <a:gd name="T8" fmla="*/ 22 w 61"/>
                <a:gd name="T9" fmla="*/ 119 h 264"/>
                <a:gd name="T10" fmla="*/ 0 w 61"/>
                <a:gd name="T11" fmla="*/ 33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1" h="264">
                  <a:moveTo>
                    <a:pt x="0" y="33"/>
                  </a:moveTo>
                  <a:cubicBezTo>
                    <a:pt x="12" y="0"/>
                    <a:pt x="24" y="26"/>
                    <a:pt x="28" y="35"/>
                  </a:cubicBezTo>
                  <a:cubicBezTo>
                    <a:pt x="39" y="62"/>
                    <a:pt x="46" y="91"/>
                    <a:pt x="54" y="119"/>
                  </a:cubicBezTo>
                  <a:cubicBezTo>
                    <a:pt x="54" y="163"/>
                    <a:pt x="61" y="207"/>
                    <a:pt x="49" y="264"/>
                  </a:cubicBezTo>
                  <a:cubicBezTo>
                    <a:pt x="38" y="207"/>
                    <a:pt x="46" y="160"/>
                    <a:pt x="22" y="119"/>
                  </a:cubicBezTo>
                  <a:cubicBezTo>
                    <a:pt x="15" y="90"/>
                    <a:pt x="7" y="61"/>
                    <a:pt x="0" y="33"/>
                  </a:cubicBezTo>
                  <a:close/>
                </a:path>
              </a:pathLst>
            </a:custGeom>
            <a:solidFill>
              <a:srgbClr val="D3E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7" name="Freeform 55">
              <a:extLst>
                <a:ext uri="{FF2B5EF4-FFF2-40B4-BE49-F238E27FC236}">
                  <a16:creationId xmlns:a16="http://schemas.microsoft.com/office/drawing/2014/main" id="{815A63B9-4E50-4F1E-A923-2A6391C26EA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65551" y="5468938"/>
              <a:ext cx="381000" cy="215900"/>
            </a:xfrm>
            <a:custGeom>
              <a:avLst/>
              <a:gdLst>
                <a:gd name="T0" fmla="*/ 0 w 153"/>
                <a:gd name="T1" fmla="*/ 33 h 87"/>
                <a:gd name="T2" fmla="*/ 74 w 153"/>
                <a:gd name="T3" fmla="*/ 19 h 87"/>
                <a:gd name="T4" fmla="*/ 128 w 153"/>
                <a:gd name="T5" fmla="*/ 13 h 87"/>
                <a:gd name="T6" fmla="*/ 152 w 153"/>
                <a:gd name="T7" fmla="*/ 54 h 87"/>
                <a:gd name="T8" fmla="*/ 80 w 153"/>
                <a:gd name="T9" fmla="*/ 57 h 87"/>
                <a:gd name="T10" fmla="*/ 0 w 153"/>
                <a:gd name="T11" fmla="*/ 33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3" h="87">
                  <a:moveTo>
                    <a:pt x="0" y="33"/>
                  </a:moveTo>
                  <a:cubicBezTo>
                    <a:pt x="28" y="45"/>
                    <a:pt x="56" y="74"/>
                    <a:pt x="74" y="19"/>
                  </a:cubicBezTo>
                  <a:cubicBezTo>
                    <a:pt x="80" y="0"/>
                    <a:pt x="110" y="11"/>
                    <a:pt x="128" y="13"/>
                  </a:cubicBezTo>
                  <a:cubicBezTo>
                    <a:pt x="150" y="16"/>
                    <a:pt x="153" y="35"/>
                    <a:pt x="152" y="54"/>
                  </a:cubicBezTo>
                  <a:cubicBezTo>
                    <a:pt x="127" y="26"/>
                    <a:pt x="105" y="41"/>
                    <a:pt x="80" y="57"/>
                  </a:cubicBezTo>
                  <a:cubicBezTo>
                    <a:pt x="33" y="87"/>
                    <a:pt x="14" y="80"/>
                    <a:pt x="0" y="33"/>
                  </a:cubicBezTo>
                  <a:close/>
                </a:path>
              </a:pathLst>
            </a:custGeom>
            <a:solidFill>
              <a:srgbClr val="6077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8" name="Freeform 56">
              <a:extLst>
                <a:ext uri="{FF2B5EF4-FFF2-40B4-BE49-F238E27FC236}">
                  <a16:creationId xmlns:a16="http://schemas.microsoft.com/office/drawing/2014/main" id="{3F0D7034-BE30-4F20-89E5-96BAC1458376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3163" y="4767263"/>
              <a:ext cx="406400" cy="349250"/>
            </a:xfrm>
            <a:custGeom>
              <a:avLst/>
              <a:gdLst>
                <a:gd name="T0" fmla="*/ 143 w 163"/>
                <a:gd name="T1" fmla="*/ 17 h 140"/>
                <a:gd name="T2" fmla="*/ 143 w 163"/>
                <a:gd name="T3" fmla="*/ 39 h 140"/>
                <a:gd name="T4" fmla="*/ 116 w 163"/>
                <a:gd name="T5" fmla="*/ 42 h 140"/>
                <a:gd name="T6" fmla="*/ 34 w 163"/>
                <a:gd name="T7" fmla="*/ 139 h 140"/>
                <a:gd name="T8" fmla="*/ 15 w 163"/>
                <a:gd name="T9" fmla="*/ 140 h 140"/>
                <a:gd name="T10" fmla="*/ 143 w 163"/>
                <a:gd name="T11" fmla="*/ 17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3" h="140">
                  <a:moveTo>
                    <a:pt x="143" y="17"/>
                  </a:moveTo>
                  <a:cubicBezTo>
                    <a:pt x="163" y="36"/>
                    <a:pt x="163" y="36"/>
                    <a:pt x="143" y="39"/>
                  </a:cubicBezTo>
                  <a:cubicBezTo>
                    <a:pt x="134" y="40"/>
                    <a:pt x="125" y="41"/>
                    <a:pt x="116" y="42"/>
                  </a:cubicBezTo>
                  <a:cubicBezTo>
                    <a:pt x="44" y="53"/>
                    <a:pt x="32" y="68"/>
                    <a:pt x="34" y="139"/>
                  </a:cubicBezTo>
                  <a:cubicBezTo>
                    <a:pt x="27" y="140"/>
                    <a:pt x="21" y="140"/>
                    <a:pt x="15" y="140"/>
                  </a:cubicBezTo>
                  <a:cubicBezTo>
                    <a:pt x="0" y="48"/>
                    <a:pt x="50" y="0"/>
                    <a:pt x="143" y="17"/>
                  </a:cubicBezTo>
                  <a:close/>
                </a:path>
              </a:pathLst>
            </a:custGeom>
            <a:solidFill>
              <a:srgbClr val="85AA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9" name="Freeform 57">
              <a:extLst>
                <a:ext uri="{FF2B5EF4-FFF2-40B4-BE49-F238E27FC236}">
                  <a16:creationId xmlns:a16="http://schemas.microsoft.com/office/drawing/2014/main" id="{26E4E41A-CFDE-40F7-AD47-F01F8275929A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9001" y="5438775"/>
              <a:ext cx="336550" cy="174625"/>
            </a:xfrm>
            <a:custGeom>
              <a:avLst/>
              <a:gdLst>
                <a:gd name="T0" fmla="*/ 27 w 135"/>
                <a:gd name="T1" fmla="*/ 10 h 70"/>
                <a:gd name="T2" fmla="*/ 75 w 135"/>
                <a:gd name="T3" fmla="*/ 36 h 70"/>
                <a:gd name="T4" fmla="*/ 135 w 135"/>
                <a:gd name="T5" fmla="*/ 45 h 70"/>
                <a:gd name="T6" fmla="*/ 74 w 135"/>
                <a:gd name="T7" fmla="*/ 63 h 70"/>
                <a:gd name="T8" fmla="*/ 19 w 135"/>
                <a:gd name="T9" fmla="*/ 53 h 70"/>
                <a:gd name="T10" fmla="*/ 16 w 135"/>
                <a:gd name="T11" fmla="*/ 0 h 70"/>
                <a:gd name="T12" fmla="*/ 27 w 135"/>
                <a:gd name="T13" fmla="*/ 1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5" h="70">
                  <a:moveTo>
                    <a:pt x="27" y="10"/>
                  </a:moveTo>
                  <a:cubicBezTo>
                    <a:pt x="31" y="41"/>
                    <a:pt x="46" y="52"/>
                    <a:pt x="75" y="36"/>
                  </a:cubicBezTo>
                  <a:cubicBezTo>
                    <a:pt x="98" y="24"/>
                    <a:pt x="118" y="21"/>
                    <a:pt x="135" y="45"/>
                  </a:cubicBezTo>
                  <a:cubicBezTo>
                    <a:pt x="112" y="40"/>
                    <a:pt x="95" y="58"/>
                    <a:pt x="74" y="63"/>
                  </a:cubicBezTo>
                  <a:cubicBezTo>
                    <a:pt x="55" y="68"/>
                    <a:pt x="35" y="70"/>
                    <a:pt x="19" y="53"/>
                  </a:cubicBezTo>
                  <a:cubicBezTo>
                    <a:pt x="4" y="37"/>
                    <a:pt x="0" y="19"/>
                    <a:pt x="16" y="0"/>
                  </a:cubicBezTo>
                  <a:cubicBezTo>
                    <a:pt x="19" y="4"/>
                    <a:pt x="23" y="7"/>
                    <a:pt x="27" y="10"/>
                  </a:cubicBezTo>
                  <a:close/>
                </a:path>
              </a:pathLst>
            </a:custGeom>
            <a:solidFill>
              <a:srgbClr val="5D76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0" name="Freeform 58">
              <a:extLst>
                <a:ext uri="{FF2B5EF4-FFF2-40B4-BE49-F238E27FC236}">
                  <a16:creationId xmlns:a16="http://schemas.microsoft.com/office/drawing/2014/main" id="{981CDB47-373E-46D9-AF6E-B1E61935AD2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5688" y="1517650"/>
              <a:ext cx="368300" cy="196850"/>
            </a:xfrm>
            <a:custGeom>
              <a:avLst/>
              <a:gdLst>
                <a:gd name="T0" fmla="*/ 15 w 148"/>
                <a:gd name="T1" fmla="*/ 79 h 79"/>
                <a:gd name="T2" fmla="*/ 49 w 148"/>
                <a:gd name="T3" fmla="*/ 27 h 79"/>
                <a:gd name="T4" fmla="*/ 148 w 148"/>
                <a:gd name="T5" fmla="*/ 39 h 79"/>
                <a:gd name="T6" fmla="*/ 26 w 148"/>
                <a:gd name="T7" fmla="*/ 68 h 79"/>
                <a:gd name="T8" fmla="*/ 15 w 148"/>
                <a:gd name="T9" fmla="*/ 7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8" h="79">
                  <a:moveTo>
                    <a:pt x="15" y="79"/>
                  </a:moveTo>
                  <a:cubicBezTo>
                    <a:pt x="0" y="45"/>
                    <a:pt x="31" y="35"/>
                    <a:pt x="49" y="27"/>
                  </a:cubicBezTo>
                  <a:cubicBezTo>
                    <a:pt x="79" y="14"/>
                    <a:pt x="112" y="0"/>
                    <a:pt x="148" y="39"/>
                  </a:cubicBezTo>
                  <a:cubicBezTo>
                    <a:pt x="99" y="38"/>
                    <a:pt x="56" y="30"/>
                    <a:pt x="26" y="68"/>
                  </a:cubicBezTo>
                  <a:cubicBezTo>
                    <a:pt x="22" y="72"/>
                    <a:pt x="19" y="75"/>
                    <a:pt x="15" y="79"/>
                  </a:cubicBezTo>
                  <a:close/>
                </a:path>
              </a:pathLst>
            </a:custGeom>
            <a:solidFill>
              <a:srgbClr val="D0E1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1" name="Freeform 59">
              <a:extLst>
                <a:ext uri="{FF2B5EF4-FFF2-40B4-BE49-F238E27FC236}">
                  <a16:creationId xmlns:a16="http://schemas.microsoft.com/office/drawing/2014/main" id="{D68715DB-4532-4C8A-90A0-9A9D63DF23E9}"/>
                </a:ext>
              </a:extLst>
            </p:cNvPr>
            <p:cNvSpPr>
              <a:spLocks/>
            </p:cNvSpPr>
            <p:nvPr/>
          </p:nvSpPr>
          <p:spPr bwMode="auto">
            <a:xfrm>
              <a:off x="1362076" y="2774950"/>
              <a:ext cx="192088" cy="720725"/>
            </a:xfrm>
            <a:custGeom>
              <a:avLst/>
              <a:gdLst>
                <a:gd name="T0" fmla="*/ 22 w 77"/>
                <a:gd name="T1" fmla="*/ 289 h 289"/>
                <a:gd name="T2" fmla="*/ 26 w 77"/>
                <a:gd name="T3" fmla="*/ 225 h 289"/>
                <a:gd name="T4" fmla="*/ 44 w 77"/>
                <a:gd name="T5" fmla="*/ 55 h 289"/>
                <a:gd name="T6" fmla="*/ 54 w 77"/>
                <a:gd name="T7" fmla="*/ 0 h 289"/>
                <a:gd name="T8" fmla="*/ 57 w 77"/>
                <a:gd name="T9" fmla="*/ 172 h 289"/>
                <a:gd name="T10" fmla="*/ 22 w 77"/>
                <a:gd name="T11" fmla="*/ 289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" h="289">
                  <a:moveTo>
                    <a:pt x="22" y="289"/>
                  </a:moveTo>
                  <a:cubicBezTo>
                    <a:pt x="0" y="267"/>
                    <a:pt x="21" y="244"/>
                    <a:pt x="26" y="225"/>
                  </a:cubicBezTo>
                  <a:cubicBezTo>
                    <a:pt x="39" y="169"/>
                    <a:pt x="46" y="113"/>
                    <a:pt x="44" y="55"/>
                  </a:cubicBezTo>
                  <a:cubicBezTo>
                    <a:pt x="44" y="36"/>
                    <a:pt x="36" y="15"/>
                    <a:pt x="54" y="0"/>
                  </a:cubicBezTo>
                  <a:cubicBezTo>
                    <a:pt x="77" y="57"/>
                    <a:pt x="68" y="114"/>
                    <a:pt x="57" y="172"/>
                  </a:cubicBezTo>
                  <a:cubicBezTo>
                    <a:pt x="49" y="212"/>
                    <a:pt x="39" y="252"/>
                    <a:pt x="22" y="289"/>
                  </a:cubicBezTo>
                  <a:close/>
                </a:path>
              </a:pathLst>
            </a:custGeom>
            <a:solidFill>
              <a:srgbClr val="D6E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2" name="Freeform 60">
              <a:extLst>
                <a:ext uri="{FF2B5EF4-FFF2-40B4-BE49-F238E27FC236}">
                  <a16:creationId xmlns:a16="http://schemas.microsoft.com/office/drawing/2014/main" id="{C800B92D-9EA9-42DB-B3D9-2EFA4D408475}"/>
                </a:ext>
              </a:extLst>
            </p:cNvPr>
            <p:cNvSpPr>
              <a:spLocks/>
            </p:cNvSpPr>
            <p:nvPr/>
          </p:nvSpPr>
          <p:spPr bwMode="auto">
            <a:xfrm>
              <a:off x="1441451" y="4276725"/>
              <a:ext cx="325438" cy="390525"/>
            </a:xfrm>
            <a:custGeom>
              <a:avLst/>
              <a:gdLst>
                <a:gd name="T0" fmla="*/ 35 w 130"/>
                <a:gd name="T1" fmla="*/ 52 h 157"/>
                <a:gd name="T2" fmla="*/ 83 w 130"/>
                <a:gd name="T3" fmla="*/ 19 h 157"/>
                <a:gd name="T4" fmla="*/ 130 w 130"/>
                <a:gd name="T5" fmla="*/ 31 h 157"/>
                <a:gd name="T6" fmla="*/ 36 w 130"/>
                <a:gd name="T7" fmla="*/ 110 h 157"/>
                <a:gd name="T8" fmla="*/ 18 w 130"/>
                <a:gd name="T9" fmla="*/ 157 h 157"/>
                <a:gd name="T10" fmla="*/ 30 w 130"/>
                <a:gd name="T11" fmla="*/ 57 h 157"/>
                <a:gd name="T12" fmla="*/ 35 w 130"/>
                <a:gd name="T13" fmla="*/ 52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0" h="157">
                  <a:moveTo>
                    <a:pt x="35" y="52"/>
                  </a:moveTo>
                  <a:cubicBezTo>
                    <a:pt x="51" y="41"/>
                    <a:pt x="66" y="28"/>
                    <a:pt x="83" y="19"/>
                  </a:cubicBezTo>
                  <a:cubicBezTo>
                    <a:pt x="100" y="10"/>
                    <a:pt x="121" y="0"/>
                    <a:pt x="130" y="31"/>
                  </a:cubicBezTo>
                  <a:cubicBezTo>
                    <a:pt x="95" y="54"/>
                    <a:pt x="64" y="80"/>
                    <a:pt x="36" y="110"/>
                  </a:cubicBezTo>
                  <a:cubicBezTo>
                    <a:pt x="30" y="125"/>
                    <a:pt x="25" y="139"/>
                    <a:pt x="18" y="157"/>
                  </a:cubicBezTo>
                  <a:cubicBezTo>
                    <a:pt x="0" y="118"/>
                    <a:pt x="32" y="90"/>
                    <a:pt x="30" y="57"/>
                  </a:cubicBezTo>
                  <a:cubicBezTo>
                    <a:pt x="32" y="55"/>
                    <a:pt x="33" y="54"/>
                    <a:pt x="35" y="52"/>
                  </a:cubicBezTo>
                  <a:close/>
                </a:path>
              </a:pathLst>
            </a:custGeom>
            <a:solidFill>
              <a:srgbClr val="CEE0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3" name="Freeform 61">
              <a:extLst>
                <a:ext uri="{FF2B5EF4-FFF2-40B4-BE49-F238E27FC236}">
                  <a16:creationId xmlns:a16="http://schemas.microsoft.com/office/drawing/2014/main" id="{8C6613C3-B01E-471C-A3DD-D1D3A0358CD0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1938" y="4354513"/>
              <a:ext cx="234950" cy="196850"/>
            </a:xfrm>
            <a:custGeom>
              <a:avLst/>
              <a:gdLst>
                <a:gd name="T0" fmla="*/ 0 w 94"/>
                <a:gd name="T1" fmla="*/ 79 h 79"/>
                <a:gd name="T2" fmla="*/ 94 w 94"/>
                <a:gd name="T3" fmla="*/ 0 h 79"/>
                <a:gd name="T4" fmla="*/ 0 w 94"/>
                <a:gd name="T5" fmla="*/ 7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4" h="79">
                  <a:moveTo>
                    <a:pt x="0" y="79"/>
                  </a:moveTo>
                  <a:cubicBezTo>
                    <a:pt x="15" y="34"/>
                    <a:pt x="43" y="3"/>
                    <a:pt x="94" y="0"/>
                  </a:cubicBezTo>
                  <a:cubicBezTo>
                    <a:pt x="81" y="48"/>
                    <a:pt x="41" y="64"/>
                    <a:pt x="0" y="79"/>
                  </a:cubicBezTo>
                  <a:close/>
                </a:path>
              </a:pathLst>
            </a:custGeom>
            <a:solidFill>
              <a:srgbClr val="7CA3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4" name="Freeform 62">
              <a:extLst>
                <a:ext uri="{FF2B5EF4-FFF2-40B4-BE49-F238E27FC236}">
                  <a16:creationId xmlns:a16="http://schemas.microsoft.com/office/drawing/2014/main" id="{F0D7E481-0BBB-4601-91FB-74744C7F6BAF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6088" y="5910263"/>
              <a:ext cx="139700" cy="501650"/>
            </a:xfrm>
            <a:custGeom>
              <a:avLst/>
              <a:gdLst>
                <a:gd name="T0" fmla="*/ 10 w 56"/>
                <a:gd name="T1" fmla="*/ 201 h 201"/>
                <a:gd name="T2" fmla="*/ 6 w 56"/>
                <a:gd name="T3" fmla="*/ 179 h 201"/>
                <a:gd name="T4" fmla="*/ 33 w 56"/>
                <a:gd name="T5" fmla="*/ 8 h 201"/>
                <a:gd name="T6" fmla="*/ 55 w 56"/>
                <a:gd name="T7" fmla="*/ 24 h 201"/>
                <a:gd name="T8" fmla="*/ 10 w 56"/>
                <a:gd name="T9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201">
                  <a:moveTo>
                    <a:pt x="10" y="201"/>
                  </a:moveTo>
                  <a:cubicBezTo>
                    <a:pt x="0" y="195"/>
                    <a:pt x="1" y="188"/>
                    <a:pt x="6" y="179"/>
                  </a:cubicBezTo>
                  <a:cubicBezTo>
                    <a:pt x="34" y="125"/>
                    <a:pt x="33" y="66"/>
                    <a:pt x="33" y="8"/>
                  </a:cubicBezTo>
                  <a:cubicBezTo>
                    <a:pt x="50" y="0"/>
                    <a:pt x="55" y="8"/>
                    <a:pt x="55" y="24"/>
                  </a:cubicBezTo>
                  <a:cubicBezTo>
                    <a:pt x="56" y="87"/>
                    <a:pt x="48" y="148"/>
                    <a:pt x="10" y="201"/>
                  </a:cubicBezTo>
                  <a:close/>
                </a:path>
              </a:pathLst>
            </a:custGeom>
            <a:solidFill>
              <a:srgbClr val="D0E1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5" name="Freeform 63">
              <a:extLst>
                <a:ext uri="{FF2B5EF4-FFF2-40B4-BE49-F238E27FC236}">
                  <a16:creationId xmlns:a16="http://schemas.microsoft.com/office/drawing/2014/main" id="{15AB0EBF-D097-4A3A-AB7B-B6466E61175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30851" y="1493838"/>
              <a:ext cx="2157413" cy="1371600"/>
            </a:xfrm>
            <a:custGeom>
              <a:avLst/>
              <a:gdLst>
                <a:gd name="T0" fmla="*/ 828 w 865"/>
                <a:gd name="T1" fmla="*/ 284 h 550"/>
                <a:gd name="T2" fmla="*/ 765 w 865"/>
                <a:gd name="T3" fmla="*/ 261 h 550"/>
                <a:gd name="T4" fmla="*/ 765 w 865"/>
                <a:gd name="T5" fmla="*/ 261 h 550"/>
                <a:gd name="T6" fmla="*/ 761 w 865"/>
                <a:gd name="T7" fmla="*/ 208 h 550"/>
                <a:gd name="T8" fmla="*/ 700 w 865"/>
                <a:gd name="T9" fmla="*/ 36 h 550"/>
                <a:gd name="T10" fmla="*/ 526 w 865"/>
                <a:gd name="T11" fmla="*/ 66 h 550"/>
                <a:gd name="T12" fmla="*/ 498 w 865"/>
                <a:gd name="T13" fmla="*/ 77 h 550"/>
                <a:gd name="T14" fmla="*/ 361 w 865"/>
                <a:gd name="T15" fmla="*/ 18 h 550"/>
                <a:gd name="T16" fmla="*/ 293 w 865"/>
                <a:gd name="T17" fmla="*/ 133 h 550"/>
                <a:gd name="T18" fmla="*/ 192 w 865"/>
                <a:gd name="T19" fmla="*/ 101 h 550"/>
                <a:gd name="T20" fmla="*/ 85 w 865"/>
                <a:gd name="T21" fmla="*/ 167 h 550"/>
                <a:gd name="T22" fmla="*/ 94 w 865"/>
                <a:gd name="T23" fmla="*/ 240 h 550"/>
                <a:gd name="T24" fmla="*/ 93 w 865"/>
                <a:gd name="T25" fmla="*/ 241 h 550"/>
                <a:gd name="T26" fmla="*/ 82 w 865"/>
                <a:gd name="T27" fmla="*/ 250 h 550"/>
                <a:gd name="T28" fmla="*/ 17 w 865"/>
                <a:gd name="T29" fmla="*/ 270 h 550"/>
                <a:gd name="T30" fmla="*/ 20 w 865"/>
                <a:gd name="T31" fmla="*/ 341 h 550"/>
                <a:gd name="T32" fmla="*/ 93 w 865"/>
                <a:gd name="T33" fmla="*/ 393 h 550"/>
                <a:gd name="T34" fmla="*/ 106 w 865"/>
                <a:gd name="T35" fmla="*/ 464 h 550"/>
                <a:gd name="T36" fmla="*/ 160 w 865"/>
                <a:gd name="T37" fmla="*/ 447 h 550"/>
                <a:gd name="T38" fmla="*/ 160 w 865"/>
                <a:gd name="T39" fmla="*/ 447 h 550"/>
                <a:gd name="T40" fmla="*/ 193 w 865"/>
                <a:gd name="T41" fmla="*/ 454 h 550"/>
                <a:gd name="T42" fmla="*/ 324 w 865"/>
                <a:gd name="T43" fmla="*/ 479 h 550"/>
                <a:gd name="T44" fmla="*/ 378 w 865"/>
                <a:gd name="T45" fmla="*/ 482 h 550"/>
                <a:gd name="T46" fmla="*/ 449 w 865"/>
                <a:gd name="T47" fmla="*/ 485 h 550"/>
                <a:gd name="T48" fmla="*/ 495 w 865"/>
                <a:gd name="T49" fmla="*/ 490 h 550"/>
                <a:gd name="T50" fmla="*/ 636 w 865"/>
                <a:gd name="T51" fmla="*/ 495 h 550"/>
                <a:gd name="T52" fmla="*/ 708 w 865"/>
                <a:gd name="T53" fmla="*/ 481 h 550"/>
                <a:gd name="T54" fmla="*/ 831 w 865"/>
                <a:gd name="T55" fmla="*/ 436 h 550"/>
                <a:gd name="T56" fmla="*/ 831 w 865"/>
                <a:gd name="T57" fmla="*/ 436 h 550"/>
                <a:gd name="T58" fmla="*/ 828 w 865"/>
                <a:gd name="T59" fmla="*/ 284 h 550"/>
                <a:gd name="T60" fmla="*/ 735 w 865"/>
                <a:gd name="T61" fmla="*/ 404 h 550"/>
                <a:gd name="T62" fmla="*/ 741 w 865"/>
                <a:gd name="T63" fmla="*/ 401 h 550"/>
                <a:gd name="T64" fmla="*/ 735 w 865"/>
                <a:gd name="T65" fmla="*/ 404 h 550"/>
                <a:gd name="T66" fmla="*/ 93 w 865"/>
                <a:gd name="T67" fmla="*/ 393 h 550"/>
                <a:gd name="T68" fmla="*/ 93 w 865"/>
                <a:gd name="T69" fmla="*/ 393 h 550"/>
                <a:gd name="T70" fmla="*/ 93 w 865"/>
                <a:gd name="T71" fmla="*/ 393 h 550"/>
                <a:gd name="T72" fmla="*/ 93 w 865"/>
                <a:gd name="T73" fmla="*/ 393 h 550"/>
                <a:gd name="T74" fmla="*/ 154 w 865"/>
                <a:gd name="T75" fmla="*/ 449 h 550"/>
                <a:gd name="T76" fmla="*/ 160 w 865"/>
                <a:gd name="T77" fmla="*/ 447 h 550"/>
                <a:gd name="T78" fmla="*/ 154 w 865"/>
                <a:gd name="T79" fmla="*/ 449 h 5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865" h="550">
                  <a:moveTo>
                    <a:pt x="828" y="284"/>
                  </a:moveTo>
                  <a:cubicBezTo>
                    <a:pt x="817" y="259"/>
                    <a:pt x="796" y="241"/>
                    <a:pt x="765" y="261"/>
                  </a:cubicBezTo>
                  <a:cubicBezTo>
                    <a:pt x="765" y="261"/>
                    <a:pt x="765" y="261"/>
                    <a:pt x="765" y="261"/>
                  </a:cubicBezTo>
                  <a:cubicBezTo>
                    <a:pt x="729" y="246"/>
                    <a:pt x="757" y="225"/>
                    <a:pt x="761" y="208"/>
                  </a:cubicBezTo>
                  <a:cubicBezTo>
                    <a:pt x="775" y="139"/>
                    <a:pt x="750" y="66"/>
                    <a:pt x="700" y="36"/>
                  </a:cubicBezTo>
                  <a:cubicBezTo>
                    <a:pt x="641" y="1"/>
                    <a:pt x="587" y="10"/>
                    <a:pt x="526" y="66"/>
                  </a:cubicBezTo>
                  <a:cubicBezTo>
                    <a:pt x="517" y="74"/>
                    <a:pt x="509" y="80"/>
                    <a:pt x="498" y="77"/>
                  </a:cubicBezTo>
                  <a:cubicBezTo>
                    <a:pt x="458" y="24"/>
                    <a:pt x="407" y="0"/>
                    <a:pt x="361" y="18"/>
                  </a:cubicBezTo>
                  <a:cubicBezTo>
                    <a:pt x="310" y="38"/>
                    <a:pt x="286" y="77"/>
                    <a:pt x="293" y="133"/>
                  </a:cubicBezTo>
                  <a:cubicBezTo>
                    <a:pt x="254" y="140"/>
                    <a:pt x="228" y="104"/>
                    <a:pt x="192" y="101"/>
                  </a:cubicBezTo>
                  <a:cubicBezTo>
                    <a:pt x="131" y="85"/>
                    <a:pt x="95" y="109"/>
                    <a:pt x="85" y="167"/>
                  </a:cubicBezTo>
                  <a:cubicBezTo>
                    <a:pt x="81" y="193"/>
                    <a:pt x="94" y="216"/>
                    <a:pt x="94" y="240"/>
                  </a:cubicBezTo>
                  <a:cubicBezTo>
                    <a:pt x="93" y="241"/>
                    <a:pt x="93" y="241"/>
                    <a:pt x="93" y="241"/>
                  </a:cubicBezTo>
                  <a:cubicBezTo>
                    <a:pt x="89" y="244"/>
                    <a:pt x="86" y="247"/>
                    <a:pt x="82" y="250"/>
                  </a:cubicBezTo>
                  <a:cubicBezTo>
                    <a:pt x="54" y="235"/>
                    <a:pt x="33" y="248"/>
                    <a:pt x="17" y="270"/>
                  </a:cubicBezTo>
                  <a:cubicBezTo>
                    <a:pt x="0" y="294"/>
                    <a:pt x="6" y="318"/>
                    <a:pt x="20" y="341"/>
                  </a:cubicBezTo>
                  <a:cubicBezTo>
                    <a:pt x="36" y="369"/>
                    <a:pt x="67" y="378"/>
                    <a:pt x="93" y="393"/>
                  </a:cubicBezTo>
                  <a:cubicBezTo>
                    <a:pt x="87" y="419"/>
                    <a:pt x="73" y="447"/>
                    <a:pt x="106" y="464"/>
                  </a:cubicBezTo>
                  <a:cubicBezTo>
                    <a:pt x="128" y="475"/>
                    <a:pt x="148" y="470"/>
                    <a:pt x="160" y="447"/>
                  </a:cubicBezTo>
                  <a:cubicBezTo>
                    <a:pt x="160" y="447"/>
                    <a:pt x="160" y="447"/>
                    <a:pt x="160" y="447"/>
                  </a:cubicBezTo>
                  <a:cubicBezTo>
                    <a:pt x="173" y="440"/>
                    <a:pt x="182" y="432"/>
                    <a:pt x="193" y="454"/>
                  </a:cubicBezTo>
                  <a:cubicBezTo>
                    <a:pt x="225" y="518"/>
                    <a:pt x="270" y="527"/>
                    <a:pt x="324" y="479"/>
                  </a:cubicBezTo>
                  <a:cubicBezTo>
                    <a:pt x="347" y="458"/>
                    <a:pt x="357" y="457"/>
                    <a:pt x="378" y="482"/>
                  </a:cubicBezTo>
                  <a:cubicBezTo>
                    <a:pt x="396" y="504"/>
                    <a:pt x="426" y="510"/>
                    <a:pt x="449" y="485"/>
                  </a:cubicBezTo>
                  <a:cubicBezTo>
                    <a:pt x="469" y="462"/>
                    <a:pt x="481" y="472"/>
                    <a:pt x="495" y="490"/>
                  </a:cubicBezTo>
                  <a:cubicBezTo>
                    <a:pt x="535" y="547"/>
                    <a:pt x="588" y="550"/>
                    <a:pt x="636" y="495"/>
                  </a:cubicBezTo>
                  <a:cubicBezTo>
                    <a:pt x="658" y="469"/>
                    <a:pt x="670" y="448"/>
                    <a:pt x="708" y="481"/>
                  </a:cubicBezTo>
                  <a:cubicBezTo>
                    <a:pt x="747" y="513"/>
                    <a:pt x="804" y="488"/>
                    <a:pt x="831" y="436"/>
                  </a:cubicBezTo>
                  <a:cubicBezTo>
                    <a:pt x="831" y="436"/>
                    <a:pt x="831" y="436"/>
                    <a:pt x="831" y="436"/>
                  </a:cubicBezTo>
                  <a:cubicBezTo>
                    <a:pt x="865" y="385"/>
                    <a:pt x="851" y="334"/>
                    <a:pt x="828" y="284"/>
                  </a:cubicBezTo>
                  <a:close/>
                  <a:moveTo>
                    <a:pt x="735" y="404"/>
                  </a:moveTo>
                  <a:cubicBezTo>
                    <a:pt x="737" y="403"/>
                    <a:pt x="739" y="402"/>
                    <a:pt x="741" y="401"/>
                  </a:cubicBezTo>
                  <a:cubicBezTo>
                    <a:pt x="739" y="402"/>
                    <a:pt x="737" y="403"/>
                    <a:pt x="735" y="404"/>
                  </a:cubicBezTo>
                  <a:close/>
                  <a:moveTo>
                    <a:pt x="93" y="393"/>
                  </a:moveTo>
                  <a:cubicBezTo>
                    <a:pt x="93" y="393"/>
                    <a:pt x="93" y="393"/>
                    <a:pt x="93" y="393"/>
                  </a:cubicBezTo>
                  <a:cubicBezTo>
                    <a:pt x="93" y="393"/>
                    <a:pt x="93" y="393"/>
                    <a:pt x="93" y="393"/>
                  </a:cubicBezTo>
                  <a:cubicBezTo>
                    <a:pt x="93" y="393"/>
                    <a:pt x="93" y="393"/>
                    <a:pt x="93" y="393"/>
                  </a:cubicBezTo>
                  <a:close/>
                  <a:moveTo>
                    <a:pt x="154" y="449"/>
                  </a:moveTo>
                  <a:cubicBezTo>
                    <a:pt x="156" y="449"/>
                    <a:pt x="158" y="448"/>
                    <a:pt x="160" y="447"/>
                  </a:cubicBezTo>
                  <a:cubicBezTo>
                    <a:pt x="158" y="448"/>
                    <a:pt x="156" y="449"/>
                    <a:pt x="154" y="449"/>
                  </a:cubicBezTo>
                  <a:close/>
                </a:path>
              </a:pathLst>
            </a:custGeom>
            <a:solidFill>
              <a:srgbClr val="75A9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6" name="Freeform 64">
              <a:extLst>
                <a:ext uri="{FF2B5EF4-FFF2-40B4-BE49-F238E27FC236}">
                  <a16:creationId xmlns:a16="http://schemas.microsoft.com/office/drawing/2014/main" id="{8B641B98-1D42-44B9-8458-6C22F3C9AD67}"/>
                </a:ext>
              </a:extLst>
            </p:cNvPr>
            <p:cNvSpPr>
              <a:spLocks/>
            </p:cNvSpPr>
            <p:nvPr/>
          </p:nvSpPr>
          <p:spPr bwMode="auto">
            <a:xfrm>
              <a:off x="6326188" y="2730500"/>
              <a:ext cx="554038" cy="1052513"/>
            </a:xfrm>
            <a:custGeom>
              <a:avLst/>
              <a:gdLst>
                <a:gd name="T0" fmla="*/ 211 w 222"/>
                <a:gd name="T1" fmla="*/ 370 h 422"/>
                <a:gd name="T2" fmla="*/ 198 w 222"/>
                <a:gd name="T3" fmla="*/ 118 h 422"/>
                <a:gd name="T4" fmla="*/ 187 w 222"/>
                <a:gd name="T5" fmla="*/ 53 h 422"/>
                <a:gd name="T6" fmla="*/ 157 w 222"/>
                <a:gd name="T7" fmla="*/ 110 h 422"/>
                <a:gd name="T8" fmla="*/ 140 w 222"/>
                <a:gd name="T9" fmla="*/ 151 h 422"/>
                <a:gd name="T10" fmla="*/ 112 w 222"/>
                <a:gd name="T11" fmla="*/ 111 h 422"/>
                <a:gd name="T12" fmla="*/ 46 w 222"/>
                <a:gd name="T13" fmla="*/ 12 h 422"/>
                <a:gd name="T14" fmla="*/ 22 w 222"/>
                <a:gd name="T15" fmla="*/ 9 h 422"/>
                <a:gd name="T16" fmla="*/ 25 w 222"/>
                <a:gd name="T17" fmla="*/ 33 h 422"/>
                <a:gd name="T18" fmla="*/ 47 w 222"/>
                <a:gd name="T19" fmla="*/ 115 h 422"/>
                <a:gd name="T20" fmla="*/ 47 w 222"/>
                <a:gd name="T21" fmla="*/ 115 h 422"/>
                <a:gd name="T22" fmla="*/ 23 w 222"/>
                <a:gd name="T23" fmla="*/ 329 h 422"/>
                <a:gd name="T24" fmla="*/ 23 w 222"/>
                <a:gd name="T25" fmla="*/ 329 h 422"/>
                <a:gd name="T26" fmla="*/ 23 w 222"/>
                <a:gd name="T27" fmla="*/ 329 h 422"/>
                <a:gd name="T28" fmla="*/ 31 w 222"/>
                <a:gd name="T29" fmla="*/ 382 h 422"/>
                <a:gd name="T30" fmla="*/ 179 w 222"/>
                <a:gd name="T31" fmla="*/ 416 h 422"/>
                <a:gd name="T32" fmla="*/ 211 w 222"/>
                <a:gd name="T33" fmla="*/ 370 h 4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2" h="422">
                  <a:moveTo>
                    <a:pt x="211" y="370"/>
                  </a:moveTo>
                  <a:cubicBezTo>
                    <a:pt x="194" y="287"/>
                    <a:pt x="195" y="202"/>
                    <a:pt x="198" y="118"/>
                  </a:cubicBezTo>
                  <a:cubicBezTo>
                    <a:pt x="199" y="95"/>
                    <a:pt x="222" y="59"/>
                    <a:pt x="187" y="53"/>
                  </a:cubicBezTo>
                  <a:cubicBezTo>
                    <a:pt x="152" y="47"/>
                    <a:pt x="169" y="90"/>
                    <a:pt x="157" y="110"/>
                  </a:cubicBezTo>
                  <a:cubicBezTo>
                    <a:pt x="150" y="123"/>
                    <a:pt x="161" y="148"/>
                    <a:pt x="140" y="151"/>
                  </a:cubicBezTo>
                  <a:cubicBezTo>
                    <a:pt x="117" y="153"/>
                    <a:pt x="119" y="126"/>
                    <a:pt x="112" y="111"/>
                  </a:cubicBezTo>
                  <a:cubicBezTo>
                    <a:pt x="94" y="75"/>
                    <a:pt x="90" y="31"/>
                    <a:pt x="46" y="12"/>
                  </a:cubicBezTo>
                  <a:cubicBezTo>
                    <a:pt x="38" y="9"/>
                    <a:pt x="31" y="0"/>
                    <a:pt x="22" y="9"/>
                  </a:cubicBezTo>
                  <a:cubicBezTo>
                    <a:pt x="14" y="17"/>
                    <a:pt x="21" y="25"/>
                    <a:pt x="25" y="33"/>
                  </a:cubicBezTo>
                  <a:cubicBezTo>
                    <a:pt x="39" y="59"/>
                    <a:pt x="43" y="87"/>
                    <a:pt x="47" y="115"/>
                  </a:cubicBezTo>
                  <a:cubicBezTo>
                    <a:pt x="47" y="115"/>
                    <a:pt x="47" y="115"/>
                    <a:pt x="47" y="115"/>
                  </a:cubicBezTo>
                  <a:cubicBezTo>
                    <a:pt x="49" y="188"/>
                    <a:pt x="44" y="259"/>
                    <a:pt x="23" y="329"/>
                  </a:cubicBezTo>
                  <a:cubicBezTo>
                    <a:pt x="23" y="329"/>
                    <a:pt x="23" y="329"/>
                    <a:pt x="23" y="329"/>
                  </a:cubicBezTo>
                  <a:cubicBezTo>
                    <a:pt x="23" y="329"/>
                    <a:pt x="23" y="329"/>
                    <a:pt x="23" y="329"/>
                  </a:cubicBezTo>
                  <a:cubicBezTo>
                    <a:pt x="0" y="351"/>
                    <a:pt x="13" y="367"/>
                    <a:pt x="31" y="382"/>
                  </a:cubicBezTo>
                  <a:cubicBezTo>
                    <a:pt x="75" y="419"/>
                    <a:pt x="126" y="422"/>
                    <a:pt x="179" y="416"/>
                  </a:cubicBezTo>
                  <a:cubicBezTo>
                    <a:pt x="207" y="413"/>
                    <a:pt x="218" y="403"/>
                    <a:pt x="211" y="370"/>
                  </a:cubicBezTo>
                  <a:close/>
                </a:path>
              </a:pathLst>
            </a:custGeom>
            <a:solidFill>
              <a:srgbClr val="92B6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7" name="Freeform 65">
              <a:extLst>
                <a:ext uri="{FF2B5EF4-FFF2-40B4-BE49-F238E27FC236}">
                  <a16:creationId xmlns:a16="http://schemas.microsoft.com/office/drawing/2014/main" id="{E6AEE185-5C4D-4F9A-91B7-D75357FF5B18}"/>
                </a:ext>
              </a:extLst>
            </p:cNvPr>
            <p:cNvSpPr>
              <a:spLocks/>
            </p:cNvSpPr>
            <p:nvPr/>
          </p:nvSpPr>
          <p:spPr bwMode="auto">
            <a:xfrm>
              <a:off x="3760788" y="2024063"/>
              <a:ext cx="223838" cy="196850"/>
            </a:xfrm>
            <a:custGeom>
              <a:avLst/>
              <a:gdLst>
                <a:gd name="T0" fmla="*/ 0 w 90"/>
                <a:gd name="T1" fmla="*/ 61 h 79"/>
                <a:gd name="T2" fmla="*/ 90 w 90"/>
                <a:gd name="T3" fmla="*/ 39 h 79"/>
                <a:gd name="T4" fmla="*/ 10 w 90"/>
                <a:gd name="T5" fmla="*/ 73 h 79"/>
                <a:gd name="T6" fmla="*/ 0 w 90"/>
                <a:gd name="T7" fmla="*/ 61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0" h="79">
                  <a:moveTo>
                    <a:pt x="0" y="61"/>
                  </a:moveTo>
                  <a:cubicBezTo>
                    <a:pt x="25" y="33"/>
                    <a:pt x="49" y="0"/>
                    <a:pt x="90" y="39"/>
                  </a:cubicBezTo>
                  <a:cubicBezTo>
                    <a:pt x="60" y="42"/>
                    <a:pt x="30" y="43"/>
                    <a:pt x="10" y="73"/>
                  </a:cubicBezTo>
                  <a:cubicBezTo>
                    <a:pt x="7" y="79"/>
                    <a:pt x="3" y="66"/>
                    <a:pt x="0" y="61"/>
                  </a:cubicBezTo>
                  <a:close/>
                </a:path>
              </a:pathLst>
            </a:custGeom>
            <a:solidFill>
              <a:srgbClr val="DAE7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8" name="Freeform 66">
              <a:extLst>
                <a:ext uri="{FF2B5EF4-FFF2-40B4-BE49-F238E27FC236}">
                  <a16:creationId xmlns:a16="http://schemas.microsoft.com/office/drawing/2014/main" id="{8BDD20C1-1FD1-448E-8A56-A8E75812E41A}"/>
                </a:ext>
              </a:extLst>
            </p:cNvPr>
            <p:cNvSpPr>
              <a:spLocks/>
            </p:cNvSpPr>
            <p:nvPr/>
          </p:nvSpPr>
          <p:spPr bwMode="auto">
            <a:xfrm>
              <a:off x="5954713" y="5194300"/>
              <a:ext cx="768350" cy="357188"/>
            </a:xfrm>
            <a:custGeom>
              <a:avLst/>
              <a:gdLst>
                <a:gd name="T0" fmla="*/ 282 w 308"/>
                <a:gd name="T1" fmla="*/ 24 h 143"/>
                <a:gd name="T2" fmla="*/ 299 w 308"/>
                <a:gd name="T3" fmla="*/ 61 h 143"/>
                <a:gd name="T4" fmla="*/ 238 w 308"/>
                <a:gd name="T5" fmla="*/ 67 h 143"/>
                <a:gd name="T6" fmla="*/ 183 w 308"/>
                <a:gd name="T7" fmla="*/ 96 h 143"/>
                <a:gd name="T8" fmla="*/ 138 w 308"/>
                <a:gd name="T9" fmla="*/ 133 h 143"/>
                <a:gd name="T10" fmla="*/ 44 w 308"/>
                <a:gd name="T11" fmla="*/ 128 h 143"/>
                <a:gd name="T12" fmla="*/ 0 w 308"/>
                <a:gd name="T13" fmla="*/ 100 h 143"/>
                <a:gd name="T14" fmla="*/ 61 w 308"/>
                <a:gd name="T15" fmla="*/ 62 h 143"/>
                <a:gd name="T16" fmla="*/ 152 w 308"/>
                <a:gd name="T17" fmla="*/ 56 h 143"/>
                <a:gd name="T18" fmla="*/ 212 w 308"/>
                <a:gd name="T19" fmla="*/ 38 h 143"/>
                <a:gd name="T20" fmla="*/ 282 w 308"/>
                <a:gd name="T21" fmla="*/ 24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08" h="143">
                  <a:moveTo>
                    <a:pt x="282" y="24"/>
                  </a:moveTo>
                  <a:cubicBezTo>
                    <a:pt x="297" y="32"/>
                    <a:pt x="308" y="44"/>
                    <a:pt x="299" y="61"/>
                  </a:cubicBezTo>
                  <a:cubicBezTo>
                    <a:pt x="282" y="91"/>
                    <a:pt x="258" y="59"/>
                    <a:pt x="238" y="67"/>
                  </a:cubicBezTo>
                  <a:cubicBezTo>
                    <a:pt x="206" y="51"/>
                    <a:pt x="182" y="48"/>
                    <a:pt x="183" y="96"/>
                  </a:cubicBezTo>
                  <a:cubicBezTo>
                    <a:pt x="184" y="125"/>
                    <a:pt x="164" y="143"/>
                    <a:pt x="138" y="133"/>
                  </a:cubicBezTo>
                  <a:cubicBezTo>
                    <a:pt x="105" y="122"/>
                    <a:pt x="77" y="119"/>
                    <a:pt x="44" y="128"/>
                  </a:cubicBezTo>
                  <a:cubicBezTo>
                    <a:pt x="24" y="134"/>
                    <a:pt x="4" y="125"/>
                    <a:pt x="0" y="100"/>
                  </a:cubicBezTo>
                  <a:cubicBezTo>
                    <a:pt x="27" y="97"/>
                    <a:pt x="45" y="81"/>
                    <a:pt x="61" y="62"/>
                  </a:cubicBezTo>
                  <a:cubicBezTo>
                    <a:pt x="102" y="111"/>
                    <a:pt x="117" y="110"/>
                    <a:pt x="152" y="56"/>
                  </a:cubicBezTo>
                  <a:cubicBezTo>
                    <a:pt x="166" y="35"/>
                    <a:pt x="174" y="0"/>
                    <a:pt x="212" y="38"/>
                  </a:cubicBezTo>
                  <a:cubicBezTo>
                    <a:pt x="228" y="55"/>
                    <a:pt x="263" y="52"/>
                    <a:pt x="282" y="24"/>
                  </a:cubicBezTo>
                  <a:close/>
                </a:path>
              </a:pathLst>
            </a:custGeom>
            <a:solidFill>
              <a:srgbClr val="5A81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9" name="Freeform 67">
              <a:extLst>
                <a:ext uri="{FF2B5EF4-FFF2-40B4-BE49-F238E27FC236}">
                  <a16:creationId xmlns:a16="http://schemas.microsoft.com/office/drawing/2014/main" id="{FDC953DB-1EDC-402F-B900-1C93C5C38EE8}"/>
                </a:ext>
              </a:extLst>
            </p:cNvPr>
            <p:cNvSpPr>
              <a:spLocks/>
            </p:cNvSpPr>
            <p:nvPr/>
          </p:nvSpPr>
          <p:spPr bwMode="auto">
            <a:xfrm>
              <a:off x="6169026" y="4841875"/>
              <a:ext cx="200025" cy="163513"/>
            </a:xfrm>
            <a:custGeom>
              <a:avLst/>
              <a:gdLst>
                <a:gd name="T0" fmla="*/ 0 w 80"/>
                <a:gd name="T1" fmla="*/ 65 h 65"/>
                <a:gd name="T2" fmla="*/ 80 w 80"/>
                <a:gd name="T3" fmla="*/ 7 h 65"/>
                <a:gd name="T4" fmla="*/ 0 w 80"/>
                <a:gd name="T5" fmla="*/ 6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0" h="65">
                  <a:moveTo>
                    <a:pt x="0" y="65"/>
                  </a:moveTo>
                  <a:cubicBezTo>
                    <a:pt x="12" y="30"/>
                    <a:pt x="28" y="0"/>
                    <a:pt x="80" y="7"/>
                  </a:cubicBezTo>
                  <a:cubicBezTo>
                    <a:pt x="48" y="30"/>
                    <a:pt x="24" y="48"/>
                    <a:pt x="0" y="65"/>
                  </a:cubicBezTo>
                  <a:close/>
                </a:path>
              </a:pathLst>
            </a:custGeom>
            <a:solidFill>
              <a:srgbClr val="BED6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0" name="Freeform 68">
              <a:extLst>
                <a:ext uri="{FF2B5EF4-FFF2-40B4-BE49-F238E27FC236}">
                  <a16:creationId xmlns:a16="http://schemas.microsoft.com/office/drawing/2014/main" id="{A3C508A9-72A2-4651-9E64-32CA89EF59AE}"/>
                </a:ext>
              </a:extLst>
            </p:cNvPr>
            <p:cNvSpPr>
              <a:spLocks/>
            </p:cNvSpPr>
            <p:nvPr/>
          </p:nvSpPr>
          <p:spPr bwMode="auto">
            <a:xfrm>
              <a:off x="3748088" y="4810125"/>
              <a:ext cx="254000" cy="304800"/>
            </a:xfrm>
            <a:custGeom>
              <a:avLst/>
              <a:gdLst>
                <a:gd name="T0" fmla="*/ 20 w 102"/>
                <a:gd name="T1" fmla="*/ 122 h 122"/>
                <a:gd name="T2" fmla="*/ 30 w 102"/>
                <a:gd name="T3" fmla="*/ 45 h 122"/>
                <a:gd name="T4" fmla="*/ 102 w 102"/>
                <a:gd name="T5" fmla="*/ 25 h 122"/>
                <a:gd name="T6" fmla="*/ 20 w 102"/>
                <a:gd name="T7" fmla="*/ 122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2" h="122">
                  <a:moveTo>
                    <a:pt x="20" y="122"/>
                  </a:moveTo>
                  <a:cubicBezTo>
                    <a:pt x="0" y="93"/>
                    <a:pt x="7" y="66"/>
                    <a:pt x="30" y="45"/>
                  </a:cubicBezTo>
                  <a:cubicBezTo>
                    <a:pt x="49" y="27"/>
                    <a:pt x="70" y="0"/>
                    <a:pt x="102" y="25"/>
                  </a:cubicBezTo>
                  <a:cubicBezTo>
                    <a:pt x="54" y="39"/>
                    <a:pt x="26" y="72"/>
                    <a:pt x="20" y="122"/>
                  </a:cubicBezTo>
                  <a:close/>
                </a:path>
              </a:pathLst>
            </a:custGeom>
            <a:solidFill>
              <a:srgbClr val="C5DA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pic>
        <p:nvPicPr>
          <p:cNvPr id="73" name="Imagen 72">
            <a:extLst>
              <a:ext uri="{FF2B5EF4-FFF2-40B4-BE49-F238E27FC236}">
                <a16:creationId xmlns:a16="http://schemas.microsoft.com/office/drawing/2014/main" id="{1AC56BDA-02CE-410D-BCE5-544C1D1A78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5092" y="1697910"/>
            <a:ext cx="4727228" cy="4746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16321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2968;p70">
            <a:extLst>
              <a:ext uri="{FF2B5EF4-FFF2-40B4-BE49-F238E27FC236}">
                <a16:creationId xmlns:a16="http://schemas.microsoft.com/office/drawing/2014/main" id="{2B380C9E-3CC0-4A85-8940-4BE50027A27F}"/>
              </a:ext>
            </a:extLst>
          </p:cNvPr>
          <p:cNvSpPr txBox="1">
            <a:spLocks/>
          </p:cNvSpPr>
          <p:nvPr/>
        </p:nvSpPr>
        <p:spPr>
          <a:xfrm>
            <a:off x="263432" y="217250"/>
            <a:ext cx="4811184" cy="76411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Chau Philomene One"/>
              <a:buNone/>
              <a:defRPr sz="3000" b="0" i="0" u="none" strike="noStrike" cap="none">
                <a:solidFill>
                  <a:schemeClr val="accent2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Chau Philomene One"/>
              <a:buNone/>
              <a:defRPr sz="3000" b="0" i="0" u="none" strike="noStrike" cap="none">
                <a:solidFill>
                  <a:schemeClr val="accent2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Chau Philomene One"/>
              <a:buNone/>
              <a:defRPr sz="3000" b="0" i="0" u="none" strike="noStrike" cap="none">
                <a:solidFill>
                  <a:schemeClr val="accent2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Chau Philomene One"/>
              <a:buNone/>
              <a:defRPr sz="3000" b="0" i="0" u="none" strike="noStrike" cap="none">
                <a:solidFill>
                  <a:schemeClr val="accent2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Chau Philomene One"/>
              <a:buNone/>
              <a:defRPr sz="3000" b="0" i="0" u="none" strike="noStrike" cap="none">
                <a:solidFill>
                  <a:schemeClr val="accent2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Chau Philomene One"/>
              <a:buNone/>
              <a:defRPr sz="3000" b="0" i="0" u="none" strike="noStrike" cap="none">
                <a:solidFill>
                  <a:schemeClr val="accent2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Chau Philomene One"/>
              <a:buNone/>
              <a:defRPr sz="3000" b="0" i="0" u="none" strike="noStrike" cap="none">
                <a:solidFill>
                  <a:schemeClr val="accent2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Chau Philomene One"/>
              <a:buNone/>
              <a:defRPr sz="3000" b="0" i="0" u="none" strike="noStrike" cap="none">
                <a:solidFill>
                  <a:schemeClr val="accent2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Chau Philomene One"/>
              <a:buNone/>
              <a:defRPr sz="3000" b="0" i="0" u="none" strike="noStrike" cap="none">
                <a:solidFill>
                  <a:schemeClr val="accent2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9pPr>
          </a:lstStyle>
          <a:p>
            <a:r>
              <a:rPr lang="es-PE" sz="4000" dirty="0">
                <a:solidFill>
                  <a:srgbClr val="7FB33B"/>
                </a:solidFill>
                <a:latin typeface="+mj-lt"/>
              </a:rPr>
              <a:t>RESOURCES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937DA66-056A-48BB-810E-2D6DDD0D37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569" y="823904"/>
            <a:ext cx="6118758" cy="5816846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1E1C0F36-C3CA-4D96-94E8-F3AFCEE845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10464" y="1510749"/>
            <a:ext cx="4703075" cy="4832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48313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2968;p70">
            <a:extLst>
              <a:ext uri="{FF2B5EF4-FFF2-40B4-BE49-F238E27FC236}">
                <a16:creationId xmlns:a16="http://schemas.microsoft.com/office/drawing/2014/main" id="{2B380C9E-3CC0-4A85-8940-4BE50027A27F}"/>
              </a:ext>
            </a:extLst>
          </p:cNvPr>
          <p:cNvSpPr txBox="1">
            <a:spLocks/>
          </p:cNvSpPr>
          <p:nvPr/>
        </p:nvSpPr>
        <p:spPr>
          <a:xfrm>
            <a:off x="263432" y="217250"/>
            <a:ext cx="4811184" cy="76411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Chau Philomene One"/>
              <a:buNone/>
              <a:defRPr sz="3000" b="0" i="0" u="none" strike="noStrike" cap="none">
                <a:solidFill>
                  <a:schemeClr val="accent2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Chau Philomene One"/>
              <a:buNone/>
              <a:defRPr sz="3000" b="0" i="0" u="none" strike="noStrike" cap="none">
                <a:solidFill>
                  <a:schemeClr val="accent2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Chau Philomene One"/>
              <a:buNone/>
              <a:defRPr sz="3000" b="0" i="0" u="none" strike="noStrike" cap="none">
                <a:solidFill>
                  <a:schemeClr val="accent2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Chau Philomene One"/>
              <a:buNone/>
              <a:defRPr sz="3000" b="0" i="0" u="none" strike="noStrike" cap="none">
                <a:solidFill>
                  <a:schemeClr val="accent2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Chau Philomene One"/>
              <a:buNone/>
              <a:defRPr sz="3000" b="0" i="0" u="none" strike="noStrike" cap="none">
                <a:solidFill>
                  <a:schemeClr val="accent2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Chau Philomene One"/>
              <a:buNone/>
              <a:defRPr sz="3000" b="0" i="0" u="none" strike="noStrike" cap="none">
                <a:solidFill>
                  <a:schemeClr val="accent2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Chau Philomene One"/>
              <a:buNone/>
              <a:defRPr sz="3000" b="0" i="0" u="none" strike="noStrike" cap="none">
                <a:solidFill>
                  <a:schemeClr val="accent2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Chau Philomene One"/>
              <a:buNone/>
              <a:defRPr sz="3000" b="0" i="0" u="none" strike="noStrike" cap="none">
                <a:solidFill>
                  <a:schemeClr val="accent2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Chau Philomene One"/>
              <a:buNone/>
              <a:defRPr sz="3000" b="0" i="0" u="none" strike="noStrike" cap="none">
                <a:solidFill>
                  <a:schemeClr val="accent2"/>
                </a:solidFill>
                <a:latin typeface="Chau Philomene One"/>
                <a:ea typeface="Chau Philomene One"/>
                <a:cs typeface="Chau Philomene One"/>
                <a:sym typeface="Chau Philomene One"/>
              </a:defRPr>
            </a:lvl9pPr>
          </a:lstStyle>
          <a:p>
            <a:r>
              <a:rPr lang="es-PE" sz="4000" dirty="0">
                <a:solidFill>
                  <a:srgbClr val="7FB33B"/>
                </a:solidFill>
                <a:latin typeface="+mj-lt"/>
              </a:rPr>
              <a:t>RESOURCES</a:t>
            </a:r>
          </a:p>
        </p:txBody>
      </p:sp>
      <p:sp>
        <p:nvSpPr>
          <p:cNvPr id="13" name="Freeform 5">
            <a:extLst>
              <a:ext uri="{FF2B5EF4-FFF2-40B4-BE49-F238E27FC236}">
                <a16:creationId xmlns:a16="http://schemas.microsoft.com/office/drawing/2014/main" id="{17673033-238C-4B41-A3FC-E87B923F0AD1}"/>
              </a:ext>
            </a:extLst>
          </p:cNvPr>
          <p:cNvSpPr>
            <a:spLocks/>
          </p:cNvSpPr>
          <p:nvPr/>
        </p:nvSpPr>
        <p:spPr bwMode="auto">
          <a:xfrm>
            <a:off x="6205538" y="2646363"/>
            <a:ext cx="2184400" cy="1976438"/>
          </a:xfrm>
          <a:custGeom>
            <a:avLst/>
            <a:gdLst>
              <a:gd name="T0" fmla="*/ 656 w 1040"/>
              <a:gd name="T1" fmla="*/ 85 h 941"/>
              <a:gd name="T2" fmla="*/ 809 w 1040"/>
              <a:gd name="T3" fmla="*/ 66 h 941"/>
              <a:gd name="T4" fmla="*/ 878 w 1040"/>
              <a:gd name="T5" fmla="*/ 204 h 941"/>
              <a:gd name="T6" fmla="*/ 1015 w 1040"/>
              <a:gd name="T7" fmla="*/ 274 h 941"/>
              <a:gd name="T8" fmla="*/ 984 w 1040"/>
              <a:gd name="T9" fmla="*/ 419 h 941"/>
              <a:gd name="T10" fmla="*/ 1006 w 1040"/>
              <a:gd name="T11" fmla="*/ 432 h 941"/>
              <a:gd name="T12" fmla="*/ 1039 w 1040"/>
              <a:gd name="T13" fmla="*/ 510 h 941"/>
              <a:gd name="T14" fmla="*/ 992 w 1040"/>
              <a:gd name="T15" fmla="*/ 632 h 941"/>
              <a:gd name="T16" fmla="*/ 901 w 1040"/>
              <a:gd name="T17" fmla="*/ 701 h 941"/>
              <a:gd name="T18" fmla="*/ 911 w 1040"/>
              <a:gd name="T19" fmla="*/ 726 h 941"/>
              <a:gd name="T20" fmla="*/ 891 w 1040"/>
              <a:gd name="T21" fmla="*/ 784 h 941"/>
              <a:gd name="T22" fmla="*/ 815 w 1040"/>
              <a:gd name="T23" fmla="*/ 820 h 941"/>
              <a:gd name="T24" fmla="*/ 767 w 1040"/>
              <a:gd name="T25" fmla="*/ 862 h 941"/>
              <a:gd name="T26" fmla="*/ 757 w 1040"/>
              <a:gd name="T27" fmla="*/ 885 h 941"/>
              <a:gd name="T28" fmla="*/ 686 w 1040"/>
              <a:gd name="T29" fmla="*/ 933 h 941"/>
              <a:gd name="T30" fmla="*/ 653 w 1040"/>
              <a:gd name="T31" fmla="*/ 922 h 941"/>
              <a:gd name="T32" fmla="*/ 596 w 1040"/>
              <a:gd name="T33" fmla="*/ 904 h 941"/>
              <a:gd name="T34" fmla="*/ 547 w 1040"/>
              <a:gd name="T35" fmla="*/ 921 h 941"/>
              <a:gd name="T36" fmla="*/ 446 w 1040"/>
              <a:gd name="T37" fmla="*/ 928 h 941"/>
              <a:gd name="T38" fmla="*/ 377 w 1040"/>
              <a:gd name="T39" fmla="*/ 851 h 941"/>
              <a:gd name="T40" fmla="*/ 376 w 1040"/>
              <a:gd name="T41" fmla="*/ 843 h 941"/>
              <a:gd name="T42" fmla="*/ 370 w 1040"/>
              <a:gd name="T43" fmla="*/ 844 h 941"/>
              <a:gd name="T44" fmla="*/ 363 w 1040"/>
              <a:gd name="T45" fmla="*/ 845 h 941"/>
              <a:gd name="T46" fmla="*/ 370 w 1040"/>
              <a:gd name="T47" fmla="*/ 836 h 941"/>
              <a:gd name="T48" fmla="*/ 415 w 1040"/>
              <a:gd name="T49" fmla="*/ 745 h 941"/>
              <a:gd name="T50" fmla="*/ 398 w 1040"/>
              <a:gd name="T51" fmla="*/ 681 h 941"/>
              <a:gd name="T52" fmla="*/ 395 w 1040"/>
              <a:gd name="T53" fmla="*/ 666 h 941"/>
              <a:gd name="T54" fmla="*/ 398 w 1040"/>
              <a:gd name="T55" fmla="*/ 504 h 941"/>
              <a:gd name="T56" fmla="*/ 309 w 1040"/>
              <a:gd name="T57" fmla="*/ 411 h 941"/>
              <a:gd name="T58" fmla="*/ 303 w 1040"/>
              <a:gd name="T59" fmla="*/ 403 h 941"/>
              <a:gd name="T60" fmla="*/ 214 w 1040"/>
              <a:gd name="T61" fmla="*/ 288 h 941"/>
              <a:gd name="T62" fmla="*/ 101 w 1040"/>
              <a:gd name="T63" fmla="*/ 290 h 941"/>
              <a:gd name="T64" fmla="*/ 84 w 1040"/>
              <a:gd name="T65" fmla="*/ 288 h 941"/>
              <a:gd name="T66" fmla="*/ 4 w 1040"/>
              <a:gd name="T67" fmla="*/ 248 h 941"/>
              <a:gd name="T68" fmla="*/ 0 w 1040"/>
              <a:gd name="T69" fmla="*/ 247 h 941"/>
              <a:gd name="T70" fmla="*/ 131 w 1040"/>
              <a:gd name="T71" fmla="*/ 193 h 941"/>
              <a:gd name="T72" fmla="*/ 146 w 1040"/>
              <a:gd name="T73" fmla="*/ 149 h 941"/>
              <a:gd name="T74" fmla="*/ 290 w 1040"/>
              <a:gd name="T75" fmla="*/ 51 h 941"/>
              <a:gd name="T76" fmla="*/ 376 w 1040"/>
              <a:gd name="T77" fmla="*/ 73 h 941"/>
              <a:gd name="T78" fmla="*/ 391 w 1040"/>
              <a:gd name="T79" fmla="*/ 70 h 941"/>
              <a:gd name="T80" fmla="*/ 553 w 1040"/>
              <a:gd name="T81" fmla="*/ 14 h 941"/>
              <a:gd name="T82" fmla="*/ 653 w 1040"/>
              <a:gd name="T83" fmla="*/ 81 h 941"/>
              <a:gd name="T84" fmla="*/ 656 w 1040"/>
              <a:gd name="T85" fmla="*/ 85 h 9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040" h="941">
                <a:moveTo>
                  <a:pt x="656" y="85"/>
                </a:moveTo>
                <a:cubicBezTo>
                  <a:pt x="703" y="49"/>
                  <a:pt x="755" y="37"/>
                  <a:pt x="809" y="66"/>
                </a:cubicBezTo>
                <a:cubicBezTo>
                  <a:pt x="863" y="95"/>
                  <a:pt x="882" y="144"/>
                  <a:pt x="878" y="204"/>
                </a:cubicBezTo>
                <a:cubicBezTo>
                  <a:pt x="939" y="198"/>
                  <a:pt x="988" y="217"/>
                  <a:pt x="1015" y="274"/>
                </a:cubicBezTo>
                <a:cubicBezTo>
                  <a:pt x="1040" y="328"/>
                  <a:pt x="1025" y="377"/>
                  <a:pt x="984" y="419"/>
                </a:cubicBezTo>
                <a:cubicBezTo>
                  <a:pt x="991" y="423"/>
                  <a:pt x="999" y="427"/>
                  <a:pt x="1006" y="432"/>
                </a:cubicBezTo>
                <a:cubicBezTo>
                  <a:pt x="1030" y="452"/>
                  <a:pt x="1038" y="480"/>
                  <a:pt x="1039" y="510"/>
                </a:cubicBezTo>
                <a:cubicBezTo>
                  <a:pt x="1040" y="556"/>
                  <a:pt x="1021" y="596"/>
                  <a:pt x="992" y="632"/>
                </a:cubicBezTo>
                <a:cubicBezTo>
                  <a:pt x="968" y="662"/>
                  <a:pt x="938" y="686"/>
                  <a:pt x="901" y="701"/>
                </a:cubicBezTo>
                <a:cubicBezTo>
                  <a:pt x="905" y="709"/>
                  <a:pt x="909" y="717"/>
                  <a:pt x="911" y="726"/>
                </a:cubicBezTo>
                <a:cubicBezTo>
                  <a:pt x="917" y="750"/>
                  <a:pt x="908" y="769"/>
                  <a:pt x="891" y="784"/>
                </a:cubicBezTo>
                <a:cubicBezTo>
                  <a:pt x="869" y="804"/>
                  <a:pt x="843" y="813"/>
                  <a:pt x="815" y="820"/>
                </a:cubicBezTo>
                <a:cubicBezTo>
                  <a:pt x="791" y="825"/>
                  <a:pt x="776" y="839"/>
                  <a:pt x="767" y="862"/>
                </a:cubicBezTo>
                <a:cubicBezTo>
                  <a:pt x="764" y="870"/>
                  <a:pt x="760" y="877"/>
                  <a:pt x="757" y="885"/>
                </a:cubicBezTo>
                <a:cubicBezTo>
                  <a:pt x="744" y="918"/>
                  <a:pt x="716" y="937"/>
                  <a:pt x="686" y="933"/>
                </a:cubicBezTo>
                <a:cubicBezTo>
                  <a:pt x="675" y="932"/>
                  <a:pt x="664" y="927"/>
                  <a:pt x="653" y="922"/>
                </a:cubicBezTo>
                <a:cubicBezTo>
                  <a:pt x="635" y="913"/>
                  <a:pt x="617" y="900"/>
                  <a:pt x="596" y="904"/>
                </a:cubicBezTo>
                <a:cubicBezTo>
                  <a:pt x="579" y="908"/>
                  <a:pt x="562" y="914"/>
                  <a:pt x="547" y="921"/>
                </a:cubicBezTo>
                <a:cubicBezTo>
                  <a:pt x="514" y="936"/>
                  <a:pt x="480" y="941"/>
                  <a:pt x="446" y="928"/>
                </a:cubicBezTo>
                <a:cubicBezTo>
                  <a:pt x="409" y="915"/>
                  <a:pt x="385" y="890"/>
                  <a:pt x="377" y="851"/>
                </a:cubicBezTo>
                <a:cubicBezTo>
                  <a:pt x="377" y="849"/>
                  <a:pt x="376" y="846"/>
                  <a:pt x="376" y="843"/>
                </a:cubicBezTo>
                <a:cubicBezTo>
                  <a:pt x="373" y="843"/>
                  <a:pt x="371" y="844"/>
                  <a:pt x="370" y="844"/>
                </a:cubicBezTo>
                <a:cubicBezTo>
                  <a:pt x="368" y="844"/>
                  <a:pt x="366" y="845"/>
                  <a:pt x="363" y="845"/>
                </a:cubicBezTo>
                <a:cubicBezTo>
                  <a:pt x="365" y="842"/>
                  <a:pt x="367" y="839"/>
                  <a:pt x="370" y="836"/>
                </a:cubicBezTo>
                <a:cubicBezTo>
                  <a:pt x="393" y="810"/>
                  <a:pt x="411" y="781"/>
                  <a:pt x="415" y="745"/>
                </a:cubicBezTo>
                <a:cubicBezTo>
                  <a:pt x="417" y="721"/>
                  <a:pt x="412" y="700"/>
                  <a:pt x="398" y="681"/>
                </a:cubicBezTo>
                <a:cubicBezTo>
                  <a:pt x="394" y="677"/>
                  <a:pt x="393" y="673"/>
                  <a:pt x="395" y="666"/>
                </a:cubicBezTo>
                <a:cubicBezTo>
                  <a:pt x="416" y="613"/>
                  <a:pt x="418" y="558"/>
                  <a:pt x="398" y="504"/>
                </a:cubicBezTo>
                <a:cubicBezTo>
                  <a:pt x="382" y="461"/>
                  <a:pt x="354" y="428"/>
                  <a:pt x="309" y="411"/>
                </a:cubicBezTo>
                <a:cubicBezTo>
                  <a:pt x="307" y="410"/>
                  <a:pt x="303" y="406"/>
                  <a:pt x="303" y="403"/>
                </a:cubicBezTo>
                <a:cubicBezTo>
                  <a:pt x="293" y="350"/>
                  <a:pt x="265" y="309"/>
                  <a:pt x="214" y="288"/>
                </a:cubicBezTo>
                <a:cubicBezTo>
                  <a:pt x="177" y="273"/>
                  <a:pt x="138" y="274"/>
                  <a:pt x="101" y="290"/>
                </a:cubicBezTo>
                <a:cubicBezTo>
                  <a:pt x="94" y="293"/>
                  <a:pt x="90" y="293"/>
                  <a:pt x="84" y="288"/>
                </a:cubicBezTo>
                <a:cubicBezTo>
                  <a:pt x="62" y="266"/>
                  <a:pt x="34" y="254"/>
                  <a:pt x="4" y="248"/>
                </a:cubicBezTo>
                <a:cubicBezTo>
                  <a:pt x="3" y="248"/>
                  <a:pt x="2" y="247"/>
                  <a:pt x="0" y="247"/>
                </a:cubicBezTo>
                <a:cubicBezTo>
                  <a:pt x="18" y="218"/>
                  <a:pt x="73" y="196"/>
                  <a:pt x="131" y="193"/>
                </a:cubicBezTo>
                <a:cubicBezTo>
                  <a:pt x="136" y="178"/>
                  <a:pt x="140" y="163"/>
                  <a:pt x="146" y="149"/>
                </a:cubicBezTo>
                <a:cubicBezTo>
                  <a:pt x="169" y="91"/>
                  <a:pt x="228" y="52"/>
                  <a:pt x="290" y="51"/>
                </a:cubicBezTo>
                <a:cubicBezTo>
                  <a:pt x="321" y="51"/>
                  <a:pt x="350" y="57"/>
                  <a:pt x="376" y="73"/>
                </a:cubicBezTo>
                <a:cubicBezTo>
                  <a:pt x="382" y="77"/>
                  <a:pt x="386" y="75"/>
                  <a:pt x="391" y="70"/>
                </a:cubicBezTo>
                <a:cubicBezTo>
                  <a:pt x="434" y="20"/>
                  <a:pt x="488" y="0"/>
                  <a:pt x="553" y="14"/>
                </a:cubicBezTo>
                <a:cubicBezTo>
                  <a:pt x="595" y="23"/>
                  <a:pt x="628" y="47"/>
                  <a:pt x="653" y="81"/>
                </a:cubicBezTo>
                <a:cubicBezTo>
                  <a:pt x="654" y="83"/>
                  <a:pt x="655" y="84"/>
                  <a:pt x="656" y="85"/>
                </a:cubicBezTo>
                <a:close/>
              </a:path>
            </a:pathLst>
          </a:custGeom>
          <a:solidFill>
            <a:srgbClr val="B7CE2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4" name="Freeform 6">
            <a:extLst>
              <a:ext uri="{FF2B5EF4-FFF2-40B4-BE49-F238E27FC236}">
                <a16:creationId xmlns:a16="http://schemas.microsoft.com/office/drawing/2014/main" id="{478F8FB1-AAE1-48B6-8FA1-3D3FCF2AB2D0}"/>
              </a:ext>
            </a:extLst>
          </p:cNvPr>
          <p:cNvSpPr>
            <a:spLocks/>
          </p:cNvSpPr>
          <p:nvPr/>
        </p:nvSpPr>
        <p:spPr bwMode="auto">
          <a:xfrm>
            <a:off x="5094287" y="3184526"/>
            <a:ext cx="1906588" cy="1765300"/>
          </a:xfrm>
          <a:custGeom>
            <a:avLst/>
            <a:gdLst>
              <a:gd name="T0" fmla="*/ 572 w 908"/>
              <a:gd name="T1" fmla="*/ 787 h 841"/>
              <a:gd name="T2" fmla="*/ 531 w 908"/>
              <a:gd name="T3" fmla="*/ 818 h 841"/>
              <a:gd name="T4" fmla="*/ 424 w 908"/>
              <a:gd name="T5" fmla="*/ 822 h 841"/>
              <a:gd name="T6" fmla="*/ 381 w 908"/>
              <a:gd name="T7" fmla="*/ 805 h 841"/>
              <a:gd name="T8" fmla="*/ 364 w 908"/>
              <a:gd name="T9" fmla="*/ 810 h 841"/>
              <a:gd name="T10" fmla="*/ 264 w 908"/>
              <a:gd name="T11" fmla="*/ 832 h 841"/>
              <a:gd name="T12" fmla="*/ 214 w 908"/>
              <a:gd name="T13" fmla="*/ 777 h 841"/>
              <a:gd name="T14" fmla="*/ 202 w 908"/>
              <a:gd name="T15" fmla="*/ 742 h 841"/>
              <a:gd name="T16" fmla="*/ 160 w 908"/>
              <a:gd name="T17" fmla="*/ 711 h 841"/>
              <a:gd name="T18" fmla="*/ 64 w 908"/>
              <a:gd name="T19" fmla="*/ 676 h 841"/>
              <a:gd name="T20" fmla="*/ 38 w 908"/>
              <a:gd name="T21" fmla="*/ 496 h 841"/>
              <a:gd name="T22" fmla="*/ 80 w 908"/>
              <a:gd name="T23" fmla="*/ 453 h 841"/>
              <a:gd name="T24" fmla="*/ 82 w 908"/>
              <a:gd name="T25" fmla="*/ 442 h 841"/>
              <a:gd name="T26" fmla="*/ 105 w 908"/>
              <a:gd name="T27" fmla="*/ 293 h 841"/>
              <a:gd name="T28" fmla="*/ 199 w 908"/>
              <a:gd name="T29" fmla="*/ 246 h 841"/>
              <a:gd name="T30" fmla="*/ 205 w 908"/>
              <a:gd name="T31" fmla="*/ 245 h 841"/>
              <a:gd name="T32" fmla="*/ 268 w 908"/>
              <a:gd name="T33" fmla="*/ 132 h 841"/>
              <a:gd name="T34" fmla="*/ 398 w 908"/>
              <a:gd name="T35" fmla="*/ 120 h 841"/>
              <a:gd name="T36" fmla="*/ 611 w 908"/>
              <a:gd name="T37" fmla="*/ 95 h 841"/>
              <a:gd name="T38" fmla="*/ 742 w 908"/>
              <a:gd name="T39" fmla="*/ 78 h 841"/>
              <a:gd name="T40" fmla="*/ 790 w 908"/>
              <a:gd name="T41" fmla="*/ 191 h 841"/>
              <a:gd name="T42" fmla="*/ 828 w 908"/>
              <a:gd name="T43" fmla="*/ 196 h 841"/>
              <a:gd name="T44" fmla="*/ 884 w 908"/>
              <a:gd name="T45" fmla="*/ 252 h 841"/>
              <a:gd name="T46" fmla="*/ 877 w 908"/>
              <a:gd name="T47" fmla="*/ 416 h 841"/>
              <a:gd name="T48" fmla="*/ 869 w 908"/>
              <a:gd name="T49" fmla="*/ 431 h 841"/>
              <a:gd name="T50" fmla="*/ 877 w 908"/>
              <a:gd name="T51" fmla="*/ 436 h 841"/>
              <a:gd name="T52" fmla="*/ 902 w 908"/>
              <a:gd name="T53" fmla="*/ 493 h 841"/>
              <a:gd name="T54" fmla="*/ 867 w 908"/>
              <a:gd name="T55" fmla="*/ 554 h 841"/>
              <a:gd name="T56" fmla="*/ 852 w 908"/>
              <a:gd name="T57" fmla="*/ 607 h 841"/>
              <a:gd name="T58" fmla="*/ 858 w 908"/>
              <a:gd name="T59" fmla="*/ 635 h 841"/>
              <a:gd name="T60" fmla="*/ 809 w 908"/>
              <a:gd name="T61" fmla="*/ 704 h 841"/>
              <a:gd name="T62" fmla="*/ 800 w 908"/>
              <a:gd name="T63" fmla="*/ 705 h 841"/>
              <a:gd name="T64" fmla="*/ 733 w 908"/>
              <a:gd name="T65" fmla="*/ 747 h 841"/>
              <a:gd name="T66" fmla="*/ 698 w 908"/>
              <a:gd name="T67" fmla="*/ 791 h 841"/>
              <a:gd name="T68" fmla="*/ 572 w 908"/>
              <a:gd name="T69" fmla="*/ 787 h 8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908" h="841">
                <a:moveTo>
                  <a:pt x="572" y="787"/>
                </a:moveTo>
                <a:cubicBezTo>
                  <a:pt x="558" y="798"/>
                  <a:pt x="545" y="810"/>
                  <a:pt x="531" y="818"/>
                </a:cubicBezTo>
                <a:cubicBezTo>
                  <a:pt x="496" y="837"/>
                  <a:pt x="460" y="834"/>
                  <a:pt x="424" y="822"/>
                </a:cubicBezTo>
                <a:cubicBezTo>
                  <a:pt x="409" y="817"/>
                  <a:pt x="395" y="811"/>
                  <a:pt x="381" y="805"/>
                </a:cubicBezTo>
                <a:cubicBezTo>
                  <a:pt x="374" y="802"/>
                  <a:pt x="369" y="805"/>
                  <a:pt x="364" y="810"/>
                </a:cubicBezTo>
                <a:cubicBezTo>
                  <a:pt x="335" y="838"/>
                  <a:pt x="301" y="841"/>
                  <a:pt x="264" y="832"/>
                </a:cubicBezTo>
                <a:cubicBezTo>
                  <a:pt x="236" y="825"/>
                  <a:pt x="223" y="802"/>
                  <a:pt x="214" y="777"/>
                </a:cubicBezTo>
                <a:cubicBezTo>
                  <a:pt x="210" y="766"/>
                  <a:pt x="206" y="753"/>
                  <a:pt x="202" y="742"/>
                </a:cubicBezTo>
                <a:cubicBezTo>
                  <a:pt x="194" y="719"/>
                  <a:pt x="184" y="711"/>
                  <a:pt x="160" y="711"/>
                </a:cubicBezTo>
                <a:cubicBezTo>
                  <a:pt x="124" y="711"/>
                  <a:pt x="92" y="699"/>
                  <a:pt x="64" y="676"/>
                </a:cubicBezTo>
                <a:cubicBezTo>
                  <a:pt x="11" y="631"/>
                  <a:pt x="0" y="555"/>
                  <a:pt x="38" y="496"/>
                </a:cubicBezTo>
                <a:cubicBezTo>
                  <a:pt x="49" y="479"/>
                  <a:pt x="62" y="464"/>
                  <a:pt x="80" y="453"/>
                </a:cubicBezTo>
                <a:cubicBezTo>
                  <a:pt x="85" y="450"/>
                  <a:pt x="84" y="447"/>
                  <a:pt x="82" y="442"/>
                </a:cubicBezTo>
                <a:cubicBezTo>
                  <a:pt x="61" y="388"/>
                  <a:pt x="66" y="338"/>
                  <a:pt x="105" y="293"/>
                </a:cubicBezTo>
                <a:cubicBezTo>
                  <a:pt x="129" y="264"/>
                  <a:pt x="162" y="250"/>
                  <a:pt x="199" y="246"/>
                </a:cubicBezTo>
                <a:cubicBezTo>
                  <a:pt x="201" y="246"/>
                  <a:pt x="202" y="246"/>
                  <a:pt x="205" y="245"/>
                </a:cubicBezTo>
                <a:cubicBezTo>
                  <a:pt x="208" y="197"/>
                  <a:pt x="228" y="158"/>
                  <a:pt x="268" y="132"/>
                </a:cubicBezTo>
                <a:cubicBezTo>
                  <a:pt x="309" y="106"/>
                  <a:pt x="353" y="103"/>
                  <a:pt x="398" y="120"/>
                </a:cubicBezTo>
                <a:cubicBezTo>
                  <a:pt x="426" y="13"/>
                  <a:pt x="560" y="0"/>
                  <a:pt x="611" y="95"/>
                </a:cubicBezTo>
                <a:cubicBezTo>
                  <a:pt x="651" y="61"/>
                  <a:pt x="695" y="50"/>
                  <a:pt x="742" y="78"/>
                </a:cubicBezTo>
                <a:cubicBezTo>
                  <a:pt x="784" y="103"/>
                  <a:pt x="797" y="145"/>
                  <a:pt x="790" y="191"/>
                </a:cubicBezTo>
                <a:cubicBezTo>
                  <a:pt x="803" y="193"/>
                  <a:pt x="816" y="192"/>
                  <a:pt x="828" y="196"/>
                </a:cubicBezTo>
                <a:cubicBezTo>
                  <a:pt x="855" y="205"/>
                  <a:pt x="873" y="226"/>
                  <a:pt x="884" y="252"/>
                </a:cubicBezTo>
                <a:cubicBezTo>
                  <a:pt x="908" y="307"/>
                  <a:pt x="904" y="362"/>
                  <a:pt x="877" y="416"/>
                </a:cubicBezTo>
                <a:cubicBezTo>
                  <a:pt x="875" y="421"/>
                  <a:pt x="872" y="426"/>
                  <a:pt x="869" y="431"/>
                </a:cubicBezTo>
                <a:cubicBezTo>
                  <a:pt x="872" y="433"/>
                  <a:pt x="874" y="434"/>
                  <a:pt x="877" y="436"/>
                </a:cubicBezTo>
                <a:cubicBezTo>
                  <a:pt x="899" y="448"/>
                  <a:pt x="907" y="468"/>
                  <a:pt x="902" y="493"/>
                </a:cubicBezTo>
                <a:cubicBezTo>
                  <a:pt x="896" y="517"/>
                  <a:pt x="883" y="537"/>
                  <a:pt x="867" y="554"/>
                </a:cubicBezTo>
                <a:cubicBezTo>
                  <a:pt x="853" y="570"/>
                  <a:pt x="847" y="586"/>
                  <a:pt x="852" y="607"/>
                </a:cubicBezTo>
                <a:cubicBezTo>
                  <a:pt x="855" y="616"/>
                  <a:pt x="857" y="625"/>
                  <a:pt x="858" y="635"/>
                </a:cubicBezTo>
                <a:cubicBezTo>
                  <a:pt x="863" y="665"/>
                  <a:pt x="847" y="702"/>
                  <a:pt x="809" y="704"/>
                </a:cubicBezTo>
                <a:cubicBezTo>
                  <a:pt x="806" y="704"/>
                  <a:pt x="803" y="705"/>
                  <a:pt x="800" y="705"/>
                </a:cubicBezTo>
                <a:cubicBezTo>
                  <a:pt x="769" y="706"/>
                  <a:pt x="748" y="721"/>
                  <a:pt x="733" y="747"/>
                </a:cubicBezTo>
                <a:cubicBezTo>
                  <a:pt x="723" y="763"/>
                  <a:pt x="712" y="779"/>
                  <a:pt x="698" y="791"/>
                </a:cubicBezTo>
                <a:cubicBezTo>
                  <a:pt x="662" y="821"/>
                  <a:pt x="608" y="825"/>
                  <a:pt x="572" y="787"/>
                </a:cubicBezTo>
                <a:close/>
              </a:path>
            </a:pathLst>
          </a:custGeom>
          <a:solidFill>
            <a:srgbClr val="B7CE2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5" name="Freeform 7">
            <a:extLst>
              <a:ext uri="{FF2B5EF4-FFF2-40B4-BE49-F238E27FC236}">
                <a16:creationId xmlns:a16="http://schemas.microsoft.com/office/drawing/2014/main" id="{A7968CA6-7161-4E3E-AF6D-B596A131E20E}"/>
              </a:ext>
            </a:extLst>
          </p:cNvPr>
          <p:cNvSpPr>
            <a:spLocks/>
          </p:cNvSpPr>
          <p:nvPr/>
        </p:nvSpPr>
        <p:spPr bwMode="auto">
          <a:xfrm>
            <a:off x="6237288" y="4622801"/>
            <a:ext cx="2017713" cy="2016125"/>
          </a:xfrm>
          <a:custGeom>
            <a:avLst/>
            <a:gdLst>
              <a:gd name="T0" fmla="*/ 0 w 961"/>
              <a:gd name="T1" fmla="*/ 174 h 960"/>
              <a:gd name="T2" fmla="*/ 27 w 961"/>
              <a:gd name="T3" fmla="*/ 157 h 960"/>
              <a:gd name="T4" fmla="*/ 36 w 961"/>
              <a:gd name="T5" fmla="*/ 158 h 960"/>
              <a:gd name="T6" fmla="*/ 106 w 961"/>
              <a:gd name="T7" fmla="*/ 169 h 960"/>
              <a:gd name="T8" fmla="*/ 116 w 961"/>
              <a:gd name="T9" fmla="*/ 176 h 960"/>
              <a:gd name="T10" fmla="*/ 188 w 961"/>
              <a:gd name="T11" fmla="*/ 281 h 960"/>
              <a:gd name="T12" fmla="*/ 247 w 961"/>
              <a:gd name="T13" fmla="*/ 351 h 960"/>
              <a:gd name="T14" fmla="*/ 274 w 961"/>
              <a:gd name="T15" fmla="*/ 370 h 960"/>
              <a:gd name="T16" fmla="*/ 323 w 961"/>
              <a:gd name="T17" fmla="*/ 341 h 960"/>
              <a:gd name="T18" fmla="*/ 314 w 961"/>
              <a:gd name="T19" fmla="*/ 260 h 960"/>
              <a:gd name="T20" fmla="*/ 256 w 961"/>
              <a:gd name="T21" fmla="*/ 62 h 960"/>
              <a:gd name="T22" fmla="*/ 341 w 961"/>
              <a:gd name="T23" fmla="*/ 16 h 960"/>
              <a:gd name="T24" fmla="*/ 363 w 961"/>
              <a:gd name="T25" fmla="*/ 60 h 960"/>
              <a:gd name="T26" fmla="*/ 416 w 961"/>
              <a:gd name="T27" fmla="*/ 134 h 960"/>
              <a:gd name="T28" fmla="*/ 495 w 961"/>
              <a:gd name="T29" fmla="*/ 127 h 960"/>
              <a:gd name="T30" fmla="*/ 526 w 961"/>
              <a:gd name="T31" fmla="*/ 61 h 960"/>
              <a:gd name="T32" fmla="*/ 535 w 961"/>
              <a:gd name="T33" fmla="*/ 28 h 960"/>
              <a:gd name="T34" fmla="*/ 542 w 961"/>
              <a:gd name="T35" fmla="*/ 20 h 960"/>
              <a:gd name="T36" fmla="*/ 578 w 961"/>
              <a:gd name="T37" fmla="*/ 6 h 960"/>
              <a:gd name="T38" fmla="*/ 611 w 961"/>
              <a:gd name="T39" fmla="*/ 14 h 960"/>
              <a:gd name="T40" fmla="*/ 605 w 961"/>
              <a:gd name="T41" fmla="*/ 18 h 960"/>
              <a:gd name="T42" fmla="*/ 630 w 961"/>
              <a:gd name="T43" fmla="*/ 33 h 960"/>
              <a:gd name="T44" fmla="*/ 639 w 961"/>
              <a:gd name="T45" fmla="*/ 53 h 960"/>
              <a:gd name="T46" fmla="*/ 630 w 961"/>
              <a:gd name="T47" fmla="*/ 140 h 960"/>
              <a:gd name="T48" fmla="*/ 632 w 961"/>
              <a:gd name="T49" fmla="*/ 269 h 960"/>
              <a:gd name="T50" fmla="*/ 642 w 961"/>
              <a:gd name="T51" fmla="*/ 299 h 960"/>
              <a:gd name="T52" fmla="*/ 688 w 961"/>
              <a:gd name="T53" fmla="*/ 306 h 960"/>
              <a:gd name="T54" fmla="*/ 753 w 961"/>
              <a:gd name="T55" fmla="*/ 255 h 960"/>
              <a:gd name="T56" fmla="*/ 819 w 961"/>
              <a:gd name="T57" fmla="*/ 174 h 960"/>
              <a:gd name="T58" fmla="*/ 826 w 961"/>
              <a:gd name="T59" fmla="*/ 166 h 960"/>
              <a:gd name="T60" fmla="*/ 961 w 961"/>
              <a:gd name="T61" fmla="*/ 174 h 960"/>
              <a:gd name="T62" fmla="*/ 960 w 961"/>
              <a:gd name="T63" fmla="*/ 180 h 960"/>
              <a:gd name="T64" fmla="*/ 895 w 961"/>
              <a:gd name="T65" fmla="*/ 323 h 960"/>
              <a:gd name="T66" fmla="*/ 842 w 961"/>
              <a:gd name="T67" fmla="*/ 439 h 960"/>
              <a:gd name="T68" fmla="*/ 787 w 961"/>
              <a:gd name="T69" fmla="*/ 625 h 960"/>
              <a:gd name="T70" fmla="*/ 776 w 961"/>
              <a:gd name="T71" fmla="*/ 788 h 960"/>
              <a:gd name="T72" fmla="*/ 783 w 961"/>
              <a:gd name="T73" fmla="*/ 832 h 960"/>
              <a:gd name="T74" fmla="*/ 738 w 961"/>
              <a:gd name="T75" fmla="*/ 920 h 960"/>
              <a:gd name="T76" fmla="*/ 578 w 961"/>
              <a:gd name="T77" fmla="*/ 958 h 960"/>
              <a:gd name="T78" fmla="*/ 471 w 961"/>
              <a:gd name="T79" fmla="*/ 958 h 960"/>
              <a:gd name="T80" fmla="*/ 328 w 961"/>
              <a:gd name="T81" fmla="*/ 933 h 960"/>
              <a:gd name="T82" fmla="*/ 317 w 961"/>
              <a:gd name="T83" fmla="*/ 930 h 960"/>
              <a:gd name="T84" fmla="*/ 278 w 961"/>
              <a:gd name="T85" fmla="*/ 885 h 960"/>
              <a:gd name="T86" fmla="*/ 221 w 961"/>
              <a:gd name="T87" fmla="*/ 610 h 960"/>
              <a:gd name="T88" fmla="*/ 156 w 961"/>
              <a:gd name="T89" fmla="*/ 442 h 960"/>
              <a:gd name="T90" fmla="*/ 100 w 961"/>
              <a:gd name="T91" fmla="*/ 336 h 960"/>
              <a:gd name="T92" fmla="*/ 5 w 961"/>
              <a:gd name="T93" fmla="*/ 184 h 960"/>
              <a:gd name="T94" fmla="*/ 0 w 961"/>
              <a:gd name="T95" fmla="*/ 174 h 9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961" h="960">
                <a:moveTo>
                  <a:pt x="0" y="174"/>
                </a:moveTo>
                <a:cubicBezTo>
                  <a:pt x="10" y="168"/>
                  <a:pt x="18" y="162"/>
                  <a:pt x="27" y="157"/>
                </a:cubicBezTo>
                <a:cubicBezTo>
                  <a:pt x="29" y="156"/>
                  <a:pt x="33" y="156"/>
                  <a:pt x="36" y="158"/>
                </a:cubicBezTo>
                <a:cubicBezTo>
                  <a:pt x="58" y="168"/>
                  <a:pt x="82" y="172"/>
                  <a:pt x="106" y="169"/>
                </a:cubicBezTo>
                <a:cubicBezTo>
                  <a:pt x="109" y="169"/>
                  <a:pt x="114" y="173"/>
                  <a:pt x="116" y="176"/>
                </a:cubicBezTo>
                <a:cubicBezTo>
                  <a:pt x="140" y="211"/>
                  <a:pt x="163" y="247"/>
                  <a:pt x="188" y="281"/>
                </a:cubicBezTo>
                <a:cubicBezTo>
                  <a:pt x="206" y="306"/>
                  <a:pt x="227" y="329"/>
                  <a:pt x="247" y="351"/>
                </a:cubicBezTo>
                <a:cubicBezTo>
                  <a:pt x="254" y="359"/>
                  <a:pt x="264" y="365"/>
                  <a:pt x="274" y="370"/>
                </a:cubicBezTo>
                <a:cubicBezTo>
                  <a:pt x="301" y="385"/>
                  <a:pt x="324" y="372"/>
                  <a:pt x="323" y="341"/>
                </a:cubicBezTo>
                <a:cubicBezTo>
                  <a:pt x="322" y="314"/>
                  <a:pt x="319" y="286"/>
                  <a:pt x="314" y="260"/>
                </a:cubicBezTo>
                <a:cubicBezTo>
                  <a:pt x="302" y="193"/>
                  <a:pt x="279" y="128"/>
                  <a:pt x="256" y="62"/>
                </a:cubicBezTo>
                <a:cubicBezTo>
                  <a:pt x="290" y="59"/>
                  <a:pt x="321" y="49"/>
                  <a:pt x="341" y="16"/>
                </a:cubicBezTo>
                <a:cubicBezTo>
                  <a:pt x="348" y="31"/>
                  <a:pt x="355" y="45"/>
                  <a:pt x="363" y="60"/>
                </a:cubicBezTo>
                <a:cubicBezTo>
                  <a:pt x="376" y="87"/>
                  <a:pt x="393" y="113"/>
                  <a:pt x="416" y="134"/>
                </a:cubicBezTo>
                <a:cubicBezTo>
                  <a:pt x="442" y="158"/>
                  <a:pt x="473" y="155"/>
                  <a:pt x="495" y="127"/>
                </a:cubicBezTo>
                <a:cubicBezTo>
                  <a:pt x="510" y="107"/>
                  <a:pt x="520" y="85"/>
                  <a:pt x="526" y="61"/>
                </a:cubicBezTo>
                <a:cubicBezTo>
                  <a:pt x="529" y="50"/>
                  <a:pt x="531" y="39"/>
                  <a:pt x="535" y="28"/>
                </a:cubicBezTo>
                <a:cubicBezTo>
                  <a:pt x="536" y="25"/>
                  <a:pt x="539" y="21"/>
                  <a:pt x="542" y="20"/>
                </a:cubicBezTo>
                <a:cubicBezTo>
                  <a:pt x="553" y="15"/>
                  <a:pt x="566" y="11"/>
                  <a:pt x="578" y="6"/>
                </a:cubicBezTo>
                <a:cubicBezTo>
                  <a:pt x="591" y="0"/>
                  <a:pt x="600" y="8"/>
                  <a:pt x="611" y="14"/>
                </a:cubicBezTo>
                <a:cubicBezTo>
                  <a:pt x="609" y="15"/>
                  <a:pt x="607" y="16"/>
                  <a:pt x="605" y="18"/>
                </a:cubicBezTo>
                <a:cubicBezTo>
                  <a:pt x="613" y="23"/>
                  <a:pt x="621" y="29"/>
                  <a:pt x="630" y="33"/>
                </a:cubicBezTo>
                <a:cubicBezTo>
                  <a:pt x="639" y="38"/>
                  <a:pt x="640" y="44"/>
                  <a:pt x="639" y="53"/>
                </a:cubicBezTo>
                <a:cubicBezTo>
                  <a:pt x="636" y="82"/>
                  <a:pt x="632" y="111"/>
                  <a:pt x="630" y="140"/>
                </a:cubicBezTo>
                <a:cubicBezTo>
                  <a:pt x="626" y="183"/>
                  <a:pt x="625" y="226"/>
                  <a:pt x="632" y="269"/>
                </a:cubicBezTo>
                <a:cubicBezTo>
                  <a:pt x="633" y="280"/>
                  <a:pt x="637" y="290"/>
                  <a:pt x="642" y="299"/>
                </a:cubicBezTo>
                <a:cubicBezTo>
                  <a:pt x="652" y="313"/>
                  <a:pt x="669" y="315"/>
                  <a:pt x="688" y="306"/>
                </a:cubicBezTo>
                <a:cubicBezTo>
                  <a:pt x="714" y="295"/>
                  <a:pt x="735" y="276"/>
                  <a:pt x="753" y="255"/>
                </a:cubicBezTo>
                <a:cubicBezTo>
                  <a:pt x="776" y="229"/>
                  <a:pt x="797" y="201"/>
                  <a:pt x="819" y="174"/>
                </a:cubicBezTo>
                <a:cubicBezTo>
                  <a:pt x="821" y="172"/>
                  <a:pt x="824" y="169"/>
                  <a:pt x="826" y="166"/>
                </a:cubicBezTo>
                <a:cubicBezTo>
                  <a:pt x="870" y="191"/>
                  <a:pt x="914" y="196"/>
                  <a:pt x="961" y="174"/>
                </a:cubicBezTo>
                <a:cubicBezTo>
                  <a:pt x="961" y="176"/>
                  <a:pt x="961" y="178"/>
                  <a:pt x="960" y="180"/>
                </a:cubicBezTo>
                <a:cubicBezTo>
                  <a:pt x="938" y="227"/>
                  <a:pt x="916" y="275"/>
                  <a:pt x="895" y="323"/>
                </a:cubicBezTo>
                <a:cubicBezTo>
                  <a:pt x="877" y="361"/>
                  <a:pt x="860" y="401"/>
                  <a:pt x="842" y="439"/>
                </a:cubicBezTo>
                <a:cubicBezTo>
                  <a:pt x="815" y="499"/>
                  <a:pt x="798" y="562"/>
                  <a:pt x="787" y="625"/>
                </a:cubicBezTo>
                <a:cubicBezTo>
                  <a:pt x="777" y="679"/>
                  <a:pt x="773" y="733"/>
                  <a:pt x="776" y="788"/>
                </a:cubicBezTo>
                <a:cubicBezTo>
                  <a:pt x="776" y="803"/>
                  <a:pt x="780" y="817"/>
                  <a:pt x="783" y="832"/>
                </a:cubicBezTo>
                <a:cubicBezTo>
                  <a:pt x="793" y="874"/>
                  <a:pt x="781" y="900"/>
                  <a:pt x="738" y="920"/>
                </a:cubicBezTo>
                <a:cubicBezTo>
                  <a:pt x="688" y="944"/>
                  <a:pt x="634" y="955"/>
                  <a:pt x="578" y="958"/>
                </a:cubicBezTo>
                <a:cubicBezTo>
                  <a:pt x="542" y="960"/>
                  <a:pt x="506" y="960"/>
                  <a:pt x="471" y="958"/>
                </a:cubicBezTo>
                <a:cubicBezTo>
                  <a:pt x="422" y="956"/>
                  <a:pt x="375" y="946"/>
                  <a:pt x="328" y="933"/>
                </a:cubicBezTo>
                <a:cubicBezTo>
                  <a:pt x="324" y="932"/>
                  <a:pt x="320" y="931"/>
                  <a:pt x="317" y="930"/>
                </a:cubicBezTo>
                <a:cubicBezTo>
                  <a:pt x="290" y="924"/>
                  <a:pt x="280" y="913"/>
                  <a:pt x="278" y="885"/>
                </a:cubicBezTo>
                <a:cubicBezTo>
                  <a:pt x="270" y="791"/>
                  <a:pt x="252" y="699"/>
                  <a:pt x="221" y="610"/>
                </a:cubicBezTo>
                <a:cubicBezTo>
                  <a:pt x="202" y="553"/>
                  <a:pt x="180" y="497"/>
                  <a:pt x="156" y="442"/>
                </a:cubicBezTo>
                <a:cubicBezTo>
                  <a:pt x="140" y="406"/>
                  <a:pt x="121" y="371"/>
                  <a:pt x="100" y="336"/>
                </a:cubicBezTo>
                <a:cubicBezTo>
                  <a:pt x="70" y="285"/>
                  <a:pt x="37" y="234"/>
                  <a:pt x="5" y="184"/>
                </a:cubicBezTo>
                <a:cubicBezTo>
                  <a:pt x="4" y="181"/>
                  <a:pt x="2" y="178"/>
                  <a:pt x="0" y="174"/>
                </a:cubicBezTo>
                <a:close/>
              </a:path>
            </a:pathLst>
          </a:custGeom>
          <a:solidFill>
            <a:srgbClr val="B7CE2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6" name="Freeform 8">
            <a:extLst>
              <a:ext uri="{FF2B5EF4-FFF2-40B4-BE49-F238E27FC236}">
                <a16:creationId xmlns:a16="http://schemas.microsoft.com/office/drawing/2014/main" id="{8566C3B0-09B2-44EE-879F-7D493D0883DE}"/>
              </a:ext>
            </a:extLst>
          </p:cNvPr>
          <p:cNvSpPr>
            <a:spLocks/>
          </p:cNvSpPr>
          <p:nvPr/>
        </p:nvSpPr>
        <p:spPr bwMode="auto">
          <a:xfrm>
            <a:off x="7715250" y="3295651"/>
            <a:ext cx="1755775" cy="1690688"/>
          </a:xfrm>
          <a:custGeom>
            <a:avLst/>
            <a:gdLst>
              <a:gd name="T0" fmla="*/ 263 w 836"/>
              <a:gd name="T1" fmla="*/ 750 h 805"/>
              <a:gd name="T2" fmla="*/ 161 w 836"/>
              <a:gd name="T3" fmla="*/ 772 h 805"/>
              <a:gd name="T4" fmla="*/ 107 w 836"/>
              <a:gd name="T5" fmla="*/ 724 h 805"/>
              <a:gd name="T6" fmla="*/ 91 w 836"/>
              <a:gd name="T7" fmla="*/ 699 h 805"/>
              <a:gd name="T8" fmla="*/ 44 w 836"/>
              <a:gd name="T9" fmla="*/ 672 h 805"/>
              <a:gd name="T10" fmla="*/ 15 w 836"/>
              <a:gd name="T11" fmla="*/ 668 h 805"/>
              <a:gd name="T12" fmla="*/ 0 w 836"/>
              <a:gd name="T13" fmla="*/ 663 h 805"/>
              <a:gd name="T14" fmla="*/ 58 w 836"/>
              <a:gd name="T15" fmla="*/ 623 h 805"/>
              <a:gd name="T16" fmla="*/ 81 w 836"/>
              <a:gd name="T17" fmla="*/ 579 h 805"/>
              <a:gd name="T18" fmla="*/ 115 w 836"/>
              <a:gd name="T19" fmla="*/ 548 h 805"/>
              <a:gd name="T20" fmla="*/ 199 w 836"/>
              <a:gd name="T21" fmla="*/ 505 h 805"/>
              <a:gd name="T22" fmla="*/ 234 w 836"/>
              <a:gd name="T23" fmla="*/ 420 h 805"/>
              <a:gd name="T24" fmla="*/ 241 w 836"/>
              <a:gd name="T25" fmla="*/ 407 h 805"/>
              <a:gd name="T26" fmla="*/ 355 w 836"/>
              <a:gd name="T27" fmla="*/ 249 h 805"/>
              <a:gd name="T28" fmla="*/ 328 w 836"/>
              <a:gd name="T29" fmla="*/ 106 h 805"/>
              <a:gd name="T30" fmla="*/ 327 w 836"/>
              <a:gd name="T31" fmla="*/ 97 h 805"/>
              <a:gd name="T32" fmla="*/ 344 w 836"/>
              <a:gd name="T33" fmla="*/ 50 h 805"/>
              <a:gd name="T34" fmla="*/ 350 w 836"/>
              <a:gd name="T35" fmla="*/ 0 h 805"/>
              <a:gd name="T36" fmla="*/ 403 w 836"/>
              <a:gd name="T37" fmla="*/ 30 h 805"/>
              <a:gd name="T38" fmla="*/ 433 w 836"/>
              <a:gd name="T39" fmla="*/ 82 h 805"/>
              <a:gd name="T40" fmla="*/ 490 w 836"/>
              <a:gd name="T41" fmla="*/ 75 h 805"/>
              <a:gd name="T42" fmla="*/ 627 w 836"/>
              <a:gd name="T43" fmla="*/ 198 h 805"/>
              <a:gd name="T44" fmla="*/ 640 w 836"/>
              <a:gd name="T45" fmla="*/ 212 h 805"/>
              <a:gd name="T46" fmla="*/ 759 w 836"/>
              <a:gd name="T47" fmla="*/ 316 h 805"/>
              <a:gd name="T48" fmla="*/ 752 w 836"/>
              <a:gd name="T49" fmla="*/ 404 h 805"/>
              <a:gd name="T50" fmla="*/ 756 w 836"/>
              <a:gd name="T51" fmla="*/ 421 h 805"/>
              <a:gd name="T52" fmla="*/ 801 w 836"/>
              <a:gd name="T53" fmla="*/ 601 h 805"/>
              <a:gd name="T54" fmla="*/ 685 w 836"/>
              <a:gd name="T55" fmla="*/ 676 h 805"/>
              <a:gd name="T56" fmla="*/ 670 w 836"/>
              <a:gd name="T57" fmla="*/ 676 h 805"/>
              <a:gd name="T58" fmla="*/ 632 w 836"/>
              <a:gd name="T59" fmla="*/ 704 h 805"/>
              <a:gd name="T60" fmla="*/ 615 w 836"/>
              <a:gd name="T61" fmla="*/ 752 h 805"/>
              <a:gd name="T62" fmla="*/ 525 w 836"/>
              <a:gd name="T63" fmla="*/ 801 h 805"/>
              <a:gd name="T64" fmla="*/ 469 w 836"/>
              <a:gd name="T65" fmla="*/ 776 h 805"/>
              <a:gd name="T66" fmla="*/ 449 w 836"/>
              <a:gd name="T67" fmla="*/ 772 h 805"/>
              <a:gd name="T68" fmla="*/ 389 w 836"/>
              <a:gd name="T69" fmla="*/ 792 h 805"/>
              <a:gd name="T70" fmla="*/ 266 w 836"/>
              <a:gd name="T71" fmla="*/ 754 h 805"/>
              <a:gd name="T72" fmla="*/ 263 w 836"/>
              <a:gd name="T73" fmla="*/ 750 h 8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836" h="805">
                <a:moveTo>
                  <a:pt x="263" y="750"/>
                </a:moveTo>
                <a:cubicBezTo>
                  <a:pt x="233" y="781"/>
                  <a:pt x="198" y="786"/>
                  <a:pt x="161" y="772"/>
                </a:cubicBezTo>
                <a:cubicBezTo>
                  <a:pt x="137" y="763"/>
                  <a:pt x="121" y="745"/>
                  <a:pt x="107" y="724"/>
                </a:cubicBezTo>
                <a:cubicBezTo>
                  <a:pt x="102" y="716"/>
                  <a:pt x="96" y="708"/>
                  <a:pt x="91" y="699"/>
                </a:cubicBezTo>
                <a:cubicBezTo>
                  <a:pt x="80" y="682"/>
                  <a:pt x="64" y="674"/>
                  <a:pt x="44" y="672"/>
                </a:cubicBezTo>
                <a:cubicBezTo>
                  <a:pt x="34" y="671"/>
                  <a:pt x="25" y="670"/>
                  <a:pt x="15" y="668"/>
                </a:cubicBezTo>
                <a:cubicBezTo>
                  <a:pt x="11" y="667"/>
                  <a:pt x="7" y="665"/>
                  <a:pt x="0" y="663"/>
                </a:cubicBezTo>
                <a:cubicBezTo>
                  <a:pt x="25" y="654"/>
                  <a:pt x="45" y="642"/>
                  <a:pt x="58" y="623"/>
                </a:cubicBezTo>
                <a:cubicBezTo>
                  <a:pt x="67" y="609"/>
                  <a:pt x="75" y="594"/>
                  <a:pt x="81" y="579"/>
                </a:cubicBezTo>
                <a:cubicBezTo>
                  <a:pt x="87" y="562"/>
                  <a:pt x="96" y="552"/>
                  <a:pt x="115" y="548"/>
                </a:cubicBezTo>
                <a:cubicBezTo>
                  <a:pt x="146" y="541"/>
                  <a:pt x="175" y="527"/>
                  <a:pt x="199" y="505"/>
                </a:cubicBezTo>
                <a:cubicBezTo>
                  <a:pt x="225" y="483"/>
                  <a:pt x="238" y="455"/>
                  <a:pt x="234" y="420"/>
                </a:cubicBezTo>
                <a:cubicBezTo>
                  <a:pt x="234" y="413"/>
                  <a:pt x="236" y="411"/>
                  <a:pt x="241" y="407"/>
                </a:cubicBezTo>
                <a:cubicBezTo>
                  <a:pt x="299" y="369"/>
                  <a:pt x="338" y="317"/>
                  <a:pt x="355" y="249"/>
                </a:cubicBezTo>
                <a:cubicBezTo>
                  <a:pt x="368" y="198"/>
                  <a:pt x="362" y="149"/>
                  <a:pt x="328" y="106"/>
                </a:cubicBezTo>
                <a:cubicBezTo>
                  <a:pt x="327" y="104"/>
                  <a:pt x="326" y="100"/>
                  <a:pt x="327" y="97"/>
                </a:cubicBezTo>
                <a:cubicBezTo>
                  <a:pt x="332" y="81"/>
                  <a:pt x="340" y="66"/>
                  <a:pt x="344" y="50"/>
                </a:cubicBezTo>
                <a:cubicBezTo>
                  <a:pt x="348" y="34"/>
                  <a:pt x="348" y="17"/>
                  <a:pt x="350" y="0"/>
                </a:cubicBezTo>
                <a:cubicBezTo>
                  <a:pt x="370" y="4"/>
                  <a:pt x="388" y="15"/>
                  <a:pt x="403" y="30"/>
                </a:cubicBezTo>
                <a:cubicBezTo>
                  <a:pt x="418" y="45"/>
                  <a:pt x="428" y="63"/>
                  <a:pt x="433" y="82"/>
                </a:cubicBezTo>
                <a:cubicBezTo>
                  <a:pt x="453" y="80"/>
                  <a:pt x="471" y="76"/>
                  <a:pt x="490" y="75"/>
                </a:cubicBezTo>
                <a:cubicBezTo>
                  <a:pt x="560" y="75"/>
                  <a:pt x="619" y="128"/>
                  <a:pt x="627" y="198"/>
                </a:cubicBezTo>
                <a:cubicBezTo>
                  <a:pt x="628" y="208"/>
                  <a:pt x="631" y="211"/>
                  <a:pt x="640" y="212"/>
                </a:cubicBezTo>
                <a:cubicBezTo>
                  <a:pt x="698" y="219"/>
                  <a:pt x="745" y="260"/>
                  <a:pt x="759" y="316"/>
                </a:cubicBezTo>
                <a:cubicBezTo>
                  <a:pt x="766" y="346"/>
                  <a:pt x="764" y="376"/>
                  <a:pt x="752" y="404"/>
                </a:cubicBezTo>
                <a:cubicBezTo>
                  <a:pt x="748" y="411"/>
                  <a:pt x="749" y="415"/>
                  <a:pt x="756" y="421"/>
                </a:cubicBezTo>
                <a:cubicBezTo>
                  <a:pt x="811" y="458"/>
                  <a:pt x="836" y="539"/>
                  <a:pt x="801" y="601"/>
                </a:cubicBezTo>
                <a:cubicBezTo>
                  <a:pt x="776" y="646"/>
                  <a:pt x="737" y="672"/>
                  <a:pt x="685" y="676"/>
                </a:cubicBezTo>
                <a:cubicBezTo>
                  <a:pt x="680" y="677"/>
                  <a:pt x="675" y="676"/>
                  <a:pt x="670" y="676"/>
                </a:cubicBezTo>
                <a:cubicBezTo>
                  <a:pt x="650" y="677"/>
                  <a:pt x="639" y="685"/>
                  <a:pt x="632" y="704"/>
                </a:cubicBezTo>
                <a:cubicBezTo>
                  <a:pt x="626" y="720"/>
                  <a:pt x="621" y="736"/>
                  <a:pt x="615" y="752"/>
                </a:cubicBezTo>
                <a:cubicBezTo>
                  <a:pt x="598" y="795"/>
                  <a:pt x="566" y="805"/>
                  <a:pt x="525" y="801"/>
                </a:cubicBezTo>
                <a:cubicBezTo>
                  <a:pt x="503" y="799"/>
                  <a:pt x="484" y="792"/>
                  <a:pt x="469" y="776"/>
                </a:cubicBezTo>
                <a:cubicBezTo>
                  <a:pt x="463" y="769"/>
                  <a:pt x="457" y="769"/>
                  <a:pt x="449" y="772"/>
                </a:cubicBezTo>
                <a:cubicBezTo>
                  <a:pt x="429" y="779"/>
                  <a:pt x="409" y="787"/>
                  <a:pt x="389" y="792"/>
                </a:cubicBezTo>
                <a:cubicBezTo>
                  <a:pt x="341" y="805"/>
                  <a:pt x="299" y="793"/>
                  <a:pt x="266" y="754"/>
                </a:cubicBezTo>
                <a:cubicBezTo>
                  <a:pt x="265" y="753"/>
                  <a:pt x="264" y="752"/>
                  <a:pt x="263" y="750"/>
                </a:cubicBezTo>
                <a:close/>
              </a:path>
            </a:pathLst>
          </a:custGeom>
          <a:solidFill>
            <a:srgbClr val="B7CE2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9" name="Freeform 12">
            <a:extLst>
              <a:ext uri="{FF2B5EF4-FFF2-40B4-BE49-F238E27FC236}">
                <a16:creationId xmlns:a16="http://schemas.microsoft.com/office/drawing/2014/main" id="{E64319B0-A50B-4B6F-864A-7C3629D40A0C}"/>
              </a:ext>
            </a:extLst>
          </p:cNvPr>
          <p:cNvSpPr>
            <a:spLocks noEditPoints="1"/>
          </p:cNvSpPr>
          <p:nvPr/>
        </p:nvSpPr>
        <p:spPr bwMode="auto">
          <a:xfrm>
            <a:off x="2020888" y="2392363"/>
            <a:ext cx="1270000" cy="1216025"/>
          </a:xfrm>
          <a:custGeom>
            <a:avLst/>
            <a:gdLst>
              <a:gd name="T0" fmla="*/ 559 w 714"/>
              <a:gd name="T1" fmla="*/ 65 h 683"/>
              <a:gd name="T2" fmla="*/ 445 w 714"/>
              <a:gd name="T3" fmla="*/ 33 h 683"/>
              <a:gd name="T4" fmla="*/ 283 w 714"/>
              <a:gd name="T5" fmla="*/ 25 h 683"/>
              <a:gd name="T6" fmla="*/ 92 w 714"/>
              <a:gd name="T7" fmla="*/ 173 h 683"/>
              <a:gd name="T8" fmla="*/ 30 w 714"/>
              <a:gd name="T9" fmla="*/ 320 h 683"/>
              <a:gd name="T10" fmla="*/ 125 w 714"/>
              <a:gd name="T11" fmla="*/ 499 h 683"/>
              <a:gd name="T12" fmla="*/ 253 w 714"/>
              <a:gd name="T13" fmla="*/ 543 h 683"/>
              <a:gd name="T14" fmla="*/ 253 w 714"/>
              <a:gd name="T15" fmla="*/ 543 h 683"/>
              <a:gd name="T16" fmla="*/ 251 w 714"/>
              <a:gd name="T17" fmla="*/ 561 h 683"/>
              <a:gd name="T18" fmla="*/ 231 w 714"/>
              <a:gd name="T19" fmla="*/ 662 h 683"/>
              <a:gd name="T20" fmla="*/ 242 w 714"/>
              <a:gd name="T21" fmla="*/ 670 h 683"/>
              <a:gd name="T22" fmla="*/ 262 w 714"/>
              <a:gd name="T23" fmla="*/ 674 h 683"/>
              <a:gd name="T24" fmla="*/ 331 w 714"/>
              <a:gd name="T25" fmla="*/ 682 h 683"/>
              <a:gd name="T26" fmla="*/ 373 w 714"/>
              <a:gd name="T27" fmla="*/ 681 h 683"/>
              <a:gd name="T28" fmla="*/ 386 w 714"/>
              <a:gd name="T29" fmla="*/ 679 h 683"/>
              <a:gd name="T30" fmla="*/ 388 w 714"/>
              <a:gd name="T31" fmla="*/ 678 h 683"/>
              <a:gd name="T32" fmla="*/ 401 w 714"/>
              <a:gd name="T33" fmla="*/ 677 h 683"/>
              <a:gd name="T34" fmla="*/ 415 w 714"/>
              <a:gd name="T35" fmla="*/ 673 h 683"/>
              <a:gd name="T36" fmla="*/ 457 w 714"/>
              <a:gd name="T37" fmla="*/ 660 h 683"/>
              <a:gd name="T38" fmla="*/ 449 w 714"/>
              <a:gd name="T39" fmla="*/ 624 h 683"/>
              <a:gd name="T40" fmla="*/ 445 w 714"/>
              <a:gd name="T41" fmla="*/ 598 h 683"/>
              <a:gd name="T42" fmla="*/ 444 w 714"/>
              <a:gd name="T43" fmla="*/ 555 h 683"/>
              <a:gd name="T44" fmla="*/ 470 w 714"/>
              <a:gd name="T45" fmla="*/ 553 h 683"/>
              <a:gd name="T46" fmla="*/ 621 w 714"/>
              <a:gd name="T47" fmla="*/ 493 h 683"/>
              <a:gd name="T48" fmla="*/ 680 w 714"/>
              <a:gd name="T49" fmla="*/ 392 h 683"/>
              <a:gd name="T50" fmla="*/ 603 w 714"/>
              <a:gd name="T51" fmla="*/ 152 h 683"/>
              <a:gd name="T52" fmla="*/ 421 w 714"/>
              <a:gd name="T53" fmla="*/ 667 h 683"/>
              <a:gd name="T54" fmla="*/ 539 w 714"/>
              <a:gd name="T55" fmla="*/ 325 h 683"/>
              <a:gd name="T56" fmla="*/ 539 w 714"/>
              <a:gd name="T57" fmla="*/ 324 h 683"/>
              <a:gd name="T58" fmla="*/ 572 w 714"/>
              <a:gd name="T59" fmla="*/ 296 h 683"/>
              <a:gd name="T60" fmla="*/ 257 w 714"/>
              <a:gd name="T61" fmla="*/ 391 h 683"/>
              <a:gd name="T62" fmla="*/ 370 w 714"/>
              <a:gd name="T63" fmla="*/ 239 h 683"/>
              <a:gd name="T64" fmla="*/ 370 w 714"/>
              <a:gd name="T65" fmla="*/ 239 h 683"/>
              <a:gd name="T66" fmla="*/ 388 w 714"/>
              <a:gd name="T67" fmla="*/ 402 h 683"/>
              <a:gd name="T68" fmla="*/ 348 w 714"/>
              <a:gd name="T69" fmla="*/ 247 h 683"/>
              <a:gd name="T70" fmla="*/ 415 w 714"/>
              <a:gd name="T71" fmla="*/ 212 h 683"/>
              <a:gd name="T72" fmla="*/ 437 w 714"/>
              <a:gd name="T73" fmla="*/ 205 h 683"/>
              <a:gd name="T74" fmla="*/ 437 w 714"/>
              <a:gd name="T75" fmla="*/ 205 h 683"/>
              <a:gd name="T76" fmla="*/ 393 w 714"/>
              <a:gd name="T77" fmla="*/ 232 h 683"/>
              <a:gd name="T78" fmla="*/ 333 w 714"/>
              <a:gd name="T79" fmla="*/ 250 h 683"/>
              <a:gd name="T80" fmla="*/ 535 w 714"/>
              <a:gd name="T81" fmla="*/ 277 h 683"/>
              <a:gd name="T82" fmla="*/ 535 w 714"/>
              <a:gd name="T83" fmla="*/ 277 h 683"/>
              <a:gd name="T84" fmla="*/ 499 w 714"/>
              <a:gd name="T85" fmla="*/ 281 h 683"/>
              <a:gd name="T86" fmla="*/ 517 w 714"/>
              <a:gd name="T87" fmla="*/ 260 h 683"/>
              <a:gd name="T88" fmla="*/ 517 w 714"/>
              <a:gd name="T89" fmla="*/ 260 h 683"/>
              <a:gd name="T90" fmla="*/ 517 w 714"/>
              <a:gd name="T91" fmla="*/ 260 h 683"/>
              <a:gd name="T92" fmla="*/ 517 w 714"/>
              <a:gd name="T93" fmla="*/ 260 h 683"/>
              <a:gd name="T94" fmla="*/ 517 w 714"/>
              <a:gd name="T95" fmla="*/ 260 h 683"/>
              <a:gd name="T96" fmla="*/ 312 w 714"/>
              <a:gd name="T97" fmla="*/ 395 h 683"/>
              <a:gd name="T98" fmla="*/ 312 w 714"/>
              <a:gd name="T99" fmla="*/ 394 h 683"/>
              <a:gd name="T100" fmla="*/ 575 w 714"/>
              <a:gd name="T101" fmla="*/ 291 h 683"/>
              <a:gd name="T102" fmla="*/ 137 w 714"/>
              <a:gd name="T103" fmla="*/ 308 h 683"/>
              <a:gd name="T104" fmla="*/ 544 w 714"/>
              <a:gd name="T105" fmla="*/ 395 h 683"/>
              <a:gd name="T106" fmla="*/ 463 w 714"/>
              <a:gd name="T107" fmla="*/ 184 h 683"/>
              <a:gd name="T108" fmla="*/ 463 w 714"/>
              <a:gd name="T109" fmla="*/ 184 h 683"/>
              <a:gd name="T110" fmla="*/ 169 w 714"/>
              <a:gd name="T111" fmla="*/ 259 h 683"/>
              <a:gd name="T112" fmla="*/ 169 w 714"/>
              <a:gd name="T113" fmla="*/ 259 h 6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14" h="683">
                <a:moveTo>
                  <a:pt x="603" y="152"/>
                </a:moveTo>
                <a:cubicBezTo>
                  <a:pt x="595" y="151"/>
                  <a:pt x="595" y="151"/>
                  <a:pt x="596" y="143"/>
                </a:cubicBezTo>
                <a:cubicBezTo>
                  <a:pt x="601" y="112"/>
                  <a:pt x="587" y="83"/>
                  <a:pt x="559" y="65"/>
                </a:cubicBezTo>
                <a:cubicBezTo>
                  <a:pt x="533" y="49"/>
                  <a:pt x="499" y="49"/>
                  <a:pt x="475" y="67"/>
                </a:cubicBezTo>
                <a:cubicBezTo>
                  <a:pt x="469" y="71"/>
                  <a:pt x="469" y="71"/>
                  <a:pt x="466" y="64"/>
                </a:cubicBezTo>
                <a:cubicBezTo>
                  <a:pt x="462" y="52"/>
                  <a:pt x="455" y="42"/>
                  <a:pt x="445" y="33"/>
                </a:cubicBezTo>
                <a:cubicBezTo>
                  <a:pt x="408" y="0"/>
                  <a:pt x="354" y="2"/>
                  <a:pt x="320" y="38"/>
                </a:cubicBezTo>
                <a:cubicBezTo>
                  <a:pt x="317" y="41"/>
                  <a:pt x="316" y="41"/>
                  <a:pt x="313" y="39"/>
                </a:cubicBezTo>
                <a:cubicBezTo>
                  <a:pt x="304" y="32"/>
                  <a:pt x="294" y="27"/>
                  <a:pt x="283" y="25"/>
                </a:cubicBezTo>
                <a:cubicBezTo>
                  <a:pt x="241" y="17"/>
                  <a:pt x="200" y="45"/>
                  <a:pt x="194" y="88"/>
                </a:cubicBezTo>
                <a:cubicBezTo>
                  <a:pt x="194" y="94"/>
                  <a:pt x="192" y="94"/>
                  <a:pt x="187" y="94"/>
                </a:cubicBezTo>
                <a:cubicBezTo>
                  <a:pt x="138" y="85"/>
                  <a:pt x="92" y="123"/>
                  <a:pt x="92" y="173"/>
                </a:cubicBezTo>
                <a:cubicBezTo>
                  <a:pt x="92" y="179"/>
                  <a:pt x="91" y="180"/>
                  <a:pt x="85" y="182"/>
                </a:cubicBezTo>
                <a:cubicBezTo>
                  <a:pt x="29" y="194"/>
                  <a:pt x="0" y="262"/>
                  <a:pt x="30" y="310"/>
                </a:cubicBezTo>
                <a:cubicBezTo>
                  <a:pt x="33" y="314"/>
                  <a:pt x="32" y="317"/>
                  <a:pt x="30" y="320"/>
                </a:cubicBezTo>
                <a:cubicBezTo>
                  <a:pt x="7" y="347"/>
                  <a:pt x="0" y="378"/>
                  <a:pt x="8" y="412"/>
                </a:cubicBezTo>
                <a:cubicBezTo>
                  <a:pt x="19" y="463"/>
                  <a:pt x="65" y="497"/>
                  <a:pt x="118" y="494"/>
                </a:cubicBezTo>
                <a:cubicBezTo>
                  <a:pt x="122" y="494"/>
                  <a:pt x="123" y="495"/>
                  <a:pt x="125" y="499"/>
                </a:cubicBezTo>
                <a:cubicBezTo>
                  <a:pt x="132" y="512"/>
                  <a:pt x="141" y="524"/>
                  <a:pt x="153" y="533"/>
                </a:cubicBezTo>
                <a:cubicBezTo>
                  <a:pt x="178" y="550"/>
                  <a:pt x="206" y="553"/>
                  <a:pt x="234" y="547"/>
                </a:cubicBezTo>
                <a:cubicBezTo>
                  <a:pt x="241" y="546"/>
                  <a:pt x="246" y="543"/>
                  <a:pt x="253" y="543"/>
                </a:cubicBezTo>
                <a:cubicBezTo>
                  <a:pt x="253" y="543"/>
                  <a:pt x="253" y="543"/>
                  <a:pt x="253" y="543"/>
                </a:cubicBezTo>
                <a:cubicBezTo>
                  <a:pt x="253" y="543"/>
                  <a:pt x="253" y="543"/>
                  <a:pt x="253" y="543"/>
                </a:cubicBezTo>
                <a:cubicBezTo>
                  <a:pt x="253" y="543"/>
                  <a:pt x="253" y="543"/>
                  <a:pt x="253" y="543"/>
                </a:cubicBezTo>
                <a:cubicBezTo>
                  <a:pt x="253" y="544"/>
                  <a:pt x="253" y="545"/>
                  <a:pt x="253" y="546"/>
                </a:cubicBezTo>
                <a:cubicBezTo>
                  <a:pt x="251" y="551"/>
                  <a:pt x="252" y="556"/>
                  <a:pt x="251" y="561"/>
                </a:cubicBezTo>
                <a:cubicBezTo>
                  <a:pt x="251" y="561"/>
                  <a:pt x="251" y="561"/>
                  <a:pt x="251" y="561"/>
                </a:cubicBezTo>
                <a:cubicBezTo>
                  <a:pt x="249" y="575"/>
                  <a:pt x="247" y="590"/>
                  <a:pt x="245" y="605"/>
                </a:cubicBezTo>
                <a:cubicBezTo>
                  <a:pt x="244" y="606"/>
                  <a:pt x="244" y="606"/>
                  <a:pt x="244" y="607"/>
                </a:cubicBezTo>
                <a:cubicBezTo>
                  <a:pt x="239" y="625"/>
                  <a:pt x="235" y="643"/>
                  <a:pt x="231" y="662"/>
                </a:cubicBezTo>
                <a:cubicBezTo>
                  <a:pt x="229" y="669"/>
                  <a:pt x="229" y="669"/>
                  <a:pt x="237" y="669"/>
                </a:cubicBezTo>
                <a:cubicBezTo>
                  <a:pt x="237" y="669"/>
                  <a:pt x="237" y="669"/>
                  <a:pt x="237" y="669"/>
                </a:cubicBezTo>
                <a:cubicBezTo>
                  <a:pt x="238" y="671"/>
                  <a:pt x="240" y="671"/>
                  <a:pt x="242" y="670"/>
                </a:cubicBezTo>
                <a:cubicBezTo>
                  <a:pt x="242" y="671"/>
                  <a:pt x="243" y="671"/>
                  <a:pt x="243" y="671"/>
                </a:cubicBezTo>
                <a:cubicBezTo>
                  <a:pt x="249" y="673"/>
                  <a:pt x="256" y="673"/>
                  <a:pt x="262" y="674"/>
                </a:cubicBezTo>
                <a:cubicBezTo>
                  <a:pt x="262" y="674"/>
                  <a:pt x="262" y="674"/>
                  <a:pt x="262" y="674"/>
                </a:cubicBezTo>
                <a:cubicBezTo>
                  <a:pt x="263" y="674"/>
                  <a:pt x="263" y="674"/>
                  <a:pt x="263" y="674"/>
                </a:cubicBezTo>
                <a:cubicBezTo>
                  <a:pt x="264" y="675"/>
                  <a:pt x="265" y="675"/>
                  <a:pt x="266" y="675"/>
                </a:cubicBezTo>
                <a:cubicBezTo>
                  <a:pt x="287" y="678"/>
                  <a:pt x="309" y="681"/>
                  <a:pt x="331" y="682"/>
                </a:cubicBezTo>
                <a:cubicBezTo>
                  <a:pt x="343" y="682"/>
                  <a:pt x="356" y="683"/>
                  <a:pt x="368" y="681"/>
                </a:cubicBezTo>
                <a:cubicBezTo>
                  <a:pt x="370" y="681"/>
                  <a:pt x="371" y="681"/>
                  <a:pt x="373" y="680"/>
                </a:cubicBezTo>
                <a:cubicBezTo>
                  <a:pt x="373" y="681"/>
                  <a:pt x="373" y="681"/>
                  <a:pt x="373" y="681"/>
                </a:cubicBezTo>
                <a:cubicBezTo>
                  <a:pt x="374" y="680"/>
                  <a:pt x="374" y="680"/>
                  <a:pt x="374" y="680"/>
                </a:cubicBezTo>
                <a:cubicBezTo>
                  <a:pt x="378" y="681"/>
                  <a:pt x="382" y="681"/>
                  <a:pt x="386" y="679"/>
                </a:cubicBezTo>
                <a:cubicBezTo>
                  <a:pt x="386" y="679"/>
                  <a:pt x="386" y="679"/>
                  <a:pt x="386" y="679"/>
                </a:cubicBezTo>
                <a:cubicBezTo>
                  <a:pt x="387" y="679"/>
                  <a:pt x="387" y="679"/>
                  <a:pt x="387" y="679"/>
                </a:cubicBezTo>
                <a:cubicBezTo>
                  <a:pt x="387" y="679"/>
                  <a:pt x="387" y="679"/>
                  <a:pt x="387" y="679"/>
                </a:cubicBezTo>
                <a:cubicBezTo>
                  <a:pt x="388" y="679"/>
                  <a:pt x="388" y="679"/>
                  <a:pt x="388" y="678"/>
                </a:cubicBezTo>
                <a:cubicBezTo>
                  <a:pt x="388" y="679"/>
                  <a:pt x="388" y="679"/>
                  <a:pt x="387" y="679"/>
                </a:cubicBezTo>
                <a:cubicBezTo>
                  <a:pt x="392" y="679"/>
                  <a:pt x="397" y="678"/>
                  <a:pt x="401" y="677"/>
                </a:cubicBezTo>
                <a:cubicBezTo>
                  <a:pt x="401" y="677"/>
                  <a:pt x="401" y="677"/>
                  <a:pt x="401" y="677"/>
                </a:cubicBezTo>
                <a:cubicBezTo>
                  <a:pt x="401" y="676"/>
                  <a:pt x="402" y="676"/>
                  <a:pt x="402" y="675"/>
                </a:cubicBezTo>
                <a:cubicBezTo>
                  <a:pt x="407" y="675"/>
                  <a:pt x="411" y="677"/>
                  <a:pt x="415" y="673"/>
                </a:cubicBezTo>
                <a:cubicBezTo>
                  <a:pt x="415" y="673"/>
                  <a:pt x="415" y="673"/>
                  <a:pt x="415" y="673"/>
                </a:cubicBezTo>
                <a:cubicBezTo>
                  <a:pt x="415" y="673"/>
                  <a:pt x="415" y="673"/>
                  <a:pt x="415" y="673"/>
                </a:cubicBezTo>
                <a:cubicBezTo>
                  <a:pt x="419" y="674"/>
                  <a:pt x="422" y="671"/>
                  <a:pt x="426" y="671"/>
                </a:cubicBezTo>
                <a:cubicBezTo>
                  <a:pt x="437" y="669"/>
                  <a:pt x="446" y="664"/>
                  <a:pt x="457" y="660"/>
                </a:cubicBezTo>
                <a:cubicBezTo>
                  <a:pt x="459" y="659"/>
                  <a:pt x="461" y="658"/>
                  <a:pt x="459" y="654"/>
                </a:cubicBezTo>
                <a:cubicBezTo>
                  <a:pt x="457" y="647"/>
                  <a:pt x="454" y="640"/>
                  <a:pt x="452" y="633"/>
                </a:cubicBezTo>
                <a:cubicBezTo>
                  <a:pt x="451" y="630"/>
                  <a:pt x="450" y="627"/>
                  <a:pt x="449" y="624"/>
                </a:cubicBezTo>
                <a:cubicBezTo>
                  <a:pt x="449" y="622"/>
                  <a:pt x="449" y="620"/>
                  <a:pt x="448" y="618"/>
                </a:cubicBezTo>
                <a:cubicBezTo>
                  <a:pt x="448" y="618"/>
                  <a:pt x="448" y="618"/>
                  <a:pt x="448" y="618"/>
                </a:cubicBezTo>
                <a:cubicBezTo>
                  <a:pt x="447" y="612"/>
                  <a:pt x="446" y="605"/>
                  <a:pt x="445" y="598"/>
                </a:cubicBezTo>
                <a:cubicBezTo>
                  <a:pt x="444" y="587"/>
                  <a:pt x="443" y="575"/>
                  <a:pt x="442" y="563"/>
                </a:cubicBezTo>
                <a:cubicBezTo>
                  <a:pt x="442" y="563"/>
                  <a:pt x="442" y="563"/>
                  <a:pt x="442" y="563"/>
                </a:cubicBezTo>
                <a:cubicBezTo>
                  <a:pt x="443" y="560"/>
                  <a:pt x="441" y="557"/>
                  <a:pt x="444" y="555"/>
                </a:cubicBezTo>
                <a:cubicBezTo>
                  <a:pt x="444" y="555"/>
                  <a:pt x="444" y="555"/>
                  <a:pt x="444" y="555"/>
                </a:cubicBezTo>
                <a:cubicBezTo>
                  <a:pt x="448" y="554"/>
                  <a:pt x="452" y="553"/>
                  <a:pt x="455" y="552"/>
                </a:cubicBezTo>
                <a:cubicBezTo>
                  <a:pt x="460" y="549"/>
                  <a:pt x="465" y="550"/>
                  <a:pt x="470" y="553"/>
                </a:cubicBezTo>
                <a:cubicBezTo>
                  <a:pt x="490" y="562"/>
                  <a:pt x="511" y="565"/>
                  <a:pt x="532" y="560"/>
                </a:cubicBezTo>
                <a:cubicBezTo>
                  <a:pt x="569" y="552"/>
                  <a:pt x="596" y="531"/>
                  <a:pt x="614" y="499"/>
                </a:cubicBezTo>
                <a:cubicBezTo>
                  <a:pt x="615" y="495"/>
                  <a:pt x="617" y="493"/>
                  <a:pt x="621" y="493"/>
                </a:cubicBezTo>
                <a:cubicBezTo>
                  <a:pt x="629" y="492"/>
                  <a:pt x="637" y="489"/>
                  <a:pt x="643" y="486"/>
                </a:cubicBezTo>
                <a:cubicBezTo>
                  <a:pt x="675" y="467"/>
                  <a:pt x="688" y="434"/>
                  <a:pt x="678" y="399"/>
                </a:cubicBezTo>
                <a:cubicBezTo>
                  <a:pt x="677" y="396"/>
                  <a:pt x="677" y="394"/>
                  <a:pt x="680" y="392"/>
                </a:cubicBezTo>
                <a:cubicBezTo>
                  <a:pt x="692" y="380"/>
                  <a:pt x="699" y="366"/>
                  <a:pt x="703" y="350"/>
                </a:cubicBezTo>
                <a:cubicBezTo>
                  <a:pt x="714" y="300"/>
                  <a:pt x="706" y="252"/>
                  <a:pt x="681" y="208"/>
                </a:cubicBezTo>
                <a:cubicBezTo>
                  <a:pt x="664" y="178"/>
                  <a:pt x="639" y="157"/>
                  <a:pt x="603" y="152"/>
                </a:cubicBezTo>
                <a:close/>
                <a:moveTo>
                  <a:pt x="421" y="667"/>
                </a:moveTo>
                <a:cubicBezTo>
                  <a:pt x="421" y="667"/>
                  <a:pt x="421" y="667"/>
                  <a:pt x="421" y="667"/>
                </a:cubicBezTo>
                <a:cubicBezTo>
                  <a:pt x="421" y="667"/>
                  <a:pt x="421" y="667"/>
                  <a:pt x="421" y="667"/>
                </a:cubicBezTo>
                <a:cubicBezTo>
                  <a:pt x="421" y="667"/>
                  <a:pt x="421" y="667"/>
                  <a:pt x="421" y="667"/>
                </a:cubicBezTo>
                <a:close/>
                <a:moveTo>
                  <a:pt x="539" y="324"/>
                </a:moveTo>
                <a:cubicBezTo>
                  <a:pt x="539" y="324"/>
                  <a:pt x="539" y="324"/>
                  <a:pt x="539" y="325"/>
                </a:cubicBezTo>
                <a:cubicBezTo>
                  <a:pt x="539" y="325"/>
                  <a:pt x="539" y="325"/>
                  <a:pt x="538" y="325"/>
                </a:cubicBezTo>
                <a:cubicBezTo>
                  <a:pt x="539" y="325"/>
                  <a:pt x="539" y="324"/>
                  <a:pt x="539" y="324"/>
                </a:cubicBezTo>
                <a:cubicBezTo>
                  <a:pt x="539" y="324"/>
                  <a:pt x="539" y="324"/>
                  <a:pt x="539" y="324"/>
                </a:cubicBezTo>
                <a:close/>
                <a:moveTo>
                  <a:pt x="572" y="296"/>
                </a:moveTo>
                <a:cubicBezTo>
                  <a:pt x="572" y="296"/>
                  <a:pt x="572" y="296"/>
                  <a:pt x="572" y="296"/>
                </a:cubicBezTo>
                <a:cubicBezTo>
                  <a:pt x="572" y="296"/>
                  <a:pt x="572" y="296"/>
                  <a:pt x="572" y="296"/>
                </a:cubicBezTo>
                <a:cubicBezTo>
                  <a:pt x="572" y="296"/>
                  <a:pt x="572" y="296"/>
                  <a:pt x="572" y="296"/>
                </a:cubicBezTo>
                <a:close/>
                <a:moveTo>
                  <a:pt x="257" y="391"/>
                </a:moveTo>
                <a:cubicBezTo>
                  <a:pt x="257" y="391"/>
                  <a:pt x="257" y="391"/>
                  <a:pt x="257" y="391"/>
                </a:cubicBezTo>
                <a:cubicBezTo>
                  <a:pt x="257" y="391"/>
                  <a:pt x="257" y="391"/>
                  <a:pt x="257" y="391"/>
                </a:cubicBezTo>
                <a:cubicBezTo>
                  <a:pt x="257" y="391"/>
                  <a:pt x="257" y="391"/>
                  <a:pt x="257" y="391"/>
                </a:cubicBezTo>
                <a:close/>
                <a:moveTo>
                  <a:pt x="370" y="239"/>
                </a:moveTo>
                <a:cubicBezTo>
                  <a:pt x="370" y="239"/>
                  <a:pt x="370" y="239"/>
                  <a:pt x="370" y="239"/>
                </a:cubicBezTo>
                <a:cubicBezTo>
                  <a:pt x="370" y="239"/>
                  <a:pt x="370" y="239"/>
                  <a:pt x="370" y="239"/>
                </a:cubicBezTo>
                <a:cubicBezTo>
                  <a:pt x="370" y="239"/>
                  <a:pt x="370" y="239"/>
                  <a:pt x="370" y="239"/>
                </a:cubicBezTo>
                <a:close/>
                <a:moveTo>
                  <a:pt x="388" y="402"/>
                </a:moveTo>
                <a:cubicBezTo>
                  <a:pt x="388" y="400"/>
                  <a:pt x="388" y="399"/>
                  <a:pt x="388" y="397"/>
                </a:cubicBezTo>
                <a:cubicBezTo>
                  <a:pt x="389" y="398"/>
                  <a:pt x="389" y="401"/>
                  <a:pt x="388" y="402"/>
                </a:cubicBezTo>
                <a:close/>
                <a:moveTo>
                  <a:pt x="349" y="248"/>
                </a:moveTo>
                <a:cubicBezTo>
                  <a:pt x="348" y="248"/>
                  <a:pt x="348" y="247"/>
                  <a:pt x="348" y="247"/>
                </a:cubicBezTo>
                <a:cubicBezTo>
                  <a:pt x="348" y="247"/>
                  <a:pt x="348" y="247"/>
                  <a:pt x="348" y="247"/>
                </a:cubicBezTo>
                <a:cubicBezTo>
                  <a:pt x="349" y="247"/>
                  <a:pt x="349" y="248"/>
                  <a:pt x="349" y="248"/>
                </a:cubicBezTo>
                <a:close/>
                <a:moveTo>
                  <a:pt x="415" y="212"/>
                </a:moveTo>
                <a:cubicBezTo>
                  <a:pt x="415" y="212"/>
                  <a:pt x="415" y="212"/>
                  <a:pt x="415" y="212"/>
                </a:cubicBezTo>
                <a:cubicBezTo>
                  <a:pt x="415" y="212"/>
                  <a:pt x="415" y="212"/>
                  <a:pt x="415" y="212"/>
                </a:cubicBezTo>
                <a:cubicBezTo>
                  <a:pt x="415" y="212"/>
                  <a:pt x="415" y="212"/>
                  <a:pt x="415" y="212"/>
                </a:cubicBezTo>
                <a:close/>
                <a:moveTo>
                  <a:pt x="437" y="205"/>
                </a:moveTo>
                <a:cubicBezTo>
                  <a:pt x="437" y="205"/>
                  <a:pt x="437" y="205"/>
                  <a:pt x="437" y="205"/>
                </a:cubicBezTo>
                <a:cubicBezTo>
                  <a:pt x="437" y="205"/>
                  <a:pt x="437" y="205"/>
                  <a:pt x="437" y="205"/>
                </a:cubicBezTo>
                <a:cubicBezTo>
                  <a:pt x="437" y="205"/>
                  <a:pt x="437" y="205"/>
                  <a:pt x="437" y="205"/>
                </a:cubicBezTo>
                <a:close/>
                <a:moveTo>
                  <a:pt x="392" y="233"/>
                </a:moveTo>
                <a:cubicBezTo>
                  <a:pt x="392" y="233"/>
                  <a:pt x="392" y="232"/>
                  <a:pt x="392" y="232"/>
                </a:cubicBezTo>
                <a:cubicBezTo>
                  <a:pt x="393" y="232"/>
                  <a:pt x="393" y="232"/>
                  <a:pt x="393" y="232"/>
                </a:cubicBezTo>
                <a:cubicBezTo>
                  <a:pt x="393" y="232"/>
                  <a:pt x="393" y="233"/>
                  <a:pt x="392" y="233"/>
                </a:cubicBezTo>
                <a:close/>
                <a:moveTo>
                  <a:pt x="333" y="249"/>
                </a:moveTo>
                <a:cubicBezTo>
                  <a:pt x="333" y="249"/>
                  <a:pt x="333" y="249"/>
                  <a:pt x="333" y="250"/>
                </a:cubicBezTo>
                <a:cubicBezTo>
                  <a:pt x="333" y="250"/>
                  <a:pt x="333" y="249"/>
                  <a:pt x="332" y="249"/>
                </a:cubicBezTo>
                <a:cubicBezTo>
                  <a:pt x="333" y="249"/>
                  <a:pt x="333" y="249"/>
                  <a:pt x="333" y="249"/>
                </a:cubicBezTo>
                <a:close/>
                <a:moveTo>
                  <a:pt x="535" y="277"/>
                </a:moveTo>
                <a:cubicBezTo>
                  <a:pt x="536" y="277"/>
                  <a:pt x="537" y="277"/>
                  <a:pt x="537" y="276"/>
                </a:cubicBezTo>
                <a:cubicBezTo>
                  <a:pt x="537" y="277"/>
                  <a:pt x="537" y="278"/>
                  <a:pt x="537" y="279"/>
                </a:cubicBezTo>
                <a:cubicBezTo>
                  <a:pt x="537" y="279"/>
                  <a:pt x="536" y="278"/>
                  <a:pt x="535" y="277"/>
                </a:cubicBezTo>
                <a:close/>
                <a:moveTo>
                  <a:pt x="500" y="281"/>
                </a:moveTo>
                <a:cubicBezTo>
                  <a:pt x="499" y="281"/>
                  <a:pt x="499" y="281"/>
                  <a:pt x="499" y="281"/>
                </a:cubicBezTo>
                <a:cubicBezTo>
                  <a:pt x="499" y="281"/>
                  <a:pt x="499" y="281"/>
                  <a:pt x="499" y="281"/>
                </a:cubicBezTo>
                <a:cubicBezTo>
                  <a:pt x="499" y="281"/>
                  <a:pt x="500" y="281"/>
                  <a:pt x="500" y="281"/>
                </a:cubicBezTo>
                <a:close/>
                <a:moveTo>
                  <a:pt x="517" y="260"/>
                </a:moveTo>
                <a:cubicBezTo>
                  <a:pt x="517" y="260"/>
                  <a:pt x="517" y="260"/>
                  <a:pt x="517" y="260"/>
                </a:cubicBezTo>
                <a:cubicBezTo>
                  <a:pt x="517" y="260"/>
                  <a:pt x="517" y="260"/>
                  <a:pt x="517" y="260"/>
                </a:cubicBezTo>
                <a:cubicBezTo>
                  <a:pt x="517" y="260"/>
                  <a:pt x="517" y="260"/>
                  <a:pt x="517" y="261"/>
                </a:cubicBezTo>
                <a:cubicBezTo>
                  <a:pt x="517" y="260"/>
                  <a:pt x="517" y="260"/>
                  <a:pt x="517" y="260"/>
                </a:cubicBezTo>
                <a:close/>
                <a:moveTo>
                  <a:pt x="517" y="260"/>
                </a:moveTo>
                <a:cubicBezTo>
                  <a:pt x="517" y="260"/>
                  <a:pt x="517" y="260"/>
                  <a:pt x="517" y="260"/>
                </a:cubicBezTo>
                <a:cubicBezTo>
                  <a:pt x="517" y="260"/>
                  <a:pt x="517" y="260"/>
                  <a:pt x="517" y="260"/>
                </a:cubicBezTo>
                <a:cubicBezTo>
                  <a:pt x="517" y="260"/>
                  <a:pt x="517" y="260"/>
                  <a:pt x="517" y="260"/>
                </a:cubicBezTo>
                <a:close/>
                <a:moveTo>
                  <a:pt x="517" y="260"/>
                </a:moveTo>
                <a:cubicBezTo>
                  <a:pt x="517" y="260"/>
                  <a:pt x="517" y="260"/>
                  <a:pt x="517" y="260"/>
                </a:cubicBezTo>
                <a:cubicBezTo>
                  <a:pt x="517" y="260"/>
                  <a:pt x="517" y="260"/>
                  <a:pt x="517" y="260"/>
                </a:cubicBezTo>
                <a:cubicBezTo>
                  <a:pt x="517" y="260"/>
                  <a:pt x="517" y="260"/>
                  <a:pt x="517" y="260"/>
                </a:cubicBezTo>
                <a:cubicBezTo>
                  <a:pt x="517" y="260"/>
                  <a:pt x="517" y="260"/>
                  <a:pt x="517" y="260"/>
                </a:cubicBezTo>
                <a:close/>
                <a:moveTo>
                  <a:pt x="312" y="394"/>
                </a:moveTo>
                <a:cubicBezTo>
                  <a:pt x="312" y="394"/>
                  <a:pt x="312" y="395"/>
                  <a:pt x="312" y="395"/>
                </a:cubicBezTo>
                <a:cubicBezTo>
                  <a:pt x="312" y="395"/>
                  <a:pt x="312" y="395"/>
                  <a:pt x="312" y="395"/>
                </a:cubicBezTo>
                <a:cubicBezTo>
                  <a:pt x="312" y="395"/>
                  <a:pt x="312" y="395"/>
                  <a:pt x="312" y="395"/>
                </a:cubicBezTo>
                <a:cubicBezTo>
                  <a:pt x="312" y="395"/>
                  <a:pt x="312" y="394"/>
                  <a:pt x="312" y="394"/>
                </a:cubicBezTo>
                <a:cubicBezTo>
                  <a:pt x="312" y="394"/>
                  <a:pt x="312" y="394"/>
                  <a:pt x="312" y="394"/>
                </a:cubicBezTo>
                <a:close/>
                <a:moveTo>
                  <a:pt x="575" y="291"/>
                </a:moveTo>
                <a:cubicBezTo>
                  <a:pt x="575" y="291"/>
                  <a:pt x="575" y="291"/>
                  <a:pt x="575" y="291"/>
                </a:cubicBezTo>
                <a:cubicBezTo>
                  <a:pt x="575" y="291"/>
                  <a:pt x="575" y="291"/>
                  <a:pt x="575" y="291"/>
                </a:cubicBezTo>
                <a:cubicBezTo>
                  <a:pt x="575" y="291"/>
                  <a:pt x="575" y="291"/>
                  <a:pt x="575" y="291"/>
                </a:cubicBezTo>
                <a:close/>
                <a:moveTo>
                  <a:pt x="137" y="308"/>
                </a:moveTo>
                <a:cubicBezTo>
                  <a:pt x="137" y="308"/>
                  <a:pt x="137" y="308"/>
                  <a:pt x="137" y="308"/>
                </a:cubicBezTo>
                <a:cubicBezTo>
                  <a:pt x="137" y="308"/>
                  <a:pt x="137" y="308"/>
                  <a:pt x="137" y="308"/>
                </a:cubicBezTo>
                <a:cubicBezTo>
                  <a:pt x="137" y="308"/>
                  <a:pt x="137" y="308"/>
                  <a:pt x="137" y="308"/>
                </a:cubicBezTo>
                <a:close/>
                <a:moveTo>
                  <a:pt x="544" y="395"/>
                </a:moveTo>
                <a:cubicBezTo>
                  <a:pt x="544" y="395"/>
                  <a:pt x="543" y="396"/>
                  <a:pt x="542" y="396"/>
                </a:cubicBezTo>
                <a:cubicBezTo>
                  <a:pt x="543" y="396"/>
                  <a:pt x="543" y="395"/>
                  <a:pt x="544" y="395"/>
                </a:cubicBezTo>
                <a:close/>
                <a:moveTo>
                  <a:pt x="463" y="184"/>
                </a:moveTo>
                <a:cubicBezTo>
                  <a:pt x="463" y="184"/>
                  <a:pt x="463" y="184"/>
                  <a:pt x="463" y="184"/>
                </a:cubicBezTo>
                <a:cubicBezTo>
                  <a:pt x="463" y="184"/>
                  <a:pt x="463" y="184"/>
                  <a:pt x="463" y="184"/>
                </a:cubicBezTo>
                <a:cubicBezTo>
                  <a:pt x="463" y="184"/>
                  <a:pt x="463" y="184"/>
                  <a:pt x="463" y="184"/>
                </a:cubicBezTo>
                <a:cubicBezTo>
                  <a:pt x="463" y="184"/>
                  <a:pt x="463" y="184"/>
                  <a:pt x="463" y="184"/>
                </a:cubicBezTo>
                <a:close/>
                <a:moveTo>
                  <a:pt x="169" y="259"/>
                </a:moveTo>
                <a:cubicBezTo>
                  <a:pt x="169" y="259"/>
                  <a:pt x="169" y="259"/>
                  <a:pt x="169" y="259"/>
                </a:cubicBezTo>
                <a:cubicBezTo>
                  <a:pt x="169" y="259"/>
                  <a:pt x="169" y="259"/>
                  <a:pt x="169" y="259"/>
                </a:cubicBezTo>
                <a:cubicBezTo>
                  <a:pt x="169" y="259"/>
                  <a:pt x="169" y="259"/>
                  <a:pt x="169" y="259"/>
                </a:cubicBezTo>
                <a:cubicBezTo>
                  <a:pt x="169" y="259"/>
                  <a:pt x="169" y="259"/>
                  <a:pt x="169" y="259"/>
                </a:cubicBezTo>
                <a:cubicBezTo>
                  <a:pt x="169" y="259"/>
                  <a:pt x="169" y="259"/>
                  <a:pt x="169" y="259"/>
                </a:cubicBezTo>
                <a:close/>
              </a:path>
            </a:pathLst>
          </a:custGeom>
          <a:solidFill>
            <a:srgbClr val="BFD46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0" name="Freeform 13">
            <a:extLst>
              <a:ext uri="{FF2B5EF4-FFF2-40B4-BE49-F238E27FC236}">
                <a16:creationId xmlns:a16="http://schemas.microsoft.com/office/drawing/2014/main" id="{F2AECC0A-339F-4CD4-91FD-64D9444297F8}"/>
              </a:ext>
            </a:extLst>
          </p:cNvPr>
          <p:cNvSpPr>
            <a:spLocks noEditPoints="1"/>
          </p:cNvSpPr>
          <p:nvPr/>
        </p:nvSpPr>
        <p:spPr bwMode="auto">
          <a:xfrm>
            <a:off x="3422650" y="2352675"/>
            <a:ext cx="1168400" cy="1309688"/>
          </a:xfrm>
          <a:custGeom>
            <a:avLst/>
            <a:gdLst>
              <a:gd name="T0" fmla="*/ 645 w 657"/>
              <a:gd name="T1" fmla="*/ 194 h 736"/>
              <a:gd name="T2" fmla="*/ 617 w 657"/>
              <a:gd name="T3" fmla="*/ 135 h 736"/>
              <a:gd name="T4" fmla="*/ 550 w 657"/>
              <a:gd name="T5" fmla="*/ 73 h 736"/>
              <a:gd name="T6" fmla="*/ 468 w 657"/>
              <a:gd name="T7" fmla="*/ 26 h 736"/>
              <a:gd name="T8" fmla="*/ 421 w 657"/>
              <a:gd name="T9" fmla="*/ 10 h 736"/>
              <a:gd name="T10" fmla="*/ 335 w 657"/>
              <a:gd name="T11" fmla="*/ 35 h 736"/>
              <a:gd name="T12" fmla="*/ 307 w 657"/>
              <a:gd name="T13" fmla="*/ 26 h 736"/>
              <a:gd name="T14" fmla="*/ 245 w 657"/>
              <a:gd name="T15" fmla="*/ 63 h 736"/>
              <a:gd name="T16" fmla="*/ 141 w 657"/>
              <a:gd name="T17" fmla="*/ 152 h 736"/>
              <a:gd name="T18" fmla="*/ 145 w 657"/>
              <a:gd name="T19" fmla="*/ 165 h 736"/>
              <a:gd name="T20" fmla="*/ 145 w 657"/>
              <a:gd name="T21" fmla="*/ 165 h 736"/>
              <a:gd name="T22" fmla="*/ 100 w 657"/>
              <a:gd name="T23" fmla="*/ 171 h 736"/>
              <a:gd name="T24" fmla="*/ 51 w 657"/>
              <a:gd name="T25" fmla="*/ 248 h 736"/>
              <a:gd name="T26" fmla="*/ 66 w 657"/>
              <a:gd name="T27" fmla="*/ 281 h 736"/>
              <a:gd name="T28" fmla="*/ 99 w 657"/>
              <a:gd name="T29" fmla="*/ 436 h 736"/>
              <a:gd name="T30" fmla="*/ 125 w 657"/>
              <a:gd name="T31" fmla="*/ 491 h 736"/>
              <a:gd name="T32" fmla="*/ 189 w 657"/>
              <a:gd name="T33" fmla="*/ 477 h 736"/>
              <a:gd name="T34" fmla="*/ 234 w 657"/>
              <a:gd name="T35" fmla="*/ 430 h 736"/>
              <a:gd name="T36" fmla="*/ 252 w 657"/>
              <a:gd name="T37" fmla="*/ 434 h 736"/>
              <a:gd name="T38" fmla="*/ 252 w 657"/>
              <a:gd name="T39" fmla="*/ 480 h 736"/>
              <a:gd name="T40" fmla="*/ 248 w 657"/>
              <a:gd name="T41" fmla="*/ 515 h 736"/>
              <a:gd name="T42" fmla="*/ 230 w 657"/>
              <a:gd name="T43" fmla="*/ 687 h 736"/>
              <a:gd name="T44" fmla="*/ 240 w 657"/>
              <a:gd name="T45" fmla="*/ 712 h 736"/>
              <a:gd name="T46" fmla="*/ 326 w 657"/>
              <a:gd name="T47" fmla="*/ 733 h 736"/>
              <a:gd name="T48" fmla="*/ 401 w 657"/>
              <a:gd name="T49" fmla="*/ 729 h 736"/>
              <a:gd name="T50" fmla="*/ 413 w 657"/>
              <a:gd name="T51" fmla="*/ 697 h 736"/>
              <a:gd name="T52" fmla="*/ 414 w 657"/>
              <a:gd name="T53" fmla="*/ 694 h 736"/>
              <a:gd name="T54" fmla="*/ 412 w 657"/>
              <a:gd name="T55" fmla="*/ 530 h 736"/>
              <a:gd name="T56" fmla="*/ 404 w 657"/>
              <a:gd name="T57" fmla="*/ 436 h 736"/>
              <a:gd name="T58" fmla="*/ 404 w 657"/>
              <a:gd name="T59" fmla="*/ 436 h 736"/>
              <a:gd name="T60" fmla="*/ 500 w 657"/>
              <a:gd name="T61" fmla="*/ 411 h 736"/>
              <a:gd name="T62" fmla="*/ 571 w 657"/>
              <a:gd name="T63" fmla="*/ 417 h 736"/>
              <a:gd name="T64" fmla="*/ 581 w 657"/>
              <a:gd name="T65" fmla="*/ 369 h 736"/>
              <a:gd name="T66" fmla="*/ 633 w 657"/>
              <a:gd name="T67" fmla="*/ 260 h 736"/>
              <a:gd name="T68" fmla="*/ 610 w 657"/>
              <a:gd name="T69" fmla="*/ 236 h 736"/>
              <a:gd name="T70" fmla="*/ 324 w 657"/>
              <a:gd name="T71" fmla="*/ 228 h 736"/>
              <a:gd name="T72" fmla="*/ 324 w 657"/>
              <a:gd name="T73" fmla="*/ 228 h 736"/>
              <a:gd name="T74" fmla="*/ 285 w 657"/>
              <a:gd name="T75" fmla="*/ 306 h 736"/>
              <a:gd name="T76" fmla="*/ 285 w 657"/>
              <a:gd name="T77" fmla="*/ 305 h 7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657" h="736">
                <a:moveTo>
                  <a:pt x="618" y="230"/>
                </a:moveTo>
                <a:cubicBezTo>
                  <a:pt x="631" y="221"/>
                  <a:pt x="640" y="210"/>
                  <a:pt x="645" y="194"/>
                </a:cubicBezTo>
                <a:cubicBezTo>
                  <a:pt x="653" y="172"/>
                  <a:pt x="641" y="148"/>
                  <a:pt x="619" y="141"/>
                </a:cubicBezTo>
                <a:cubicBezTo>
                  <a:pt x="615" y="140"/>
                  <a:pt x="614" y="139"/>
                  <a:pt x="617" y="135"/>
                </a:cubicBezTo>
                <a:cubicBezTo>
                  <a:pt x="632" y="111"/>
                  <a:pt x="623" y="72"/>
                  <a:pt x="588" y="66"/>
                </a:cubicBezTo>
                <a:cubicBezTo>
                  <a:pt x="575" y="63"/>
                  <a:pt x="562" y="65"/>
                  <a:pt x="550" y="73"/>
                </a:cubicBezTo>
                <a:cubicBezTo>
                  <a:pt x="552" y="64"/>
                  <a:pt x="552" y="57"/>
                  <a:pt x="550" y="49"/>
                </a:cubicBezTo>
                <a:cubicBezTo>
                  <a:pt x="539" y="12"/>
                  <a:pt x="497" y="0"/>
                  <a:pt x="468" y="26"/>
                </a:cubicBezTo>
                <a:cubicBezTo>
                  <a:pt x="465" y="30"/>
                  <a:pt x="463" y="29"/>
                  <a:pt x="460" y="26"/>
                </a:cubicBezTo>
                <a:cubicBezTo>
                  <a:pt x="449" y="16"/>
                  <a:pt x="436" y="11"/>
                  <a:pt x="421" y="10"/>
                </a:cubicBezTo>
                <a:cubicBezTo>
                  <a:pt x="395" y="7"/>
                  <a:pt x="372" y="17"/>
                  <a:pt x="352" y="34"/>
                </a:cubicBezTo>
                <a:cubicBezTo>
                  <a:pt x="344" y="42"/>
                  <a:pt x="344" y="42"/>
                  <a:pt x="335" y="35"/>
                </a:cubicBezTo>
                <a:cubicBezTo>
                  <a:pt x="334" y="35"/>
                  <a:pt x="334" y="35"/>
                  <a:pt x="333" y="35"/>
                </a:cubicBezTo>
                <a:cubicBezTo>
                  <a:pt x="325" y="29"/>
                  <a:pt x="316" y="27"/>
                  <a:pt x="307" y="26"/>
                </a:cubicBezTo>
                <a:cubicBezTo>
                  <a:pt x="284" y="24"/>
                  <a:pt x="260" y="39"/>
                  <a:pt x="253" y="60"/>
                </a:cubicBezTo>
                <a:cubicBezTo>
                  <a:pt x="251" y="66"/>
                  <a:pt x="249" y="65"/>
                  <a:pt x="245" y="63"/>
                </a:cubicBezTo>
                <a:cubicBezTo>
                  <a:pt x="210" y="49"/>
                  <a:pt x="175" y="57"/>
                  <a:pt x="152" y="86"/>
                </a:cubicBezTo>
                <a:cubicBezTo>
                  <a:pt x="136" y="106"/>
                  <a:pt x="131" y="128"/>
                  <a:pt x="141" y="152"/>
                </a:cubicBezTo>
                <a:cubicBezTo>
                  <a:pt x="143" y="157"/>
                  <a:pt x="147" y="160"/>
                  <a:pt x="150" y="165"/>
                </a:cubicBezTo>
                <a:cubicBezTo>
                  <a:pt x="148" y="165"/>
                  <a:pt x="146" y="165"/>
                  <a:pt x="145" y="165"/>
                </a:cubicBezTo>
                <a:cubicBezTo>
                  <a:pt x="145" y="165"/>
                  <a:pt x="145" y="165"/>
                  <a:pt x="145" y="165"/>
                </a:cubicBezTo>
                <a:cubicBezTo>
                  <a:pt x="145" y="165"/>
                  <a:pt x="145" y="165"/>
                  <a:pt x="145" y="165"/>
                </a:cubicBezTo>
                <a:cubicBezTo>
                  <a:pt x="130" y="163"/>
                  <a:pt x="115" y="165"/>
                  <a:pt x="100" y="171"/>
                </a:cubicBezTo>
                <a:cubicBezTo>
                  <a:pt x="100" y="171"/>
                  <a:pt x="100" y="171"/>
                  <a:pt x="100" y="171"/>
                </a:cubicBezTo>
                <a:cubicBezTo>
                  <a:pt x="88" y="176"/>
                  <a:pt x="78" y="184"/>
                  <a:pt x="69" y="195"/>
                </a:cubicBezTo>
                <a:cubicBezTo>
                  <a:pt x="57" y="211"/>
                  <a:pt x="50" y="228"/>
                  <a:pt x="51" y="248"/>
                </a:cubicBezTo>
                <a:cubicBezTo>
                  <a:pt x="52" y="261"/>
                  <a:pt x="58" y="272"/>
                  <a:pt x="70" y="279"/>
                </a:cubicBezTo>
                <a:cubicBezTo>
                  <a:pt x="68" y="280"/>
                  <a:pt x="67" y="280"/>
                  <a:pt x="66" y="281"/>
                </a:cubicBezTo>
                <a:cubicBezTo>
                  <a:pt x="16" y="305"/>
                  <a:pt x="0" y="368"/>
                  <a:pt x="34" y="413"/>
                </a:cubicBezTo>
                <a:cubicBezTo>
                  <a:pt x="52" y="439"/>
                  <a:pt x="73" y="446"/>
                  <a:pt x="99" y="436"/>
                </a:cubicBezTo>
                <a:cubicBezTo>
                  <a:pt x="99" y="438"/>
                  <a:pt x="99" y="440"/>
                  <a:pt x="99" y="442"/>
                </a:cubicBezTo>
                <a:cubicBezTo>
                  <a:pt x="96" y="463"/>
                  <a:pt x="107" y="483"/>
                  <a:pt x="125" y="491"/>
                </a:cubicBezTo>
                <a:cubicBezTo>
                  <a:pt x="144" y="500"/>
                  <a:pt x="167" y="494"/>
                  <a:pt x="180" y="478"/>
                </a:cubicBezTo>
                <a:cubicBezTo>
                  <a:pt x="184" y="474"/>
                  <a:pt x="185" y="475"/>
                  <a:pt x="189" y="477"/>
                </a:cubicBezTo>
                <a:cubicBezTo>
                  <a:pt x="208" y="489"/>
                  <a:pt x="233" y="479"/>
                  <a:pt x="238" y="457"/>
                </a:cubicBezTo>
                <a:cubicBezTo>
                  <a:pt x="240" y="448"/>
                  <a:pt x="238" y="439"/>
                  <a:pt x="234" y="430"/>
                </a:cubicBezTo>
                <a:cubicBezTo>
                  <a:pt x="238" y="430"/>
                  <a:pt x="242" y="432"/>
                  <a:pt x="246" y="431"/>
                </a:cubicBezTo>
                <a:cubicBezTo>
                  <a:pt x="248" y="431"/>
                  <a:pt x="251" y="430"/>
                  <a:pt x="252" y="434"/>
                </a:cubicBezTo>
                <a:cubicBezTo>
                  <a:pt x="252" y="447"/>
                  <a:pt x="252" y="461"/>
                  <a:pt x="252" y="474"/>
                </a:cubicBezTo>
                <a:cubicBezTo>
                  <a:pt x="252" y="476"/>
                  <a:pt x="252" y="478"/>
                  <a:pt x="252" y="480"/>
                </a:cubicBezTo>
                <a:cubicBezTo>
                  <a:pt x="252" y="480"/>
                  <a:pt x="252" y="480"/>
                  <a:pt x="252" y="480"/>
                </a:cubicBezTo>
                <a:cubicBezTo>
                  <a:pt x="251" y="492"/>
                  <a:pt x="250" y="504"/>
                  <a:pt x="248" y="515"/>
                </a:cubicBezTo>
                <a:cubicBezTo>
                  <a:pt x="245" y="551"/>
                  <a:pt x="240" y="587"/>
                  <a:pt x="237" y="622"/>
                </a:cubicBezTo>
                <a:cubicBezTo>
                  <a:pt x="234" y="644"/>
                  <a:pt x="232" y="666"/>
                  <a:pt x="230" y="687"/>
                </a:cubicBezTo>
                <a:cubicBezTo>
                  <a:pt x="229" y="688"/>
                  <a:pt x="229" y="689"/>
                  <a:pt x="229" y="690"/>
                </a:cubicBezTo>
                <a:cubicBezTo>
                  <a:pt x="227" y="700"/>
                  <a:pt x="230" y="706"/>
                  <a:pt x="240" y="712"/>
                </a:cubicBezTo>
                <a:cubicBezTo>
                  <a:pt x="248" y="716"/>
                  <a:pt x="256" y="719"/>
                  <a:pt x="265" y="721"/>
                </a:cubicBezTo>
                <a:cubicBezTo>
                  <a:pt x="285" y="727"/>
                  <a:pt x="305" y="730"/>
                  <a:pt x="326" y="733"/>
                </a:cubicBezTo>
                <a:cubicBezTo>
                  <a:pt x="346" y="735"/>
                  <a:pt x="366" y="736"/>
                  <a:pt x="386" y="736"/>
                </a:cubicBezTo>
                <a:cubicBezTo>
                  <a:pt x="392" y="735"/>
                  <a:pt x="398" y="734"/>
                  <a:pt x="401" y="729"/>
                </a:cubicBezTo>
                <a:cubicBezTo>
                  <a:pt x="407" y="719"/>
                  <a:pt x="414" y="709"/>
                  <a:pt x="413" y="697"/>
                </a:cubicBezTo>
                <a:cubicBezTo>
                  <a:pt x="413" y="697"/>
                  <a:pt x="413" y="697"/>
                  <a:pt x="413" y="697"/>
                </a:cubicBezTo>
                <a:cubicBezTo>
                  <a:pt x="413" y="697"/>
                  <a:pt x="413" y="697"/>
                  <a:pt x="413" y="697"/>
                </a:cubicBezTo>
                <a:cubicBezTo>
                  <a:pt x="413" y="696"/>
                  <a:pt x="413" y="695"/>
                  <a:pt x="414" y="694"/>
                </a:cubicBezTo>
                <a:cubicBezTo>
                  <a:pt x="419" y="676"/>
                  <a:pt x="420" y="657"/>
                  <a:pt x="421" y="639"/>
                </a:cubicBezTo>
                <a:cubicBezTo>
                  <a:pt x="423" y="602"/>
                  <a:pt x="419" y="566"/>
                  <a:pt x="412" y="530"/>
                </a:cubicBezTo>
                <a:cubicBezTo>
                  <a:pt x="406" y="502"/>
                  <a:pt x="402" y="474"/>
                  <a:pt x="402" y="445"/>
                </a:cubicBezTo>
                <a:cubicBezTo>
                  <a:pt x="402" y="442"/>
                  <a:pt x="401" y="439"/>
                  <a:pt x="404" y="436"/>
                </a:cubicBezTo>
                <a:cubicBezTo>
                  <a:pt x="404" y="436"/>
                  <a:pt x="404" y="436"/>
                  <a:pt x="404" y="436"/>
                </a:cubicBezTo>
                <a:cubicBezTo>
                  <a:pt x="404" y="436"/>
                  <a:pt x="404" y="436"/>
                  <a:pt x="404" y="436"/>
                </a:cubicBezTo>
                <a:cubicBezTo>
                  <a:pt x="415" y="446"/>
                  <a:pt x="429" y="450"/>
                  <a:pt x="444" y="449"/>
                </a:cubicBezTo>
                <a:cubicBezTo>
                  <a:pt x="470" y="447"/>
                  <a:pt x="488" y="434"/>
                  <a:pt x="500" y="411"/>
                </a:cubicBezTo>
                <a:cubicBezTo>
                  <a:pt x="508" y="429"/>
                  <a:pt x="524" y="434"/>
                  <a:pt x="541" y="430"/>
                </a:cubicBezTo>
                <a:cubicBezTo>
                  <a:pt x="552" y="428"/>
                  <a:pt x="562" y="423"/>
                  <a:pt x="571" y="417"/>
                </a:cubicBezTo>
                <a:cubicBezTo>
                  <a:pt x="579" y="411"/>
                  <a:pt x="585" y="404"/>
                  <a:pt x="587" y="395"/>
                </a:cubicBezTo>
                <a:cubicBezTo>
                  <a:pt x="590" y="386"/>
                  <a:pt x="588" y="377"/>
                  <a:pt x="581" y="369"/>
                </a:cubicBezTo>
                <a:cubicBezTo>
                  <a:pt x="591" y="369"/>
                  <a:pt x="599" y="369"/>
                  <a:pt x="607" y="365"/>
                </a:cubicBezTo>
                <a:cubicBezTo>
                  <a:pt x="653" y="346"/>
                  <a:pt x="657" y="294"/>
                  <a:pt x="633" y="260"/>
                </a:cubicBezTo>
                <a:cubicBezTo>
                  <a:pt x="627" y="250"/>
                  <a:pt x="619" y="242"/>
                  <a:pt x="610" y="236"/>
                </a:cubicBezTo>
                <a:cubicBezTo>
                  <a:pt x="610" y="236"/>
                  <a:pt x="610" y="236"/>
                  <a:pt x="610" y="236"/>
                </a:cubicBezTo>
                <a:cubicBezTo>
                  <a:pt x="611" y="233"/>
                  <a:pt x="615" y="232"/>
                  <a:pt x="618" y="230"/>
                </a:cubicBezTo>
                <a:close/>
                <a:moveTo>
                  <a:pt x="324" y="228"/>
                </a:moveTo>
                <a:cubicBezTo>
                  <a:pt x="324" y="228"/>
                  <a:pt x="324" y="228"/>
                  <a:pt x="324" y="228"/>
                </a:cubicBezTo>
                <a:cubicBezTo>
                  <a:pt x="324" y="228"/>
                  <a:pt x="324" y="228"/>
                  <a:pt x="324" y="228"/>
                </a:cubicBezTo>
                <a:cubicBezTo>
                  <a:pt x="324" y="228"/>
                  <a:pt x="324" y="228"/>
                  <a:pt x="324" y="228"/>
                </a:cubicBezTo>
                <a:close/>
                <a:moveTo>
                  <a:pt x="285" y="306"/>
                </a:moveTo>
                <a:cubicBezTo>
                  <a:pt x="285" y="305"/>
                  <a:pt x="285" y="305"/>
                  <a:pt x="285" y="305"/>
                </a:cubicBezTo>
                <a:cubicBezTo>
                  <a:pt x="285" y="305"/>
                  <a:pt x="285" y="305"/>
                  <a:pt x="285" y="305"/>
                </a:cubicBezTo>
                <a:cubicBezTo>
                  <a:pt x="285" y="305"/>
                  <a:pt x="285" y="305"/>
                  <a:pt x="285" y="306"/>
                </a:cubicBezTo>
                <a:close/>
              </a:path>
            </a:pathLst>
          </a:custGeom>
          <a:solidFill>
            <a:srgbClr val="BFD46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1" name="Freeform 14">
            <a:extLst>
              <a:ext uri="{FF2B5EF4-FFF2-40B4-BE49-F238E27FC236}">
                <a16:creationId xmlns:a16="http://schemas.microsoft.com/office/drawing/2014/main" id="{9F4DA69D-0706-434C-8623-8041C362F244}"/>
              </a:ext>
            </a:extLst>
          </p:cNvPr>
          <p:cNvSpPr>
            <a:spLocks noEditPoints="1"/>
          </p:cNvSpPr>
          <p:nvPr/>
        </p:nvSpPr>
        <p:spPr bwMode="auto">
          <a:xfrm>
            <a:off x="511176" y="2374900"/>
            <a:ext cx="1343025" cy="1276350"/>
          </a:xfrm>
          <a:custGeom>
            <a:avLst/>
            <a:gdLst>
              <a:gd name="T0" fmla="*/ 752 w 755"/>
              <a:gd name="T1" fmla="*/ 398 h 717"/>
              <a:gd name="T2" fmla="*/ 739 w 755"/>
              <a:gd name="T3" fmla="*/ 369 h 717"/>
              <a:gd name="T4" fmla="*/ 729 w 755"/>
              <a:gd name="T5" fmla="*/ 356 h 717"/>
              <a:gd name="T6" fmla="*/ 703 w 755"/>
              <a:gd name="T7" fmla="*/ 322 h 717"/>
              <a:gd name="T8" fmla="*/ 693 w 755"/>
              <a:gd name="T9" fmla="*/ 231 h 717"/>
              <a:gd name="T10" fmla="*/ 719 w 755"/>
              <a:gd name="T11" fmla="*/ 198 h 717"/>
              <a:gd name="T12" fmla="*/ 690 w 755"/>
              <a:gd name="T13" fmla="*/ 123 h 717"/>
              <a:gd name="T14" fmla="*/ 638 w 755"/>
              <a:gd name="T15" fmla="*/ 72 h 717"/>
              <a:gd name="T16" fmla="*/ 625 w 755"/>
              <a:gd name="T17" fmla="*/ 58 h 717"/>
              <a:gd name="T18" fmla="*/ 588 w 755"/>
              <a:gd name="T19" fmla="*/ 28 h 717"/>
              <a:gd name="T20" fmla="*/ 575 w 755"/>
              <a:gd name="T21" fmla="*/ 30 h 717"/>
              <a:gd name="T22" fmla="*/ 567 w 755"/>
              <a:gd name="T23" fmla="*/ 44 h 717"/>
              <a:gd name="T24" fmla="*/ 490 w 755"/>
              <a:gd name="T25" fmla="*/ 58 h 717"/>
              <a:gd name="T26" fmla="*/ 365 w 755"/>
              <a:gd name="T27" fmla="*/ 51 h 717"/>
              <a:gd name="T28" fmla="*/ 201 w 755"/>
              <a:gd name="T29" fmla="*/ 90 h 717"/>
              <a:gd name="T30" fmla="*/ 113 w 755"/>
              <a:gd name="T31" fmla="*/ 161 h 717"/>
              <a:gd name="T32" fmla="*/ 52 w 755"/>
              <a:gd name="T33" fmla="*/ 286 h 717"/>
              <a:gd name="T34" fmla="*/ 66 w 755"/>
              <a:gd name="T35" fmla="*/ 459 h 717"/>
              <a:gd name="T36" fmla="*/ 80 w 755"/>
              <a:gd name="T37" fmla="*/ 483 h 717"/>
              <a:gd name="T38" fmla="*/ 117 w 755"/>
              <a:gd name="T39" fmla="*/ 604 h 717"/>
              <a:gd name="T40" fmla="*/ 238 w 755"/>
              <a:gd name="T41" fmla="*/ 676 h 717"/>
              <a:gd name="T42" fmla="*/ 426 w 755"/>
              <a:gd name="T43" fmla="*/ 660 h 717"/>
              <a:gd name="T44" fmla="*/ 533 w 755"/>
              <a:gd name="T45" fmla="*/ 658 h 717"/>
              <a:gd name="T46" fmla="*/ 585 w 755"/>
              <a:gd name="T47" fmla="*/ 624 h 717"/>
              <a:gd name="T48" fmla="*/ 643 w 755"/>
              <a:gd name="T49" fmla="*/ 625 h 717"/>
              <a:gd name="T50" fmla="*/ 722 w 755"/>
              <a:gd name="T51" fmla="*/ 568 h 717"/>
              <a:gd name="T52" fmla="*/ 709 w 755"/>
              <a:gd name="T53" fmla="*/ 490 h 717"/>
              <a:gd name="T54" fmla="*/ 753 w 755"/>
              <a:gd name="T55" fmla="*/ 408 h 717"/>
              <a:gd name="T56" fmla="*/ 381 w 755"/>
              <a:gd name="T57" fmla="*/ 221 h 717"/>
              <a:gd name="T58" fmla="*/ 507 w 755"/>
              <a:gd name="T59" fmla="*/ 322 h 717"/>
              <a:gd name="T60" fmla="*/ 507 w 755"/>
              <a:gd name="T61" fmla="*/ 322 h 717"/>
              <a:gd name="T62" fmla="*/ 642 w 755"/>
              <a:gd name="T63" fmla="*/ 343 h 717"/>
              <a:gd name="T64" fmla="*/ 568 w 755"/>
              <a:gd name="T65" fmla="*/ 134 h 717"/>
              <a:gd name="T66" fmla="*/ 568 w 755"/>
              <a:gd name="T67" fmla="*/ 134 h 717"/>
              <a:gd name="T68" fmla="*/ 458 w 755"/>
              <a:gd name="T69" fmla="*/ 279 h 717"/>
              <a:gd name="T70" fmla="*/ 457 w 755"/>
              <a:gd name="T71" fmla="*/ 278 h 717"/>
              <a:gd name="T72" fmla="*/ 390 w 755"/>
              <a:gd name="T73" fmla="*/ 274 h 717"/>
              <a:gd name="T74" fmla="*/ 691 w 755"/>
              <a:gd name="T75" fmla="*/ 126 h 717"/>
              <a:gd name="T76" fmla="*/ 66 w 755"/>
              <a:gd name="T77" fmla="*/ 459 h 717"/>
              <a:gd name="T78" fmla="*/ 88 w 755"/>
              <a:gd name="T79" fmla="*/ 365 h 717"/>
              <a:gd name="T80" fmla="*/ 89 w 755"/>
              <a:gd name="T81" fmla="*/ 364 h 717"/>
              <a:gd name="T82" fmla="*/ 746 w 755"/>
              <a:gd name="T83" fmla="*/ 439 h 717"/>
              <a:gd name="T84" fmla="*/ 752 w 755"/>
              <a:gd name="T85" fmla="*/ 414 h 7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755" h="717">
                <a:moveTo>
                  <a:pt x="753" y="408"/>
                </a:moveTo>
                <a:cubicBezTo>
                  <a:pt x="752" y="405"/>
                  <a:pt x="754" y="401"/>
                  <a:pt x="752" y="398"/>
                </a:cubicBezTo>
                <a:cubicBezTo>
                  <a:pt x="752" y="398"/>
                  <a:pt x="752" y="398"/>
                  <a:pt x="752" y="398"/>
                </a:cubicBezTo>
                <a:cubicBezTo>
                  <a:pt x="750" y="388"/>
                  <a:pt x="746" y="379"/>
                  <a:pt x="741" y="371"/>
                </a:cubicBezTo>
                <a:cubicBezTo>
                  <a:pt x="741" y="371"/>
                  <a:pt x="741" y="371"/>
                  <a:pt x="741" y="371"/>
                </a:cubicBezTo>
                <a:cubicBezTo>
                  <a:pt x="740" y="370"/>
                  <a:pt x="740" y="369"/>
                  <a:pt x="739" y="369"/>
                </a:cubicBezTo>
                <a:cubicBezTo>
                  <a:pt x="739" y="369"/>
                  <a:pt x="739" y="369"/>
                  <a:pt x="739" y="369"/>
                </a:cubicBezTo>
                <a:cubicBezTo>
                  <a:pt x="739" y="369"/>
                  <a:pt x="739" y="369"/>
                  <a:pt x="739" y="369"/>
                </a:cubicBezTo>
                <a:cubicBezTo>
                  <a:pt x="736" y="364"/>
                  <a:pt x="733" y="360"/>
                  <a:pt x="729" y="356"/>
                </a:cubicBezTo>
                <a:cubicBezTo>
                  <a:pt x="719" y="347"/>
                  <a:pt x="708" y="339"/>
                  <a:pt x="695" y="336"/>
                </a:cubicBezTo>
                <a:cubicBezTo>
                  <a:pt x="695" y="335"/>
                  <a:pt x="695" y="334"/>
                  <a:pt x="695" y="334"/>
                </a:cubicBezTo>
                <a:cubicBezTo>
                  <a:pt x="699" y="331"/>
                  <a:pt x="701" y="326"/>
                  <a:pt x="703" y="322"/>
                </a:cubicBezTo>
                <a:cubicBezTo>
                  <a:pt x="703" y="322"/>
                  <a:pt x="703" y="322"/>
                  <a:pt x="703" y="322"/>
                </a:cubicBezTo>
                <a:cubicBezTo>
                  <a:pt x="712" y="309"/>
                  <a:pt x="715" y="293"/>
                  <a:pt x="714" y="277"/>
                </a:cubicBezTo>
                <a:cubicBezTo>
                  <a:pt x="713" y="259"/>
                  <a:pt x="705" y="244"/>
                  <a:pt x="693" y="231"/>
                </a:cubicBezTo>
                <a:cubicBezTo>
                  <a:pt x="695" y="226"/>
                  <a:pt x="696" y="222"/>
                  <a:pt x="699" y="219"/>
                </a:cubicBezTo>
                <a:cubicBezTo>
                  <a:pt x="704" y="215"/>
                  <a:pt x="709" y="211"/>
                  <a:pt x="714" y="208"/>
                </a:cubicBezTo>
                <a:cubicBezTo>
                  <a:pt x="717" y="206"/>
                  <a:pt x="719" y="202"/>
                  <a:pt x="719" y="198"/>
                </a:cubicBezTo>
                <a:cubicBezTo>
                  <a:pt x="720" y="170"/>
                  <a:pt x="711" y="146"/>
                  <a:pt x="691" y="126"/>
                </a:cubicBezTo>
                <a:cubicBezTo>
                  <a:pt x="691" y="126"/>
                  <a:pt x="691" y="126"/>
                  <a:pt x="691" y="126"/>
                </a:cubicBezTo>
                <a:cubicBezTo>
                  <a:pt x="691" y="125"/>
                  <a:pt x="691" y="124"/>
                  <a:pt x="690" y="123"/>
                </a:cubicBezTo>
                <a:cubicBezTo>
                  <a:pt x="680" y="113"/>
                  <a:pt x="671" y="102"/>
                  <a:pt x="660" y="93"/>
                </a:cubicBezTo>
                <a:cubicBezTo>
                  <a:pt x="660" y="93"/>
                  <a:pt x="660" y="93"/>
                  <a:pt x="660" y="93"/>
                </a:cubicBezTo>
                <a:cubicBezTo>
                  <a:pt x="653" y="86"/>
                  <a:pt x="645" y="79"/>
                  <a:pt x="638" y="72"/>
                </a:cubicBezTo>
                <a:cubicBezTo>
                  <a:pt x="638" y="72"/>
                  <a:pt x="638" y="72"/>
                  <a:pt x="638" y="72"/>
                </a:cubicBezTo>
                <a:cubicBezTo>
                  <a:pt x="636" y="70"/>
                  <a:pt x="635" y="69"/>
                  <a:pt x="633" y="67"/>
                </a:cubicBezTo>
                <a:cubicBezTo>
                  <a:pt x="630" y="64"/>
                  <a:pt x="629" y="59"/>
                  <a:pt x="625" y="58"/>
                </a:cubicBezTo>
                <a:cubicBezTo>
                  <a:pt x="620" y="52"/>
                  <a:pt x="615" y="47"/>
                  <a:pt x="608" y="44"/>
                </a:cubicBezTo>
                <a:cubicBezTo>
                  <a:pt x="608" y="44"/>
                  <a:pt x="608" y="44"/>
                  <a:pt x="608" y="44"/>
                </a:cubicBezTo>
                <a:cubicBezTo>
                  <a:pt x="603" y="37"/>
                  <a:pt x="596" y="32"/>
                  <a:pt x="588" y="28"/>
                </a:cubicBezTo>
                <a:cubicBezTo>
                  <a:pt x="584" y="26"/>
                  <a:pt x="579" y="24"/>
                  <a:pt x="575" y="30"/>
                </a:cubicBezTo>
                <a:cubicBezTo>
                  <a:pt x="575" y="30"/>
                  <a:pt x="575" y="30"/>
                  <a:pt x="575" y="30"/>
                </a:cubicBezTo>
                <a:cubicBezTo>
                  <a:pt x="575" y="30"/>
                  <a:pt x="575" y="30"/>
                  <a:pt x="575" y="30"/>
                </a:cubicBezTo>
                <a:cubicBezTo>
                  <a:pt x="575" y="30"/>
                  <a:pt x="575" y="30"/>
                  <a:pt x="575" y="30"/>
                </a:cubicBezTo>
                <a:cubicBezTo>
                  <a:pt x="575" y="30"/>
                  <a:pt x="575" y="30"/>
                  <a:pt x="575" y="30"/>
                </a:cubicBezTo>
                <a:cubicBezTo>
                  <a:pt x="572" y="35"/>
                  <a:pt x="570" y="39"/>
                  <a:pt x="567" y="44"/>
                </a:cubicBezTo>
                <a:cubicBezTo>
                  <a:pt x="560" y="51"/>
                  <a:pt x="550" y="54"/>
                  <a:pt x="540" y="57"/>
                </a:cubicBezTo>
                <a:cubicBezTo>
                  <a:pt x="540" y="57"/>
                  <a:pt x="540" y="57"/>
                  <a:pt x="540" y="57"/>
                </a:cubicBezTo>
                <a:cubicBezTo>
                  <a:pt x="524" y="47"/>
                  <a:pt x="507" y="44"/>
                  <a:pt x="490" y="58"/>
                </a:cubicBezTo>
                <a:cubicBezTo>
                  <a:pt x="488" y="43"/>
                  <a:pt x="482" y="31"/>
                  <a:pt x="472" y="21"/>
                </a:cubicBezTo>
                <a:cubicBezTo>
                  <a:pt x="461" y="10"/>
                  <a:pt x="449" y="3"/>
                  <a:pt x="435" y="2"/>
                </a:cubicBezTo>
                <a:cubicBezTo>
                  <a:pt x="398" y="0"/>
                  <a:pt x="377" y="19"/>
                  <a:pt x="365" y="51"/>
                </a:cubicBezTo>
                <a:cubicBezTo>
                  <a:pt x="342" y="35"/>
                  <a:pt x="318" y="30"/>
                  <a:pt x="292" y="41"/>
                </a:cubicBezTo>
                <a:cubicBezTo>
                  <a:pt x="267" y="52"/>
                  <a:pt x="254" y="74"/>
                  <a:pt x="251" y="102"/>
                </a:cubicBezTo>
                <a:cubicBezTo>
                  <a:pt x="236" y="90"/>
                  <a:pt x="219" y="86"/>
                  <a:pt x="201" y="90"/>
                </a:cubicBezTo>
                <a:cubicBezTo>
                  <a:pt x="170" y="96"/>
                  <a:pt x="146" y="122"/>
                  <a:pt x="140" y="154"/>
                </a:cubicBezTo>
                <a:cubicBezTo>
                  <a:pt x="139" y="157"/>
                  <a:pt x="137" y="157"/>
                  <a:pt x="135" y="157"/>
                </a:cubicBezTo>
                <a:cubicBezTo>
                  <a:pt x="127" y="158"/>
                  <a:pt x="120" y="159"/>
                  <a:pt x="113" y="161"/>
                </a:cubicBezTo>
                <a:cubicBezTo>
                  <a:pt x="85" y="171"/>
                  <a:pt x="66" y="192"/>
                  <a:pt x="54" y="219"/>
                </a:cubicBezTo>
                <a:cubicBezTo>
                  <a:pt x="45" y="240"/>
                  <a:pt x="41" y="261"/>
                  <a:pt x="54" y="282"/>
                </a:cubicBezTo>
                <a:cubicBezTo>
                  <a:pt x="56" y="285"/>
                  <a:pt x="54" y="286"/>
                  <a:pt x="52" y="286"/>
                </a:cubicBezTo>
                <a:cubicBezTo>
                  <a:pt x="25" y="291"/>
                  <a:pt x="5" y="319"/>
                  <a:pt x="3" y="344"/>
                </a:cubicBezTo>
                <a:cubicBezTo>
                  <a:pt x="0" y="377"/>
                  <a:pt x="10" y="406"/>
                  <a:pt x="30" y="432"/>
                </a:cubicBezTo>
                <a:cubicBezTo>
                  <a:pt x="39" y="444"/>
                  <a:pt x="51" y="454"/>
                  <a:pt x="66" y="459"/>
                </a:cubicBezTo>
                <a:cubicBezTo>
                  <a:pt x="66" y="459"/>
                  <a:pt x="66" y="459"/>
                  <a:pt x="66" y="459"/>
                </a:cubicBezTo>
                <a:cubicBezTo>
                  <a:pt x="72" y="459"/>
                  <a:pt x="74" y="463"/>
                  <a:pt x="75" y="469"/>
                </a:cubicBezTo>
                <a:cubicBezTo>
                  <a:pt x="75" y="474"/>
                  <a:pt x="78" y="479"/>
                  <a:pt x="80" y="483"/>
                </a:cubicBezTo>
                <a:cubicBezTo>
                  <a:pt x="89" y="498"/>
                  <a:pt x="102" y="506"/>
                  <a:pt x="119" y="506"/>
                </a:cubicBezTo>
                <a:cubicBezTo>
                  <a:pt x="117" y="513"/>
                  <a:pt x="114" y="520"/>
                  <a:pt x="112" y="526"/>
                </a:cubicBezTo>
                <a:cubicBezTo>
                  <a:pt x="103" y="553"/>
                  <a:pt x="102" y="579"/>
                  <a:pt x="117" y="604"/>
                </a:cubicBezTo>
                <a:cubicBezTo>
                  <a:pt x="133" y="630"/>
                  <a:pt x="162" y="639"/>
                  <a:pt x="188" y="625"/>
                </a:cubicBezTo>
                <a:cubicBezTo>
                  <a:pt x="192" y="624"/>
                  <a:pt x="195" y="621"/>
                  <a:pt x="199" y="618"/>
                </a:cubicBezTo>
                <a:cubicBezTo>
                  <a:pt x="198" y="648"/>
                  <a:pt x="218" y="670"/>
                  <a:pt x="238" y="676"/>
                </a:cubicBezTo>
                <a:cubicBezTo>
                  <a:pt x="249" y="679"/>
                  <a:pt x="259" y="679"/>
                  <a:pt x="269" y="676"/>
                </a:cubicBezTo>
                <a:cubicBezTo>
                  <a:pt x="286" y="671"/>
                  <a:pt x="298" y="661"/>
                  <a:pt x="306" y="644"/>
                </a:cubicBezTo>
                <a:cubicBezTo>
                  <a:pt x="322" y="707"/>
                  <a:pt x="397" y="713"/>
                  <a:pt x="426" y="660"/>
                </a:cubicBezTo>
                <a:cubicBezTo>
                  <a:pt x="429" y="670"/>
                  <a:pt x="434" y="678"/>
                  <a:pt x="442" y="684"/>
                </a:cubicBezTo>
                <a:cubicBezTo>
                  <a:pt x="480" y="717"/>
                  <a:pt x="524" y="691"/>
                  <a:pt x="533" y="658"/>
                </a:cubicBezTo>
                <a:cubicBezTo>
                  <a:pt x="533" y="658"/>
                  <a:pt x="533" y="658"/>
                  <a:pt x="533" y="658"/>
                </a:cubicBezTo>
                <a:cubicBezTo>
                  <a:pt x="534" y="650"/>
                  <a:pt x="537" y="647"/>
                  <a:pt x="545" y="645"/>
                </a:cubicBezTo>
                <a:cubicBezTo>
                  <a:pt x="558" y="641"/>
                  <a:pt x="569" y="634"/>
                  <a:pt x="577" y="624"/>
                </a:cubicBezTo>
                <a:cubicBezTo>
                  <a:pt x="580" y="621"/>
                  <a:pt x="582" y="624"/>
                  <a:pt x="585" y="624"/>
                </a:cubicBezTo>
                <a:cubicBezTo>
                  <a:pt x="586" y="625"/>
                  <a:pt x="587" y="625"/>
                  <a:pt x="589" y="625"/>
                </a:cubicBezTo>
                <a:cubicBezTo>
                  <a:pt x="592" y="627"/>
                  <a:pt x="597" y="628"/>
                  <a:pt x="601" y="628"/>
                </a:cubicBezTo>
                <a:cubicBezTo>
                  <a:pt x="615" y="630"/>
                  <a:pt x="629" y="630"/>
                  <a:pt x="643" y="625"/>
                </a:cubicBezTo>
                <a:cubicBezTo>
                  <a:pt x="643" y="625"/>
                  <a:pt x="643" y="625"/>
                  <a:pt x="643" y="625"/>
                </a:cubicBezTo>
                <a:cubicBezTo>
                  <a:pt x="650" y="624"/>
                  <a:pt x="656" y="622"/>
                  <a:pt x="662" y="619"/>
                </a:cubicBezTo>
                <a:cubicBezTo>
                  <a:pt x="688" y="608"/>
                  <a:pt x="710" y="594"/>
                  <a:pt x="722" y="568"/>
                </a:cubicBezTo>
                <a:cubicBezTo>
                  <a:pt x="733" y="547"/>
                  <a:pt x="733" y="525"/>
                  <a:pt x="719" y="504"/>
                </a:cubicBezTo>
                <a:cubicBezTo>
                  <a:pt x="716" y="500"/>
                  <a:pt x="713" y="496"/>
                  <a:pt x="709" y="493"/>
                </a:cubicBezTo>
                <a:cubicBezTo>
                  <a:pt x="709" y="492"/>
                  <a:pt x="708" y="491"/>
                  <a:pt x="709" y="490"/>
                </a:cubicBezTo>
                <a:cubicBezTo>
                  <a:pt x="709" y="490"/>
                  <a:pt x="709" y="490"/>
                  <a:pt x="709" y="490"/>
                </a:cubicBezTo>
                <a:cubicBezTo>
                  <a:pt x="735" y="475"/>
                  <a:pt x="750" y="452"/>
                  <a:pt x="754" y="423"/>
                </a:cubicBezTo>
                <a:cubicBezTo>
                  <a:pt x="754" y="418"/>
                  <a:pt x="755" y="413"/>
                  <a:pt x="753" y="408"/>
                </a:cubicBezTo>
                <a:cubicBezTo>
                  <a:pt x="753" y="408"/>
                  <a:pt x="753" y="408"/>
                  <a:pt x="753" y="408"/>
                </a:cubicBezTo>
                <a:close/>
                <a:moveTo>
                  <a:pt x="380" y="221"/>
                </a:moveTo>
                <a:cubicBezTo>
                  <a:pt x="380" y="221"/>
                  <a:pt x="380" y="221"/>
                  <a:pt x="381" y="221"/>
                </a:cubicBezTo>
                <a:cubicBezTo>
                  <a:pt x="380" y="221"/>
                  <a:pt x="380" y="221"/>
                  <a:pt x="380" y="221"/>
                </a:cubicBezTo>
                <a:cubicBezTo>
                  <a:pt x="380" y="221"/>
                  <a:pt x="380" y="221"/>
                  <a:pt x="380" y="221"/>
                </a:cubicBezTo>
                <a:close/>
                <a:moveTo>
                  <a:pt x="507" y="322"/>
                </a:moveTo>
                <a:cubicBezTo>
                  <a:pt x="507" y="322"/>
                  <a:pt x="507" y="322"/>
                  <a:pt x="507" y="322"/>
                </a:cubicBezTo>
                <a:cubicBezTo>
                  <a:pt x="507" y="322"/>
                  <a:pt x="507" y="322"/>
                  <a:pt x="507" y="322"/>
                </a:cubicBezTo>
                <a:cubicBezTo>
                  <a:pt x="507" y="322"/>
                  <a:pt x="507" y="322"/>
                  <a:pt x="507" y="322"/>
                </a:cubicBezTo>
                <a:close/>
                <a:moveTo>
                  <a:pt x="642" y="343"/>
                </a:moveTo>
                <a:cubicBezTo>
                  <a:pt x="642" y="343"/>
                  <a:pt x="642" y="343"/>
                  <a:pt x="642" y="343"/>
                </a:cubicBezTo>
                <a:cubicBezTo>
                  <a:pt x="642" y="343"/>
                  <a:pt x="642" y="343"/>
                  <a:pt x="642" y="343"/>
                </a:cubicBezTo>
                <a:cubicBezTo>
                  <a:pt x="642" y="343"/>
                  <a:pt x="642" y="343"/>
                  <a:pt x="642" y="343"/>
                </a:cubicBezTo>
                <a:cubicBezTo>
                  <a:pt x="642" y="343"/>
                  <a:pt x="642" y="343"/>
                  <a:pt x="642" y="343"/>
                </a:cubicBezTo>
                <a:close/>
                <a:moveTo>
                  <a:pt x="568" y="134"/>
                </a:moveTo>
                <a:cubicBezTo>
                  <a:pt x="568" y="134"/>
                  <a:pt x="568" y="134"/>
                  <a:pt x="568" y="134"/>
                </a:cubicBezTo>
                <a:cubicBezTo>
                  <a:pt x="568" y="134"/>
                  <a:pt x="568" y="134"/>
                  <a:pt x="568" y="134"/>
                </a:cubicBezTo>
                <a:cubicBezTo>
                  <a:pt x="568" y="134"/>
                  <a:pt x="568" y="134"/>
                  <a:pt x="568" y="134"/>
                </a:cubicBezTo>
                <a:close/>
                <a:moveTo>
                  <a:pt x="457" y="278"/>
                </a:moveTo>
                <a:cubicBezTo>
                  <a:pt x="458" y="278"/>
                  <a:pt x="458" y="279"/>
                  <a:pt x="458" y="279"/>
                </a:cubicBezTo>
                <a:cubicBezTo>
                  <a:pt x="458" y="279"/>
                  <a:pt x="458" y="279"/>
                  <a:pt x="458" y="279"/>
                </a:cubicBezTo>
                <a:cubicBezTo>
                  <a:pt x="458" y="279"/>
                  <a:pt x="458" y="279"/>
                  <a:pt x="458" y="279"/>
                </a:cubicBezTo>
                <a:cubicBezTo>
                  <a:pt x="458" y="279"/>
                  <a:pt x="458" y="279"/>
                  <a:pt x="457" y="279"/>
                </a:cubicBezTo>
                <a:cubicBezTo>
                  <a:pt x="457" y="278"/>
                  <a:pt x="457" y="278"/>
                  <a:pt x="457" y="278"/>
                </a:cubicBezTo>
                <a:close/>
                <a:moveTo>
                  <a:pt x="391" y="274"/>
                </a:moveTo>
                <a:cubicBezTo>
                  <a:pt x="391" y="274"/>
                  <a:pt x="391" y="274"/>
                  <a:pt x="391" y="274"/>
                </a:cubicBezTo>
                <a:cubicBezTo>
                  <a:pt x="391" y="274"/>
                  <a:pt x="390" y="274"/>
                  <a:pt x="390" y="274"/>
                </a:cubicBezTo>
                <a:cubicBezTo>
                  <a:pt x="390" y="274"/>
                  <a:pt x="390" y="274"/>
                  <a:pt x="391" y="274"/>
                </a:cubicBezTo>
                <a:close/>
                <a:moveTo>
                  <a:pt x="691" y="126"/>
                </a:moveTo>
                <a:cubicBezTo>
                  <a:pt x="691" y="126"/>
                  <a:pt x="691" y="126"/>
                  <a:pt x="691" y="126"/>
                </a:cubicBezTo>
                <a:cubicBezTo>
                  <a:pt x="691" y="126"/>
                  <a:pt x="691" y="126"/>
                  <a:pt x="691" y="126"/>
                </a:cubicBezTo>
                <a:close/>
                <a:moveTo>
                  <a:pt x="67" y="458"/>
                </a:moveTo>
                <a:cubicBezTo>
                  <a:pt x="67" y="458"/>
                  <a:pt x="67" y="458"/>
                  <a:pt x="66" y="459"/>
                </a:cubicBezTo>
                <a:cubicBezTo>
                  <a:pt x="67" y="458"/>
                  <a:pt x="67" y="458"/>
                  <a:pt x="67" y="458"/>
                </a:cubicBezTo>
                <a:close/>
                <a:moveTo>
                  <a:pt x="89" y="364"/>
                </a:moveTo>
                <a:cubicBezTo>
                  <a:pt x="89" y="365"/>
                  <a:pt x="89" y="365"/>
                  <a:pt x="88" y="365"/>
                </a:cubicBezTo>
                <a:cubicBezTo>
                  <a:pt x="90" y="363"/>
                  <a:pt x="90" y="361"/>
                  <a:pt x="90" y="358"/>
                </a:cubicBezTo>
                <a:cubicBezTo>
                  <a:pt x="90" y="358"/>
                  <a:pt x="90" y="359"/>
                  <a:pt x="90" y="359"/>
                </a:cubicBezTo>
                <a:cubicBezTo>
                  <a:pt x="91" y="361"/>
                  <a:pt x="91" y="363"/>
                  <a:pt x="89" y="364"/>
                </a:cubicBezTo>
                <a:close/>
                <a:moveTo>
                  <a:pt x="746" y="439"/>
                </a:moveTo>
                <a:cubicBezTo>
                  <a:pt x="746" y="439"/>
                  <a:pt x="746" y="439"/>
                  <a:pt x="746" y="439"/>
                </a:cubicBezTo>
                <a:cubicBezTo>
                  <a:pt x="746" y="439"/>
                  <a:pt x="746" y="439"/>
                  <a:pt x="746" y="439"/>
                </a:cubicBezTo>
                <a:cubicBezTo>
                  <a:pt x="746" y="439"/>
                  <a:pt x="746" y="439"/>
                  <a:pt x="746" y="439"/>
                </a:cubicBezTo>
                <a:close/>
                <a:moveTo>
                  <a:pt x="752" y="414"/>
                </a:moveTo>
                <a:cubicBezTo>
                  <a:pt x="752" y="414"/>
                  <a:pt x="752" y="414"/>
                  <a:pt x="752" y="414"/>
                </a:cubicBezTo>
                <a:cubicBezTo>
                  <a:pt x="752" y="414"/>
                  <a:pt x="752" y="414"/>
                  <a:pt x="752" y="414"/>
                </a:cubicBezTo>
                <a:cubicBezTo>
                  <a:pt x="752" y="414"/>
                  <a:pt x="752" y="414"/>
                  <a:pt x="752" y="414"/>
                </a:cubicBezTo>
                <a:close/>
              </a:path>
            </a:pathLst>
          </a:custGeom>
          <a:solidFill>
            <a:srgbClr val="BFD46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2" name="Freeform 15">
            <a:extLst>
              <a:ext uri="{FF2B5EF4-FFF2-40B4-BE49-F238E27FC236}">
                <a16:creationId xmlns:a16="http://schemas.microsoft.com/office/drawing/2014/main" id="{9CAE91F6-F759-474B-AA70-0CB29FE4C995}"/>
              </a:ext>
            </a:extLst>
          </p:cNvPr>
          <p:cNvSpPr>
            <a:spLocks noEditPoints="1"/>
          </p:cNvSpPr>
          <p:nvPr/>
        </p:nvSpPr>
        <p:spPr bwMode="auto">
          <a:xfrm>
            <a:off x="569913" y="962025"/>
            <a:ext cx="1295400" cy="1163638"/>
          </a:xfrm>
          <a:custGeom>
            <a:avLst/>
            <a:gdLst>
              <a:gd name="T0" fmla="*/ 680 w 729"/>
              <a:gd name="T1" fmla="*/ 216 h 654"/>
              <a:gd name="T2" fmla="*/ 657 w 729"/>
              <a:gd name="T3" fmla="*/ 146 h 654"/>
              <a:gd name="T4" fmla="*/ 628 w 729"/>
              <a:gd name="T5" fmla="*/ 138 h 654"/>
              <a:gd name="T6" fmla="*/ 600 w 729"/>
              <a:gd name="T7" fmla="*/ 127 h 654"/>
              <a:gd name="T8" fmla="*/ 482 w 729"/>
              <a:gd name="T9" fmla="*/ 75 h 654"/>
              <a:gd name="T10" fmla="*/ 471 w 729"/>
              <a:gd name="T11" fmla="*/ 48 h 654"/>
              <a:gd name="T12" fmla="*/ 371 w 729"/>
              <a:gd name="T13" fmla="*/ 29 h 654"/>
              <a:gd name="T14" fmla="*/ 259 w 729"/>
              <a:gd name="T15" fmla="*/ 38 h 654"/>
              <a:gd name="T16" fmla="*/ 176 w 729"/>
              <a:gd name="T17" fmla="*/ 53 h 654"/>
              <a:gd name="T18" fmla="*/ 137 w 729"/>
              <a:gd name="T19" fmla="*/ 111 h 654"/>
              <a:gd name="T20" fmla="*/ 79 w 729"/>
              <a:gd name="T21" fmla="*/ 141 h 654"/>
              <a:gd name="T22" fmla="*/ 71 w 729"/>
              <a:gd name="T23" fmla="*/ 155 h 654"/>
              <a:gd name="T24" fmla="*/ 24 w 729"/>
              <a:gd name="T25" fmla="*/ 222 h 654"/>
              <a:gd name="T26" fmla="*/ 45 w 729"/>
              <a:gd name="T27" fmla="*/ 396 h 654"/>
              <a:gd name="T28" fmla="*/ 97 w 729"/>
              <a:gd name="T29" fmla="*/ 489 h 654"/>
              <a:gd name="T30" fmla="*/ 118 w 729"/>
              <a:gd name="T31" fmla="*/ 492 h 654"/>
              <a:gd name="T32" fmla="*/ 204 w 729"/>
              <a:gd name="T33" fmla="*/ 532 h 654"/>
              <a:gd name="T34" fmla="*/ 245 w 729"/>
              <a:gd name="T35" fmla="*/ 536 h 654"/>
              <a:gd name="T36" fmla="*/ 246 w 729"/>
              <a:gd name="T37" fmla="*/ 537 h 654"/>
              <a:gd name="T38" fmla="*/ 250 w 729"/>
              <a:gd name="T39" fmla="*/ 562 h 654"/>
              <a:gd name="T40" fmla="*/ 247 w 729"/>
              <a:gd name="T41" fmla="*/ 605 h 654"/>
              <a:gd name="T42" fmla="*/ 246 w 729"/>
              <a:gd name="T43" fmla="*/ 611 h 654"/>
              <a:gd name="T44" fmla="*/ 248 w 729"/>
              <a:gd name="T45" fmla="*/ 626 h 654"/>
              <a:gd name="T46" fmla="*/ 262 w 729"/>
              <a:gd name="T47" fmla="*/ 641 h 654"/>
              <a:gd name="T48" fmla="*/ 393 w 729"/>
              <a:gd name="T49" fmla="*/ 645 h 654"/>
              <a:gd name="T50" fmla="*/ 415 w 729"/>
              <a:gd name="T51" fmla="*/ 580 h 654"/>
              <a:gd name="T52" fmla="*/ 422 w 729"/>
              <a:gd name="T53" fmla="*/ 543 h 654"/>
              <a:gd name="T54" fmla="*/ 467 w 729"/>
              <a:gd name="T55" fmla="*/ 546 h 654"/>
              <a:gd name="T56" fmla="*/ 532 w 729"/>
              <a:gd name="T57" fmla="*/ 497 h 654"/>
              <a:gd name="T58" fmla="*/ 658 w 729"/>
              <a:gd name="T59" fmla="*/ 441 h 654"/>
              <a:gd name="T60" fmla="*/ 673 w 729"/>
              <a:gd name="T61" fmla="*/ 435 h 654"/>
              <a:gd name="T62" fmla="*/ 690 w 729"/>
              <a:gd name="T63" fmla="*/ 347 h 654"/>
              <a:gd name="T64" fmla="*/ 678 w 729"/>
              <a:gd name="T65" fmla="*/ 335 h 654"/>
              <a:gd name="T66" fmla="*/ 715 w 729"/>
              <a:gd name="T67" fmla="*/ 262 h 654"/>
              <a:gd name="T68" fmla="*/ 134 w 729"/>
              <a:gd name="T69" fmla="*/ 168 h 654"/>
              <a:gd name="T70" fmla="*/ 135 w 729"/>
              <a:gd name="T71" fmla="*/ 168 h 654"/>
              <a:gd name="T72" fmla="*/ 135 w 729"/>
              <a:gd name="T73" fmla="*/ 168 h 654"/>
              <a:gd name="T74" fmla="*/ 607 w 729"/>
              <a:gd name="T75" fmla="*/ 385 h 654"/>
              <a:gd name="T76" fmla="*/ 607 w 729"/>
              <a:gd name="T77" fmla="*/ 385 h 654"/>
              <a:gd name="T78" fmla="*/ 607 w 729"/>
              <a:gd name="T79" fmla="*/ 385 h 654"/>
              <a:gd name="T80" fmla="*/ 155 w 729"/>
              <a:gd name="T81" fmla="*/ 127 h 654"/>
              <a:gd name="T82" fmla="*/ 155 w 729"/>
              <a:gd name="T83" fmla="*/ 127 h 654"/>
              <a:gd name="T84" fmla="*/ 155 w 729"/>
              <a:gd name="T85" fmla="*/ 127 h 654"/>
              <a:gd name="T86" fmla="*/ 520 w 729"/>
              <a:gd name="T87" fmla="*/ 458 h 654"/>
              <a:gd name="T88" fmla="*/ 520 w 729"/>
              <a:gd name="T89" fmla="*/ 458 h 654"/>
              <a:gd name="T90" fmla="*/ 520 w 729"/>
              <a:gd name="T91" fmla="*/ 458 h 654"/>
              <a:gd name="T92" fmla="*/ 585 w 729"/>
              <a:gd name="T93" fmla="*/ 424 h 654"/>
              <a:gd name="T94" fmla="*/ 585 w 729"/>
              <a:gd name="T95" fmla="*/ 424 h 6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729" h="654">
                <a:moveTo>
                  <a:pt x="690" y="237"/>
                </a:moveTo>
                <a:cubicBezTo>
                  <a:pt x="683" y="232"/>
                  <a:pt x="680" y="225"/>
                  <a:pt x="680" y="216"/>
                </a:cubicBezTo>
                <a:cubicBezTo>
                  <a:pt x="680" y="204"/>
                  <a:pt x="681" y="193"/>
                  <a:pt x="680" y="182"/>
                </a:cubicBezTo>
                <a:cubicBezTo>
                  <a:pt x="679" y="166"/>
                  <a:pt x="672" y="154"/>
                  <a:pt x="657" y="146"/>
                </a:cubicBezTo>
                <a:cubicBezTo>
                  <a:pt x="648" y="141"/>
                  <a:pt x="638" y="139"/>
                  <a:pt x="628" y="138"/>
                </a:cubicBezTo>
                <a:cubicBezTo>
                  <a:pt x="628" y="138"/>
                  <a:pt x="628" y="138"/>
                  <a:pt x="628" y="138"/>
                </a:cubicBezTo>
                <a:cubicBezTo>
                  <a:pt x="621" y="138"/>
                  <a:pt x="614" y="137"/>
                  <a:pt x="607" y="136"/>
                </a:cubicBezTo>
                <a:cubicBezTo>
                  <a:pt x="604" y="133"/>
                  <a:pt x="602" y="130"/>
                  <a:pt x="600" y="127"/>
                </a:cubicBezTo>
                <a:cubicBezTo>
                  <a:pt x="585" y="103"/>
                  <a:pt x="567" y="83"/>
                  <a:pt x="540" y="71"/>
                </a:cubicBezTo>
                <a:cubicBezTo>
                  <a:pt x="521" y="62"/>
                  <a:pt x="501" y="61"/>
                  <a:pt x="482" y="75"/>
                </a:cubicBezTo>
                <a:cubicBezTo>
                  <a:pt x="482" y="75"/>
                  <a:pt x="481" y="75"/>
                  <a:pt x="480" y="75"/>
                </a:cubicBezTo>
                <a:cubicBezTo>
                  <a:pt x="479" y="65"/>
                  <a:pt x="476" y="56"/>
                  <a:pt x="471" y="48"/>
                </a:cubicBezTo>
                <a:cubicBezTo>
                  <a:pt x="452" y="17"/>
                  <a:pt x="411" y="9"/>
                  <a:pt x="381" y="30"/>
                </a:cubicBezTo>
                <a:cubicBezTo>
                  <a:pt x="377" y="32"/>
                  <a:pt x="375" y="33"/>
                  <a:pt x="371" y="29"/>
                </a:cubicBezTo>
                <a:cubicBezTo>
                  <a:pt x="368" y="26"/>
                  <a:pt x="364" y="23"/>
                  <a:pt x="359" y="21"/>
                </a:cubicBezTo>
                <a:cubicBezTo>
                  <a:pt x="328" y="0"/>
                  <a:pt x="281" y="8"/>
                  <a:pt x="259" y="38"/>
                </a:cubicBezTo>
                <a:cubicBezTo>
                  <a:pt x="254" y="44"/>
                  <a:pt x="251" y="45"/>
                  <a:pt x="245" y="43"/>
                </a:cubicBezTo>
                <a:cubicBezTo>
                  <a:pt x="220" y="36"/>
                  <a:pt x="197" y="39"/>
                  <a:pt x="176" y="53"/>
                </a:cubicBezTo>
                <a:cubicBezTo>
                  <a:pt x="157" y="66"/>
                  <a:pt x="146" y="84"/>
                  <a:pt x="142" y="106"/>
                </a:cubicBezTo>
                <a:cubicBezTo>
                  <a:pt x="142" y="110"/>
                  <a:pt x="141" y="112"/>
                  <a:pt x="137" y="111"/>
                </a:cubicBezTo>
                <a:cubicBezTo>
                  <a:pt x="131" y="111"/>
                  <a:pt x="126" y="111"/>
                  <a:pt x="121" y="112"/>
                </a:cubicBezTo>
                <a:cubicBezTo>
                  <a:pt x="103" y="116"/>
                  <a:pt x="89" y="125"/>
                  <a:pt x="79" y="141"/>
                </a:cubicBezTo>
                <a:cubicBezTo>
                  <a:pt x="77" y="145"/>
                  <a:pt x="74" y="148"/>
                  <a:pt x="73" y="152"/>
                </a:cubicBezTo>
                <a:cubicBezTo>
                  <a:pt x="73" y="153"/>
                  <a:pt x="72" y="154"/>
                  <a:pt x="71" y="155"/>
                </a:cubicBezTo>
                <a:cubicBezTo>
                  <a:pt x="70" y="165"/>
                  <a:pt x="64" y="171"/>
                  <a:pt x="56" y="176"/>
                </a:cubicBezTo>
                <a:cubicBezTo>
                  <a:pt x="39" y="187"/>
                  <a:pt x="31" y="204"/>
                  <a:pt x="24" y="222"/>
                </a:cubicBezTo>
                <a:cubicBezTo>
                  <a:pt x="12" y="250"/>
                  <a:pt x="7" y="280"/>
                  <a:pt x="3" y="310"/>
                </a:cubicBezTo>
                <a:cubicBezTo>
                  <a:pt x="0" y="347"/>
                  <a:pt x="15" y="375"/>
                  <a:pt x="45" y="396"/>
                </a:cubicBezTo>
                <a:cubicBezTo>
                  <a:pt x="48" y="398"/>
                  <a:pt x="50" y="400"/>
                  <a:pt x="47" y="404"/>
                </a:cubicBezTo>
                <a:cubicBezTo>
                  <a:pt x="26" y="442"/>
                  <a:pt x="54" y="489"/>
                  <a:pt x="97" y="489"/>
                </a:cubicBezTo>
                <a:cubicBezTo>
                  <a:pt x="104" y="488"/>
                  <a:pt x="110" y="487"/>
                  <a:pt x="117" y="485"/>
                </a:cubicBezTo>
                <a:cubicBezTo>
                  <a:pt x="117" y="488"/>
                  <a:pt x="117" y="490"/>
                  <a:pt x="118" y="492"/>
                </a:cubicBezTo>
                <a:cubicBezTo>
                  <a:pt x="120" y="525"/>
                  <a:pt x="155" y="547"/>
                  <a:pt x="186" y="532"/>
                </a:cubicBezTo>
                <a:cubicBezTo>
                  <a:pt x="192" y="529"/>
                  <a:pt x="197" y="529"/>
                  <a:pt x="204" y="532"/>
                </a:cubicBezTo>
                <a:cubicBezTo>
                  <a:pt x="217" y="539"/>
                  <a:pt x="231" y="539"/>
                  <a:pt x="245" y="536"/>
                </a:cubicBezTo>
                <a:cubicBezTo>
                  <a:pt x="245" y="536"/>
                  <a:pt x="245" y="536"/>
                  <a:pt x="245" y="536"/>
                </a:cubicBezTo>
                <a:cubicBezTo>
                  <a:pt x="245" y="536"/>
                  <a:pt x="245" y="536"/>
                  <a:pt x="245" y="536"/>
                </a:cubicBezTo>
                <a:cubicBezTo>
                  <a:pt x="245" y="537"/>
                  <a:pt x="246" y="537"/>
                  <a:pt x="246" y="537"/>
                </a:cubicBezTo>
                <a:cubicBezTo>
                  <a:pt x="247" y="544"/>
                  <a:pt x="248" y="551"/>
                  <a:pt x="250" y="558"/>
                </a:cubicBezTo>
                <a:cubicBezTo>
                  <a:pt x="250" y="559"/>
                  <a:pt x="250" y="561"/>
                  <a:pt x="250" y="562"/>
                </a:cubicBezTo>
                <a:cubicBezTo>
                  <a:pt x="250" y="562"/>
                  <a:pt x="250" y="562"/>
                  <a:pt x="250" y="562"/>
                </a:cubicBezTo>
                <a:cubicBezTo>
                  <a:pt x="250" y="576"/>
                  <a:pt x="250" y="591"/>
                  <a:pt x="247" y="605"/>
                </a:cubicBezTo>
                <a:cubicBezTo>
                  <a:pt x="247" y="605"/>
                  <a:pt x="247" y="605"/>
                  <a:pt x="247" y="605"/>
                </a:cubicBezTo>
                <a:cubicBezTo>
                  <a:pt x="246" y="607"/>
                  <a:pt x="246" y="609"/>
                  <a:pt x="246" y="611"/>
                </a:cubicBezTo>
                <a:cubicBezTo>
                  <a:pt x="246" y="611"/>
                  <a:pt x="246" y="612"/>
                  <a:pt x="246" y="613"/>
                </a:cubicBezTo>
                <a:cubicBezTo>
                  <a:pt x="245" y="617"/>
                  <a:pt x="245" y="622"/>
                  <a:pt x="248" y="626"/>
                </a:cubicBezTo>
                <a:cubicBezTo>
                  <a:pt x="248" y="626"/>
                  <a:pt x="248" y="626"/>
                  <a:pt x="248" y="626"/>
                </a:cubicBezTo>
                <a:cubicBezTo>
                  <a:pt x="250" y="633"/>
                  <a:pt x="256" y="638"/>
                  <a:pt x="262" y="641"/>
                </a:cubicBezTo>
                <a:cubicBezTo>
                  <a:pt x="274" y="648"/>
                  <a:pt x="287" y="650"/>
                  <a:pt x="301" y="652"/>
                </a:cubicBezTo>
                <a:cubicBezTo>
                  <a:pt x="332" y="654"/>
                  <a:pt x="362" y="653"/>
                  <a:pt x="393" y="645"/>
                </a:cubicBezTo>
                <a:cubicBezTo>
                  <a:pt x="415" y="640"/>
                  <a:pt x="425" y="628"/>
                  <a:pt x="421" y="604"/>
                </a:cubicBezTo>
                <a:cubicBezTo>
                  <a:pt x="419" y="596"/>
                  <a:pt x="417" y="588"/>
                  <a:pt x="415" y="580"/>
                </a:cubicBezTo>
                <a:cubicBezTo>
                  <a:pt x="412" y="569"/>
                  <a:pt x="412" y="558"/>
                  <a:pt x="417" y="547"/>
                </a:cubicBezTo>
                <a:cubicBezTo>
                  <a:pt x="418" y="545"/>
                  <a:pt x="419" y="543"/>
                  <a:pt x="422" y="543"/>
                </a:cubicBezTo>
                <a:cubicBezTo>
                  <a:pt x="422" y="543"/>
                  <a:pt x="422" y="543"/>
                  <a:pt x="422" y="543"/>
                </a:cubicBezTo>
                <a:cubicBezTo>
                  <a:pt x="437" y="548"/>
                  <a:pt x="452" y="549"/>
                  <a:pt x="467" y="546"/>
                </a:cubicBezTo>
                <a:cubicBezTo>
                  <a:pt x="496" y="541"/>
                  <a:pt x="520" y="529"/>
                  <a:pt x="531" y="498"/>
                </a:cubicBezTo>
                <a:cubicBezTo>
                  <a:pt x="531" y="498"/>
                  <a:pt x="531" y="497"/>
                  <a:pt x="532" y="497"/>
                </a:cubicBezTo>
                <a:cubicBezTo>
                  <a:pt x="540" y="505"/>
                  <a:pt x="549" y="511"/>
                  <a:pt x="560" y="516"/>
                </a:cubicBezTo>
                <a:cubicBezTo>
                  <a:pt x="606" y="533"/>
                  <a:pt x="664" y="497"/>
                  <a:pt x="658" y="441"/>
                </a:cubicBezTo>
                <a:cubicBezTo>
                  <a:pt x="658" y="436"/>
                  <a:pt x="659" y="436"/>
                  <a:pt x="663" y="436"/>
                </a:cubicBezTo>
                <a:cubicBezTo>
                  <a:pt x="667" y="436"/>
                  <a:pt x="670" y="436"/>
                  <a:pt x="673" y="435"/>
                </a:cubicBezTo>
                <a:cubicBezTo>
                  <a:pt x="693" y="430"/>
                  <a:pt x="704" y="417"/>
                  <a:pt x="708" y="398"/>
                </a:cubicBezTo>
                <a:cubicBezTo>
                  <a:pt x="713" y="378"/>
                  <a:pt x="707" y="360"/>
                  <a:pt x="690" y="347"/>
                </a:cubicBezTo>
                <a:cubicBezTo>
                  <a:pt x="685" y="343"/>
                  <a:pt x="678" y="341"/>
                  <a:pt x="670" y="339"/>
                </a:cubicBezTo>
                <a:cubicBezTo>
                  <a:pt x="673" y="338"/>
                  <a:pt x="676" y="336"/>
                  <a:pt x="678" y="335"/>
                </a:cubicBezTo>
                <a:cubicBezTo>
                  <a:pt x="689" y="330"/>
                  <a:pt x="699" y="324"/>
                  <a:pt x="708" y="316"/>
                </a:cubicBezTo>
                <a:cubicBezTo>
                  <a:pt x="727" y="301"/>
                  <a:pt x="729" y="282"/>
                  <a:pt x="715" y="262"/>
                </a:cubicBezTo>
                <a:cubicBezTo>
                  <a:pt x="708" y="253"/>
                  <a:pt x="699" y="245"/>
                  <a:pt x="690" y="237"/>
                </a:cubicBezTo>
                <a:close/>
                <a:moveTo>
                  <a:pt x="134" y="168"/>
                </a:moveTo>
                <a:cubicBezTo>
                  <a:pt x="134" y="168"/>
                  <a:pt x="134" y="168"/>
                  <a:pt x="134" y="168"/>
                </a:cubicBezTo>
                <a:cubicBezTo>
                  <a:pt x="134" y="168"/>
                  <a:pt x="134" y="168"/>
                  <a:pt x="135" y="168"/>
                </a:cubicBezTo>
                <a:cubicBezTo>
                  <a:pt x="135" y="168"/>
                  <a:pt x="135" y="168"/>
                  <a:pt x="135" y="168"/>
                </a:cubicBezTo>
                <a:cubicBezTo>
                  <a:pt x="135" y="168"/>
                  <a:pt x="135" y="168"/>
                  <a:pt x="135" y="168"/>
                </a:cubicBezTo>
                <a:cubicBezTo>
                  <a:pt x="135" y="168"/>
                  <a:pt x="134" y="168"/>
                  <a:pt x="134" y="168"/>
                </a:cubicBezTo>
                <a:close/>
                <a:moveTo>
                  <a:pt x="607" y="385"/>
                </a:moveTo>
                <a:cubicBezTo>
                  <a:pt x="607" y="385"/>
                  <a:pt x="607" y="385"/>
                  <a:pt x="607" y="385"/>
                </a:cubicBezTo>
                <a:cubicBezTo>
                  <a:pt x="607" y="385"/>
                  <a:pt x="607" y="385"/>
                  <a:pt x="607" y="385"/>
                </a:cubicBezTo>
                <a:cubicBezTo>
                  <a:pt x="607" y="385"/>
                  <a:pt x="607" y="385"/>
                  <a:pt x="607" y="385"/>
                </a:cubicBezTo>
                <a:cubicBezTo>
                  <a:pt x="607" y="385"/>
                  <a:pt x="607" y="385"/>
                  <a:pt x="607" y="385"/>
                </a:cubicBezTo>
                <a:cubicBezTo>
                  <a:pt x="607" y="385"/>
                  <a:pt x="607" y="385"/>
                  <a:pt x="607" y="385"/>
                </a:cubicBezTo>
                <a:close/>
                <a:moveTo>
                  <a:pt x="155" y="127"/>
                </a:moveTo>
                <a:cubicBezTo>
                  <a:pt x="155" y="127"/>
                  <a:pt x="155" y="127"/>
                  <a:pt x="155" y="127"/>
                </a:cubicBezTo>
                <a:cubicBezTo>
                  <a:pt x="155" y="127"/>
                  <a:pt x="155" y="127"/>
                  <a:pt x="155" y="127"/>
                </a:cubicBezTo>
                <a:cubicBezTo>
                  <a:pt x="155" y="127"/>
                  <a:pt x="155" y="127"/>
                  <a:pt x="155" y="127"/>
                </a:cubicBezTo>
                <a:cubicBezTo>
                  <a:pt x="155" y="127"/>
                  <a:pt x="155" y="127"/>
                  <a:pt x="155" y="127"/>
                </a:cubicBezTo>
                <a:close/>
                <a:moveTo>
                  <a:pt x="520" y="458"/>
                </a:moveTo>
                <a:cubicBezTo>
                  <a:pt x="520" y="458"/>
                  <a:pt x="520" y="458"/>
                  <a:pt x="520" y="458"/>
                </a:cubicBezTo>
                <a:cubicBezTo>
                  <a:pt x="520" y="458"/>
                  <a:pt x="520" y="458"/>
                  <a:pt x="520" y="458"/>
                </a:cubicBezTo>
                <a:cubicBezTo>
                  <a:pt x="520" y="458"/>
                  <a:pt x="520" y="458"/>
                  <a:pt x="520" y="458"/>
                </a:cubicBezTo>
                <a:cubicBezTo>
                  <a:pt x="520" y="458"/>
                  <a:pt x="520" y="458"/>
                  <a:pt x="520" y="458"/>
                </a:cubicBezTo>
                <a:cubicBezTo>
                  <a:pt x="520" y="458"/>
                  <a:pt x="520" y="458"/>
                  <a:pt x="520" y="458"/>
                </a:cubicBezTo>
                <a:close/>
                <a:moveTo>
                  <a:pt x="585" y="424"/>
                </a:moveTo>
                <a:cubicBezTo>
                  <a:pt x="585" y="424"/>
                  <a:pt x="585" y="424"/>
                  <a:pt x="585" y="424"/>
                </a:cubicBezTo>
                <a:cubicBezTo>
                  <a:pt x="585" y="424"/>
                  <a:pt x="585" y="424"/>
                  <a:pt x="585" y="424"/>
                </a:cubicBezTo>
                <a:cubicBezTo>
                  <a:pt x="585" y="424"/>
                  <a:pt x="585" y="424"/>
                  <a:pt x="585" y="424"/>
                </a:cubicBezTo>
                <a:close/>
              </a:path>
            </a:pathLst>
          </a:custGeom>
          <a:solidFill>
            <a:srgbClr val="BFD46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3" name="Freeform 16">
            <a:extLst>
              <a:ext uri="{FF2B5EF4-FFF2-40B4-BE49-F238E27FC236}">
                <a16:creationId xmlns:a16="http://schemas.microsoft.com/office/drawing/2014/main" id="{17308210-7647-4017-BE8D-508F579B8DE1}"/>
              </a:ext>
            </a:extLst>
          </p:cNvPr>
          <p:cNvSpPr>
            <a:spLocks noEditPoints="1"/>
          </p:cNvSpPr>
          <p:nvPr/>
        </p:nvSpPr>
        <p:spPr bwMode="auto">
          <a:xfrm>
            <a:off x="3413125" y="1008063"/>
            <a:ext cx="1239837" cy="1069975"/>
          </a:xfrm>
          <a:custGeom>
            <a:avLst/>
            <a:gdLst>
              <a:gd name="T0" fmla="*/ 676 w 697"/>
              <a:gd name="T1" fmla="*/ 239 h 601"/>
              <a:gd name="T2" fmla="*/ 661 w 697"/>
              <a:gd name="T3" fmla="*/ 199 h 601"/>
              <a:gd name="T4" fmla="*/ 628 w 697"/>
              <a:gd name="T5" fmla="*/ 169 h 601"/>
              <a:gd name="T6" fmla="*/ 596 w 697"/>
              <a:gd name="T7" fmla="*/ 131 h 601"/>
              <a:gd name="T8" fmla="*/ 563 w 697"/>
              <a:gd name="T9" fmla="*/ 79 h 601"/>
              <a:gd name="T10" fmla="*/ 542 w 697"/>
              <a:gd name="T11" fmla="*/ 77 h 601"/>
              <a:gd name="T12" fmla="*/ 497 w 697"/>
              <a:gd name="T13" fmla="*/ 35 h 601"/>
              <a:gd name="T14" fmla="*/ 455 w 697"/>
              <a:gd name="T15" fmla="*/ 53 h 601"/>
              <a:gd name="T16" fmla="*/ 435 w 697"/>
              <a:gd name="T17" fmla="*/ 27 h 601"/>
              <a:gd name="T18" fmla="*/ 365 w 697"/>
              <a:gd name="T19" fmla="*/ 19 h 601"/>
              <a:gd name="T20" fmla="*/ 346 w 697"/>
              <a:gd name="T21" fmla="*/ 6 h 601"/>
              <a:gd name="T22" fmla="*/ 340 w 697"/>
              <a:gd name="T23" fmla="*/ 4 h 601"/>
              <a:gd name="T24" fmla="*/ 275 w 697"/>
              <a:gd name="T25" fmla="*/ 21 h 601"/>
              <a:gd name="T26" fmla="*/ 210 w 697"/>
              <a:gd name="T27" fmla="*/ 26 h 601"/>
              <a:gd name="T28" fmla="*/ 210 w 697"/>
              <a:gd name="T29" fmla="*/ 26 h 601"/>
              <a:gd name="T30" fmla="*/ 136 w 697"/>
              <a:gd name="T31" fmla="*/ 36 h 601"/>
              <a:gd name="T32" fmla="*/ 60 w 697"/>
              <a:gd name="T33" fmla="*/ 70 h 601"/>
              <a:gd name="T34" fmla="*/ 39 w 697"/>
              <a:gd name="T35" fmla="*/ 137 h 601"/>
              <a:gd name="T36" fmla="*/ 39 w 697"/>
              <a:gd name="T37" fmla="*/ 206 h 601"/>
              <a:gd name="T38" fmla="*/ 37 w 697"/>
              <a:gd name="T39" fmla="*/ 215 h 601"/>
              <a:gd name="T40" fmla="*/ 12 w 697"/>
              <a:gd name="T41" fmla="*/ 302 h 601"/>
              <a:gd name="T42" fmla="*/ 5 w 697"/>
              <a:gd name="T43" fmla="*/ 359 h 601"/>
              <a:gd name="T44" fmla="*/ 34 w 697"/>
              <a:gd name="T45" fmla="*/ 383 h 601"/>
              <a:gd name="T46" fmla="*/ 31 w 697"/>
              <a:gd name="T47" fmla="*/ 412 h 601"/>
              <a:gd name="T48" fmla="*/ 70 w 697"/>
              <a:gd name="T49" fmla="*/ 475 h 601"/>
              <a:gd name="T50" fmla="*/ 116 w 697"/>
              <a:gd name="T51" fmla="*/ 528 h 601"/>
              <a:gd name="T52" fmla="*/ 165 w 697"/>
              <a:gd name="T53" fmla="*/ 513 h 601"/>
              <a:gd name="T54" fmla="*/ 172 w 697"/>
              <a:gd name="T55" fmla="*/ 523 h 601"/>
              <a:gd name="T56" fmla="*/ 229 w 697"/>
              <a:gd name="T57" fmla="*/ 572 h 601"/>
              <a:gd name="T58" fmla="*/ 278 w 697"/>
              <a:gd name="T59" fmla="*/ 601 h 601"/>
              <a:gd name="T60" fmla="*/ 328 w 697"/>
              <a:gd name="T61" fmla="*/ 578 h 601"/>
              <a:gd name="T62" fmla="*/ 373 w 697"/>
              <a:gd name="T63" fmla="*/ 582 h 601"/>
              <a:gd name="T64" fmla="*/ 382 w 697"/>
              <a:gd name="T65" fmla="*/ 585 h 601"/>
              <a:gd name="T66" fmla="*/ 382 w 697"/>
              <a:gd name="T67" fmla="*/ 585 h 601"/>
              <a:gd name="T68" fmla="*/ 487 w 697"/>
              <a:gd name="T69" fmla="*/ 548 h 601"/>
              <a:gd name="T70" fmla="*/ 520 w 697"/>
              <a:gd name="T71" fmla="*/ 552 h 601"/>
              <a:gd name="T72" fmla="*/ 615 w 697"/>
              <a:gd name="T73" fmla="*/ 480 h 601"/>
              <a:gd name="T74" fmla="*/ 619 w 697"/>
              <a:gd name="T75" fmla="*/ 434 h 601"/>
              <a:gd name="T76" fmla="*/ 654 w 697"/>
              <a:gd name="T77" fmla="*/ 412 h 601"/>
              <a:gd name="T78" fmla="*/ 667 w 697"/>
              <a:gd name="T79" fmla="*/ 395 h 601"/>
              <a:gd name="T80" fmla="*/ 671 w 697"/>
              <a:gd name="T81" fmla="*/ 325 h 601"/>
              <a:gd name="T82" fmla="*/ 693 w 697"/>
              <a:gd name="T83" fmla="*/ 280 h 601"/>
              <a:gd name="T84" fmla="*/ 501 w 697"/>
              <a:gd name="T85" fmla="*/ 242 h 601"/>
              <a:gd name="T86" fmla="*/ 501 w 697"/>
              <a:gd name="T87" fmla="*/ 242 h 601"/>
              <a:gd name="T88" fmla="*/ 234 w 697"/>
              <a:gd name="T89" fmla="*/ 254 h 601"/>
              <a:gd name="T90" fmla="*/ 234 w 697"/>
              <a:gd name="T91" fmla="*/ 254 h 601"/>
              <a:gd name="T92" fmla="*/ 360 w 697"/>
              <a:gd name="T93" fmla="*/ 235 h 601"/>
              <a:gd name="T94" fmla="*/ 360 w 697"/>
              <a:gd name="T95" fmla="*/ 235 h 601"/>
              <a:gd name="T96" fmla="*/ 141 w 697"/>
              <a:gd name="T97" fmla="*/ 224 h 601"/>
              <a:gd name="T98" fmla="*/ 141 w 697"/>
              <a:gd name="T99" fmla="*/ 224 h 6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697" h="601">
                <a:moveTo>
                  <a:pt x="693" y="280"/>
                </a:moveTo>
                <a:cubicBezTo>
                  <a:pt x="697" y="259"/>
                  <a:pt x="693" y="245"/>
                  <a:pt x="676" y="239"/>
                </a:cubicBezTo>
                <a:cubicBezTo>
                  <a:pt x="669" y="237"/>
                  <a:pt x="665" y="230"/>
                  <a:pt x="663" y="222"/>
                </a:cubicBezTo>
                <a:cubicBezTo>
                  <a:pt x="662" y="215"/>
                  <a:pt x="662" y="207"/>
                  <a:pt x="661" y="199"/>
                </a:cubicBezTo>
                <a:cubicBezTo>
                  <a:pt x="660" y="180"/>
                  <a:pt x="647" y="168"/>
                  <a:pt x="628" y="169"/>
                </a:cubicBezTo>
                <a:cubicBezTo>
                  <a:pt x="628" y="169"/>
                  <a:pt x="628" y="169"/>
                  <a:pt x="628" y="169"/>
                </a:cubicBezTo>
                <a:cubicBezTo>
                  <a:pt x="628" y="169"/>
                  <a:pt x="628" y="169"/>
                  <a:pt x="628" y="169"/>
                </a:cubicBezTo>
                <a:cubicBezTo>
                  <a:pt x="622" y="153"/>
                  <a:pt x="610" y="141"/>
                  <a:pt x="596" y="131"/>
                </a:cubicBezTo>
                <a:cubicBezTo>
                  <a:pt x="592" y="129"/>
                  <a:pt x="591" y="127"/>
                  <a:pt x="593" y="122"/>
                </a:cubicBezTo>
                <a:cubicBezTo>
                  <a:pt x="602" y="100"/>
                  <a:pt x="587" y="79"/>
                  <a:pt x="563" y="79"/>
                </a:cubicBezTo>
                <a:cubicBezTo>
                  <a:pt x="558" y="79"/>
                  <a:pt x="553" y="79"/>
                  <a:pt x="548" y="81"/>
                </a:cubicBezTo>
                <a:cubicBezTo>
                  <a:pt x="544" y="82"/>
                  <a:pt x="542" y="81"/>
                  <a:pt x="542" y="77"/>
                </a:cubicBezTo>
                <a:cubicBezTo>
                  <a:pt x="542" y="61"/>
                  <a:pt x="533" y="50"/>
                  <a:pt x="522" y="41"/>
                </a:cubicBezTo>
                <a:cubicBezTo>
                  <a:pt x="515" y="34"/>
                  <a:pt x="506" y="33"/>
                  <a:pt x="497" y="35"/>
                </a:cubicBezTo>
                <a:cubicBezTo>
                  <a:pt x="486" y="37"/>
                  <a:pt x="476" y="41"/>
                  <a:pt x="466" y="47"/>
                </a:cubicBezTo>
                <a:cubicBezTo>
                  <a:pt x="463" y="50"/>
                  <a:pt x="459" y="52"/>
                  <a:pt x="455" y="53"/>
                </a:cubicBezTo>
                <a:cubicBezTo>
                  <a:pt x="452" y="55"/>
                  <a:pt x="450" y="55"/>
                  <a:pt x="449" y="50"/>
                </a:cubicBezTo>
                <a:cubicBezTo>
                  <a:pt x="449" y="40"/>
                  <a:pt x="444" y="32"/>
                  <a:pt x="435" y="27"/>
                </a:cubicBezTo>
                <a:cubicBezTo>
                  <a:pt x="415" y="14"/>
                  <a:pt x="394" y="14"/>
                  <a:pt x="372" y="21"/>
                </a:cubicBezTo>
                <a:cubicBezTo>
                  <a:pt x="369" y="22"/>
                  <a:pt x="367" y="22"/>
                  <a:pt x="365" y="19"/>
                </a:cubicBezTo>
                <a:cubicBezTo>
                  <a:pt x="360" y="13"/>
                  <a:pt x="354" y="9"/>
                  <a:pt x="346" y="6"/>
                </a:cubicBezTo>
                <a:cubicBezTo>
                  <a:pt x="346" y="6"/>
                  <a:pt x="346" y="6"/>
                  <a:pt x="346" y="6"/>
                </a:cubicBezTo>
                <a:cubicBezTo>
                  <a:pt x="346" y="6"/>
                  <a:pt x="346" y="6"/>
                  <a:pt x="346" y="6"/>
                </a:cubicBezTo>
                <a:cubicBezTo>
                  <a:pt x="344" y="4"/>
                  <a:pt x="342" y="4"/>
                  <a:pt x="340" y="4"/>
                </a:cubicBezTo>
                <a:cubicBezTo>
                  <a:pt x="319" y="0"/>
                  <a:pt x="301" y="7"/>
                  <a:pt x="285" y="19"/>
                </a:cubicBezTo>
                <a:cubicBezTo>
                  <a:pt x="282" y="22"/>
                  <a:pt x="279" y="22"/>
                  <a:pt x="275" y="21"/>
                </a:cubicBezTo>
                <a:cubicBezTo>
                  <a:pt x="261" y="18"/>
                  <a:pt x="247" y="17"/>
                  <a:pt x="232" y="19"/>
                </a:cubicBezTo>
                <a:cubicBezTo>
                  <a:pt x="224" y="21"/>
                  <a:pt x="218" y="25"/>
                  <a:pt x="210" y="26"/>
                </a:cubicBezTo>
                <a:cubicBezTo>
                  <a:pt x="210" y="26"/>
                  <a:pt x="210" y="26"/>
                  <a:pt x="210" y="26"/>
                </a:cubicBezTo>
                <a:cubicBezTo>
                  <a:pt x="210" y="26"/>
                  <a:pt x="210" y="26"/>
                  <a:pt x="210" y="26"/>
                </a:cubicBezTo>
                <a:cubicBezTo>
                  <a:pt x="198" y="12"/>
                  <a:pt x="182" y="8"/>
                  <a:pt x="165" y="16"/>
                </a:cubicBezTo>
                <a:cubicBezTo>
                  <a:pt x="154" y="21"/>
                  <a:pt x="144" y="27"/>
                  <a:pt x="136" y="36"/>
                </a:cubicBezTo>
                <a:cubicBezTo>
                  <a:pt x="127" y="44"/>
                  <a:pt x="118" y="49"/>
                  <a:pt x="105" y="49"/>
                </a:cubicBezTo>
                <a:cubicBezTo>
                  <a:pt x="87" y="48"/>
                  <a:pt x="71" y="54"/>
                  <a:pt x="60" y="70"/>
                </a:cubicBezTo>
                <a:cubicBezTo>
                  <a:pt x="52" y="81"/>
                  <a:pt x="49" y="95"/>
                  <a:pt x="49" y="108"/>
                </a:cubicBezTo>
                <a:cubicBezTo>
                  <a:pt x="49" y="119"/>
                  <a:pt x="46" y="128"/>
                  <a:pt x="39" y="137"/>
                </a:cubicBezTo>
                <a:cubicBezTo>
                  <a:pt x="19" y="159"/>
                  <a:pt x="20" y="186"/>
                  <a:pt x="39" y="206"/>
                </a:cubicBezTo>
                <a:cubicBezTo>
                  <a:pt x="39" y="206"/>
                  <a:pt x="39" y="206"/>
                  <a:pt x="39" y="206"/>
                </a:cubicBezTo>
                <a:cubicBezTo>
                  <a:pt x="39" y="206"/>
                  <a:pt x="39" y="206"/>
                  <a:pt x="39" y="206"/>
                </a:cubicBezTo>
                <a:cubicBezTo>
                  <a:pt x="42" y="210"/>
                  <a:pt x="40" y="213"/>
                  <a:pt x="37" y="215"/>
                </a:cubicBezTo>
                <a:cubicBezTo>
                  <a:pt x="21" y="229"/>
                  <a:pt x="12" y="247"/>
                  <a:pt x="13" y="269"/>
                </a:cubicBezTo>
                <a:cubicBezTo>
                  <a:pt x="13" y="280"/>
                  <a:pt x="13" y="291"/>
                  <a:pt x="12" y="302"/>
                </a:cubicBezTo>
                <a:cubicBezTo>
                  <a:pt x="11" y="308"/>
                  <a:pt x="12" y="315"/>
                  <a:pt x="8" y="321"/>
                </a:cubicBezTo>
                <a:cubicBezTo>
                  <a:pt x="0" y="333"/>
                  <a:pt x="2" y="346"/>
                  <a:pt x="5" y="359"/>
                </a:cubicBezTo>
                <a:cubicBezTo>
                  <a:pt x="7" y="368"/>
                  <a:pt x="13" y="374"/>
                  <a:pt x="22" y="378"/>
                </a:cubicBezTo>
                <a:cubicBezTo>
                  <a:pt x="26" y="379"/>
                  <a:pt x="30" y="381"/>
                  <a:pt x="34" y="383"/>
                </a:cubicBezTo>
                <a:cubicBezTo>
                  <a:pt x="38" y="384"/>
                  <a:pt x="38" y="387"/>
                  <a:pt x="37" y="391"/>
                </a:cubicBezTo>
                <a:cubicBezTo>
                  <a:pt x="35" y="398"/>
                  <a:pt x="33" y="405"/>
                  <a:pt x="31" y="412"/>
                </a:cubicBezTo>
                <a:cubicBezTo>
                  <a:pt x="24" y="437"/>
                  <a:pt x="33" y="461"/>
                  <a:pt x="53" y="472"/>
                </a:cubicBezTo>
                <a:cubicBezTo>
                  <a:pt x="58" y="475"/>
                  <a:pt x="64" y="476"/>
                  <a:pt x="70" y="475"/>
                </a:cubicBezTo>
                <a:cubicBezTo>
                  <a:pt x="79" y="472"/>
                  <a:pt x="79" y="472"/>
                  <a:pt x="82" y="481"/>
                </a:cubicBezTo>
                <a:cubicBezTo>
                  <a:pt x="89" y="500"/>
                  <a:pt x="98" y="518"/>
                  <a:pt x="116" y="528"/>
                </a:cubicBezTo>
                <a:cubicBezTo>
                  <a:pt x="132" y="537"/>
                  <a:pt x="150" y="537"/>
                  <a:pt x="160" y="517"/>
                </a:cubicBezTo>
                <a:cubicBezTo>
                  <a:pt x="161" y="515"/>
                  <a:pt x="161" y="512"/>
                  <a:pt x="165" y="513"/>
                </a:cubicBezTo>
                <a:cubicBezTo>
                  <a:pt x="168" y="515"/>
                  <a:pt x="172" y="514"/>
                  <a:pt x="172" y="519"/>
                </a:cubicBezTo>
                <a:cubicBezTo>
                  <a:pt x="172" y="521"/>
                  <a:pt x="171" y="522"/>
                  <a:pt x="172" y="523"/>
                </a:cubicBezTo>
                <a:cubicBezTo>
                  <a:pt x="171" y="536"/>
                  <a:pt x="175" y="548"/>
                  <a:pt x="181" y="559"/>
                </a:cubicBezTo>
                <a:cubicBezTo>
                  <a:pt x="192" y="575"/>
                  <a:pt x="209" y="584"/>
                  <a:pt x="229" y="572"/>
                </a:cubicBezTo>
                <a:cubicBezTo>
                  <a:pt x="232" y="570"/>
                  <a:pt x="234" y="571"/>
                  <a:pt x="236" y="574"/>
                </a:cubicBezTo>
                <a:cubicBezTo>
                  <a:pt x="245" y="590"/>
                  <a:pt x="259" y="600"/>
                  <a:pt x="278" y="601"/>
                </a:cubicBezTo>
                <a:cubicBezTo>
                  <a:pt x="295" y="601"/>
                  <a:pt x="308" y="593"/>
                  <a:pt x="319" y="580"/>
                </a:cubicBezTo>
                <a:cubicBezTo>
                  <a:pt x="321" y="577"/>
                  <a:pt x="324" y="576"/>
                  <a:pt x="328" y="578"/>
                </a:cubicBezTo>
                <a:cubicBezTo>
                  <a:pt x="333" y="580"/>
                  <a:pt x="338" y="582"/>
                  <a:pt x="343" y="584"/>
                </a:cubicBezTo>
                <a:cubicBezTo>
                  <a:pt x="354" y="589"/>
                  <a:pt x="364" y="590"/>
                  <a:pt x="373" y="582"/>
                </a:cubicBezTo>
                <a:cubicBezTo>
                  <a:pt x="375" y="580"/>
                  <a:pt x="376" y="581"/>
                  <a:pt x="377" y="582"/>
                </a:cubicBezTo>
                <a:cubicBezTo>
                  <a:pt x="379" y="583"/>
                  <a:pt x="379" y="585"/>
                  <a:pt x="382" y="585"/>
                </a:cubicBezTo>
                <a:cubicBezTo>
                  <a:pt x="382" y="585"/>
                  <a:pt x="382" y="585"/>
                  <a:pt x="382" y="585"/>
                </a:cubicBezTo>
                <a:cubicBezTo>
                  <a:pt x="382" y="585"/>
                  <a:pt x="382" y="585"/>
                  <a:pt x="382" y="585"/>
                </a:cubicBezTo>
                <a:cubicBezTo>
                  <a:pt x="397" y="596"/>
                  <a:pt x="414" y="596"/>
                  <a:pt x="431" y="593"/>
                </a:cubicBezTo>
                <a:cubicBezTo>
                  <a:pt x="457" y="588"/>
                  <a:pt x="475" y="571"/>
                  <a:pt x="487" y="548"/>
                </a:cubicBezTo>
                <a:cubicBezTo>
                  <a:pt x="490" y="544"/>
                  <a:pt x="491" y="543"/>
                  <a:pt x="496" y="545"/>
                </a:cubicBezTo>
                <a:cubicBezTo>
                  <a:pt x="503" y="549"/>
                  <a:pt x="511" y="551"/>
                  <a:pt x="520" y="552"/>
                </a:cubicBezTo>
                <a:cubicBezTo>
                  <a:pt x="543" y="555"/>
                  <a:pt x="561" y="544"/>
                  <a:pt x="577" y="530"/>
                </a:cubicBezTo>
                <a:cubicBezTo>
                  <a:pt x="594" y="517"/>
                  <a:pt x="608" y="500"/>
                  <a:pt x="615" y="480"/>
                </a:cubicBezTo>
                <a:cubicBezTo>
                  <a:pt x="620" y="466"/>
                  <a:pt x="622" y="453"/>
                  <a:pt x="616" y="439"/>
                </a:cubicBezTo>
                <a:cubicBezTo>
                  <a:pt x="614" y="436"/>
                  <a:pt x="615" y="435"/>
                  <a:pt x="619" y="434"/>
                </a:cubicBezTo>
                <a:cubicBezTo>
                  <a:pt x="632" y="430"/>
                  <a:pt x="645" y="424"/>
                  <a:pt x="654" y="412"/>
                </a:cubicBezTo>
                <a:cubicBezTo>
                  <a:pt x="654" y="412"/>
                  <a:pt x="654" y="412"/>
                  <a:pt x="654" y="412"/>
                </a:cubicBezTo>
                <a:cubicBezTo>
                  <a:pt x="655" y="411"/>
                  <a:pt x="656" y="410"/>
                  <a:pt x="656" y="409"/>
                </a:cubicBezTo>
                <a:cubicBezTo>
                  <a:pt x="660" y="405"/>
                  <a:pt x="662" y="399"/>
                  <a:pt x="667" y="395"/>
                </a:cubicBezTo>
                <a:cubicBezTo>
                  <a:pt x="677" y="388"/>
                  <a:pt x="684" y="379"/>
                  <a:pt x="687" y="367"/>
                </a:cubicBezTo>
                <a:cubicBezTo>
                  <a:pt x="691" y="350"/>
                  <a:pt x="683" y="336"/>
                  <a:pt x="671" y="325"/>
                </a:cubicBezTo>
                <a:cubicBezTo>
                  <a:pt x="667" y="321"/>
                  <a:pt x="668" y="319"/>
                  <a:pt x="671" y="316"/>
                </a:cubicBezTo>
                <a:cubicBezTo>
                  <a:pt x="682" y="306"/>
                  <a:pt x="690" y="294"/>
                  <a:pt x="693" y="280"/>
                </a:cubicBezTo>
                <a:close/>
                <a:moveTo>
                  <a:pt x="501" y="242"/>
                </a:moveTo>
                <a:cubicBezTo>
                  <a:pt x="501" y="242"/>
                  <a:pt x="501" y="242"/>
                  <a:pt x="501" y="242"/>
                </a:cubicBezTo>
                <a:cubicBezTo>
                  <a:pt x="501" y="242"/>
                  <a:pt x="501" y="242"/>
                  <a:pt x="501" y="242"/>
                </a:cubicBezTo>
                <a:cubicBezTo>
                  <a:pt x="501" y="242"/>
                  <a:pt x="501" y="242"/>
                  <a:pt x="501" y="242"/>
                </a:cubicBezTo>
                <a:close/>
                <a:moveTo>
                  <a:pt x="234" y="254"/>
                </a:moveTo>
                <a:cubicBezTo>
                  <a:pt x="234" y="254"/>
                  <a:pt x="234" y="254"/>
                  <a:pt x="234" y="254"/>
                </a:cubicBezTo>
                <a:cubicBezTo>
                  <a:pt x="234" y="254"/>
                  <a:pt x="234" y="254"/>
                  <a:pt x="234" y="254"/>
                </a:cubicBezTo>
                <a:cubicBezTo>
                  <a:pt x="234" y="254"/>
                  <a:pt x="234" y="254"/>
                  <a:pt x="234" y="254"/>
                </a:cubicBezTo>
                <a:close/>
                <a:moveTo>
                  <a:pt x="360" y="235"/>
                </a:moveTo>
                <a:cubicBezTo>
                  <a:pt x="360" y="235"/>
                  <a:pt x="360" y="235"/>
                  <a:pt x="360" y="235"/>
                </a:cubicBezTo>
                <a:cubicBezTo>
                  <a:pt x="360" y="235"/>
                  <a:pt x="360" y="235"/>
                  <a:pt x="360" y="235"/>
                </a:cubicBezTo>
                <a:cubicBezTo>
                  <a:pt x="360" y="235"/>
                  <a:pt x="360" y="235"/>
                  <a:pt x="360" y="235"/>
                </a:cubicBezTo>
                <a:close/>
                <a:moveTo>
                  <a:pt x="141" y="224"/>
                </a:moveTo>
                <a:cubicBezTo>
                  <a:pt x="141" y="224"/>
                  <a:pt x="141" y="224"/>
                  <a:pt x="141" y="224"/>
                </a:cubicBezTo>
                <a:cubicBezTo>
                  <a:pt x="141" y="224"/>
                  <a:pt x="141" y="224"/>
                  <a:pt x="141" y="224"/>
                </a:cubicBezTo>
                <a:cubicBezTo>
                  <a:pt x="141" y="224"/>
                  <a:pt x="141" y="224"/>
                  <a:pt x="141" y="224"/>
                </a:cubicBezTo>
                <a:close/>
              </a:path>
            </a:pathLst>
          </a:custGeom>
          <a:solidFill>
            <a:srgbClr val="BFD46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4" name="Freeform 17">
            <a:extLst>
              <a:ext uri="{FF2B5EF4-FFF2-40B4-BE49-F238E27FC236}">
                <a16:creationId xmlns:a16="http://schemas.microsoft.com/office/drawing/2014/main" id="{9E75C5DD-6EFA-4828-95F4-D637AEFD3F2B}"/>
              </a:ext>
            </a:extLst>
          </p:cNvPr>
          <p:cNvSpPr>
            <a:spLocks noEditPoints="1"/>
          </p:cNvSpPr>
          <p:nvPr/>
        </p:nvSpPr>
        <p:spPr bwMode="auto">
          <a:xfrm>
            <a:off x="2043113" y="1012825"/>
            <a:ext cx="1098550" cy="1068388"/>
          </a:xfrm>
          <a:custGeom>
            <a:avLst/>
            <a:gdLst>
              <a:gd name="T0" fmla="*/ 20 w 617"/>
              <a:gd name="T1" fmla="*/ 152 h 600"/>
              <a:gd name="T2" fmla="*/ 21 w 617"/>
              <a:gd name="T3" fmla="*/ 154 h 600"/>
              <a:gd name="T4" fmla="*/ 123 w 617"/>
              <a:gd name="T5" fmla="*/ 279 h 600"/>
              <a:gd name="T6" fmla="*/ 87 w 617"/>
              <a:gd name="T7" fmla="*/ 311 h 600"/>
              <a:gd name="T8" fmla="*/ 86 w 617"/>
              <a:gd name="T9" fmla="*/ 315 h 600"/>
              <a:gd name="T10" fmla="*/ 82 w 617"/>
              <a:gd name="T11" fmla="*/ 353 h 600"/>
              <a:gd name="T12" fmla="*/ 79 w 617"/>
              <a:gd name="T13" fmla="*/ 356 h 600"/>
              <a:gd name="T14" fmla="*/ 77 w 617"/>
              <a:gd name="T15" fmla="*/ 357 h 600"/>
              <a:gd name="T16" fmla="*/ 70 w 617"/>
              <a:gd name="T17" fmla="*/ 426 h 600"/>
              <a:gd name="T18" fmla="*/ 86 w 617"/>
              <a:gd name="T19" fmla="*/ 456 h 600"/>
              <a:gd name="T20" fmla="*/ 109 w 617"/>
              <a:gd name="T21" fmla="*/ 499 h 600"/>
              <a:gd name="T22" fmla="*/ 139 w 617"/>
              <a:gd name="T23" fmla="*/ 563 h 600"/>
              <a:gd name="T24" fmla="*/ 160 w 617"/>
              <a:gd name="T25" fmla="*/ 565 h 600"/>
              <a:gd name="T26" fmla="*/ 201 w 617"/>
              <a:gd name="T27" fmla="*/ 592 h 600"/>
              <a:gd name="T28" fmla="*/ 278 w 617"/>
              <a:gd name="T29" fmla="*/ 579 h 600"/>
              <a:gd name="T30" fmla="*/ 345 w 617"/>
              <a:gd name="T31" fmla="*/ 597 h 600"/>
              <a:gd name="T32" fmla="*/ 385 w 617"/>
              <a:gd name="T33" fmla="*/ 557 h 600"/>
              <a:gd name="T34" fmla="*/ 396 w 617"/>
              <a:gd name="T35" fmla="*/ 556 h 600"/>
              <a:gd name="T36" fmla="*/ 480 w 617"/>
              <a:gd name="T37" fmla="*/ 516 h 600"/>
              <a:gd name="T38" fmla="*/ 534 w 617"/>
              <a:gd name="T39" fmla="*/ 493 h 600"/>
              <a:gd name="T40" fmla="*/ 541 w 617"/>
              <a:gd name="T41" fmla="*/ 428 h 600"/>
              <a:gd name="T42" fmla="*/ 592 w 617"/>
              <a:gd name="T43" fmla="*/ 337 h 600"/>
              <a:gd name="T44" fmla="*/ 589 w 617"/>
              <a:gd name="T45" fmla="*/ 301 h 600"/>
              <a:gd name="T46" fmla="*/ 571 w 617"/>
              <a:gd name="T47" fmla="*/ 203 h 600"/>
              <a:gd name="T48" fmla="*/ 567 w 617"/>
              <a:gd name="T49" fmla="*/ 189 h 600"/>
              <a:gd name="T50" fmla="*/ 493 w 617"/>
              <a:gd name="T51" fmla="*/ 64 h 600"/>
              <a:gd name="T52" fmla="*/ 486 w 617"/>
              <a:gd name="T53" fmla="*/ 45 h 600"/>
              <a:gd name="T54" fmla="*/ 404 w 617"/>
              <a:gd name="T55" fmla="*/ 11 h 600"/>
              <a:gd name="T56" fmla="*/ 359 w 617"/>
              <a:gd name="T57" fmla="*/ 17 h 600"/>
              <a:gd name="T58" fmla="*/ 278 w 617"/>
              <a:gd name="T59" fmla="*/ 64 h 600"/>
              <a:gd name="T60" fmla="*/ 261 w 617"/>
              <a:gd name="T61" fmla="*/ 75 h 600"/>
              <a:gd name="T62" fmla="*/ 203 w 617"/>
              <a:gd name="T63" fmla="*/ 69 h 600"/>
              <a:gd name="T64" fmla="*/ 179 w 617"/>
              <a:gd name="T65" fmla="*/ 48 h 600"/>
              <a:gd name="T66" fmla="*/ 177 w 617"/>
              <a:gd name="T67" fmla="*/ 46 h 600"/>
              <a:gd name="T68" fmla="*/ 169 w 617"/>
              <a:gd name="T69" fmla="*/ 37 h 600"/>
              <a:gd name="T70" fmla="*/ 153 w 617"/>
              <a:gd name="T71" fmla="*/ 17 h 600"/>
              <a:gd name="T72" fmla="*/ 80 w 617"/>
              <a:gd name="T73" fmla="*/ 16 h 600"/>
              <a:gd name="T74" fmla="*/ 0 w 617"/>
              <a:gd name="T75" fmla="*/ 134 h 600"/>
              <a:gd name="T76" fmla="*/ 259 w 617"/>
              <a:gd name="T77" fmla="*/ 375 h 600"/>
              <a:gd name="T78" fmla="*/ 259 w 617"/>
              <a:gd name="T79" fmla="*/ 375 h 600"/>
              <a:gd name="T80" fmla="*/ 259 w 617"/>
              <a:gd name="T81" fmla="*/ 375 h 600"/>
              <a:gd name="T82" fmla="*/ 473 w 617"/>
              <a:gd name="T83" fmla="*/ 279 h 600"/>
              <a:gd name="T84" fmla="*/ 473 w 617"/>
              <a:gd name="T85" fmla="*/ 279 h 600"/>
              <a:gd name="T86" fmla="*/ 473 w 617"/>
              <a:gd name="T87" fmla="*/ 279 h 600"/>
              <a:gd name="T88" fmla="*/ 173 w 617"/>
              <a:gd name="T89" fmla="*/ 43 h 600"/>
              <a:gd name="T90" fmla="*/ 172 w 617"/>
              <a:gd name="T91" fmla="*/ 43 h 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617" h="600">
                <a:moveTo>
                  <a:pt x="9" y="148"/>
                </a:moveTo>
                <a:cubicBezTo>
                  <a:pt x="12" y="149"/>
                  <a:pt x="16" y="151"/>
                  <a:pt x="20" y="152"/>
                </a:cubicBezTo>
                <a:cubicBezTo>
                  <a:pt x="20" y="152"/>
                  <a:pt x="20" y="152"/>
                  <a:pt x="20" y="152"/>
                </a:cubicBezTo>
                <a:cubicBezTo>
                  <a:pt x="20" y="153"/>
                  <a:pt x="21" y="154"/>
                  <a:pt x="21" y="154"/>
                </a:cubicBezTo>
                <a:cubicBezTo>
                  <a:pt x="62" y="181"/>
                  <a:pt x="94" y="215"/>
                  <a:pt x="116" y="258"/>
                </a:cubicBezTo>
                <a:cubicBezTo>
                  <a:pt x="119" y="264"/>
                  <a:pt x="123" y="271"/>
                  <a:pt x="123" y="279"/>
                </a:cubicBezTo>
                <a:cubicBezTo>
                  <a:pt x="119" y="280"/>
                  <a:pt x="115" y="281"/>
                  <a:pt x="112" y="284"/>
                </a:cubicBezTo>
                <a:cubicBezTo>
                  <a:pt x="100" y="290"/>
                  <a:pt x="93" y="299"/>
                  <a:pt x="87" y="311"/>
                </a:cubicBezTo>
                <a:cubicBezTo>
                  <a:pt x="87" y="311"/>
                  <a:pt x="87" y="311"/>
                  <a:pt x="87" y="311"/>
                </a:cubicBezTo>
                <a:cubicBezTo>
                  <a:pt x="86" y="312"/>
                  <a:pt x="86" y="313"/>
                  <a:pt x="86" y="315"/>
                </a:cubicBezTo>
                <a:cubicBezTo>
                  <a:pt x="82" y="324"/>
                  <a:pt x="81" y="334"/>
                  <a:pt x="83" y="343"/>
                </a:cubicBezTo>
                <a:cubicBezTo>
                  <a:pt x="82" y="347"/>
                  <a:pt x="84" y="350"/>
                  <a:pt x="82" y="353"/>
                </a:cubicBezTo>
                <a:cubicBezTo>
                  <a:pt x="82" y="353"/>
                  <a:pt x="82" y="353"/>
                  <a:pt x="82" y="353"/>
                </a:cubicBezTo>
                <a:cubicBezTo>
                  <a:pt x="81" y="354"/>
                  <a:pt x="80" y="355"/>
                  <a:pt x="79" y="356"/>
                </a:cubicBezTo>
                <a:cubicBezTo>
                  <a:pt x="79" y="356"/>
                  <a:pt x="79" y="356"/>
                  <a:pt x="79" y="356"/>
                </a:cubicBezTo>
                <a:cubicBezTo>
                  <a:pt x="78" y="356"/>
                  <a:pt x="77" y="356"/>
                  <a:pt x="77" y="357"/>
                </a:cubicBezTo>
                <a:cubicBezTo>
                  <a:pt x="50" y="377"/>
                  <a:pt x="52" y="406"/>
                  <a:pt x="70" y="426"/>
                </a:cubicBezTo>
                <a:cubicBezTo>
                  <a:pt x="70" y="426"/>
                  <a:pt x="70" y="426"/>
                  <a:pt x="70" y="426"/>
                </a:cubicBezTo>
                <a:cubicBezTo>
                  <a:pt x="72" y="430"/>
                  <a:pt x="75" y="434"/>
                  <a:pt x="79" y="435"/>
                </a:cubicBezTo>
                <a:cubicBezTo>
                  <a:pt x="89" y="440"/>
                  <a:pt x="89" y="446"/>
                  <a:pt x="86" y="456"/>
                </a:cubicBezTo>
                <a:cubicBezTo>
                  <a:pt x="81" y="473"/>
                  <a:pt x="86" y="488"/>
                  <a:pt x="105" y="493"/>
                </a:cubicBezTo>
                <a:cubicBezTo>
                  <a:pt x="109" y="494"/>
                  <a:pt x="110" y="495"/>
                  <a:pt x="109" y="499"/>
                </a:cubicBezTo>
                <a:cubicBezTo>
                  <a:pt x="108" y="509"/>
                  <a:pt x="108" y="519"/>
                  <a:pt x="109" y="529"/>
                </a:cubicBezTo>
                <a:cubicBezTo>
                  <a:pt x="111" y="546"/>
                  <a:pt x="122" y="560"/>
                  <a:pt x="139" y="563"/>
                </a:cubicBezTo>
                <a:cubicBezTo>
                  <a:pt x="146" y="565"/>
                  <a:pt x="153" y="565"/>
                  <a:pt x="160" y="565"/>
                </a:cubicBezTo>
                <a:cubicBezTo>
                  <a:pt x="160" y="565"/>
                  <a:pt x="160" y="565"/>
                  <a:pt x="160" y="565"/>
                </a:cubicBezTo>
                <a:cubicBezTo>
                  <a:pt x="160" y="565"/>
                  <a:pt x="160" y="565"/>
                  <a:pt x="160" y="565"/>
                </a:cubicBezTo>
                <a:cubicBezTo>
                  <a:pt x="171" y="578"/>
                  <a:pt x="185" y="587"/>
                  <a:pt x="201" y="592"/>
                </a:cubicBezTo>
                <a:cubicBezTo>
                  <a:pt x="216" y="598"/>
                  <a:pt x="232" y="599"/>
                  <a:pt x="248" y="596"/>
                </a:cubicBezTo>
                <a:cubicBezTo>
                  <a:pt x="260" y="594"/>
                  <a:pt x="271" y="589"/>
                  <a:pt x="278" y="579"/>
                </a:cubicBezTo>
                <a:cubicBezTo>
                  <a:pt x="281" y="575"/>
                  <a:pt x="283" y="575"/>
                  <a:pt x="286" y="578"/>
                </a:cubicBezTo>
                <a:cubicBezTo>
                  <a:pt x="302" y="595"/>
                  <a:pt x="322" y="600"/>
                  <a:pt x="345" y="597"/>
                </a:cubicBezTo>
                <a:cubicBezTo>
                  <a:pt x="359" y="595"/>
                  <a:pt x="370" y="589"/>
                  <a:pt x="376" y="575"/>
                </a:cubicBezTo>
                <a:cubicBezTo>
                  <a:pt x="379" y="569"/>
                  <a:pt x="381" y="562"/>
                  <a:pt x="385" y="557"/>
                </a:cubicBezTo>
                <a:cubicBezTo>
                  <a:pt x="387" y="555"/>
                  <a:pt x="389" y="552"/>
                  <a:pt x="393" y="552"/>
                </a:cubicBezTo>
                <a:cubicBezTo>
                  <a:pt x="394" y="554"/>
                  <a:pt x="395" y="555"/>
                  <a:pt x="396" y="556"/>
                </a:cubicBezTo>
                <a:cubicBezTo>
                  <a:pt x="417" y="578"/>
                  <a:pt x="446" y="575"/>
                  <a:pt x="464" y="551"/>
                </a:cubicBezTo>
                <a:cubicBezTo>
                  <a:pt x="471" y="540"/>
                  <a:pt x="476" y="528"/>
                  <a:pt x="480" y="516"/>
                </a:cubicBezTo>
                <a:cubicBezTo>
                  <a:pt x="484" y="516"/>
                  <a:pt x="487" y="516"/>
                  <a:pt x="490" y="516"/>
                </a:cubicBezTo>
                <a:cubicBezTo>
                  <a:pt x="510" y="518"/>
                  <a:pt x="524" y="510"/>
                  <a:pt x="534" y="493"/>
                </a:cubicBezTo>
                <a:cubicBezTo>
                  <a:pt x="544" y="475"/>
                  <a:pt x="549" y="456"/>
                  <a:pt x="538" y="437"/>
                </a:cubicBezTo>
                <a:cubicBezTo>
                  <a:pt x="534" y="431"/>
                  <a:pt x="535" y="430"/>
                  <a:pt x="541" y="428"/>
                </a:cubicBezTo>
                <a:cubicBezTo>
                  <a:pt x="558" y="420"/>
                  <a:pt x="573" y="410"/>
                  <a:pt x="584" y="395"/>
                </a:cubicBezTo>
                <a:cubicBezTo>
                  <a:pt x="597" y="377"/>
                  <a:pt x="602" y="358"/>
                  <a:pt x="592" y="337"/>
                </a:cubicBezTo>
                <a:cubicBezTo>
                  <a:pt x="587" y="327"/>
                  <a:pt x="579" y="321"/>
                  <a:pt x="569" y="317"/>
                </a:cubicBezTo>
                <a:cubicBezTo>
                  <a:pt x="576" y="311"/>
                  <a:pt x="583" y="307"/>
                  <a:pt x="589" y="301"/>
                </a:cubicBezTo>
                <a:cubicBezTo>
                  <a:pt x="615" y="277"/>
                  <a:pt x="617" y="247"/>
                  <a:pt x="596" y="220"/>
                </a:cubicBezTo>
                <a:cubicBezTo>
                  <a:pt x="590" y="212"/>
                  <a:pt x="582" y="205"/>
                  <a:pt x="571" y="203"/>
                </a:cubicBezTo>
                <a:cubicBezTo>
                  <a:pt x="561" y="201"/>
                  <a:pt x="561" y="202"/>
                  <a:pt x="565" y="193"/>
                </a:cubicBezTo>
                <a:cubicBezTo>
                  <a:pt x="566" y="192"/>
                  <a:pt x="566" y="190"/>
                  <a:pt x="567" y="189"/>
                </a:cubicBezTo>
                <a:cubicBezTo>
                  <a:pt x="580" y="161"/>
                  <a:pt x="579" y="132"/>
                  <a:pt x="566" y="104"/>
                </a:cubicBezTo>
                <a:cubicBezTo>
                  <a:pt x="554" y="79"/>
                  <a:pt x="528" y="55"/>
                  <a:pt x="493" y="64"/>
                </a:cubicBezTo>
                <a:cubicBezTo>
                  <a:pt x="489" y="65"/>
                  <a:pt x="488" y="63"/>
                  <a:pt x="488" y="60"/>
                </a:cubicBezTo>
                <a:cubicBezTo>
                  <a:pt x="488" y="55"/>
                  <a:pt x="488" y="50"/>
                  <a:pt x="486" y="45"/>
                </a:cubicBezTo>
                <a:cubicBezTo>
                  <a:pt x="481" y="29"/>
                  <a:pt x="468" y="20"/>
                  <a:pt x="454" y="14"/>
                </a:cubicBezTo>
                <a:cubicBezTo>
                  <a:pt x="437" y="7"/>
                  <a:pt x="421" y="5"/>
                  <a:pt x="404" y="11"/>
                </a:cubicBezTo>
                <a:cubicBezTo>
                  <a:pt x="397" y="13"/>
                  <a:pt x="391" y="16"/>
                  <a:pt x="384" y="16"/>
                </a:cubicBezTo>
                <a:cubicBezTo>
                  <a:pt x="375" y="16"/>
                  <a:pt x="367" y="16"/>
                  <a:pt x="359" y="17"/>
                </a:cubicBezTo>
                <a:cubicBezTo>
                  <a:pt x="339" y="18"/>
                  <a:pt x="320" y="22"/>
                  <a:pt x="303" y="31"/>
                </a:cubicBezTo>
                <a:cubicBezTo>
                  <a:pt x="290" y="38"/>
                  <a:pt x="278" y="47"/>
                  <a:pt x="278" y="64"/>
                </a:cubicBezTo>
                <a:cubicBezTo>
                  <a:pt x="278" y="68"/>
                  <a:pt x="275" y="71"/>
                  <a:pt x="272" y="72"/>
                </a:cubicBezTo>
                <a:cubicBezTo>
                  <a:pt x="268" y="73"/>
                  <a:pt x="265" y="74"/>
                  <a:pt x="261" y="75"/>
                </a:cubicBezTo>
                <a:cubicBezTo>
                  <a:pt x="249" y="76"/>
                  <a:pt x="236" y="77"/>
                  <a:pt x="224" y="81"/>
                </a:cubicBezTo>
                <a:cubicBezTo>
                  <a:pt x="216" y="78"/>
                  <a:pt x="211" y="72"/>
                  <a:pt x="203" y="69"/>
                </a:cubicBezTo>
                <a:cubicBezTo>
                  <a:pt x="198" y="64"/>
                  <a:pt x="193" y="60"/>
                  <a:pt x="188" y="56"/>
                </a:cubicBezTo>
                <a:cubicBezTo>
                  <a:pt x="185" y="53"/>
                  <a:pt x="183" y="49"/>
                  <a:pt x="179" y="48"/>
                </a:cubicBezTo>
                <a:cubicBezTo>
                  <a:pt x="179" y="48"/>
                  <a:pt x="179" y="48"/>
                  <a:pt x="179" y="48"/>
                </a:cubicBezTo>
                <a:cubicBezTo>
                  <a:pt x="178" y="47"/>
                  <a:pt x="178" y="47"/>
                  <a:pt x="177" y="46"/>
                </a:cubicBezTo>
                <a:cubicBezTo>
                  <a:pt x="177" y="46"/>
                  <a:pt x="177" y="46"/>
                  <a:pt x="177" y="46"/>
                </a:cubicBezTo>
                <a:cubicBezTo>
                  <a:pt x="176" y="42"/>
                  <a:pt x="172" y="40"/>
                  <a:pt x="169" y="37"/>
                </a:cubicBezTo>
                <a:cubicBezTo>
                  <a:pt x="163" y="30"/>
                  <a:pt x="158" y="23"/>
                  <a:pt x="153" y="17"/>
                </a:cubicBezTo>
                <a:cubicBezTo>
                  <a:pt x="153" y="17"/>
                  <a:pt x="153" y="17"/>
                  <a:pt x="153" y="17"/>
                </a:cubicBezTo>
                <a:cubicBezTo>
                  <a:pt x="149" y="4"/>
                  <a:pt x="139" y="0"/>
                  <a:pt x="126" y="0"/>
                </a:cubicBezTo>
                <a:cubicBezTo>
                  <a:pt x="109" y="0"/>
                  <a:pt x="94" y="6"/>
                  <a:pt x="80" y="16"/>
                </a:cubicBezTo>
                <a:cubicBezTo>
                  <a:pt x="51" y="36"/>
                  <a:pt x="29" y="62"/>
                  <a:pt x="12" y="93"/>
                </a:cubicBezTo>
                <a:cubicBezTo>
                  <a:pt x="5" y="106"/>
                  <a:pt x="0" y="119"/>
                  <a:pt x="0" y="134"/>
                </a:cubicBezTo>
                <a:cubicBezTo>
                  <a:pt x="0" y="141"/>
                  <a:pt x="4" y="145"/>
                  <a:pt x="9" y="148"/>
                </a:cubicBezTo>
                <a:close/>
                <a:moveTo>
                  <a:pt x="259" y="375"/>
                </a:moveTo>
                <a:cubicBezTo>
                  <a:pt x="259" y="375"/>
                  <a:pt x="259" y="375"/>
                  <a:pt x="259" y="375"/>
                </a:cubicBezTo>
                <a:cubicBezTo>
                  <a:pt x="259" y="375"/>
                  <a:pt x="259" y="375"/>
                  <a:pt x="259" y="375"/>
                </a:cubicBezTo>
                <a:cubicBezTo>
                  <a:pt x="259" y="375"/>
                  <a:pt x="259" y="375"/>
                  <a:pt x="259" y="375"/>
                </a:cubicBezTo>
                <a:cubicBezTo>
                  <a:pt x="259" y="375"/>
                  <a:pt x="259" y="375"/>
                  <a:pt x="259" y="375"/>
                </a:cubicBezTo>
                <a:cubicBezTo>
                  <a:pt x="259" y="375"/>
                  <a:pt x="259" y="375"/>
                  <a:pt x="259" y="375"/>
                </a:cubicBezTo>
                <a:close/>
                <a:moveTo>
                  <a:pt x="473" y="279"/>
                </a:moveTo>
                <a:cubicBezTo>
                  <a:pt x="473" y="279"/>
                  <a:pt x="473" y="279"/>
                  <a:pt x="473" y="279"/>
                </a:cubicBezTo>
                <a:cubicBezTo>
                  <a:pt x="473" y="279"/>
                  <a:pt x="473" y="279"/>
                  <a:pt x="473" y="279"/>
                </a:cubicBezTo>
                <a:cubicBezTo>
                  <a:pt x="473" y="279"/>
                  <a:pt x="473" y="279"/>
                  <a:pt x="473" y="279"/>
                </a:cubicBezTo>
                <a:cubicBezTo>
                  <a:pt x="473" y="279"/>
                  <a:pt x="473" y="279"/>
                  <a:pt x="473" y="279"/>
                </a:cubicBezTo>
                <a:close/>
                <a:moveTo>
                  <a:pt x="172" y="43"/>
                </a:moveTo>
                <a:cubicBezTo>
                  <a:pt x="172" y="43"/>
                  <a:pt x="172" y="43"/>
                  <a:pt x="173" y="43"/>
                </a:cubicBezTo>
                <a:cubicBezTo>
                  <a:pt x="172" y="43"/>
                  <a:pt x="172" y="43"/>
                  <a:pt x="172" y="43"/>
                </a:cubicBezTo>
                <a:cubicBezTo>
                  <a:pt x="172" y="43"/>
                  <a:pt x="172" y="43"/>
                  <a:pt x="172" y="43"/>
                </a:cubicBezTo>
                <a:close/>
              </a:path>
            </a:pathLst>
          </a:custGeom>
          <a:solidFill>
            <a:srgbClr val="BFD46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grpSp>
        <p:nvGrpSpPr>
          <p:cNvPr id="27" name="Group 221">
            <a:extLst>
              <a:ext uri="{FF2B5EF4-FFF2-40B4-BE49-F238E27FC236}">
                <a16:creationId xmlns:a16="http://schemas.microsoft.com/office/drawing/2014/main" id="{EBE43AA8-20E5-43A3-8A33-52317E973501}"/>
              </a:ext>
            </a:extLst>
          </p:cNvPr>
          <p:cNvGrpSpPr>
            <a:grpSpLocks/>
          </p:cNvGrpSpPr>
          <p:nvPr/>
        </p:nvGrpSpPr>
        <p:grpSpPr bwMode="auto">
          <a:xfrm>
            <a:off x="404812" y="3687763"/>
            <a:ext cx="4533901" cy="2952750"/>
            <a:chOff x="255" y="2323"/>
            <a:chExt cx="2856" cy="1860"/>
          </a:xfrm>
        </p:grpSpPr>
        <p:sp>
          <p:nvSpPr>
            <p:cNvPr id="210" name="Freeform 21">
              <a:extLst>
                <a:ext uri="{FF2B5EF4-FFF2-40B4-BE49-F238E27FC236}">
                  <a16:creationId xmlns:a16="http://schemas.microsoft.com/office/drawing/2014/main" id="{5A68EC38-D38E-4674-9261-0A616DAFE476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6" y="3308"/>
              <a:ext cx="875" cy="693"/>
            </a:xfrm>
            <a:custGeom>
              <a:avLst/>
              <a:gdLst>
                <a:gd name="T0" fmla="*/ 234 w 714"/>
                <a:gd name="T1" fmla="*/ 547 h 565"/>
                <a:gd name="T2" fmla="*/ 125 w 714"/>
                <a:gd name="T3" fmla="*/ 499 h 565"/>
                <a:gd name="T4" fmla="*/ 8 w 714"/>
                <a:gd name="T5" fmla="*/ 412 h 565"/>
                <a:gd name="T6" fmla="*/ 30 w 714"/>
                <a:gd name="T7" fmla="*/ 311 h 565"/>
                <a:gd name="T8" fmla="*/ 92 w 714"/>
                <a:gd name="T9" fmla="*/ 173 h 565"/>
                <a:gd name="T10" fmla="*/ 194 w 714"/>
                <a:gd name="T11" fmla="*/ 88 h 565"/>
                <a:gd name="T12" fmla="*/ 312 w 714"/>
                <a:gd name="T13" fmla="*/ 39 h 565"/>
                <a:gd name="T14" fmla="*/ 445 w 714"/>
                <a:gd name="T15" fmla="*/ 33 h 565"/>
                <a:gd name="T16" fmla="*/ 474 w 714"/>
                <a:gd name="T17" fmla="*/ 67 h 565"/>
                <a:gd name="T18" fmla="*/ 596 w 714"/>
                <a:gd name="T19" fmla="*/ 143 h 565"/>
                <a:gd name="T20" fmla="*/ 680 w 714"/>
                <a:gd name="T21" fmla="*/ 208 h 565"/>
                <a:gd name="T22" fmla="*/ 679 w 714"/>
                <a:gd name="T23" fmla="*/ 392 h 565"/>
                <a:gd name="T24" fmla="*/ 643 w 714"/>
                <a:gd name="T25" fmla="*/ 486 h 565"/>
                <a:gd name="T26" fmla="*/ 613 w 714"/>
                <a:gd name="T27" fmla="*/ 499 h 565"/>
                <a:gd name="T28" fmla="*/ 469 w 714"/>
                <a:gd name="T29" fmla="*/ 553 h 565"/>
                <a:gd name="T30" fmla="*/ 444 w 714"/>
                <a:gd name="T31" fmla="*/ 555 h 565"/>
                <a:gd name="T32" fmla="*/ 439 w 714"/>
                <a:gd name="T33" fmla="*/ 525 h 565"/>
                <a:gd name="T34" fmla="*/ 449 w 714"/>
                <a:gd name="T35" fmla="*/ 459 h 565"/>
                <a:gd name="T36" fmla="*/ 456 w 714"/>
                <a:gd name="T37" fmla="*/ 459 h 565"/>
                <a:gd name="T38" fmla="*/ 581 w 714"/>
                <a:gd name="T39" fmla="*/ 440 h 565"/>
                <a:gd name="T40" fmla="*/ 590 w 714"/>
                <a:gd name="T41" fmla="*/ 407 h 565"/>
                <a:gd name="T42" fmla="*/ 646 w 714"/>
                <a:gd name="T43" fmla="*/ 373 h 565"/>
                <a:gd name="T44" fmla="*/ 623 w 714"/>
                <a:gd name="T45" fmla="*/ 327 h 565"/>
                <a:gd name="T46" fmla="*/ 652 w 714"/>
                <a:gd name="T47" fmla="*/ 278 h 565"/>
                <a:gd name="T48" fmla="*/ 601 w 714"/>
                <a:gd name="T49" fmla="*/ 220 h 565"/>
                <a:gd name="T50" fmla="*/ 594 w 714"/>
                <a:gd name="T51" fmla="*/ 191 h 565"/>
                <a:gd name="T52" fmla="*/ 532 w 714"/>
                <a:gd name="T53" fmla="*/ 166 h 565"/>
                <a:gd name="T54" fmla="*/ 510 w 714"/>
                <a:gd name="T55" fmla="*/ 157 h 565"/>
                <a:gd name="T56" fmla="*/ 427 w 714"/>
                <a:gd name="T57" fmla="*/ 95 h 565"/>
                <a:gd name="T58" fmla="*/ 406 w 714"/>
                <a:gd name="T59" fmla="*/ 99 h 565"/>
                <a:gd name="T60" fmla="*/ 300 w 714"/>
                <a:gd name="T61" fmla="*/ 109 h 565"/>
                <a:gd name="T62" fmla="*/ 274 w 714"/>
                <a:gd name="T63" fmla="*/ 123 h 565"/>
                <a:gd name="T64" fmla="*/ 180 w 714"/>
                <a:gd name="T65" fmla="*/ 138 h 565"/>
                <a:gd name="T66" fmla="*/ 147 w 714"/>
                <a:gd name="T67" fmla="*/ 197 h 565"/>
                <a:gd name="T68" fmla="*/ 151 w 714"/>
                <a:gd name="T69" fmla="*/ 230 h 565"/>
                <a:gd name="T70" fmla="*/ 158 w 714"/>
                <a:gd name="T71" fmla="*/ 245 h 565"/>
                <a:gd name="T72" fmla="*/ 155 w 714"/>
                <a:gd name="T73" fmla="*/ 261 h 565"/>
                <a:gd name="T74" fmla="*/ 134 w 714"/>
                <a:gd name="T75" fmla="*/ 229 h 565"/>
                <a:gd name="T76" fmla="*/ 133 w 714"/>
                <a:gd name="T77" fmla="*/ 187 h 565"/>
                <a:gd name="T78" fmla="*/ 80 w 714"/>
                <a:gd name="T79" fmla="*/ 254 h 565"/>
                <a:gd name="T80" fmla="*/ 71 w 714"/>
                <a:gd name="T81" fmla="*/ 275 h 565"/>
                <a:gd name="T82" fmla="*/ 95 w 714"/>
                <a:gd name="T83" fmla="*/ 402 h 565"/>
                <a:gd name="T84" fmla="*/ 139 w 714"/>
                <a:gd name="T85" fmla="*/ 423 h 565"/>
                <a:gd name="T86" fmla="*/ 133 w 714"/>
                <a:gd name="T87" fmla="*/ 439 h 565"/>
                <a:gd name="T88" fmla="*/ 194 w 714"/>
                <a:gd name="T89" fmla="*/ 500 h 565"/>
                <a:gd name="T90" fmla="*/ 250 w 714"/>
                <a:gd name="T91" fmla="*/ 477 h 565"/>
                <a:gd name="T92" fmla="*/ 256 w 714"/>
                <a:gd name="T93" fmla="*/ 523 h 565"/>
                <a:gd name="T94" fmla="*/ 252 w 714"/>
                <a:gd name="T95" fmla="*/ 543 h 5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714" h="565">
                  <a:moveTo>
                    <a:pt x="252" y="543"/>
                  </a:moveTo>
                  <a:cubicBezTo>
                    <a:pt x="246" y="543"/>
                    <a:pt x="240" y="546"/>
                    <a:pt x="234" y="547"/>
                  </a:cubicBezTo>
                  <a:cubicBezTo>
                    <a:pt x="205" y="553"/>
                    <a:pt x="178" y="550"/>
                    <a:pt x="153" y="533"/>
                  </a:cubicBezTo>
                  <a:cubicBezTo>
                    <a:pt x="140" y="524"/>
                    <a:pt x="131" y="512"/>
                    <a:pt x="125" y="499"/>
                  </a:cubicBezTo>
                  <a:cubicBezTo>
                    <a:pt x="123" y="495"/>
                    <a:pt x="121" y="494"/>
                    <a:pt x="117" y="494"/>
                  </a:cubicBezTo>
                  <a:cubicBezTo>
                    <a:pt x="65" y="497"/>
                    <a:pt x="19" y="463"/>
                    <a:pt x="8" y="412"/>
                  </a:cubicBezTo>
                  <a:cubicBezTo>
                    <a:pt x="0" y="378"/>
                    <a:pt x="7" y="347"/>
                    <a:pt x="29" y="320"/>
                  </a:cubicBezTo>
                  <a:cubicBezTo>
                    <a:pt x="32" y="317"/>
                    <a:pt x="32" y="314"/>
                    <a:pt x="30" y="311"/>
                  </a:cubicBezTo>
                  <a:cubicBezTo>
                    <a:pt x="0" y="262"/>
                    <a:pt x="29" y="194"/>
                    <a:pt x="85" y="182"/>
                  </a:cubicBezTo>
                  <a:cubicBezTo>
                    <a:pt x="90" y="181"/>
                    <a:pt x="92" y="179"/>
                    <a:pt x="92" y="173"/>
                  </a:cubicBezTo>
                  <a:cubicBezTo>
                    <a:pt x="92" y="123"/>
                    <a:pt x="137" y="85"/>
                    <a:pt x="187" y="94"/>
                  </a:cubicBezTo>
                  <a:cubicBezTo>
                    <a:pt x="191" y="94"/>
                    <a:pt x="193" y="94"/>
                    <a:pt x="194" y="88"/>
                  </a:cubicBezTo>
                  <a:cubicBezTo>
                    <a:pt x="199" y="46"/>
                    <a:pt x="240" y="17"/>
                    <a:pt x="283" y="25"/>
                  </a:cubicBezTo>
                  <a:cubicBezTo>
                    <a:pt x="294" y="27"/>
                    <a:pt x="304" y="32"/>
                    <a:pt x="312" y="39"/>
                  </a:cubicBezTo>
                  <a:cubicBezTo>
                    <a:pt x="315" y="41"/>
                    <a:pt x="317" y="41"/>
                    <a:pt x="319" y="38"/>
                  </a:cubicBezTo>
                  <a:cubicBezTo>
                    <a:pt x="354" y="2"/>
                    <a:pt x="407" y="0"/>
                    <a:pt x="445" y="33"/>
                  </a:cubicBezTo>
                  <a:cubicBezTo>
                    <a:pt x="454" y="42"/>
                    <a:pt x="461" y="52"/>
                    <a:pt x="466" y="64"/>
                  </a:cubicBezTo>
                  <a:cubicBezTo>
                    <a:pt x="469" y="71"/>
                    <a:pt x="468" y="71"/>
                    <a:pt x="474" y="67"/>
                  </a:cubicBezTo>
                  <a:cubicBezTo>
                    <a:pt x="499" y="50"/>
                    <a:pt x="532" y="49"/>
                    <a:pt x="559" y="65"/>
                  </a:cubicBezTo>
                  <a:cubicBezTo>
                    <a:pt x="587" y="83"/>
                    <a:pt x="601" y="112"/>
                    <a:pt x="596" y="143"/>
                  </a:cubicBezTo>
                  <a:cubicBezTo>
                    <a:pt x="594" y="151"/>
                    <a:pt x="594" y="151"/>
                    <a:pt x="603" y="152"/>
                  </a:cubicBezTo>
                  <a:cubicBezTo>
                    <a:pt x="639" y="157"/>
                    <a:pt x="663" y="178"/>
                    <a:pt x="680" y="208"/>
                  </a:cubicBezTo>
                  <a:cubicBezTo>
                    <a:pt x="705" y="252"/>
                    <a:pt x="714" y="300"/>
                    <a:pt x="702" y="350"/>
                  </a:cubicBezTo>
                  <a:cubicBezTo>
                    <a:pt x="698" y="366"/>
                    <a:pt x="692" y="380"/>
                    <a:pt x="679" y="392"/>
                  </a:cubicBezTo>
                  <a:cubicBezTo>
                    <a:pt x="677" y="394"/>
                    <a:pt x="677" y="396"/>
                    <a:pt x="678" y="399"/>
                  </a:cubicBezTo>
                  <a:cubicBezTo>
                    <a:pt x="688" y="435"/>
                    <a:pt x="674" y="467"/>
                    <a:pt x="643" y="486"/>
                  </a:cubicBezTo>
                  <a:cubicBezTo>
                    <a:pt x="636" y="490"/>
                    <a:pt x="629" y="492"/>
                    <a:pt x="621" y="493"/>
                  </a:cubicBezTo>
                  <a:cubicBezTo>
                    <a:pt x="617" y="494"/>
                    <a:pt x="615" y="496"/>
                    <a:pt x="613" y="499"/>
                  </a:cubicBezTo>
                  <a:cubicBezTo>
                    <a:pt x="595" y="531"/>
                    <a:pt x="568" y="552"/>
                    <a:pt x="532" y="560"/>
                  </a:cubicBezTo>
                  <a:cubicBezTo>
                    <a:pt x="510" y="565"/>
                    <a:pt x="489" y="563"/>
                    <a:pt x="469" y="553"/>
                  </a:cubicBezTo>
                  <a:cubicBezTo>
                    <a:pt x="464" y="550"/>
                    <a:pt x="460" y="550"/>
                    <a:pt x="455" y="552"/>
                  </a:cubicBezTo>
                  <a:cubicBezTo>
                    <a:pt x="451" y="554"/>
                    <a:pt x="447" y="554"/>
                    <a:pt x="444" y="555"/>
                  </a:cubicBezTo>
                  <a:cubicBezTo>
                    <a:pt x="439" y="555"/>
                    <a:pt x="440" y="552"/>
                    <a:pt x="439" y="549"/>
                  </a:cubicBezTo>
                  <a:cubicBezTo>
                    <a:pt x="439" y="541"/>
                    <a:pt x="439" y="533"/>
                    <a:pt x="439" y="525"/>
                  </a:cubicBezTo>
                  <a:cubicBezTo>
                    <a:pt x="440" y="505"/>
                    <a:pt x="442" y="485"/>
                    <a:pt x="447" y="466"/>
                  </a:cubicBezTo>
                  <a:cubicBezTo>
                    <a:pt x="448" y="463"/>
                    <a:pt x="448" y="461"/>
                    <a:pt x="449" y="459"/>
                  </a:cubicBezTo>
                  <a:cubicBezTo>
                    <a:pt x="449" y="458"/>
                    <a:pt x="450" y="458"/>
                    <a:pt x="450" y="457"/>
                  </a:cubicBezTo>
                  <a:cubicBezTo>
                    <a:pt x="453" y="456"/>
                    <a:pt x="455" y="458"/>
                    <a:pt x="456" y="459"/>
                  </a:cubicBezTo>
                  <a:cubicBezTo>
                    <a:pt x="474" y="477"/>
                    <a:pt x="495" y="484"/>
                    <a:pt x="519" y="483"/>
                  </a:cubicBezTo>
                  <a:cubicBezTo>
                    <a:pt x="547" y="480"/>
                    <a:pt x="570" y="467"/>
                    <a:pt x="581" y="440"/>
                  </a:cubicBezTo>
                  <a:cubicBezTo>
                    <a:pt x="585" y="432"/>
                    <a:pt x="588" y="423"/>
                    <a:pt x="586" y="414"/>
                  </a:cubicBezTo>
                  <a:cubicBezTo>
                    <a:pt x="585" y="410"/>
                    <a:pt x="586" y="408"/>
                    <a:pt x="590" y="407"/>
                  </a:cubicBezTo>
                  <a:cubicBezTo>
                    <a:pt x="597" y="401"/>
                    <a:pt x="606" y="400"/>
                    <a:pt x="615" y="398"/>
                  </a:cubicBezTo>
                  <a:cubicBezTo>
                    <a:pt x="629" y="395"/>
                    <a:pt x="640" y="386"/>
                    <a:pt x="646" y="373"/>
                  </a:cubicBezTo>
                  <a:cubicBezTo>
                    <a:pt x="654" y="357"/>
                    <a:pt x="647" y="336"/>
                    <a:pt x="628" y="330"/>
                  </a:cubicBezTo>
                  <a:cubicBezTo>
                    <a:pt x="626" y="330"/>
                    <a:pt x="623" y="330"/>
                    <a:pt x="623" y="327"/>
                  </a:cubicBezTo>
                  <a:cubicBezTo>
                    <a:pt x="622" y="324"/>
                    <a:pt x="625" y="323"/>
                    <a:pt x="627" y="321"/>
                  </a:cubicBezTo>
                  <a:cubicBezTo>
                    <a:pt x="642" y="311"/>
                    <a:pt x="651" y="297"/>
                    <a:pt x="652" y="278"/>
                  </a:cubicBezTo>
                  <a:cubicBezTo>
                    <a:pt x="653" y="258"/>
                    <a:pt x="643" y="235"/>
                    <a:pt x="621" y="225"/>
                  </a:cubicBezTo>
                  <a:cubicBezTo>
                    <a:pt x="615" y="222"/>
                    <a:pt x="608" y="222"/>
                    <a:pt x="601" y="220"/>
                  </a:cubicBezTo>
                  <a:cubicBezTo>
                    <a:pt x="596" y="219"/>
                    <a:pt x="595" y="218"/>
                    <a:pt x="598" y="212"/>
                  </a:cubicBezTo>
                  <a:cubicBezTo>
                    <a:pt x="601" y="204"/>
                    <a:pt x="600" y="197"/>
                    <a:pt x="594" y="191"/>
                  </a:cubicBezTo>
                  <a:cubicBezTo>
                    <a:pt x="587" y="183"/>
                    <a:pt x="578" y="177"/>
                    <a:pt x="568" y="172"/>
                  </a:cubicBezTo>
                  <a:cubicBezTo>
                    <a:pt x="556" y="166"/>
                    <a:pt x="545" y="165"/>
                    <a:pt x="532" y="166"/>
                  </a:cubicBezTo>
                  <a:cubicBezTo>
                    <a:pt x="530" y="166"/>
                    <a:pt x="527" y="166"/>
                    <a:pt x="526" y="164"/>
                  </a:cubicBezTo>
                  <a:cubicBezTo>
                    <a:pt x="521" y="159"/>
                    <a:pt x="516" y="159"/>
                    <a:pt x="510" y="157"/>
                  </a:cubicBezTo>
                  <a:cubicBezTo>
                    <a:pt x="502" y="156"/>
                    <a:pt x="501" y="154"/>
                    <a:pt x="501" y="147"/>
                  </a:cubicBezTo>
                  <a:cubicBezTo>
                    <a:pt x="501" y="106"/>
                    <a:pt x="461" y="83"/>
                    <a:pt x="427" y="95"/>
                  </a:cubicBezTo>
                  <a:cubicBezTo>
                    <a:pt x="422" y="97"/>
                    <a:pt x="419" y="99"/>
                    <a:pt x="415" y="101"/>
                  </a:cubicBezTo>
                  <a:cubicBezTo>
                    <a:pt x="412" y="103"/>
                    <a:pt x="409" y="103"/>
                    <a:pt x="406" y="99"/>
                  </a:cubicBezTo>
                  <a:cubicBezTo>
                    <a:pt x="392" y="81"/>
                    <a:pt x="374" y="76"/>
                    <a:pt x="352" y="79"/>
                  </a:cubicBezTo>
                  <a:cubicBezTo>
                    <a:pt x="331" y="83"/>
                    <a:pt x="315" y="95"/>
                    <a:pt x="300" y="109"/>
                  </a:cubicBezTo>
                  <a:cubicBezTo>
                    <a:pt x="295" y="114"/>
                    <a:pt x="290" y="119"/>
                    <a:pt x="285" y="125"/>
                  </a:cubicBezTo>
                  <a:cubicBezTo>
                    <a:pt x="280" y="130"/>
                    <a:pt x="278" y="129"/>
                    <a:pt x="274" y="123"/>
                  </a:cubicBezTo>
                  <a:cubicBezTo>
                    <a:pt x="267" y="108"/>
                    <a:pt x="252" y="101"/>
                    <a:pt x="236" y="104"/>
                  </a:cubicBezTo>
                  <a:cubicBezTo>
                    <a:pt x="212" y="108"/>
                    <a:pt x="195" y="121"/>
                    <a:pt x="180" y="138"/>
                  </a:cubicBezTo>
                  <a:cubicBezTo>
                    <a:pt x="167" y="152"/>
                    <a:pt x="158" y="168"/>
                    <a:pt x="151" y="186"/>
                  </a:cubicBezTo>
                  <a:cubicBezTo>
                    <a:pt x="148" y="189"/>
                    <a:pt x="147" y="193"/>
                    <a:pt x="147" y="197"/>
                  </a:cubicBezTo>
                  <a:cubicBezTo>
                    <a:pt x="148" y="206"/>
                    <a:pt x="145" y="215"/>
                    <a:pt x="148" y="225"/>
                  </a:cubicBezTo>
                  <a:cubicBezTo>
                    <a:pt x="149" y="227"/>
                    <a:pt x="149" y="229"/>
                    <a:pt x="151" y="230"/>
                  </a:cubicBezTo>
                  <a:cubicBezTo>
                    <a:pt x="151" y="231"/>
                    <a:pt x="152" y="232"/>
                    <a:pt x="152" y="233"/>
                  </a:cubicBezTo>
                  <a:cubicBezTo>
                    <a:pt x="153" y="237"/>
                    <a:pt x="155" y="241"/>
                    <a:pt x="158" y="245"/>
                  </a:cubicBezTo>
                  <a:cubicBezTo>
                    <a:pt x="159" y="246"/>
                    <a:pt x="160" y="248"/>
                    <a:pt x="159" y="250"/>
                  </a:cubicBezTo>
                  <a:cubicBezTo>
                    <a:pt x="156" y="253"/>
                    <a:pt x="156" y="257"/>
                    <a:pt x="155" y="261"/>
                  </a:cubicBezTo>
                  <a:cubicBezTo>
                    <a:pt x="154" y="264"/>
                    <a:pt x="153" y="263"/>
                    <a:pt x="151" y="261"/>
                  </a:cubicBezTo>
                  <a:cubicBezTo>
                    <a:pt x="140" y="253"/>
                    <a:pt x="135" y="243"/>
                    <a:pt x="134" y="229"/>
                  </a:cubicBezTo>
                  <a:cubicBezTo>
                    <a:pt x="133" y="217"/>
                    <a:pt x="135" y="204"/>
                    <a:pt x="138" y="192"/>
                  </a:cubicBezTo>
                  <a:cubicBezTo>
                    <a:pt x="139" y="187"/>
                    <a:pt x="138" y="186"/>
                    <a:pt x="133" y="187"/>
                  </a:cubicBezTo>
                  <a:cubicBezTo>
                    <a:pt x="121" y="189"/>
                    <a:pt x="112" y="195"/>
                    <a:pt x="103" y="203"/>
                  </a:cubicBezTo>
                  <a:cubicBezTo>
                    <a:pt x="89" y="217"/>
                    <a:pt x="82" y="235"/>
                    <a:pt x="80" y="254"/>
                  </a:cubicBezTo>
                  <a:cubicBezTo>
                    <a:pt x="80" y="255"/>
                    <a:pt x="79" y="256"/>
                    <a:pt x="80" y="257"/>
                  </a:cubicBezTo>
                  <a:cubicBezTo>
                    <a:pt x="82" y="266"/>
                    <a:pt x="78" y="271"/>
                    <a:pt x="71" y="275"/>
                  </a:cubicBezTo>
                  <a:cubicBezTo>
                    <a:pt x="52" y="285"/>
                    <a:pt x="46" y="301"/>
                    <a:pt x="47" y="321"/>
                  </a:cubicBezTo>
                  <a:cubicBezTo>
                    <a:pt x="49" y="356"/>
                    <a:pt x="68" y="382"/>
                    <a:pt x="95" y="402"/>
                  </a:cubicBezTo>
                  <a:cubicBezTo>
                    <a:pt x="107" y="412"/>
                    <a:pt x="121" y="419"/>
                    <a:pt x="136" y="422"/>
                  </a:cubicBezTo>
                  <a:cubicBezTo>
                    <a:pt x="137" y="422"/>
                    <a:pt x="138" y="423"/>
                    <a:pt x="139" y="423"/>
                  </a:cubicBezTo>
                  <a:cubicBezTo>
                    <a:pt x="145" y="426"/>
                    <a:pt x="145" y="428"/>
                    <a:pt x="140" y="432"/>
                  </a:cubicBezTo>
                  <a:cubicBezTo>
                    <a:pt x="137" y="434"/>
                    <a:pt x="135" y="436"/>
                    <a:pt x="133" y="439"/>
                  </a:cubicBezTo>
                  <a:cubicBezTo>
                    <a:pt x="118" y="457"/>
                    <a:pt x="129" y="481"/>
                    <a:pt x="145" y="491"/>
                  </a:cubicBezTo>
                  <a:cubicBezTo>
                    <a:pt x="160" y="500"/>
                    <a:pt x="177" y="502"/>
                    <a:pt x="194" y="500"/>
                  </a:cubicBezTo>
                  <a:cubicBezTo>
                    <a:pt x="212" y="497"/>
                    <a:pt x="229" y="491"/>
                    <a:pt x="244" y="479"/>
                  </a:cubicBezTo>
                  <a:cubicBezTo>
                    <a:pt x="246" y="478"/>
                    <a:pt x="248" y="477"/>
                    <a:pt x="250" y="477"/>
                  </a:cubicBezTo>
                  <a:cubicBezTo>
                    <a:pt x="252" y="479"/>
                    <a:pt x="254" y="481"/>
                    <a:pt x="253" y="484"/>
                  </a:cubicBezTo>
                  <a:cubicBezTo>
                    <a:pt x="254" y="497"/>
                    <a:pt x="256" y="510"/>
                    <a:pt x="256" y="523"/>
                  </a:cubicBezTo>
                  <a:cubicBezTo>
                    <a:pt x="256" y="528"/>
                    <a:pt x="255" y="534"/>
                    <a:pt x="254" y="539"/>
                  </a:cubicBezTo>
                  <a:cubicBezTo>
                    <a:pt x="254" y="540"/>
                    <a:pt x="254" y="542"/>
                    <a:pt x="252" y="543"/>
                  </a:cubicBezTo>
                  <a:close/>
                </a:path>
              </a:pathLst>
            </a:custGeom>
            <a:solidFill>
              <a:srgbClr val="0A71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11" name="Freeform 22">
              <a:extLst>
                <a:ext uri="{FF2B5EF4-FFF2-40B4-BE49-F238E27FC236}">
                  <a16:creationId xmlns:a16="http://schemas.microsoft.com/office/drawing/2014/main" id="{CFA303A8-1D20-400E-9993-0BCFF4AC0957}"/>
                </a:ext>
              </a:extLst>
            </p:cNvPr>
            <p:cNvSpPr>
              <a:spLocks/>
            </p:cNvSpPr>
            <p:nvPr/>
          </p:nvSpPr>
          <p:spPr bwMode="auto">
            <a:xfrm>
              <a:off x="331" y="3492"/>
              <a:ext cx="591" cy="684"/>
            </a:xfrm>
            <a:custGeom>
              <a:avLst/>
              <a:gdLst>
                <a:gd name="T0" fmla="*/ 379 w 482"/>
                <a:gd name="T1" fmla="*/ 524 h 557"/>
                <a:gd name="T2" fmla="*/ 244 w 482"/>
                <a:gd name="T3" fmla="*/ 484 h 557"/>
                <a:gd name="T4" fmla="*/ 176 w 482"/>
                <a:gd name="T5" fmla="*/ 516 h 557"/>
                <a:gd name="T6" fmla="*/ 126 w 482"/>
                <a:gd name="T7" fmla="*/ 466 h 557"/>
                <a:gd name="T8" fmla="*/ 49 w 482"/>
                <a:gd name="T9" fmla="*/ 367 h 557"/>
                <a:gd name="T10" fmla="*/ 18 w 482"/>
                <a:gd name="T11" fmla="*/ 324 h 557"/>
                <a:gd name="T12" fmla="*/ 4 w 482"/>
                <a:gd name="T13" fmla="*/ 299 h 557"/>
                <a:gd name="T14" fmla="*/ 2 w 482"/>
                <a:gd name="T15" fmla="*/ 260 h 557"/>
                <a:gd name="T16" fmla="*/ 5 w 482"/>
                <a:gd name="T17" fmla="*/ 240 h 557"/>
                <a:gd name="T18" fmla="*/ 28 w 482"/>
                <a:gd name="T19" fmla="*/ 199 h 557"/>
                <a:gd name="T20" fmla="*/ 18 w 482"/>
                <a:gd name="T21" fmla="*/ 165 h 557"/>
                <a:gd name="T22" fmla="*/ 70 w 482"/>
                <a:gd name="T23" fmla="*/ 79 h 557"/>
                <a:gd name="T24" fmla="*/ 108 w 482"/>
                <a:gd name="T25" fmla="*/ 81 h 557"/>
                <a:gd name="T26" fmla="*/ 121 w 482"/>
                <a:gd name="T27" fmla="*/ 30 h 557"/>
                <a:gd name="T28" fmla="*/ 107 w 482"/>
                <a:gd name="T29" fmla="*/ 10 h 557"/>
                <a:gd name="T30" fmla="*/ 109 w 482"/>
                <a:gd name="T31" fmla="*/ 3 h 557"/>
                <a:gd name="T32" fmla="*/ 131 w 482"/>
                <a:gd name="T33" fmla="*/ 24 h 557"/>
                <a:gd name="T34" fmla="*/ 136 w 482"/>
                <a:gd name="T35" fmla="*/ 42 h 557"/>
                <a:gd name="T36" fmla="*/ 140 w 482"/>
                <a:gd name="T37" fmla="*/ 46 h 557"/>
                <a:gd name="T38" fmla="*/ 186 w 482"/>
                <a:gd name="T39" fmla="*/ 29 h 557"/>
                <a:gd name="T40" fmla="*/ 242 w 482"/>
                <a:gd name="T41" fmla="*/ 32 h 557"/>
                <a:gd name="T42" fmla="*/ 294 w 482"/>
                <a:gd name="T43" fmla="*/ 56 h 557"/>
                <a:gd name="T44" fmla="*/ 281 w 482"/>
                <a:gd name="T45" fmla="*/ 97 h 557"/>
                <a:gd name="T46" fmla="*/ 281 w 482"/>
                <a:gd name="T47" fmla="*/ 114 h 557"/>
                <a:gd name="T48" fmla="*/ 301 w 482"/>
                <a:gd name="T49" fmla="*/ 114 h 557"/>
                <a:gd name="T50" fmla="*/ 289 w 482"/>
                <a:gd name="T51" fmla="*/ 118 h 557"/>
                <a:gd name="T52" fmla="*/ 184 w 482"/>
                <a:gd name="T53" fmla="*/ 194 h 557"/>
                <a:gd name="T54" fmla="*/ 179 w 482"/>
                <a:gd name="T55" fmla="*/ 220 h 557"/>
                <a:gd name="T56" fmla="*/ 147 w 482"/>
                <a:gd name="T57" fmla="*/ 303 h 557"/>
                <a:gd name="T58" fmla="*/ 173 w 482"/>
                <a:gd name="T59" fmla="*/ 338 h 557"/>
                <a:gd name="T60" fmla="*/ 297 w 482"/>
                <a:gd name="T61" fmla="*/ 435 h 557"/>
                <a:gd name="T62" fmla="*/ 322 w 482"/>
                <a:gd name="T63" fmla="*/ 421 h 557"/>
                <a:gd name="T64" fmla="*/ 400 w 482"/>
                <a:gd name="T65" fmla="*/ 446 h 557"/>
                <a:gd name="T66" fmla="*/ 403 w 482"/>
                <a:gd name="T67" fmla="*/ 452 h 557"/>
                <a:gd name="T68" fmla="*/ 452 w 482"/>
                <a:gd name="T69" fmla="*/ 442 h 557"/>
                <a:gd name="T70" fmla="*/ 478 w 482"/>
                <a:gd name="T71" fmla="*/ 477 h 557"/>
                <a:gd name="T72" fmla="*/ 477 w 482"/>
                <a:gd name="T73" fmla="*/ 485 h 5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82" h="557">
                  <a:moveTo>
                    <a:pt x="471" y="498"/>
                  </a:moveTo>
                  <a:cubicBezTo>
                    <a:pt x="462" y="531"/>
                    <a:pt x="418" y="557"/>
                    <a:pt x="379" y="524"/>
                  </a:cubicBezTo>
                  <a:cubicBezTo>
                    <a:pt x="372" y="518"/>
                    <a:pt x="367" y="510"/>
                    <a:pt x="363" y="501"/>
                  </a:cubicBezTo>
                  <a:cubicBezTo>
                    <a:pt x="335" y="553"/>
                    <a:pt x="260" y="547"/>
                    <a:pt x="244" y="484"/>
                  </a:cubicBezTo>
                  <a:cubicBezTo>
                    <a:pt x="236" y="501"/>
                    <a:pt x="223" y="511"/>
                    <a:pt x="207" y="516"/>
                  </a:cubicBezTo>
                  <a:cubicBezTo>
                    <a:pt x="197" y="520"/>
                    <a:pt x="186" y="520"/>
                    <a:pt x="176" y="516"/>
                  </a:cubicBezTo>
                  <a:cubicBezTo>
                    <a:pt x="155" y="510"/>
                    <a:pt x="136" y="488"/>
                    <a:pt x="137" y="458"/>
                  </a:cubicBezTo>
                  <a:cubicBezTo>
                    <a:pt x="133" y="461"/>
                    <a:pt x="130" y="464"/>
                    <a:pt x="126" y="466"/>
                  </a:cubicBezTo>
                  <a:cubicBezTo>
                    <a:pt x="100" y="479"/>
                    <a:pt x="70" y="470"/>
                    <a:pt x="55" y="444"/>
                  </a:cubicBezTo>
                  <a:cubicBezTo>
                    <a:pt x="40" y="419"/>
                    <a:pt x="41" y="393"/>
                    <a:pt x="49" y="367"/>
                  </a:cubicBezTo>
                  <a:cubicBezTo>
                    <a:pt x="51" y="360"/>
                    <a:pt x="54" y="353"/>
                    <a:pt x="57" y="346"/>
                  </a:cubicBezTo>
                  <a:cubicBezTo>
                    <a:pt x="39" y="346"/>
                    <a:pt x="27" y="338"/>
                    <a:pt x="18" y="324"/>
                  </a:cubicBezTo>
                  <a:cubicBezTo>
                    <a:pt x="15" y="319"/>
                    <a:pt x="13" y="314"/>
                    <a:pt x="12" y="309"/>
                  </a:cubicBezTo>
                  <a:cubicBezTo>
                    <a:pt x="12" y="303"/>
                    <a:pt x="10" y="300"/>
                    <a:pt x="4" y="299"/>
                  </a:cubicBezTo>
                  <a:cubicBezTo>
                    <a:pt x="8" y="296"/>
                    <a:pt x="7" y="293"/>
                    <a:pt x="5" y="289"/>
                  </a:cubicBezTo>
                  <a:cubicBezTo>
                    <a:pt x="0" y="280"/>
                    <a:pt x="1" y="269"/>
                    <a:pt x="2" y="260"/>
                  </a:cubicBezTo>
                  <a:cubicBezTo>
                    <a:pt x="2" y="254"/>
                    <a:pt x="3" y="249"/>
                    <a:pt x="4" y="244"/>
                  </a:cubicBezTo>
                  <a:cubicBezTo>
                    <a:pt x="4" y="242"/>
                    <a:pt x="4" y="241"/>
                    <a:pt x="5" y="240"/>
                  </a:cubicBezTo>
                  <a:cubicBezTo>
                    <a:pt x="13" y="229"/>
                    <a:pt x="17" y="215"/>
                    <a:pt x="27" y="204"/>
                  </a:cubicBezTo>
                  <a:cubicBezTo>
                    <a:pt x="28" y="203"/>
                    <a:pt x="29" y="201"/>
                    <a:pt x="28" y="199"/>
                  </a:cubicBezTo>
                  <a:cubicBezTo>
                    <a:pt x="25" y="193"/>
                    <a:pt x="25" y="187"/>
                    <a:pt x="24" y="182"/>
                  </a:cubicBezTo>
                  <a:cubicBezTo>
                    <a:pt x="22" y="176"/>
                    <a:pt x="20" y="171"/>
                    <a:pt x="18" y="165"/>
                  </a:cubicBezTo>
                  <a:cubicBezTo>
                    <a:pt x="10" y="146"/>
                    <a:pt x="10" y="125"/>
                    <a:pt x="21" y="107"/>
                  </a:cubicBezTo>
                  <a:cubicBezTo>
                    <a:pt x="32" y="90"/>
                    <a:pt x="48" y="80"/>
                    <a:pt x="70" y="79"/>
                  </a:cubicBezTo>
                  <a:cubicBezTo>
                    <a:pt x="81" y="79"/>
                    <a:pt x="92" y="79"/>
                    <a:pt x="103" y="84"/>
                  </a:cubicBezTo>
                  <a:cubicBezTo>
                    <a:pt x="106" y="87"/>
                    <a:pt x="108" y="85"/>
                    <a:pt x="108" y="81"/>
                  </a:cubicBezTo>
                  <a:cubicBezTo>
                    <a:pt x="108" y="77"/>
                    <a:pt x="109" y="73"/>
                    <a:pt x="108" y="69"/>
                  </a:cubicBezTo>
                  <a:cubicBezTo>
                    <a:pt x="107" y="54"/>
                    <a:pt x="113" y="42"/>
                    <a:pt x="121" y="30"/>
                  </a:cubicBezTo>
                  <a:cubicBezTo>
                    <a:pt x="125" y="23"/>
                    <a:pt x="125" y="23"/>
                    <a:pt x="120" y="17"/>
                  </a:cubicBezTo>
                  <a:cubicBezTo>
                    <a:pt x="116" y="14"/>
                    <a:pt x="112" y="11"/>
                    <a:pt x="107" y="10"/>
                  </a:cubicBezTo>
                  <a:cubicBezTo>
                    <a:pt x="103" y="9"/>
                    <a:pt x="100" y="7"/>
                    <a:pt x="100" y="2"/>
                  </a:cubicBezTo>
                  <a:cubicBezTo>
                    <a:pt x="103" y="0"/>
                    <a:pt x="106" y="1"/>
                    <a:pt x="109" y="3"/>
                  </a:cubicBezTo>
                  <a:cubicBezTo>
                    <a:pt x="116" y="6"/>
                    <a:pt x="122" y="12"/>
                    <a:pt x="128" y="17"/>
                  </a:cubicBezTo>
                  <a:cubicBezTo>
                    <a:pt x="130" y="19"/>
                    <a:pt x="131" y="21"/>
                    <a:pt x="131" y="24"/>
                  </a:cubicBezTo>
                  <a:cubicBezTo>
                    <a:pt x="131" y="29"/>
                    <a:pt x="132" y="33"/>
                    <a:pt x="136" y="38"/>
                  </a:cubicBezTo>
                  <a:cubicBezTo>
                    <a:pt x="137" y="39"/>
                    <a:pt x="137" y="41"/>
                    <a:pt x="136" y="42"/>
                  </a:cubicBezTo>
                  <a:cubicBezTo>
                    <a:pt x="135" y="43"/>
                    <a:pt x="133" y="45"/>
                    <a:pt x="135" y="46"/>
                  </a:cubicBezTo>
                  <a:cubicBezTo>
                    <a:pt x="136" y="48"/>
                    <a:pt x="139" y="48"/>
                    <a:pt x="140" y="46"/>
                  </a:cubicBezTo>
                  <a:cubicBezTo>
                    <a:pt x="144" y="39"/>
                    <a:pt x="151" y="41"/>
                    <a:pt x="156" y="39"/>
                  </a:cubicBezTo>
                  <a:cubicBezTo>
                    <a:pt x="166" y="34"/>
                    <a:pt x="176" y="33"/>
                    <a:pt x="186" y="29"/>
                  </a:cubicBezTo>
                  <a:cubicBezTo>
                    <a:pt x="192" y="27"/>
                    <a:pt x="199" y="28"/>
                    <a:pt x="206" y="27"/>
                  </a:cubicBezTo>
                  <a:cubicBezTo>
                    <a:pt x="218" y="27"/>
                    <a:pt x="230" y="28"/>
                    <a:pt x="242" y="32"/>
                  </a:cubicBezTo>
                  <a:cubicBezTo>
                    <a:pt x="251" y="35"/>
                    <a:pt x="259" y="37"/>
                    <a:pt x="267" y="40"/>
                  </a:cubicBezTo>
                  <a:cubicBezTo>
                    <a:pt x="276" y="46"/>
                    <a:pt x="285" y="50"/>
                    <a:pt x="294" y="56"/>
                  </a:cubicBezTo>
                  <a:cubicBezTo>
                    <a:pt x="302" y="62"/>
                    <a:pt x="302" y="64"/>
                    <a:pt x="296" y="72"/>
                  </a:cubicBezTo>
                  <a:cubicBezTo>
                    <a:pt x="290" y="80"/>
                    <a:pt x="286" y="89"/>
                    <a:pt x="281" y="97"/>
                  </a:cubicBezTo>
                  <a:cubicBezTo>
                    <a:pt x="278" y="101"/>
                    <a:pt x="279" y="106"/>
                    <a:pt x="277" y="111"/>
                  </a:cubicBezTo>
                  <a:cubicBezTo>
                    <a:pt x="276" y="113"/>
                    <a:pt x="279" y="114"/>
                    <a:pt x="281" y="114"/>
                  </a:cubicBezTo>
                  <a:cubicBezTo>
                    <a:pt x="286" y="114"/>
                    <a:pt x="290" y="114"/>
                    <a:pt x="295" y="113"/>
                  </a:cubicBezTo>
                  <a:cubicBezTo>
                    <a:pt x="297" y="113"/>
                    <a:pt x="299" y="112"/>
                    <a:pt x="301" y="114"/>
                  </a:cubicBezTo>
                  <a:cubicBezTo>
                    <a:pt x="301" y="115"/>
                    <a:pt x="301" y="115"/>
                    <a:pt x="301" y="116"/>
                  </a:cubicBezTo>
                  <a:cubicBezTo>
                    <a:pt x="297" y="119"/>
                    <a:pt x="293" y="118"/>
                    <a:pt x="289" y="118"/>
                  </a:cubicBezTo>
                  <a:cubicBezTo>
                    <a:pt x="261" y="120"/>
                    <a:pt x="234" y="127"/>
                    <a:pt x="212" y="145"/>
                  </a:cubicBezTo>
                  <a:cubicBezTo>
                    <a:pt x="196" y="158"/>
                    <a:pt x="186" y="174"/>
                    <a:pt x="184" y="194"/>
                  </a:cubicBezTo>
                  <a:cubicBezTo>
                    <a:pt x="183" y="201"/>
                    <a:pt x="184" y="208"/>
                    <a:pt x="185" y="214"/>
                  </a:cubicBezTo>
                  <a:cubicBezTo>
                    <a:pt x="185" y="218"/>
                    <a:pt x="184" y="220"/>
                    <a:pt x="179" y="220"/>
                  </a:cubicBezTo>
                  <a:cubicBezTo>
                    <a:pt x="162" y="221"/>
                    <a:pt x="153" y="231"/>
                    <a:pt x="146" y="245"/>
                  </a:cubicBezTo>
                  <a:cubicBezTo>
                    <a:pt x="136" y="264"/>
                    <a:pt x="138" y="284"/>
                    <a:pt x="147" y="303"/>
                  </a:cubicBezTo>
                  <a:cubicBezTo>
                    <a:pt x="152" y="313"/>
                    <a:pt x="158" y="321"/>
                    <a:pt x="167" y="327"/>
                  </a:cubicBezTo>
                  <a:cubicBezTo>
                    <a:pt x="171" y="330"/>
                    <a:pt x="173" y="333"/>
                    <a:pt x="173" y="338"/>
                  </a:cubicBezTo>
                  <a:cubicBezTo>
                    <a:pt x="168" y="366"/>
                    <a:pt x="174" y="391"/>
                    <a:pt x="190" y="413"/>
                  </a:cubicBezTo>
                  <a:cubicBezTo>
                    <a:pt x="215" y="446"/>
                    <a:pt x="261" y="460"/>
                    <a:pt x="297" y="435"/>
                  </a:cubicBezTo>
                  <a:cubicBezTo>
                    <a:pt x="302" y="431"/>
                    <a:pt x="307" y="426"/>
                    <a:pt x="311" y="420"/>
                  </a:cubicBezTo>
                  <a:cubicBezTo>
                    <a:pt x="316" y="414"/>
                    <a:pt x="320" y="414"/>
                    <a:pt x="322" y="421"/>
                  </a:cubicBezTo>
                  <a:cubicBezTo>
                    <a:pt x="331" y="444"/>
                    <a:pt x="362" y="458"/>
                    <a:pt x="387" y="450"/>
                  </a:cubicBezTo>
                  <a:cubicBezTo>
                    <a:pt x="391" y="448"/>
                    <a:pt x="395" y="445"/>
                    <a:pt x="400" y="446"/>
                  </a:cubicBezTo>
                  <a:cubicBezTo>
                    <a:pt x="401" y="447"/>
                    <a:pt x="401" y="447"/>
                    <a:pt x="401" y="448"/>
                  </a:cubicBezTo>
                  <a:cubicBezTo>
                    <a:pt x="398" y="452"/>
                    <a:pt x="400" y="452"/>
                    <a:pt x="403" y="452"/>
                  </a:cubicBezTo>
                  <a:cubicBezTo>
                    <a:pt x="417" y="450"/>
                    <a:pt x="430" y="446"/>
                    <a:pt x="441" y="438"/>
                  </a:cubicBezTo>
                  <a:cubicBezTo>
                    <a:pt x="447" y="433"/>
                    <a:pt x="451" y="434"/>
                    <a:pt x="452" y="442"/>
                  </a:cubicBezTo>
                  <a:cubicBezTo>
                    <a:pt x="454" y="455"/>
                    <a:pt x="462" y="464"/>
                    <a:pt x="470" y="473"/>
                  </a:cubicBezTo>
                  <a:cubicBezTo>
                    <a:pt x="472" y="475"/>
                    <a:pt x="475" y="476"/>
                    <a:pt x="478" y="477"/>
                  </a:cubicBezTo>
                  <a:cubicBezTo>
                    <a:pt x="479" y="478"/>
                    <a:pt x="482" y="478"/>
                    <a:pt x="482" y="481"/>
                  </a:cubicBezTo>
                  <a:cubicBezTo>
                    <a:pt x="482" y="483"/>
                    <a:pt x="480" y="484"/>
                    <a:pt x="477" y="485"/>
                  </a:cubicBezTo>
                  <a:cubicBezTo>
                    <a:pt x="471" y="487"/>
                    <a:pt x="469" y="491"/>
                    <a:pt x="471" y="498"/>
                  </a:cubicBezTo>
                  <a:close/>
                </a:path>
              </a:pathLst>
            </a:custGeom>
            <a:solidFill>
              <a:srgbClr val="0C7C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12" name="Freeform 23">
              <a:extLst>
                <a:ext uri="{FF2B5EF4-FFF2-40B4-BE49-F238E27FC236}">
                  <a16:creationId xmlns:a16="http://schemas.microsoft.com/office/drawing/2014/main" id="{14F1804D-BBA5-4CF4-A92E-C15930DF31D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6" y="3281"/>
              <a:ext cx="406" cy="409"/>
            </a:xfrm>
            <a:custGeom>
              <a:avLst/>
              <a:gdLst>
                <a:gd name="T0" fmla="*/ 12 w 331"/>
                <a:gd name="T1" fmla="*/ 34 h 333"/>
                <a:gd name="T2" fmla="*/ 13 w 331"/>
                <a:gd name="T3" fmla="*/ 34 h 333"/>
                <a:gd name="T4" fmla="*/ 31 w 331"/>
                <a:gd name="T5" fmla="*/ 33 h 333"/>
                <a:gd name="T6" fmla="*/ 100 w 331"/>
                <a:gd name="T7" fmla="*/ 9 h 333"/>
                <a:gd name="T8" fmla="*/ 139 w 331"/>
                <a:gd name="T9" fmla="*/ 25 h 333"/>
                <a:gd name="T10" fmla="*/ 147 w 331"/>
                <a:gd name="T11" fmla="*/ 25 h 333"/>
                <a:gd name="T12" fmla="*/ 228 w 331"/>
                <a:gd name="T13" fmla="*/ 48 h 333"/>
                <a:gd name="T14" fmla="*/ 229 w 331"/>
                <a:gd name="T15" fmla="*/ 72 h 333"/>
                <a:gd name="T16" fmla="*/ 266 w 331"/>
                <a:gd name="T17" fmla="*/ 65 h 333"/>
                <a:gd name="T18" fmla="*/ 295 w 331"/>
                <a:gd name="T19" fmla="*/ 134 h 333"/>
                <a:gd name="T20" fmla="*/ 298 w 331"/>
                <a:gd name="T21" fmla="*/ 140 h 333"/>
                <a:gd name="T22" fmla="*/ 324 w 331"/>
                <a:gd name="T23" fmla="*/ 193 h 333"/>
                <a:gd name="T24" fmla="*/ 296 w 331"/>
                <a:gd name="T25" fmla="*/ 229 h 333"/>
                <a:gd name="T26" fmla="*/ 288 w 331"/>
                <a:gd name="T27" fmla="*/ 235 h 333"/>
                <a:gd name="T28" fmla="*/ 276 w 331"/>
                <a:gd name="T29" fmla="*/ 241 h 333"/>
                <a:gd name="T30" fmla="*/ 266 w 331"/>
                <a:gd name="T31" fmla="*/ 256 h 333"/>
                <a:gd name="T32" fmla="*/ 262 w 331"/>
                <a:gd name="T33" fmla="*/ 289 h 333"/>
                <a:gd name="T34" fmla="*/ 199 w 331"/>
                <a:gd name="T35" fmla="*/ 313 h 333"/>
                <a:gd name="T36" fmla="*/ 190 w 331"/>
                <a:gd name="T37" fmla="*/ 308 h 333"/>
                <a:gd name="T38" fmla="*/ 186 w 331"/>
                <a:gd name="T39" fmla="*/ 310 h 333"/>
                <a:gd name="T40" fmla="*/ 184 w 331"/>
                <a:gd name="T41" fmla="*/ 313 h 333"/>
                <a:gd name="T42" fmla="*/ 180 w 331"/>
                <a:gd name="T43" fmla="*/ 316 h 333"/>
                <a:gd name="T44" fmla="*/ 146 w 331"/>
                <a:gd name="T45" fmla="*/ 333 h 333"/>
                <a:gd name="T46" fmla="*/ 143 w 331"/>
                <a:gd name="T47" fmla="*/ 333 h 333"/>
                <a:gd name="T48" fmla="*/ 108 w 331"/>
                <a:gd name="T49" fmla="*/ 310 h 333"/>
                <a:gd name="T50" fmla="*/ 104 w 331"/>
                <a:gd name="T51" fmla="*/ 307 h 333"/>
                <a:gd name="T52" fmla="*/ 99 w 331"/>
                <a:gd name="T53" fmla="*/ 288 h 333"/>
                <a:gd name="T54" fmla="*/ 76 w 331"/>
                <a:gd name="T55" fmla="*/ 305 h 333"/>
                <a:gd name="T56" fmla="*/ 47 w 331"/>
                <a:gd name="T57" fmla="*/ 307 h 333"/>
                <a:gd name="T58" fmla="*/ 16 w 331"/>
                <a:gd name="T59" fmla="*/ 284 h 333"/>
                <a:gd name="T60" fmla="*/ 14 w 331"/>
                <a:gd name="T61" fmla="*/ 271 h 333"/>
                <a:gd name="T62" fmla="*/ 6 w 331"/>
                <a:gd name="T63" fmla="*/ 233 h 333"/>
                <a:gd name="T64" fmla="*/ 1 w 331"/>
                <a:gd name="T65" fmla="*/ 226 h 333"/>
                <a:gd name="T66" fmla="*/ 2 w 331"/>
                <a:gd name="T67" fmla="*/ 211 h 333"/>
                <a:gd name="T68" fmla="*/ 10 w 331"/>
                <a:gd name="T69" fmla="*/ 207 h 333"/>
                <a:gd name="T70" fmla="*/ 39 w 331"/>
                <a:gd name="T71" fmla="*/ 193 h 333"/>
                <a:gd name="T72" fmla="*/ 66 w 331"/>
                <a:gd name="T73" fmla="*/ 132 h 333"/>
                <a:gd name="T74" fmla="*/ 66 w 331"/>
                <a:gd name="T75" fmla="*/ 128 h 333"/>
                <a:gd name="T76" fmla="*/ 47 w 331"/>
                <a:gd name="T77" fmla="*/ 74 h 333"/>
                <a:gd name="T78" fmla="*/ 33 w 331"/>
                <a:gd name="T79" fmla="*/ 53 h 333"/>
                <a:gd name="T80" fmla="*/ 20 w 331"/>
                <a:gd name="T81" fmla="*/ 43 h 333"/>
                <a:gd name="T82" fmla="*/ 10 w 331"/>
                <a:gd name="T83" fmla="*/ 36 h 333"/>
                <a:gd name="T84" fmla="*/ 12 w 331"/>
                <a:gd name="T85" fmla="*/ 34 h 3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31" h="333">
                  <a:moveTo>
                    <a:pt x="12" y="34"/>
                  </a:moveTo>
                  <a:cubicBezTo>
                    <a:pt x="12" y="34"/>
                    <a:pt x="13" y="34"/>
                    <a:pt x="13" y="34"/>
                  </a:cubicBezTo>
                  <a:cubicBezTo>
                    <a:pt x="23" y="41"/>
                    <a:pt x="23" y="41"/>
                    <a:pt x="31" y="33"/>
                  </a:cubicBezTo>
                  <a:cubicBezTo>
                    <a:pt x="51" y="16"/>
                    <a:pt x="73" y="6"/>
                    <a:pt x="100" y="9"/>
                  </a:cubicBezTo>
                  <a:cubicBezTo>
                    <a:pt x="115" y="10"/>
                    <a:pt x="128" y="15"/>
                    <a:pt x="139" y="25"/>
                  </a:cubicBezTo>
                  <a:cubicBezTo>
                    <a:pt x="142" y="28"/>
                    <a:pt x="143" y="29"/>
                    <a:pt x="147" y="25"/>
                  </a:cubicBezTo>
                  <a:cubicBezTo>
                    <a:pt x="175" y="0"/>
                    <a:pt x="217" y="11"/>
                    <a:pt x="228" y="48"/>
                  </a:cubicBezTo>
                  <a:cubicBezTo>
                    <a:pt x="230" y="56"/>
                    <a:pt x="230" y="63"/>
                    <a:pt x="229" y="72"/>
                  </a:cubicBezTo>
                  <a:cubicBezTo>
                    <a:pt x="241" y="64"/>
                    <a:pt x="253" y="62"/>
                    <a:pt x="266" y="65"/>
                  </a:cubicBezTo>
                  <a:cubicBezTo>
                    <a:pt x="302" y="72"/>
                    <a:pt x="311" y="110"/>
                    <a:pt x="295" y="134"/>
                  </a:cubicBezTo>
                  <a:cubicBezTo>
                    <a:pt x="293" y="138"/>
                    <a:pt x="294" y="139"/>
                    <a:pt x="298" y="140"/>
                  </a:cubicBezTo>
                  <a:cubicBezTo>
                    <a:pt x="320" y="147"/>
                    <a:pt x="331" y="171"/>
                    <a:pt x="324" y="193"/>
                  </a:cubicBezTo>
                  <a:cubicBezTo>
                    <a:pt x="319" y="209"/>
                    <a:pt x="309" y="220"/>
                    <a:pt x="296" y="229"/>
                  </a:cubicBezTo>
                  <a:cubicBezTo>
                    <a:pt x="294" y="231"/>
                    <a:pt x="290" y="232"/>
                    <a:pt x="288" y="235"/>
                  </a:cubicBezTo>
                  <a:cubicBezTo>
                    <a:pt x="285" y="239"/>
                    <a:pt x="280" y="239"/>
                    <a:pt x="276" y="241"/>
                  </a:cubicBezTo>
                  <a:cubicBezTo>
                    <a:pt x="265" y="245"/>
                    <a:pt x="264" y="245"/>
                    <a:pt x="266" y="256"/>
                  </a:cubicBezTo>
                  <a:cubicBezTo>
                    <a:pt x="268" y="268"/>
                    <a:pt x="267" y="278"/>
                    <a:pt x="262" y="289"/>
                  </a:cubicBezTo>
                  <a:cubicBezTo>
                    <a:pt x="252" y="314"/>
                    <a:pt x="220" y="324"/>
                    <a:pt x="199" y="313"/>
                  </a:cubicBezTo>
                  <a:cubicBezTo>
                    <a:pt x="196" y="312"/>
                    <a:pt x="194" y="309"/>
                    <a:pt x="190" y="308"/>
                  </a:cubicBezTo>
                  <a:cubicBezTo>
                    <a:pt x="188" y="308"/>
                    <a:pt x="186" y="307"/>
                    <a:pt x="186" y="310"/>
                  </a:cubicBezTo>
                  <a:cubicBezTo>
                    <a:pt x="185" y="311"/>
                    <a:pt x="185" y="312"/>
                    <a:pt x="184" y="313"/>
                  </a:cubicBezTo>
                  <a:cubicBezTo>
                    <a:pt x="183" y="314"/>
                    <a:pt x="181" y="314"/>
                    <a:pt x="180" y="316"/>
                  </a:cubicBezTo>
                  <a:cubicBezTo>
                    <a:pt x="171" y="327"/>
                    <a:pt x="158" y="329"/>
                    <a:pt x="146" y="333"/>
                  </a:cubicBezTo>
                  <a:cubicBezTo>
                    <a:pt x="145" y="333"/>
                    <a:pt x="144" y="333"/>
                    <a:pt x="143" y="333"/>
                  </a:cubicBezTo>
                  <a:cubicBezTo>
                    <a:pt x="130" y="327"/>
                    <a:pt x="116" y="323"/>
                    <a:pt x="108" y="310"/>
                  </a:cubicBezTo>
                  <a:cubicBezTo>
                    <a:pt x="107" y="308"/>
                    <a:pt x="105" y="308"/>
                    <a:pt x="104" y="307"/>
                  </a:cubicBezTo>
                  <a:cubicBezTo>
                    <a:pt x="101" y="301"/>
                    <a:pt x="100" y="294"/>
                    <a:pt x="99" y="288"/>
                  </a:cubicBezTo>
                  <a:cubicBezTo>
                    <a:pt x="93" y="296"/>
                    <a:pt x="85" y="302"/>
                    <a:pt x="76" y="305"/>
                  </a:cubicBezTo>
                  <a:cubicBezTo>
                    <a:pt x="66" y="309"/>
                    <a:pt x="57" y="310"/>
                    <a:pt x="47" y="307"/>
                  </a:cubicBezTo>
                  <a:cubicBezTo>
                    <a:pt x="34" y="303"/>
                    <a:pt x="23" y="296"/>
                    <a:pt x="16" y="284"/>
                  </a:cubicBezTo>
                  <a:cubicBezTo>
                    <a:pt x="13" y="280"/>
                    <a:pt x="13" y="276"/>
                    <a:pt x="14" y="271"/>
                  </a:cubicBezTo>
                  <a:cubicBezTo>
                    <a:pt x="16" y="257"/>
                    <a:pt x="15" y="244"/>
                    <a:pt x="6" y="233"/>
                  </a:cubicBezTo>
                  <a:cubicBezTo>
                    <a:pt x="4" y="231"/>
                    <a:pt x="4" y="228"/>
                    <a:pt x="1" y="226"/>
                  </a:cubicBezTo>
                  <a:cubicBezTo>
                    <a:pt x="0" y="221"/>
                    <a:pt x="0" y="216"/>
                    <a:pt x="2" y="211"/>
                  </a:cubicBezTo>
                  <a:cubicBezTo>
                    <a:pt x="4" y="209"/>
                    <a:pt x="7" y="207"/>
                    <a:pt x="10" y="207"/>
                  </a:cubicBezTo>
                  <a:cubicBezTo>
                    <a:pt x="21" y="206"/>
                    <a:pt x="30" y="199"/>
                    <a:pt x="39" y="193"/>
                  </a:cubicBezTo>
                  <a:cubicBezTo>
                    <a:pt x="58" y="177"/>
                    <a:pt x="66" y="156"/>
                    <a:pt x="66" y="132"/>
                  </a:cubicBezTo>
                  <a:cubicBezTo>
                    <a:pt x="66" y="130"/>
                    <a:pt x="66" y="129"/>
                    <a:pt x="66" y="128"/>
                  </a:cubicBezTo>
                  <a:cubicBezTo>
                    <a:pt x="59" y="110"/>
                    <a:pt x="57" y="91"/>
                    <a:pt x="47" y="74"/>
                  </a:cubicBezTo>
                  <a:cubicBezTo>
                    <a:pt x="43" y="67"/>
                    <a:pt x="38" y="60"/>
                    <a:pt x="33" y="53"/>
                  </a:cubicBezTo>
                  <a:cubicBezTo>
                    <a:pt x="30" y="49"/>
                    <a:pt x="26" y="45"/>
                    <a:pt x="20" y="43"/>
                  </a:cubicBezTo>
                  <a:cubicBezTo>
                    <a:pt x="16" y="42"/>
                    <a:pt x="13" y="39"/>
                    <a:pt x="10" y="36"/>
                  </a:cubicBezTo>
                  <a:cubicBezTo>
                    <a:pt x="9" y="34"/>
                    <a:pt x="9" y="33"/>
                    <a:pt x="12" y="34"/>
                  </a:cubicBezTo>
                  <a:close/>
                </a:path>
              </a:pathLst>
            </a:custGeom>
            <a:solidFill>
              <a:srgbClr val="0B88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13" name="Freeform 24">
              <a:extLst>
                <a:ext uri="{FF2B5EF4-FFF2-40B4-BE49-F238E27FC236}">
                  <a16:creationId xmlns:a16="http://schemas.microsoft.com/office/drawing/2014/main" id="{BA489F71-94C6-4C41-8567-BB110689CC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417" y="3309"/>
              <a:ext cx="322" cy="353"/>
            </a:xfrm>
            <a:custGeom>
              <a:avLst/>
              <a:gdLst>
                <a:gd name="T0" fmla="*/ 207 w 263"/>
                <a:gd name="T1" fmla="*/ 11 h 287"/>
                <a:gd name="T2" fmla="*/ 205 w 263"/>
                <a:gd name="T3" fmla="*/ 11 h 287"/>
                <a:gd name="T4" fmla="*/ 216 w 263"/>
                <a:gd name="T5" fmla="*/ 19 h 287"/>
                <a:gd name="T6" fmla="*/ 229 w 263"/>
                <a:gd name="T7" fmla="*/ 29 h 287"/>
                <a:gd name="T8" fmla="*/ 256 w 263"/>
                <a:gd name="T9" fmla="*/ 84 h 287"/>
                <a:gd name="T10" fmla="*/ 263 w 263"/>
                <a:gd name="T11" fmla="*/ 114 h 287"/>
                <a:gd name="T12" fmla="*/ 247 w 263"/>
                <a:gd name="T13" fmla="*/ 158 h 287"/>
                <a:gd name="T14" fmla="*/ 204 w 263"/>
                <a:gd name="T15" fmla="*/ 186 h 287"/>
                <a:gd name="T16" fmla="*/ 198 w 263"/>
                <a:gd name="T17" fmla="*/ 188 h 287"/>
                <a:gd name="T18" fmla="*/ 179 w 263"/>
                <a:gd name="T19" fmla="*/ 192 h 287"/>
                <a:gd name="T20" fmla="*/ 172 w 263"/>
                <a:gd name="T21" fmla="*/ 193 h 287"/>
                <a:gd name="T22" fmla="*/ 182 w 263"/>
                <a:gd name="T23" fmla="*/ 208 h 287"/>
                <a:gd name="T24" fmla="*/ 164 w 263"/>
                <a:gd name="T25" fmla="*/ 276 h 287"/>
                <a:gd name="T26" fmla="*/ 160 w 263"/>
                <a:gd name="T27" fmla="*/ 281 h 287"/>
                <a:gd name="T28" fmla="*/ 149 w 263"/>
                <a:gd name="T29" fmla="*/ 284 h 287"/>
                <a:gd name="T30" fmla="*/ 121 w 263"/>
                <a:gd name="T31" fmla="*/ 284 h 287"/>
                <a:gd name="T32" fmla="*/ 113 w 263"/>
                <a:gd name="T33" fmla="*/ 280 h 287"/>
                <a:gd name="T34" fmla="*/ 103 w 263"/>
                <a:gd name="T35" fmla="*/ 273 h 287"/>
                <a:gd name="T36" fmla="*/ 100 w 263"/>
                <a:gd name="T37" fmla="*/ 270 h 287"/>
                <a:gd name="T38" fmla="*/ 94 w 263"/>
                <a:gd name="T39" fmla="*/ 263 h 287"/>
                <a:gd name="T40" fmla="*/ 92 w 263"/>
                <a:gd name="T41" fmla="*/ 260 h 287"/>
                <a:gd name="T42" fmla="*/ 86 w 263"/>
                <a:gd name="T43" fmla="*/ 246 h 287"/>
                <a:gd name="T44" fmla="*/ 81 w 263"/>
                <a:gd name="T45" fmla="*/ 245 h 287"/>
                <a:gd name="T46" fmla="*/ 77 w 263"/>
                <a:gd name="T47" fmla="*/ 249 h 287"/>
                <a:gd name="T48" fmla="*/ 74 w 263"/>
                <a:gd name="T49" fmla="*/ 251 h 287"/>
                <a:gd name="T50" fmla="*/ 60 w 263"/>
                <a:gd name="T51" fmla="*/ 256 h 287"/>
                <a:gd name="T52" fmla="*/ 44 w 263"/>
                <a:gd name="T53" fmla="*/ 255 h 287"/>
                <a:gd name="T54" fmla="*/ 34 w 263"/>
                <a:gd name="T55" fmla="*/ 251 h 287"/>
                <a:gd name="T56" fmla="*/ 12 w 263"/>
                <a:gd name="T57" fmla="*/ 228 h 287"/>
                <a:gd name="T58" fmla="*/ 4 w 263"/>
                <a:gd name="T59" fmla="*/ 178 h 287"/>
                <a:gd name="T60" fmla="*/ 18 w 263"/>
                <a:gd name="T61" fmla="*/ 150 h 287"/>
                <a:gd name="T62" fmla="*/ 19 w 263"/>
                <a:gd name="T63" fmla="*/ 141 h 287"/>
                <a:gd name="T64" fmla="*/ 23 w 263"/>
                <a:gd name="T65" fmla="*/ 141 h 287"/>
                <a:gd name="T66" fmla="*/ 15 w 263"/>
                <a:gd name="T67" fmla="*/ 128 h 287"/>
                <a:gd name="T68" fmla="*/ 25 w 263"/>
                <a:gd name="T69" fmla="*/ 63 h 287"/>
                <a:gd name="T70" fmla="*/ 118 w 263"/>
                <a:gd name="T71" fmla="*/ 39 h 287"/>
                <a:gd name="T72" fmla="*/ 127 w 263"/>
                <a:gd name="T73" fmla="*/ 36 h 287"/>
                <a:gd name="T74" fmla="*/ 180 w 263"/>
                <a:gd name="T75" fmla="*/ 3 h 287"/>
                <a:gd name="T76" fmla="*/ 207 w 263"/>
                <a:gd name="T77" fmla="*/ 11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63" h="287">
                  <a:moveTo>
                    <a:pt x="207" y="11"/>
                  </a:moveTo>
                  <a:cubicBezTo>
                    <a:pt x="206" y="11"/>
                    <a:pt x="206" y="11"/>
                    <a:pt x="205" y="11"/>
                  </a:cubicBezTo>
                  <a:cubicBezTo>
                    <a:pt x="209" y="14"/>
                    <a:pt x="212" y="18"/>
                    <a:pt x="216" y="19"/>
                  </a:cubicBezTo>
                  <a:cubicBezTo>
                    <a:pt x="223" y="20"/>
                    <a:pt x="226" y="25"/>
                    <a:pt x="229" y="29"/>
                  </a:cubicBezTo>
                  <a:cubicBezTo>
                    <a:pt x="243" y="45"/>
                    <a:pt x="252" y="63"/>
                    <a:pt x="256" y="84"/>
                  </a:cubicBezTo>
                  <a:cubicBezTo>
                    <a:pt x="258" y="94"/>
                    <a:pt x="263" y="103"/>
                    <a:pt x="263" y="114"/>
                  </a:cubicBezTo>
                  <a:cubicBezTo>
                    <a:pt x="261" y="130"/>
                    <a:pt x="258" y="146"/>
                    <a:pt x="247" y="158"/>
                  </a:cubicBezTo>
                  <a:cubicBezTo>
                    <a:pt x="236" y="171"/>
                    <a:pt x="223" y="183"/>
                    <a:pt x="204" y="186"/>
                  </a:cubicBezTo>
                  <a:cubicBezTo>
                    <a:pt x="202" y="186"/>
                    <a:pt x="200" y="187"/>
                    <a:pt x="198" y="188"/>
                  </a:cubicBezTo>
                  <a:cubicBezTo>
                    <a:pt x="193" y="192"/>
                    <a:pt x="186" y="191"/>
                    <a:pt x="179" y="192"/>
                  </a:cubicBezTo>
                  <a:cubicBezTo>
                    <a:pt x="177" y="192"/>
                    <a:pt x="175" y="192"/>
                    <a:pt x="172" y="193"/>
                  </a:cubicBezTo>
                  <a:cubicBezTo>
                    <a:pt x="175" y="198"/>
                    <a:pt x="180" y="203"/>
                    <a:pt x="182" y="208"/>
                  </a:cubicBezTo>
                  <a:cubicBezTo>
                    <a:pt x="197" y="234"/>
                    <a:pt x="185" y="265"/>
                    <a:pt x="164" y="276"/>
                  </a:cubicBezTo>
                  <a:cubicBezTo>
                    <a:pt x="162" y="277"/>
                    <a:pt x="161" y="279"/>
                    <a:pt x="160" y="281"/>
                  </a:cubicBezTo>
                  <a:cubicBezTo>
                    <a:pt x="156" y="282"/>
                    <a:pt x="152" y="281"/>
                    <a:pt x="149" y="284"/>
                  </a:cubicBezTo>
                  <a:cubicBezTo>
                    <a:pt x="140" y="287"/>
                    <a:pt x="130" y="286"/>
                    <a:pt x="121" y="284"/>
                  </a:cubicBezTo>
                  <a:cubicBezTo>
                    <a:pt x="118" y="285"/>
                    <a:pt x="115" y="282"/>
                    <a:pt x="113" y="280"/>
                  </a:cubicBezTo>
                  <a:cubicBezTo>
                    <a:pt x="110" y="277"/>
                    <a:pt x="107" y="274"/>
                    <a:pt x="103" y="273"/>
                  </a:cubicBezTo>
                  <a:cubicBezTo>
                    <a:pt x="102" y="272"/>
                    <a:pt x="101" y="271"/>
                    <a:pt x="100" y="270"/>
                  </a:cubicBezTo>
                  <a:cubicBezTo>
                    <a:pt x="98" y="267"/>
                    <a:pt x="96" y="265"/>
                    <a:pt x="94" y="263"/>
                  </a:cubicBezTo>
                  <a:cubicBezTo>
                    <a:pt x="93" y="262"/>
                    <a:pt x="93" y="261"/>
                    <a:pt x="92" y="260"/>
                  </a:cubicBezTo>
                  <a:cubicBezTo>
                    <a:pt x="90" y="255"/>
                    <a:pt x="88" y="251"/>
                    <a:pt x="86" y="246"/>
                  </a:cubicBezTo>
                  <a:cubicBezTo>
                    <a:pt x="85" y="242"/>
                    <a:pt x="84" y="243"/>
                    <a:pt x="81" y="245"/>
                  </a:cubicBezTo>
                  <a:cubicBezTo>
                    <a:pt x="80" y="246"/>
                    <a:pt x="79" y="248"/>
                    <a:pt x="77" y="249"/>
                  </a:cubicBezTo>
                  <a:cubicBezTo>
                    <a:pt x="76" y="250"/>
                    <a:pt x="75" y="250"/>
                    <a:pt x="74" y="251"/>
                  </a:cubicBezTo>
                  <a:cubicBezTo>
                    <a:pt x="70" y="253"/>
                    <a:pt x="65" y="254"/>
                    <a:pt x="60" y="256"/>
                  </a:cubicBezTo>
                  <a:cubicBezTo>
                    <a:pt x="55" y="258"/>
                    <a:pt x="49" y="257"/>
                    <a:pt x="44" y="255"/>
                  </a:cubicBezTo>
                  <a:cubicBezTo>
                    <a:pt x="41" y="253"/>
                    <a:pt x="38" y="251"/>
                    <a:pt x="34" y="251"/>
                  </a:cubicBezTo>
                  <a:cubicBezTo>
                    <a:pt x="24" y="246"/>
                    <a:pt x="17" y="237"/>
                    <a:pt x="12" y="228"/>
                  </a:cubicBezTo>
                  <a:cubicBezTo>
                    <a:pt x="2" y="213"/>
                    <a:pt x="0" y="196"/>
                    <a:pt x="4" y="178"/>
                  </a:cubicBezTo>
                  <a:cubicBezTo>
                    <a:pt x="6" y="168"/>
                    <a:pt x="11" y="158"/>
                    <a:pt x="18" y="150"/>
                  </a:cubicBezTo>
                  <a:cubicBezTo>
                    <a:pt x="21" y="147"/>
                    <a:pt x="21" y="145"/>
                    <a:pt x="19" y="141"/>
                  </a:cubicBezTo>
                  <a:cubicBezTo>
                    <a:pt x="20" y="141"/>
                    <a:pt x="21" y="141"/>
                    <a:pt x="23" y="141"/>
                  </a:cubicBezTo>
                  <a:cubicBezTo>
                    <a:pt x="21" y="136"/>
                    <a:pt x="17" y="133"/>
                    <a:pt x="15" y="128"/>
                  </a:cubicBezTo>
                  <a:cubicBezTo>
                    <a:pt x="4" y="104"/>
                    <a:pt x="10" y="82"/>
                    <a:pt x="25" y="63"/>
                  </a:cubicBezTo>
                  <a:cubicBezTo>
                    <a:pt x="49" y="34"/>
                    <a:pt x="84" y="25"/>
                    <a:pt x="118" y="39"/>
                  </a:cubicBezTo>
                  <a:cubicBezTo>
                    <a:pt x="122" y="41"/>
                    <a:pt x="125" y="42"/>
                    <a:pt x="127" y="36"/>
                  </a:cubicBezTo>
                  <a:cubicBezTo>
                    <a:pt x="134" y="15"/>
                    <a:pt x="158" y="0"/>
                    <a:pt x="180" y="3"/>
                  </a:cubicBezTo>
                  <a:cubicBezTo>
                    <a:pt x="190" y="4"/>
                    <a:pt x="199" y="5"/>
                    <a:pt x="207" y="11"/>
                  </a:cubicBezTo>
                  <a:close/>
                </a:path>
              </a:pathLst>
            </a:custGeom>
            <a:solidFill>
              <a:srgbClr val="0D9C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14" name="Freeform 25">
              <a:extLst>
                <a:ext uri="{FF2B5EF4-FFF2-40B4-BE49-F238E27FC236}">
                  <a16:creationId xmlns:a16="http://schemas.microsoft.com/office/drawing/2014/main" id="{233A3B76-E423-4691-935A-C4F68B6F52C6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5" y="2363"/>
              <a:ext cx="483" cy="637"/>
            </a:xfrm>
            <a:custGeom>
              <a:avLst/>
              <a:gdLst>
                <a:gd name="T0" fmla="*/ 38 w 394"/>
                <a:gd name="T1" fmla="*/ 70 h 519"/>
                <a:gd name="T2" fmla="*/ 54 w 394"/>
                <a:gd name="T3" fmla="*/ 59 h 519"/>
                <a:gd name="T4" fmla="*/ 135 w 394"/>
                <a:gd name="T5" fmla="*/ 12 h 519"/>
                <a:gd name="T6" fmla="*/ 180 w 394"/>
                <a:gd name="T7" fmla="*/ 6 h 519"/>
                <a:gd name="T8" fmla="*/ 263 w 394"/>
                <a:gd name="T9" fmla="*/ 40 h 519"/>
                <a:gd name="T10" fmla="*/ 270 w 394"/>
                <a:gd name="T11" fmla="*/ 59 h 519"/>
                <a:gd name="T12" fmla="*/ 343 w 394"/>
                <a:gd name="T13" fmla="*/ 184 h 519"/>
                <a:gd name="T14" fmla="*/ 348 w 394"/>
                <a:gd name="T15" fmla="*/ 198 h 519"/>
                <a:gd name="T16" fmla="*/ 365 w 394"/>
                <a:gd name="T17" fmla="*/ 296 h 519"/>
                <a:gd name="T18" fmla="*/ 368 w 394"/>
                <a:gd name="T19" fmla="*/ 332 h 519"/>
                <a:gd name="T20" fmla="*/ 317 w 394"/>
                <a:gd name="T21" fmla="*/ 423 h 519"/>
                <a:gd name="T22" fmla="*/ 310 w 394"/>
                <a:gd name="T23" fmla="*/ 488 h 519"/>
                <a:gd name="T24" fmla="*/ 257 w 394"/>
                <a:gd name="T25" fmla="*/ 511 h 519"/>
                <a:gd name="T26" fmla="*/ 250 w 394"/>
                <a:gd name="T27" fmla="*/ 519 h 519"/>
                <a:gd name="T28" fmla="*/ 248 w 394"/>
                <a:gd name="T29" fmla="*/ 504 h 519"/>
                <a:gd name="T30" fmla="*/ 247 w 394"/>
                <a:gd name="T31" fmla="*/ 467 h 519"/>
                <a:gd name="T32" fmla="*/ 271 w 394"/>
                <a:gd name="T33" fmla="*/ 432 h 519"/>
                <a:gd name="T34" fmla="*/ 278 w 394"/>
                <a:gd name="T35" fmla="*/ 407 h 519"/>
                <a:gd name="T36" fmla="*/ 308 w 394"/>
                <a:gd name="T37" fmla="*/ 377 h 519"/>
                <a:gd name="T38" fmla="*/ 293 w 394"/>
                <a:gd name="T39" fmla="*/ 384 h 519"/>
                <a:gd name="T40" fmla="*/ 283 w 394"/>
                <a:gd name="T41" fmla="*/ 383 h 519"/>
                <a:gd name="T42" fmla="*/ 296 w 394"/>
                <a:gd name="T43" fmla="*/ 367 h 519"/>
                <a:gd name="T44" fmla="*/ 291 w 394"/>
                <a:gd name="T45" fmla="*/ 372 h 519"/>
                <a:gd name="T46" fmla="*/ 269 w 394"/>
                <a:gd name="T47" fmla="*/ 385 h 519"/>
                <a:gd name="T48" fmla="*/ 287 w 394"/>
                <a:gd name="T49" fmla="*/ 352 h 519"/>
                <a:gd name="T50" fmla="*/ 281 w 394"/>
                <a:gd name="T51" fmla="*/ 321 h 519"/>
                <a:gd name="T52" fmla="*/ 275 w 394"/>
                <a:gd name="T53" fmla="*/ 253 h 519"/>
                <a:gd name="T54" fmla="*/ 251 w 394"/>
                <a:gd name="T55" fmla="*/ 227 h 519"/>
                <a:gd name="T56" fmla="*/ 248 w 394"/>
                <a:gd name="T57" fmla="*/ 202 h 519"/>
                <a:gd name="T58" fmla="*/ 249 w 394"/>
                <a:gd name="T59" fmla="*/ 187 h 519"/>
                <a:gd name="T60" fmla="*/ 281 w 394"/>
                <a:gd name="T61" fmla="*/ 151 h 519"/>
                <a:gd name="T62" fmla="*/ 270 w 394"/>
                <a:gd name="T63" fmla="*/ 115 h 519"/>
                <a:gd name="T64" fmla="*/ 243 w 394"/>
                <a:gd name="T65" fmla="*/ 100 h 519"/>
                <a:gd name="T66" fmla="*/ 183 w 394"/>
                <a:gd name="T67" fmla="*/ 32 h 519"/>
                <a:gd name="T68" fmla="*/ 138 w 394"/>
                <a:gd name="T69" fmla="*/ 52 h 519"/>
                <a:gd name="T70" fmla="*/ 80 w 394"/>
                <a:gd name="T71" fmla="*/ 81 h 519"/>
                <a:gd name="T72" fmla="*/ 76 w 394"/>
                <a:gd name="T73" fmla="*/ 105 h 519"/>
                <a:gd name="T74" fmla="*/ 19 w 394"/>
                <a:gd name="T75" fmla="*/ 88 h 519"/>
                <a:gd name="T76" fmla="*/ 1 w 394"/>
                <a:gd name="T77" fmla="*/ 76 h 5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94" h="519">
                  <a:moveTo>
                    <a:pt x="1" y="76"/>
                  </a:moveTo>
                  <a:cubicBezTo>
                    <a:pt x="13" y="72"/>
                    <a:pt x="25" y="71"/>
                    <a:pt x="38" y="70"/>
                  </a:cubicBezTo>
                  <a:cubicBezTo>
                    <a:pt x="41" y="69"/>
                    <a:pt x="45" y="68"/>
                    <a:pt x="48" y="67"/>
                  </a:cubicBezTo>
                  <a:cubicBezTo>
                    <a:pt x="52" y="66"/>
                    <a:pt x="54" y="63"/>
                    <a:pt x="54" y="59"/>
                  </a:cubicBezTo>
                  <a:cubicBezTo>
                    <a:pt x="55" y="42"/>
                    <a:pt x="66" y="33"/>
                    <a:pt x="80" y="26"/>
                  </a:cubicBezTo>
                  <a:cubicBezTo>
                    <a:pt x="97" y="17"/>
                    <a:pt x="116" y="13"/>
                    <a:pt x="135" y="12"/>
                  </a:cubicBezTo>
                  <a:cubicBezTo>
                    <a:pt x="144" y="11"/>
                    <a:pt x="152" y="11"/>
                    <a:pt x="160" y="11"/>
                  </a:cubicBezTo>
                  <a:cubicBezTo>
                    <a:pt x="167" y="11"/>
                    <a:pt x="174" y="8"/>
                    <a:pt x="180" y="6"/>
                  </a:cubicBezTo>
                  <a:cubicBezTo>
                    <a:pt x="197" y="0"/>
                    <a:pt x="214" y="2"/>
                    <a:pt x="230" y="9"/>
                  </a:cubicBezTo>
                  <a:cubicBezTo>
                    <a:pt x="245" y="15"/>
                    <a:pt x="257" y="24"/>
                    <a:pt x="263" y="40"/>
                  </a:cubicBezTo>
                  <a:cubicBezTo>
                    <a:pt x="264" y="45"/>
                    <a:pt x="264" y="50"/>
                    <a:pt x="264" y="55"/>
                  </a:cubicBezTo>
                  <a:cubicBezTo>
                    <a:pt x="264" y="58"/>
                    <a:pt x="266" y="60"/>
                    <a:pt x="270" y="59"/>
                  </a:cubicBezTo>
                  <a:cubicBezTo>
                    <a:pt x="304" y="50"/>
                    <a:pt x="331" y="74"/>
                    <a:pt x="342" y="99"/>
                  </a:cubicBezTo>
                  <a:cubicBezTo>
                    <a:pt x="356" y="127"/>
                    <a:pt x="356" y="156"/>
                    <a:pt x="343" y="184"/>
                  </a:cubicBezTo>
                  <a:cubicBezTo>
                    <a:pt x="343" y="186"/>
                    <a:pt x="342" y="187"/>
                    <a:pt x="342" y="188"/>
                  </a:cubicBezTo>
                  <a:cubicBezTo>
                    <a:pt x="338" y="197"/>
                    <a:pt x="338" y="196"/>
                    <a:pt x="348" y="198"/>
                  </a:cubicBezTo>
                  <a:cubicBezTo>
                    <a:pt x="358" y="200"/>
                    <a:pt x="366" y="207"/>
                    <a:pt x="373" y="215"/>
                  </a:cubicBezTo>
                  <a:cubicBezTo>
                    <a:pt x="394" y="242"/>
                    <a:pt x="391" y="272"/>
                    <a:pt x="365" y="296"/>
                  </a:cubicBezTo>
                  <a:cubicBezTo>
                    <a:pt x="359" y="302"/>
                    <a:pt x="352" y="306"/>
                    <a:pt x="346" y="312"/>
                  </a:cubicBezTo>
                  <a:cubicBezTo>
                    <a:pt x="355" y="317"/>
                    <a:pt x="363" y="323"/>
                    <a:pt x="368" y="332"/>
                  </a:cubicBezTo>
                  <a:cubicBezTo>
                    <a:pt x="378" y="353"/>
                    <a:pt x="374" y="372"/>
                    <a:pt x="361" y="390"/>
                  </a:cubicBezTo>
                  <a:cubicBezTo>
                    <a:pt x="349" y="405"/>
                    <a:pt x="334" y="415"/>
                    <a:pt x="317" y="423"/>
                  </a:cubicBezTo>
                  <a:cubicBezTo>
                    <a:pt x="312" y="425"/>
                    <a:pt x="311" y="426"/>
                    <a:pt x="314" y="432"/>
                  </a:cubicBezTo>
                  <a:cubicBezTo>
                    <a:pt x="325" y="452"/>
                    <a:pt x="321" y="471"/>
                    <a:pt x="310" y="488"/>
                  </a:cubicBezTo>
                  <a:cubicBezTo>
                    <a:pt x="301" y="505"/>
                    <a:pt x="286" y="513"/>
                    <a:pt x="267" y="511"/>
                  </a:cubicBezTo>
                  <a:cubicBezTo>
                    <a:pt x="264" y="511"/>
                    <a:pt x="260" y="511"/>
                    <a:pt x="257" y="511"/>
                  </a:cubicBezTo>
                  <a:cubicBezTo>
                    <a:pt x="254" y="511"/>
                    <a:pt x="254" y="514"/>
                    <a:pt x="254" y="516"/>
                  </a:cubicBezTo>
                  <a:cubicBezTo>
                    <a:pt x="253" y="518"/>
                    <a:pt x="252" y="519"/>
                    <a:pt x="250" y="519"/>
                  </a:cubicBezTo>
                  <a:cubicBezTo>
                    <a:pt x="248" y="519"/>
                    <a:pt x="248" y="517"/>
                    <a:pt x="248" y="515"/>
                  </a:cubicBezTo>
                  <a:cubicBezTo>
                    <a:pt x="248" y="511"/>
                    <a:pt x="249" y="508"/>
                    <a:pt x="248" y="504"/>
                  </a:cubicBezTo>
                  <a:cubicBezTo>
                    <a:pt x="248" y="495"/>
                    <a:pt x="247" y="487"/>
                    <a:pt x="243" y="479"/>
                  </a:cubicBezTo>
                  <a:cubicBezTo>
                    <a:pt x="240" y="473"/>
                    <a:pt x="242" y="471"/>
                    <a:pt x="247" y="467"/>
                  </a:cubicBezTo>
                  <a:cubicBezTo>
                    <a:pt x="254" y="462"/>
                    <a:pt x="260" y="456"/>
                    <a:pt x="265" y="450"/>
                  </a:cubicBezTo>
                  <a:cubicBezTo>
                    <a:pt x="269" y="444"/>
                    <a:pt x="269" y="438"/>
                    <a:pt x="271" y="432"/>
                  </a:cubicBezTo>
                  <a:cubicBezTo>
                    <a:pt x="272" y="427"/>
                    <a:pt x="273" y="423"/>
                    <a:pt x="275" y="419"/>
                  </a:cubicBezTo>
                  <a:cubicBezTo>
                    <a:pt x="277" y="415"/>
                    <a:pt x="278" y="411"/>
                    <a:pt x="278" y="407"/>
                  </a:cubicBezTo>
                  <a:cubicBezTo>
                    <a:pt x="277" y="403"/>
                    <a:pt x="279" y="400"/>
                    <a:pt x="283" y="398"/>
                  </a:cubicBezTo>
                  <a:cubicBezTo>
                    <a:pt x="295" y="395"/>
                    <a:pt x="301" y="386"/>
                    <a:pt x="308" y="377"/>
                  </a:cubicBezTo>
                  <a:cubicBezTo>
                    <a:pt x="313" y="371"/>
                    <a:pt x="312" y="363"/>
                    <a:pt x="312" y="356"/>
                  </a:cubicBezTo>
                  <a:cubicBezTo>
                    <a:pt x="312" y="369"/>
                    <a:pt x="305" y="380"/>
                    <a:pt x="293" y="384"/>
                  </a:cubicBezTo>
                  <a:cubicBezTo>
                    <a:pt x="292" y="385"/>
                    <a:pt x="291" y="385"/>
                    <a:pt x="290" y="385"/>
                  </a:cubicBezTo>
                  <a:cubicBezTo>
                    <a:pt x="287" y="385"/>
                    <a:pt x="285" y="386"/>
                    <a:pt x="283" y="383"/>
                  </a:cubicBezTo>
                  <a:cubicBezTo>
                    <a:pt x="282" y="380"/>
                    <a:pt x="284" y="379"/>
                    <a:pt x="286" y="377"/>
                  </a:cubicBezTo>
                  <a:cubicBezTo>
                    <a:pt x="289" y="374"/>
                    <a:pt x="293" y="371"/>
                    <a:pt x="296" y="367"/>
                  </a:cubicBezTo>
                  <a:cubicBezTo>
                    <a:pt x="298" y="363"/>
                    <a:pt x="301" y="359"/>
                    <a:pt x="303" y="355"/>
                  </a:cubicBezTo>
                  <a:cubicBezTo>
                    <a:pt x="300" y="361"/>
                    <a:pt x="296" y="367"/>
                    <a:pt x="291" y="372"/>
                  </a:cubicBezTo>
                  <a:cubicBezTo>
                    <a:pt x="286" y="376"/>
                    <a:pt x="281" y="381"/>
                    <a:pt x="275" y="385"/>
                  </a:cubicBezTo>
                  <a:cubicBezTo>
                    <a:pt x="273" y="386"/>
                    <a:pt x="271" y="387"/>
                    <a:pt x="269" y="385"/>
                  </a:cubicBezTo>
                  <a:cubicBezTo>
                    <a:pt x="269" y="382"/>
                    <a:pt x="272" y="381"/>
                    <a:pt x="274" y="379"/>
                  </a:cubicBezTo>
                  <a:cubicBezTo>
                    <a:pt x="283" y="372"/>
                    <a:pt x="289" y="364"/>
                    <a:pt x="287" y="352"/>
                  </a:cubicBezTo>
                  <a:cubicBezTo>
                    <a:pt x="287" y="347"/>
                    <a:pt x="286" y="343"/>
                    <a:pt x="282" y="340"/>
                  </a:cubicBezTo>
                  <a:cubicBezTo>
                    <a:pt x="274" y="331"/>
                    <a:pt x="274" y="331"/>
                    <a:pt x="281" y="321"/>
                  </a:cubicBezTo>
                  <a:cubicBezTo>
                    <a:pt x="290" y="310"/>
                    <a:pt x="293" y="297"/>
                    <a:pt x="292" y="283"/>
                  </a:cubicBezTo>
                  <a:cubicBezTo>
                    <a:pt x="292" y="270"/>
                    <a:pt x="285" y="261"/>
                    <a:pt x="275" y="253"/>
                  </a:cubicBezTo>
                  <a:cubicBezTo>
                    <a:pt x="270" y="250"/>
                    <a:pt x="264" y="247"/>
                    <a:pt x="258" y="244"/>
                  </a:cubicBezTo>
                  <a:cubicBezTo>
                    <a:pt x="248" y="239"/>
                    <a:pt x="247" y="237"/>
                    <a:pt x="251" y="227"/>
                  </a:cubicBezTo>
                  <a:cubicBezTo>
                    <a:pt x="253" y="219"/>
                    <a:pt x="251" y="212"/>
                    <a:pt x="249" y="204"/>
                  </a:cubicBezTo>
                  <a:cubicBezTo>
                    <a:pt x="248" y="204"/>
                    <a:pt x="248" y="203"/>
                    <a:pt x="248" y="202"/>
                  </a:cubicBezTo>
                  <a:cubicBezTo>
                    <a:pt x="248" y="201"/>
                    <a:pt x="247" y="200"/>
                    <a:pt x="246" y="199"/>
                  </a:cubicBezTo>
                  <a:cubicBezTo>
                    <a:pt x="242" y="193"/>
                    <a:pt x="243" y="190"/>
                    <a:pt x="249" y="187"/>
                  </a:cubicBezTo>
                  <a:cubicBezTo>
                    <a:pt x="253" y="185"/>
                    <a:pt x="257" y="184"/>
                    <a:pt x="260" y="182"/>
                  </a:cubicBezTo>
                  <a:cubicBezTo>
                    <a:pt x="274" y="176"/>
                    <a:pt x="280" y="165"/>
                    <a:pt x="281" y="151"/>
                  </a:cubicBezTo>
                  <a:cubicBezTo>
                    <a:pt x="282" y="142"/>
                    <a:pt x="283" y="132"/>
                    <a:pt x="277" y="123"/>
                  </a:cubicBezTo>
                  <a:cubicBezTo>
                    <a:pt x="276" y="119"/>
                    <a:pt x="274" y="116"/>
                    <a:pt x="270" y="115"/>
                  </a:cubicBezTo>
                  <a:cubicBezTo>
                    <a:pt x="265" y="112"/>
                    <a:pt x="259" y="110"/>
                    <a:pt x="253" y="110"/>
                  </a:cubicBezTo>
                  <a:cubicBezTo>
                    <a:pt x="245" y="109"/>
                    <a:pt x="244" y="107"/>
                    <a:pt x="243" y="100"/>
                  </a:cubicBezTo>
                  <a:cubicBezTo>
                    <a:pt x="242" y="92"/>
                    <a:pt x="241" y="85"/>
                    <a:pt x="239" y="78"/>
                  </a:cubicBezTo>
                  <a:cubicBezTo>
                    <a:pt x="233" y="55"/>
                    <a:pt x="209" y="31"/>
                    <a:pt x="183" y="32"/>
                  </a:cubicBezTo>
                  <a:cubicBezTo>
                    <a:pt x="172" y="32"/>
                    <a:pt x="162" y="32"/>
                    <a:pt x="152" y="36"/>
                  </a:cubicBezTo>
                  <a:cubicBezTo>
                    <a:pt x="144" y="39"/>
                    <a:pt x="140" y="44"/>
                    <a:pt x="138" y="52"/>
                  </a:cubicBezTo>
                  <a:cubicBezTo>
                    <a:pt x="137" y="62"/>
                    <a:pt x="136" y="62"/>
                    <a:pt x="127" y="58"/>
                  </a:cubicBezTo>
                  <a:cubicBezTo>
                    <a:pt x="105" y="49"/>
                    <a:pt x="88" y="57"/>
                    <a:pt x="80" y="81"/>
                  </a:cubicBezTo>
                  <a:cubicBezTo>
                    <a:pt x="78" y="86"/>
                    <a:pt x="77" y="92"/>
                    <a:pt x="77" y="97"/>
                  </a:cubicBezTo>
                  <a:cubicBezTo>
                    <a:pt x="78" y="100"/>
                    <a:pt x="78" y="102"/>
                    <a:pt x="76" y="105"/>
                  </a:cubicBezTo>
                  <a:cubicBezTo>
                    <a:pt x="70" y="108"/>
                    <a:pt x="65" y="103"/>
                    <a:pt x="59" y="103"/>
                  </a:cubicBezTo>
                  <a:cubicBezTo>
                    <a:pt x="45" y="100"/>
                    <a:pt x="32" y="93"/>
                    <a:pt x="19" y="88"/>
                  </a:cubicBezTo>
                  <a:cubicBezTo>
                    <a:pt x="13" y="85"/>
                    <a:pt x="7" y="82"/>
                    <a:pt x="2" y="79"/>
                  </a:cubicBezTo>
                  <a:cubicBezTo>
                    <a:pt x="1" y="78"/>
                    <a:pt x="0" y="77"/>
                    <a:pt x="1" y="76"/>
                  </a:cubicBezTo>
                  <a:close/>
                </a:path>
              </a:pathLst>
            </a:custGeom>
            <a:solidFill>
              <a:srgbClr val="0A71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15" name="Freeform 26">
              <a:extLst>
                <a:ext uri="{FF2B5EF4-FFF2-40B4-BE49-F238E27FC236}">
                  <a16:creationId xmlns:a16="http://schemas.microsoft.com/office/drawing/2014/main" id="{DC5DB2AF-BAD1-401F-938E-E353D19A983A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" y="3459"/>
              <a:ext cx="463" cy="608"/>
            </a:xfrm>
            <a:custGeom>
              <a:avLst/>
              <a:gdLst>
                <a:gd name="T0" fmla="*/ 286 w 378"/>
                <a:gd name="T1" fmla="*/ 486 h 495"/>
                <a:gd name="T2" fmla="*/ 212 w 378"/>
                <a:gd name="T3" fmla="*/ 492 h 495"/>
                <a:gd name="T4" fmla="*/ 220 w 378"/>
                <a:gd name="T5" fmla="*/ 439 h 495"/>
                <a:gd name="T6" fmla="*/ 263 w 378"/>
                <a:gd name="T7" fmla="*/ 401 h 495"/>
                <a:gd name="T8" fmla="*/ 284 w 378"/>
                <a:gd name="T9" fmla="*/ 304 h 495"/>
                <a:gd name="T10" fmla="*/ 276 w 378"/>
                <a:gd name="T11" fmla="*/ 233 h 495"/>
                <a:gd name="T12" fmla="*/ 247 w 378"/>
                <a:gd name="T13" fmla="*/ 203 h 495"/>
                <a:gd name="T14" fmla="*/ 208 w 378"/>
                <a:gd name="T15" fmla="*/ 188 h 495"/>
                <a:gd name="T16" fmla="*/ 191 w 378"/>
                <a:gd name="T17" fmla="*/ 143 h 495"/>
                <a:gd name="T18" fmla="*/ 110 w 378"/>
                <a:gd name="T19" fmla="*/ 140 h 495"/>
                <a:gd name="T20" fmla="*/ 81 w 378"/>
                <a:gd name="T21" fmla="*/ 147 h 495"/>
                <a:gd name="T22" fmla="*/ 15 w 378"/>
                <a:gd name="T23" fmla="*/ 142 h 495"/>
                <a:gd name="T24" fmla="*/ 3 w 378"/>
                <a:gd name="T25" fmla="*/ 108 h 495"/>
                <a:gd name="T26" fmla="*/ 19 w 378"/>
                <a:gd name="T27" fmla="*/ 68 h 495"/>
                <a:gd name="T28" fmla="*/ 58 w 378"/>
                <a:gd name="T29" fmla="*/ 40 h 495"/>
                <a:gd name="T30" fmla="*/ 86 w 378"/>
                <a:gd name="T31" fmla="*/ 37 h 495"/>
                <a:gd name="T32" fmla="*/ 114 w 378"/>
                <a:gd name="T33" fmla="*/ 47 h 495"/>
                <a:gd name="T34" fmla="*/ 159 w 378"/>
                <a:gd name="T35" fmla="*/ 8 h 495"/>
                <a:gd name="T36" fmla="*/ 181 w 378"/>
                <a:gd name="T37" fmla="*/ 11 h 495"/>
                <a:gd name="T38" fmla="*/ 197 w 378"/>
                <a:gd name="T39" fmla="*/ 1 h 495"/>
                <a:gd name="T40" fmla="*/ 214 w 378"/>
                <a:gd name="T41" fmla="*/ 4 h 495"/>
                <a:gd name="T42" fmla="*/ 251 w 378"/>
                <a:gd name="T43" fmla="*/ 38 h 495"/>
                <a:gd name="T44" fmla="*/ 223 w 378"/>
                <a:gd name="T45" fmla="*/ 43 h 495"/>
                <a:gd name="T46" fmla="*/ 220 w 378"/>
                <a:gd name="T47" fmla="*/ 30 h 495"/>
                <a:gd name="T48" fmla="*/ 194 w 378"/>
                <a:gd name="T49" fmla="*/ 27 h 495"/>
                <a:gd name="T50" fmla="*/ 148 w 378"/>
                <a:gd name="T51" fmla="*/ 36 h 495"/>
                <a:gd name="T52" fmla="*/ 121 w 378"/>
                <a:gd name="T53" fmla="*/ 51 h 495"/>
                <a:gd name="T54" fmla="*/ 120 w 378"/>
                <a:gd name="T55" fmla="*/ 67 h 495"/>
                <a:gd name="T56" fmla="*/ 164 w 378"/>
                <a:gd name="T57" fmla="*/ 62 h 495"/>
                <a:gd name="T58" fmla="*/ 196 w 378"/>
                <a:gd name="T59" fmla="*/ 60 h 495"/>
                <a:gd name="T60" fmla="*/ 208 w 378"/>
                <a:gd name="T61" fmla="*/ 78 h 495"/>
                <a:gd name="T62" fmla="*/ 214 w 378"/>
                <a:gd name="T63" fmla="*/ 107 h 495"/>
                <a:gd name="T64" fmla="*/ 268 w 378"/>
                <a:gd name="T65" fmla="*/ 133 h 495"/>
                <a:gd name="T66" fmla="*/ 283 w 378"/>
                <a:gd name="T67" fmla="*/ 147 h 495"/>
                <a:gd name="T68" fmla="*/ 273 w 378"/>
                <a:gd name="T69" fmla="*/ 162 h 495"/>
                <a:gd name="T70" fmla="*/ 267 w 378"/>
                <a:gd name="T71" fmla="*/ 182 h 495"/>
                <a:gd name="T72" fmla="*/ 258 w 378"/>
                <a:gd name="T73" fmla="*/ 202 h 495"/>
                <a:gd name="T74" fmla="*/ 265 w 378"/>
                <a:gd name="T75" fmla="*/ 210 h 495"/>
                <a:gd name="T76" fmla="*/ 273 w 378"/>
                <a:gd name="T77" fmla="*/ 218 h 495"/>
                <a:gd name="T78" fmla="*/ 269 w 378"/>
                <a:gd name="T79" fmla="*/ 213 h 495"/>
                <a:gd name="T80" fmla="*/ 285 w 378"/>
                <a:gd name="T81" fmla="*/ 216 h 495"/>
                <a:gd name="T82" fmla="*/ 297 w 378"/>
                <a:gd name="T83" fmla="*/ 199 h 495"/>
                <a:gd name="T84" fmla="*/ 305 w 378"/>
                <a:gd name="T85" fmla="*/ 187 h 495"/>
                <a:gd name="T86" fmla="*/ 318 w 378"/>
                <a:gd name="T87" fmla="*/ 201 h 495"/>
                <a:gd name="T88" fmla="*/ 330 w 378"/>
                <a:gd name="T89" fmla="*/ 212 h 495"/>
                <a:gd name="T90" fmla="*/ 340 w 378"/>
                <a:gd name="T91" fmla="*/ 216 h 495"/>
                <a:gd name="T92" fmla="*/ 347 w 378"/>
                <a:gd name="T93" fmla="*/ 234 h 495"/>
                <a:gd name="T94" fmla="*/ 358 w 378"/>
                <a:gd name="T95" fmla="*/ 233 h 495"/>
                <a:gd name="T96" fmla="*/ 375 w 378"/>
                <a:gd name="T97" fmla="*/ 265 h 495"/>
                <a:gd name="T98" fmla="*/ 374 w 378"/>
                <a:gd name="T99" fmla="*/ 297 h 495"/>
                <a:gd name="T100" fmla="*/ 354 w 378"/>
                <a:gd name="T101" fmla="*/ 310 h 495"/>
                <a:gd name="T102" fmla="*/ 348 w 378"/>
                <a:gd name="T103" fmla="*/ 310 h 495"/>
                <a:gd name="T104" fmla="*/ 348 w 378"/>
                <a:gd name="T105" fmla="*/ 336 h 495"/>
                <a:gd name="T106" fmla="*/ 328 w 378"/>
                <a:gd name="T107" fmla="*/ 357 h 495"/>
                <a:gd name="T108" fmla="*/ 343 w 378"/>
                <a:gd name="T109" fmla="*/ 371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78" h="495">
                  <a:moveTo>
                    <a:pt x="343" y="371"/>
                  </a:moveTo>
                  <a:cubicBezTo>
                    <a:pt x="357" y="392"/>
                    <a:pt x="357" y="414"/>
                    <a:pt x="346" y="436"/>
                  </a:cubicBezTo>
                  <a:cubicBezTo>
                    <a:pt x="334" y="461"/>
                    <a:pt x="311" y="475"/>
                    <a:pt x="286" y="486"/>
                  </a:cubicBezTo>
                  <a:cubicBezTo>
                    <a:pt x="280" y="489"/>
                    <a:pt x="273" y="491"/>
                    <a:pt x="266" y="492"/>
                  </a:cubicBezTo>
                  <a:cubicBezTo>
                    <a:pt x="257" y="492"/>
                    <a:pt x="248" y="495"/>
                    <a:pt x="238" y="495"/>
                  </a:cubicBezTo>
                  <a:cubicBezTo>
                    <a:pt x="229" y="495"/>
                    <a:pt x="221" y="493"/>
                    <a:pt x="212" y="492"/>
                  </a:cubicBezTo>
                  <a:cubicBezTo>
                    <a:pt x="211" y="493"/>
                    <a:pt x="209" y="492"/>
                    <a:pt x="208" y="491"/>
                  </a:cubicBezTo>
                  <a:cubicBezTo>
                    <a:pt x="203" y="485"/>
                    <a:pt x="207" y="480"/>
                    <a:pt x="210" y="476"/>
                  </a:cubicBezTo>
                  <a:cubicBezTo>
                    <a:pt x="218" y="465"/>
                    <a:pt x="221" y="453"/>
                    <a:pt x="220" y="439"/>
                  </a:cubicBezTo>
                  <a:cubicBezTo>
                    <a:pt x="220" y="433"/>
                    <a:pt x="220" y="427"/>
                    <a:pt x="220" y="421"/>
                  </a:cubicBezTo>
                  <a:cubicBezTo>
                    <a:pt x="219" y="413"/>
                    <a:pt x="222" y="408"/>
                    <a:pt x="230" y="408"/>
                  </a:cubicBezTo>
                  <a:cubicBezTo>
                    <a:pt x="242" y="409"/>
                    <a:pt x="253" y="404"/>
                    <a:pt x="263" y="401"/>
                  </a:cubicBezTo>
                  <a:cubicBezTo>
                    <a:pt x="271" y="399"/>
                    <a:pt x="278" y="393"/>
                    <a:pt x="284" y="387"/>
                  </a:cubicBezTo>
                  <a:cubicBezTo>
                    <a:pt x="298" y="371"/>
                    <a:pt x="303" y="353"/>
                    <a:pt x="300" y="332"/>
                  </a:cubicBezTo>
                  <a:cubicBezTo>
                    <a:pt x="298" y="321"/>
                    <a:pt x="293" y="312"/>
                    <a:pt x="284" y="304"/>
                  </a:cubicBezTo>
                  <a:cubicBezTo>
                    <a:pt x="280" y="301"/>
                    <a:pt x="276" y="297"/>
                    <a:pt x="271" y="295"/>
                  </a:cubicBezTo>
                  <a:cubicBezTo>
                    <a:pt x="267" y="292"/>
                    <a:pt x="267" y="288"/>
                    <a:pt x="269" y="284"/>
                  </a:cubicBezTo>
                  <a:cubicBezTo>
                    <a:pt x="277" y="267"/>
                    <a:pt x="281" y="251"/>
                    <a:pt x="276" y="233"/>
                  </a:cubicBezTo>
                  <a:cubicBezTo>
                    <a:pt x="275" y="225"/>
                    <a:pt x="274" y="225"/>
                    <a:pt x="266" y="226"/>
                  </a:cubicBezTo>
                  <a:cubicBezTo>
                    <a:pt x="260" y="227"/>
                    <a:pt x="254" y="227"/>
                    <a:pt x="250" y="221"/>
                  </a:cubicBezTo>
                  <a:cubicBezTo>
                    <a:pt x="245" y="215"/>
                    <a:pt x="243" y="209"/>
                    <a:pt x="247" y="203"/>
                  </a:cubicBezTo>
                  <a:cubicBezTo>
                    <a:pt x="250" y="198"/>
                    <a:pt x="248" y="196"/>
                    <a:pt x="244" y="195"/>
                  </a:cubicBezTo>
                  <a:cubicBezTo>
                    <a:pt x="234" y="191"/>
                    <a:pt x="224" y="188"/>
                    <a:pt x="214" y="188"/>
                  </a:cubicBezTo>
                  <a:cubicBezTo>
                    <a:pt x="212" y="188"/>
                    <a:pt x="210" y="188"/>
                    <a:pt x="208" y="188"/>
                  </a:cubicBezTo>
                  <a:cubicBezTo>
                    <a:pt x="202" y="188"/>
                    <a:pt x="200" y="185"/>
                    <a:pt x="201" y="180"/>
                  </a:cubicBezTo>
                  <a:cubicBezTo>
                    <a:pt x="202" y="176"/>
                    <a:pt x="202" y="171"/>
                    <a:pt x="202" y="167"/>
                  </a:cubicBezTo>
                  <a:cubicBezTo>
                    <a:pt x="201" y="158"/>
                    <a:pt x="197" y="151"/>
                    <a:pt x="191" y="143"/>
                  </a:cubicBezTo>
                  <a:cubicBezTo>
                    <a:pt x="185" y="136"/>
                    <a:pt x="178" y="131"/>
                    <a:pt x="169" y="128"/>
                  </a:cubicBezTo>
                  <a:cubicBezTo>
                    <a:pt x="163" y="126"/>
                    <a:pt x="157" y="127"/>
                    <a:pt x="151" y="127"/>
                  </a:cubicBezTo>
                  <a:cubicBezTo>
                    <a:pt x="136" y="127"/>
                    <a:pt x="123" y="133"/>
                    <a:pt x="110" y="140"/>
                  </a:cubicBezTo>
                  <a:cubicBezTo>
                    <a:pt x="105" y="143"/>
                    <a:pt x="99" y="143"/>
                    <a:pt x="94" y="142"/>
                  </a:cubicBezTo>
                  <a:cubicBezTo>
                    <a:pt x="88" y="140"/>
                    <a:pt x="82" y="140"/>
                    <a:pt x="76" y="140"/>
                  </a:cubicBezTo>
                  <a:cubicBezTo>
                    <a:pt x="81" y="143"/>
                    <a:pt x="81" y="143"/>
                    <a:pt x="81" y="147"/>
                  </a:cubicBezTo>
                  <a:cubicBezTo>
                    <a:pt x="74" y="146"/>
                    <a:pt x="68" y="144"/>
                    <a:pt x="62" y="143"/>
                  </a:cubicBezTo>
                  <a:cubicBezTo>
                    <a:pt x="51" y="142"/>
                    <a:pt x="40" y="141"/>
                    <a:pt x="29" y="143"/>
                  </a:cubicBezTo>
                  <a:cubicBezTo>
                    <a:pt x="24" y="143"/>
                    <a:pt x="20" y="143"/>
                    <a:pt x="15" y="142"/>
                  </a:cubicBezTo>
                  <a:cubicBezTo>
                    <a:pt x="12" y="140"/>
                    <a:pt x="15" y="139"/>
                    <a:pt x="17" y="139"/>
                  </a:cubicBezTo>
                  <a:cubicBezTo>
                    <a:pt x="22" y="136"/>
                    <a:pt x="23" y="135"/>
                    <a:pt x="19" y="130"/>
                  </a:cubicBezTo>
                  <a:cubicBezTo>
                    <a:pt x="14" y="123"/>
                    <a:pt x="11" y="114"/>
                    <a:pt x="3" y="108"/>
                  </a:cubicBezTo>
                  <a:cubicBezTo>
                    <a:pt x="1" y="106"/>
                    <a:pt x="0" y="102"/>
                    <a:pt x="2" y="99"/>
                  </a:cubicBezTo>
                  <a:cubicBezTo>
                    <a:pt x="5" y="93"/>
                    <a:pt x="6" y="84"/>
                    <a:pt x="12" y="79"/>
                  </a:cubicBezTo>
                  <a:cubicBezTo>
                    <a:pt x="14" y="75"/>
                    <a:pt x="18" y="72"/>
                    <a:pt x="19" y="68"/>
                  </a:cubicBezTo>
                  <a:cubicBezTo>
                    <a:pt x="22" y="64"/>
                    <a:pt x="27" y="62"/>
                    <a:pt x="29" y="57"/>
                  </a:cubicBezTo>
                  <a:cubicBezTo>
                    <a:pt x="33" y="52"/>
                    <a:pt x="37" y="49"/>
                    <a:pt x="42" y="46"/>
                  </a:cubicBezTo>
                  <a:cubicBezTo>
                    <a:pt x="48" y="44"/>
                    <a:pt x="52" y="41"/>
                    <a:pt x="58" y="40"/>
                  </a:cubicBezTo>
                  <a:cubicBezTo>
                    <a:pt x="62" y="39"/>
                    <a:pt x="66" y="41"/>
                    <a:pt x="69" y="37"/>
                  </a:cubicBezTo>
                  <a:cubicBezTo>
                    <a:pt x="70" y="37"/>
                    <a:pt x="71" y="37"/>
                    <a:pt x="72" y="37"/>
                  </a:cubicBezTo>
                  <a:cubicBezTo>
                    <a:pt x="77" y="38"/>
                    <a:pt x="82" y="37"/>
                    <a:pt x="86" y="37"/>
                  </a:cubicBezTo>
                  <a:cubicBezTo>
                    <a:pt x="90" y="37"/>
                    <a:pt x="93" y="38"/>
                    <a:pt x="97" y="39"/>
                  </a:cubicBezTo>
                  <a:cubicBezTo>
                    <a:pt x="100" y="41"/>
                    <a:pt x="101" y="45"/>
                    <a:pt x="106" y="44"/>
                  </a:cubicBezTo>
                  <a:cubicBezTo>
                    <a:pt x="109" y="44"/>
                    <a:pt x="111" y="47"/>
                    <a:pt x="114" y="47"/>
                  </a:cubicBezTo>
                  <a:cubicBezTo>
                    <a:pt x="121" y="42"/>
                    <a:pt x="127" y="36"/>
                    <a:pt x="131" y="28"/>
                  </a:cubicBezTo>
                  <a:cubicBezTo>
                    <a:pt x="135" y="22"/>
                    <a:pt x="141" y="19"/>
                    <a:pt x="147" y="15"/>
                  </a:cubicBezTo>
                  <a:cubicBezTo>
                    <a:pt x="151" y="13"/>
                    <a:pt x="155" y="11"/>
                    <a:pt x="159" y="8"/>
                  </a:cubicBezTo>
                  <a:cubicBezTo>
                    <a:pt x="169" y="4"/>
                    <a:pt x="180" y="1"/>
                    <a:pt x="191" y="0"/>
                  </a:cubicBezTo>
                  <a:cubicBezTo>
                    <a:pt x="194" y="5"/>
                    <a:pt x="190" y="6"/>
                    <a:pt x="187" y="8"/>
                  </a:cubicBezTo>
                  <a:cubicBezTo>
                    <a:pt x="186" y="9"/>
                    <a:pt x="183" y="8"/>
                    <a:pt x="181" y="11"/>
                  </a:cubicBezTo>
                  <a:cubicBezTo>
                    <a:pt x="186" y="12"/>
                    <a:pt x="190" y="12"/>
                    <a:pt x="193" y="7"/>
                  </a:cubicBezTo>
                  <a:cubicBezTo>
                    <a:pt x="194" y="5"/>
                    <a:pt x="195" y="4"/>
                    <a:pt x="196" y="2"/>
                  </a:cubicBezTo>
                  <a:cubicBezTo>
                    <a:pt x="196" y="2"/>
                    <a:pt x="197" y="1"/>
                    <a:pt x="197" y="1"/>
                  </a:cubicBezTo>
                  <a:cubicBezTo>
                    <a:pt x="202" y="1"/>
                    <a:pt x="201" y="5"/>
                    <a:pt x="203" y="7"/>
                  </a:cubicBezTo>
                  <a:cubicBezTo>
                    <a:pt x="206" y="6"/>
                    <a:pt x="206" y="2"/>
                    <a:pt x="210" y="2"/>
                  </a:cubicBezTo>
                  <a:cubicBezTo>
                    <a:pt x="211" y="2"/>
                    <a:pt x="213" y="3"/>
                    <a:pt x="214" y="4"/>
                  </a:cubicBezTo>
                  <a:cubicBezTo>
                    <a:pt x="216" y="6"/>
                    <a:pt x="219" y="7"/>
                    <a:pt x="221" y="6"/>
                  </a:cubicBezTo>
                  <a:cubicBezTo>
                    <a:pt x="233" y="8"/>
                    <a:pt x="241" y="16"/>
                    <a:pt x="248" y="24"/>
                  </a:cubicBezTo>
                  <a:cubicBezTo>
                    <a:pt x="249" y="29"/>
                    <a:pt x="248" y="34"/>
                    <a:pt x="251" y="38"/>
                  </a:cubicBezTo>
                  <a:cubicBezTo>
                    <a:pt x="253" y="41"/>
                    <a:pt x="247" y="47"/>
                    <a:pt x="242" y="48"/>
                  </a:cubicBezTo>
                  <a:cubicBezTo>
                    <a:pt x="239" y="48"/>
                    <a:pt x="235" y="49"/>
                    <a:pt x="231" y="49"/>
                  </a:cubicBezTo>
                  <a:cubicBezTo>
                    <a:pt x="226" y="50"/>
                    <a:pt x="224" y="47"/>
                    <a:pt x="223" y="43"/>
                  </a:cubicBezTo>
                  <a:cubicBezTo>
                    <a:pt x="221" y="40"/>
                    <a:pt x="222" y="38"/>
                    <a:pt x="225" y="36"/>
                  </a:cubicBezTo>
                  <a:cubicBezTo>
                    <a:pt x="228" y="35"/>
                    <a:pt x="230" y="34"/>
                    <a:pt x="228" y="31"/>
                  </a:cubicBezTo>
                  <a:cubicBezTo>
                    <a:pt x="226" y="28"/>
                    <a:pt x="222" y="27"/>
                    <a:pt x="220" y="30"/>
                  </a:cubicBezTo>
                  <a:cubicBezTo>
                    <a:pt x="217" y="33"/>
                    <a:pt x="214" y="36"/>
                    <a:pt x="209" y="35"/>
                  </a:cubicBezTo>
                  <a:cubicBezTo>
                    <a:pt x="205" y="34"/>
                    <a:pt x="201" y="32"/>
                    <a:pt x="199" y="29"/>
                  </a:cubicBezTo>
                  <a:cubicBezTo>
                    <a:pt x="197" y="28"/>
                    <a:pt x="196" y="27"/>
                    <a:pt x="194" y="27"/>
                  </a:cubicBezTo>
                  <a:cubicBezTo>
                    <a:pt x="187" y="27"/>
                    <a:pt x="180" y="27"/>
                    <a:pt x="173" y="27"/>
                  </a:cubicBezTo>
                  <a:cubicBezTo>
                    <a:pt x="172" y="26"/>
                    <a:pt x="171" y="26"/>
                    <a:pt x="170" y="27"/>
                  </a:cubicBezTo>
                  <a:cubicBezTo>
                    <a:pt x="165" y="36"/>
                    <a:pt x="155" y="34"/>
                    <a:pt x="148" y="36"/>
                  </a:cubicBezTo>
                  <a:cubicBezTo>
                    <a:pt x="143" y="38"/>
                    <a:pt x="138" y="39"/>
                    <a:pt x="138" y="46"/>
                  </a:cubicBezTo>
                  <a:cubicBezTo>
                    <a:pt x="138" y="53"/>
                    <a:pt x="132" y="57"/>
                    <a:pt x="126" y="51"/>
                  </a:cubicBezTo>
                  <a:cubicBezTo>
                    <a:pt x="124" y="49"/>
                    <a:pt x="123" y="49"/>
                    <a:pt x="121" y="51"/>
                  </a:cubicBezTo>
                  <a:cubicBezTo>
                    <a:pt x="120" y="52"/>
                    <a:pt x="118" y="52"/>
                    <a:pt x="116" y="53"/>
                  </a:cubicBezTo>
                  <a:cubicBezTo>
                    <a:pt x="111" y="54"/>
                    <a:pt x="109" y="57"/>
                    <a:pt x="111" y="62"/>
                  </a:cubicBezTo>
                  <a:cubicBezTo>
                    <a:pt x="112" y="67"/>
                    <a:pt x="115" y="69"/>
                    <a:pt x="120" y="67"/>
                  </a:cubicBezTo>
                  <a:cubicBezTo>
                    <a:pt x="124" y="65"/>
                    <a:pt x="127" y="67"/>
                    <a:pt x="129" y="70"/>
                  </a:cubicBezTo>
                  <a:cubicBezTo>
                    <a:pt x="135" y="79"/>
                    <a:pt x="146" y="79"/>
                    <a:pt x="154" y="73"/>
                  </a:cubicBezTo>
                  <a:cubicBezTo>
                    <a:pt x="158" y="70"/>
                    <a:pt x="162" y="67"/>
                    <a:pt x="164" y="62"/>
                  </a:cubicBezTo>
                  <a:cubicBezTo>
                    <a:pt x="165" y="59"/>
                    <a:pt x="168" y="57"/>
                    <a:pt x="172" y="57"/>
                  </a:cubicBezTo>
                  <a:cubicBezTo>
                    <a:pt x="177" y="57"/>
                    <a:pt x="182" y="56"/>
                    <a:pt x="187" y="56"/>
                  </a:cubicBezTo>
                  <a:cubicBezTo>
                    <a:pt x="191" y="56"/>
                    <a:pt x="195" y="56"/>
                    <a:pt x="196" y="60"/>
                  </a:cubicBezTo>
                  <a:cubicBezTo>
                    <a:pt x="198" y="64"/>
                    <a:pt x="195" y="66"/>
                    <a:pt x="193" y="68"/>
                  </a:cubicBezTo>
                  <a:cubicBezTo>
                    <a:pt x="193" y="70"/>
                    <a:pt x="195" y="69"/>
                    <a:pt x="196" y="69"/>
                  </a:cubicBezTo>
                  <a:cubicBezTo>
                    <a:pt x="202" y="69"/>
                    <a:pt x="208" y="70"/>
                    <a:pt x="208" y="78"/>
                  </a:cubicBezTo>
                  <a:cubicBezTo>
                    <a:pt x="209" y="79"/>
                    <a:pt x="210" y="80"/>
                    <a:pt x="211" y="81"/>
                  </a:cubicBezTo>
                  <a:cubicBezTo>
                    <a:pt x="217" y="88"/>
                    <a:pt x="217" y="94"/>
                    <a:pt x="212" y="101"/>
                  </a:cubicBezTo>
                  <a:cubicBezTo>
                    <a:pt x="210" y="104"/>
                    <a:pt x="211" y="106"/>
                    <a:pt x="214" y="107"/>
                  </a:cubicBezTo>
                  <a:cubicBezTo>
                    <a:pt x="226" y="109"/>
                    <a:pt x="236" y="115"/>
                    <a:pt x="246" y="119"/>
                  </a:cubicBezTo>
                  <a:cubicBezTo>
                    <a:pt x="249" y="121"/>
                    <a:pt x="253" y="122"/>
                    <a:pt x="256" y="123"/>
                  </a:cubicBezTo>
                  <a:cubicBezTo>
                    <a:pt x="262" y="124"/>
                    <a:pt x="266" y="127"/>
                    <a:pt x="268" y="133"/>
                  </a:cubicBezTo>
                  <a:cubicBezTo>
                    <a:pt x="269" y="136"/>
                    <a:pt x="271" y="138"/>
                    <a:pt x="274" y="139"/>
                  </a:cubicBezTo>
                  <a:cubicBezTo>
                    <a:pt x="275" y="140"/>
                    <a:pt x="277" y="140"/>
                    <a:pt x="279" y="141"/>
                  </a:cubicBezTo>
                  <a:cubicBezTo>
                    <a:pt x="281" y="143"/>
                    <a:pt x="283" y="144"/>
                    <a:pt x="283" y="147"/>
                  </a:cubicBezTo>
                  <a:cubicBezTo>
                    <a:pt x="282" y="151"/>
                    <a:pt x="279" y="151"/>
                    <a:pt x="277" y="151"/>
                  </a:cubicBezTo>
                  <a:cubicBezTo>
                    <a:pt x="274" y="152"/>
                    <a:pt x="272" y="152"/>
                    <a:pt x="270" y="155"/>
                  </a:cubicBezTo>
                  <a:cubicBezTo>
                    <a:pt x="268" y="159"/>
                    <a:pt x="269" y="161"/>
                    <a:pt x="273" y="162"/>
                  </a:cubicBezTo>
                  <a:cubicBezTo>
                    <a:pt x="278" y="163"/>
                    <a:pt x="277" y="165"/>
                    <a:pt x="275" y="167"/>
                  </a:cubicBezTo>
                  <a:cubicBezTo>
                    <a:pt x="272" y="169"/>
                    <a:pt x="272" y="172"/>
                    <a:pt x="272" y="175"/>
                  </a:cubicBezTo>
                  <a:cubicBezTo>
                    <a:pt x="273" y="178"/>
                    <a:pt x="271" y="181"/>
                    <a:pt x="267" y="182"/>
                  </a:cubicBezTo>
                  <a:cubicBezTo>
                    <a:pt x="262" y="183"/>
                    <a:pt x="263" y="187"/>
                    <a:pt x="264" y="190"/>
                  </a:cubicBezTo>
                  <a:cubicBezTo>
                    <a:pt x="267" y="195"/>
                    <a:pt x="266" y="196"/>
                    <a:pt x="261" y="196"/>
                  </a:cubicBezTo>
                  <a:cubicBezTo>
                    <a:pt x="258" y="197"/>
                    <a:pt x="255" y="198"/>
                    <a:pt x="258" y="202"/>
                  </a:cubicBezTo>
                  <a:cubicBezTo>
                    <a:pt x="259" y="204"/>
                    <a:pt x="256" y="206"/>
                    <a:pt x="256" y="209"/>
                  </a:cubicBezTo>
                  <a:cubicBezTo>
                    <a:pt x="258" y="209"/>
                    <a:pt x="259" y="207"/>
                    <a:pt x="261" y="207"/>
                  </a:cubicBezTo>
                  <a:cubicBezTo>
                    <a:pt x="263" y="208"/>
                    <a:pt x="264" y="209"/>
                    <a:pt x="265" y="210"/>
                  </a:cubicBezTo>
                  <a:cubicBezTo>
                    <a:pt x="265" y="211"/>
                    <a:pt x="266" y="211"/>
                    <a:pt x="265" y="211"/>
                  </a:cubicBezTo>
                  <a:cubicBezTo>
                    <a:pt x="263" y="215"/>
                    <a:pt x="264" y="216"/>
                    <a:pt x="268" y="216"/>
                  </a:cubicBezTo>
                  <a:cubicBezTo>
                    <a:pt x="269" y="218"/>
                    <a:pt x="271" y="219"/>
                    <a:pt x="273" y="218"/>
                  </a:cubicBezTo>
                  <a:cubicBezTo>
                    <a:pt x="275" y="216"/>
                    <a:pt x="276" y="215"/>
                    <a:pt x="276" y="212"/>
                  </a:cubicBezTo>
                  <a:cubicBezTo>
                    <a:pt x="276" y="210"/>
                    <a:pt x="274" y="209"/>
                    <a:pt x="272" y="210"/>
                  </a:cubicBezTo>
                  <a:cubicBezTo>
                    <a:pt x="271" y="211"/>
                    <a:pt x="271" y="213"/>
                    <a:pt x="269" y="213"/>
                  </a:cubicBezTo>
                  <a:cubicBezTo>
                    <a:pt x="267" y="212"/>
                    <a:pt x="266" y="211"/>
                    <a:pt x="265" y="210"/>
                  </a:cubicBezTo>
                  <a:cubicBezTo>
                    <a:pt x="267" y="206"/>
                    <a:pt x="273" y="203"/>
                    <a:pt x="276" y="204"/>
                  </a:cubicBezTo>
                  <a:cubicBezTo>
                    <a:pt x="281" y="205"/>
                    <a:pt x="285" y="211"/>
                    <a:pt x="285" y="216"/>
                  </a:cubicBezTo>
                  <a:cubicBezTo>
                    <a:pt x="284" y="217"/>
                    <a:pt x="283" y="219"/>
                    <a:pt x="285" y="220"/>
                  </a:cubicBezTo>
                  <a:cubicBezTo>
                    <a:pt x="286" y="220"/>
                    <a:pt x="288" y="219"/>
                    <a:pt x="289" y="218"/>
                  </a:cubicBezTo>
                  <a:cubicBezTo>
                    <a:pt x="298" y="213"/>
                    <a:pt x="299" y="211"/>
                    <a:pt x="297" y="199"/>
                  </a:cubicBezTo>
                  <a:cubicBezTo>
                    <a:pt x="297" y="196"/>
                    <a:pt x="297" y="192"/>
                    <a:pt x="297" y="188"/>
                  </a:cubicBezTo>
                  <a:cubicBezTo>
                    <a:pt x="297" y="186"/>
                    <a:pt x="298" y="183"/>
                    <a:pt x="301" y="183"/>
                  </a:cubicBezTo>
                  <a:cubicBezTo>
                    <a:pt x="304" y="182"/>
                    <a:pt x="305" y="185"/>
                    <a:pt x="305" y="187"/>
                  </a:cubicBezTo>
                  <a:cubicBezTo>
                    <a:pt x="306" y="191"/>
                    <a:pt x="307" y="194"/>
                    <a:pt x="310" y="196"/>
                  </a:cubicBezTo>
                  <a:cubicBezTo>
                    <a:pt x="313" y="198"/>
                    <a:pt x="316" y="198"/>
                    <a:pt x="318" y="199"/>
                  </a:cubicBezTo>
                  <a:cubicBezTo>
                    <a:pt x="319" y="200"/>
                    <a:pt x="319" y="200"/>
                    <a:pt x="318" y="201"/>
                  </a:cubicBezTo>
                  <a:cubicBezTo>
                    <a:pt x="318" y="202"/>
                    <a:pt x="318" y="202"/>
                    <a:pt x="318" y="203"/>
                  </a:cubicBezTo>
                  <a:cubicBezTo>
                    <a:pt x="320" y="206"/>
                    <a:pt x="323" y="205"/>
                    <a:pt x="325" y="206"/>
                  </a:cubicBezTo>
                  <a:cubicBezTo>
                    <a:pt x="328" y="207"/>
                    <a:pt x="330" y="209"/>
                    <a:pt x="330" y="212"/>
                  </a:cubicBezTo>
                  <a:cubicBezTo>
                    <a:pt x="329" y="216"/>
                    <a:pt x="333" y="218"/>
                    <a:pt x="335" y="221"/>
                  </a:cubicBezTo>
                  <a:cubicBezTo>
                    <a:pt x="336" y="222"/>
                    <a:pt x="337" y="221"/>
                    <a:pt x="338" y="220"/>
                  </a:cubicBezTo>
                  <a:cubicBezTo>
                    <a:pt x="338" y="218"/>
                    <a:pt x="339" y="217"/>
                    <a:pt x="340" y="216"/>
                  </a:cubicBezTo>
                  <a:cubicBezTo>
                    <a:pt x="344" y="217"/>
                    <a:pt x="347" y="220"/>
                    <a:pt x="350" y="223"/>
                  </a:cubicBezTo>
                  <a:cubicBezTo>
                    <a:pt x="350" y="226"/>
                    <a:pt x="354" y="228"/>
                    <a:pt x="350" y="231"/>
                  </a:cubicBezTo>
                  <a:cubicBezTo>
                    <a:pt x="349" y="232"/>
                    <a:pt x="348" y="232"/>
                    <a:pt x="347" y="234"/>
                  </a:cubicBezTo>
                  <a:cubicBezTo>
                    <a:pt x="348" y="233"/>
                    <a:pt x="349" y="232"/>
                    <a:pt x="350" y="231"/>
                  </a:cubicBezTo>
                  <a:cubicBezTo>
                    <a:pt x="351" y="230"/>
                    <a:pt x="352" y="229"/>
                    <a:pt x="354" y="229"/>
                  </a:cubicBezTo>
                  <a:cubicBezTo>
                    <a:pt x="356" y="230"/>
                    <a:pt x="358" y="231"/>
                    <a:pt x="358" y="233"/>
                  </a:cubicBezTo>
                  <a:cubicBezTo>
                    <a:pt x="353" y="240"/>
                    <a:pt x="354" y="242"/>
                    <a:pt x="362" y="244"/>
                  </a:cubicBezTo>
                  <a:cubicBezTo>
                    <a:pt x="366" y="243"/>
                    <a:pt x="367" y="245"/>
                    <a:pt x="369" y="248"/>
                  </a:cubicBezTo>
                  <a:cubicBezTo>
                    <a:pt x="371" y="254"/>
                    <a:pt x="372" y="260"/>
                    <a:pt x="375" y="265"/>
                  </a:cubicBezTo>
                  <a:cubicBezTo>
                    <a:pt x="378" y="268"/>
                    <a:pt x="375" y="272"/>
                    <a:pt x="376" y="275"/>
                  </a:cubicBezTo>
                  <a:cubicBezTo>
                    <a:pt x="377" y="277"/>
                    <a:pt x="376" y="279"/>
                    <a:pt x="377" y="281"/>
                  </a:cubicBezTo>
                  <a:cubicBezTo>
                    <a:pt x="371" y="288"/>
                    <a:pt x="370" y="291"/>
                    <a:pt x="374" y="297"/>
                  </a:cubicBezTo>
                  <a:cubicBezTo>
                    <a:pt x="374" y="300"/>
                    <a:pt x="375" y="304"/>
                    <a:pt x="371" y="306"/>
                  </a:cubicBezTo>
                  <a:cubicBezTo>
                    <a:pt x="365" y="302"/>
                    <a:pt x="365" y="302"/>
                    <a:pt x="362" y="309"/>
                  </a:cubicBezTo>
                  <a:cubicBezTo>
                    <a:pt x="361" y="313"/>
                    <a:pt x="357" y="314"/>
                    <a:pt x="354" y="310"/>
                  </a:cubicBezTo>
                  <a:cubicBezTo>
                    <a:pt x="353" y="309"/>
                    <a:pt x="353" y="308"/>
                    <a:pt x="352" y="307"/>
                  </a:cubicBezTo>
                  <a:cubicBezTo>
                    <a:pt x="351" y="306"/>
                    <a:pt x="350" y="304"/>
                    <a:pt x="348" y="306"/>
                  </a:cubicBezTo>
                  <a:cubicBezTo>
                    <a:pt x="346" y="307"/>
                    <a:pt x="346" y="310"/>
                    <a:pt x="348" y="310"/>
                  </a:cubicBezTo>
                  <a:cubicBezTo>
                    <a:pt x="357" y="314"/>
                    <a:pt x="352" y="323"/>
                    <a:pt x="354" y="330"/>
                  </a:cubicBezTo>
                  <a:cubicBezTo>
                    <a:pt x="356" y="333"/>
                    <a:pt x="352" y="334"/>
                    <a:pt x="349" y="333"/>
                  </a:cubicBezTo>
                  <a:cubicBezTo>
                    <a:pt x="345" y="333"/>
                    <a:pt x="347" y="335"/>
                    <a:pt x="348" y="336"/>
                  </a:cubicBezTo>
                  <a:cubicBezTo>
                    <a:pt x="351" y="342"/>
                    <a:pt x="351" y="343"/>
                    <a:pt x="342" y="348"/>
                  </a:cubicBezTo>
                  <a:cubicBezTo>
                    <a:pt x="341" y="350"/>
                    <a:pt x="337" y="345"/>
                    <a:pt x="337" y="351"/>
                  </a:cubicBezTo>
                  <a:cubicBezTo>
                    <a:pt x="336" y="355"/>
                    <a:pt x="331" y="354"/>
                    <a:pt x="328" y="357"/>
                  </a:cubicBezTo>
                  <a:cubicBezTo>
                    <a:pt x="325" y="360"/>
                    <a:pt x="326" y="361"/>
                    <a:pt x="329" y="361"/>
                  </a:cubicBezTo>
                  <a:cubicBezTo>
                    <a:pt x="332" y="362"/>
                    <a:pt x="334" y="363"/>
                    <a:pt x="336" y="366"/>
                  </a:cubicBezTo>
                  <a:cubicBezTo>
                    <a:pt x="337" y="369"/>
                    <a:pt x="340" y="370"/>
                    <a:pt x="343" y="371"/>
                  </a:cubicBezTo>
                  <a:close/>
                </a:path>
              </a:pathLst>
            </a:custGeom>
            <a:solidFill>
              <a:srgbClr val="0E92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16" name="Freeform 27">
              <a:extLst>
                <a:ext uri="{FF2B5EF4-FFF2-40B4-BE49-F238E27FC236}">
                  <a16:creationId xmlns:a16="http://schemas.microsoft.com/office/drawing/2014/main" id="{ACA5C930-8A38-4B3C-B836-D27AC26BAD64}"/>
                </a:ext>
              </a:extLst>
            </p:cNvPr>
            <p:cNvSpPr>
              <a:spLocks/>
            </p:cNvSpPr>
            <p:nvPr/>
          </p:nvSpPr>
          <p:spPr bwMode="auto">
            <a:xfrm>
              <a:off x="424" y="3296"/>
              <a:ext cx="531" cy="259"/>
            </a:xfrm>
            <a:custGeom>
              <a:avLst/>
              <a:gdLst>
                <a:gd name="T0" fmla="*/ 192 w 433"/>
                <a:gd name="T1" fmla="*/ 201 h 211"/>
                <a:gd name="T2" fmla="*/ 183 w 433"/>
                <a:gd name="T3" fmla="*/ 199 h 211"/>
                <a:gd name="T4" fmla="*/ 176 w 433"/>
                <a:gd name="T5" fmla="*/ 196 h 211"/>
                <a:gd name="T6" fmla="*/ 120 w 433"/>
                <a:gd name="T7" fmla="*/ 189 h 211"/>
                <a:gd name="T8" fmla="*/ 106 w 433"/>
                <a:gd name="T9" fmla="*/ 192 h 211"/>
                <a:gd name="T10" fmla="*/ 80 w 433"/>
                <a:gd name="T11" fmla="*/ 201 h 211"/>
                <a:gd name="T12" fmla="*/ 77 w 433"/>
                <a:gd name="T13" fmla="*/ 201 h 211"/>
                <a:gd name="T14" fmla="*/ 67 w 433"/>
                <a:gd name="T15" fmla="*/ 207 h 211"/>
                <a:gd name="T16" fmla="*/ 57 w 433"/>
                <a:gd name="T17" fmla="*/ 208 h 211"/>
                <a:gd name="T18" fmla="*/ 57 w 433"/>
                <a:gd name="T19" fmla="*/ 202 h 211"/>
                <a:gd name="T20" fmla="*/ 58 w 433"/>
                <a:gd name="T21" fmla="*/ 198 h 211"/>
                <a:gd name="T22" fmla="*/ 54 w 433"/>
                <a:gd name="T23" fmla="*/ 186 h 211"/>
                <a:gd name="T24" fmla="*/ 49 w 433"/>
                <a:gd name="T25" fmla="*/ 177 h 211"/>
                <a:gd name="T26" fmla="*/ 34 w 433"/>
                <a:gd name="T27" fmla="*/ 166 h 211"/>
                <a:gd name="T28" fmla="*/ 24 w 433"/>
                <a:gd name="T29" fmla="*/ 162 h 211"/>
                <a:gd name="T30" fmla="*/ 19 w 433"/>
                <a:gd name="T31" fmla="*/ 163 h 211"/>
                <a:gd name="T32" fmla="*/ 5 w 433"/>
                <a:gd name="T33" fmla="*/ 159 h 211"/>
                <a:gd name="T34" fmla="*/ 2 w 433"/>
                <a:gd name="T35" fmla="*/ 154 h 211"/>
                <a:gd name="T36" fmla="*/ 62 w 433"/>
                <a:gd name="T37" fmla="*/ 90 h 211"/>
                <a:gd name="T38" fmla="*/ 113 w 433"/>
                <a:gd name="T39" fmla="*/ 102 h 211"/>
                <a:gd name="T40" fmla="*/ 154 w 433"/>
                <a:gd name="T41" fmla="*/ 41 h 211"/>
                <a:gd name="T42" fmla="*/ 226 w 433"/>
                <a:gd name="T43" fmla="*/ 51 h 211"/>
                <a:gd name="T44" fmla="*/ 296 w 433"/>
                <a:gd name="T45" fmla="*/ 2 h 211"/>
                <a:gd name="T46" fmla="*/ 333 w 433"/>
                <a:gd name="T47" fmla="*/ 21 h 211"/>
                <a:gd name="T48" fmla="*/ 352 w 433"/>
                <a:gd name="T49" fmla="*/ 58 h 211"/>
                <a:gd name="T50" fmla="*/ 402 w 433"/>
                <a:gd name="T51" fmla="*/ 58 h 211"/>
                <a:gd name="T52" fmla="*/ 414 w 433"/>
                <a:gd name="T53" fmla="*/ 67 h 211"/>
                <a:gd name="T54" fmla="*/ 431 w 433"/>
                <a:gd name="T55" fmla="*/ 98 h 211"/>
                <a:gd name="T56" fmla="*/ 430 w 433"/>
                <a:gd name="T57" fmla="*/ 106 h 211"/>
                <a:gd name="T58" fmla="*/ 428 w 433"/>
                <a:gd name="T59" fmla="*/ 107 h 211"/>
                <a:gd name="T60" fmla="*/ 394 w 433"/>
                <a:gd name="T61" fmla="*/ 112 h 211"/>
                <a:gd name="T62" fmla="*/ 386 w 433"/>
                <a:gd name="T63" fmla="*/ 115 h 211"/>
                <a:gd name="T64" fmla="*/ 350 w 433"/>
                <a:gd name="T65" fmla="*/ 146 h 211"/>
                <a:gd name="T66" fmla="*/ 343 w 433"/>
                <a:gd name="T67" fmla="*/ 150 h 211"/>
                <a:gd name="T68" fmla="*/ 331 w 433"/>
                <a:gd name="T69" fmla="*/ 148 h 211"/>
                <a:gd name="T70" fmla="*/ 266 w 433"/>
                <a:gd name="T71" fmla="*/ 157 h 211"/>
                <a:gd name="T72" fmla="*/ 233 w 433"/>
                <a:gd name="T73" fmla="*/ 198 h 211"/>
                <a:gd name="T74" fmla="*/ 222 w 433"/>
                <a:gd name="T75" fmla="*/ 200 h 211"/>
                <a:gd name="T76" fmla="*/ 215 w 433"/>
                <a:gd name="T77" fmla="*/ 193 h 211"/>
                <a:gd name="T78" fmla="*/ 169 w 433"/>
                <a:gd name="T79" fmla="*/ 166 h 211"/>
                <a:gd name="T80" fmla="*/ 104 w 433"/>
                <a:gd name="T81" fmla="*/ 160 h 211"/>
                <a:gd name="T82" fmla="*/ 62 w 433"/>
                <a:gd name="T83" fmla="*/ 180 h 211"/>
                <a:gd name="T84" fmla="*/ 58 w 433"/>
                <a:gd name="T85" fmla="*/ 186 h 211"/>
                <a:gd name="T86" fmla="*/ 65 w 433"/>
                <a:gd name="T87" fmla="*/ 193 h 211"/>
                <a:gd name="T88" fmla="*/ 75 w 433"/>
                <a:gd name="T89" fmla="*/ 196 h 211"/>
                <a:gd name="T90" fmla="*/ 82 w 433"/>
                <a:gd name="T91" fmla="*/ 195 h 211"/>
                <a:gd name="T92" fmla="*/ 148 w 433"/>
                <a:gd name="T93" fmla="*/ 185 h 211"/>
                <a:gd name="T94" fmla="*/ 185 w 433"/>
                <a:gd name="T95" fmla="*/ 195 h 211"/>
                <a:gd name="T96" fmla="*/ 192 w 433"/>
                <a:gd name="T97" fmla="*/ 201 h 211"/>
                <a:gd name="T98" fmla="*/ 192 w 433"/>
                <a:gd name="T99" fmla="*/ 201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33" h="211">
                  <a:moveTo>
                    <a:pt x="192" y="201"/>
                  </a:moveTo>
                  <a:cubicBezTo>
                    <a:pt x="188" y="201"/>
                    <a:pt x="186" y="200"/>
                    <a:pt x="183" y="199"/>
                  </a:cubicBezTo>
                  <a:cubicBezTo>
                    <a:pt x="181" y="197"/>
                    <a:pt x="179" y="196"/>
                    <a:pt x="176" y="196"/>
                  </a:cubicBezTo>
                  <a:cubicBezTo>
                    <a:pt x="158" y="192"/>
                    <a:pt x="139" y="187"/>
                    <a:pt x="120" y="189"/>
                  </a:cubicBezTo>
                  <a:cubicBezTo>
                    <a:pt x="115" y="190"/>
                    <a:pt x="111" y="191"/>
                    <a:pt x="106" y="192"/>
                  </a:cubicBezTo>
                  <a:cubicBezTo>
                    <a:pt x="98" y="196"/>
                    <a:pt x="88" y="196"/>
                    <a:pt x="80" y="201"/>
                  </a:cubicBezTo>
                  <a:cubicBezTo>
                    <a:pt x="79" y="201"/>
                    <a:pt x="78" y="202"/>
                    <a:pt x="77" y="201"/>
                  </a:cubicBezTo>
                  <a:cubicBezTo>
                    <a:pt x="72" y="200"/>
                    <a:pt x="69" y="201"/>
                    <a:pt x="67" y="207"/>
                  </a:cubicBezTo>
                  <a:cubicBezTo>
                    <a:pt x="66" y="211"/>
                    <a:pt x="60" y="210"/>
                    <a:pt x="57" y="208"/>
                  </a:cubicBezTo>
                  <a:cubicBezTo>
                    <a:pt x="54" y="207"/>
                    <a:pt x="54" y="204"/>
                    <a:pt x="57" y="202"/>
                  </a:cubicBezTo>
                  <a:cubicBezTo>
                    <a:pt x="60" y="201"/>
                    <a:pt x="60" y="200"/>
                    <a:pt x="58" y="198"/>
                  </a:cubicBezTo>
                  <a:cubicBezTo>
                    <a:pt x="54" y="195"/>
                    <a:pt x="54" y="191"/>
                    <a:pt x="54" y="186"/>
                  </a:cubicBezTo>
                  <a:cubicBezTo>
                    <a:pt x="54" y="182"/>
                    <a:pt x="52" y="179"/>
                    <a:pt x="49" y="177"/>
                  </a:cubicBezTo>
                  <a:cubicBezTo>
                    <a:pt x="44" y="173"/>
                    <a:pt x="40" y="169"/>
                    <a:pt x="34" y="166"/>
                  </a:cubicBezTo>
                  <a:cubicBezTo>
                    <a:pt x="31" y="164"/>
                    <a:pt x="28" y="162"/>
                    <a:pt x="24" y="162"/>
                  </a:cubicBezTo>
                  <a:cubicBezTo>
                    <a:pt x="23" y="164"/>
                    <a:pt x="21" y="164"/>
                    <a:pt x="19" y="163"/>
                  </a:cubicBezTo>
                  <a:cubicBezTo>
                    <a:pt x="14" y="161"/>
                    <a:pt x="10" y="160"/>
                    <a:pt x="5" y="159"/>
                  </a:cubicBezTo>
                  <a:cubicBezTo>
                    <a:pt x="2" y="159"/>
                    <a:pt x="0" y="157"/>
                    <a:pt x="2" y="154"/>
                  </a:cubicBezTo>
                  <a:cubicBezTo>
                    <a:pt x="7" y="122"/>
                    <a:pt x="32" y="96"/>
                    <a:pt x="62" y="90"/>
                  </a:cubicBezTo>
                  <a:cubicBezTo>
                    <a:pt x="80" y="87"/>
                    <a:pt x="97" y="90"/>
                    <a:pt x="113" y="102"/>
                  </a:cubicBezTo>
                  <a:cubicBezTo>
                    <a:pt x="116" y="74"/>
                    <a:pt x="129" y="53"/>
                    <a:pt x="154" y="41"/>
                  </a:cubicBezTo>
                  <a:cubicBezTo>
                    <a:pt x="179" y="30"/>
                    <a:pt x="204" y="35"/>
                    <a:pt x="226" y="51"/>
                  </a:cubicBezTo>
                  <a:cubicBezTo>
                    <a:pt x="238" y="19"/>
                    <a:pt x="260" y="0"/>
                    <a:pt x="296" y="2"/>
                  </a:cubicBezTo>
                  <a:cubicBezTo>
                    <a:pt x="311" y="3"/>
                    <a:pt x="323" y="10"/>
                    <a:pt x="333" y="21"/>
                  </a:cubicBezTo>
                  <a:cubicBezTo>
                    <a:pt x="343" y="31"/>
                    <a:pt x="350" y="44"/>
                    <a:pt x="352" y="58"/>
                  </a:cubicBezTo>
                  <a:cubicBezTo>
                    <a:pt x="369" y="44"/>
                    <a:pt x="385" y="47"/>
                    <a:pt x="402" y="58"/>
                  </a:cubicBezTo>
                  <a:cubicBezTo>
                    <a:pt x="408" y="58"/>
                    <a:pt x="411" y="63"/>
                    <a:pt x="414" y="67"/>
                  </a:cubicBezTo>
                  <a:cubicBezTo>
                    <a:pt x="422" y="76"/>
                    <a:pt x="428" y="87"/>
                    <a:pt x="431" y="98"/>
                  </a:cubicBezTo>
                  <a:cubicBezTo>
                    <a:pt x="432" y="101"/>
                    <a:pt x="433" y="104"/>
                    <a:pt x="430" y="106"/>
                  </a:cubicBezTo>
                  <a:cubicBezTo>
                    <a:pt x="430" y="107"/>
                    <a:pt x="429" y="107"/>
                    <a:pt x="428" y="107"/>
                  </a:cubicBezTo>
                  <a:cubicBezTo>
                    <a:pt x="416" y="105"/>
                    <a:pt x="405" y="110"/>
                    <a:pt x="394" y="112"/>
                  </a:cubicBezTo>
                  <a:cubicBezTo>
                    <a:pt x="391" y="112"/>
                    <a:pt x="388" y="113"/>
                    <a:pt x="386" y="115"/>
                  </a:cubicBezTo>
                  <a:cubicBezTo>
                    <a:pt x="374" y="125"/>
                    <a:pt x="359" y="132"/>
                    <a:pt x="350" y="146"/>
                  </a:cubicBezTo>
                  <a:cubicBezTo>
                    <a:pt x="348" y="149"/>
                    <a:pt x="346" y="150"/>
                    <a:pt x="343" y="150"/>
                  </a:cubicBezTo>
                  <a:cubicBezTo>
                    <a:pt x="339" y="150"/>
                    <a:pt x="335" y="149"/>
                    <a:pt x="331" y="148"/>
                  </a:cubicBezTo>
                  <a:cubicBezTo>
                    <a:pt x="308" y="139"/>
                    <a:pt x="286" y="142"/>
                    <a:pt x="266" y="157"/>
                  </a:cubicBezTo>
                  <a:cubicBezTo>
                    <a:pt x="252" y="167"/>
                    <a:pt x="240" y="181"/>
                    <a:pt x="233" y="198"/>
                  </a:cubicBezTo>
                  <a:cubicBezTo>
                    <a:pt x="230" y="203"/>
                    <a:pt x="226" y="204"/>
                    <a:pt x="222" y="200"/>
                  </a:cubicBezTo>
                  <a:cubicBezTo>
                    <a:pt x="220" y="198"/>
                    <a:pt x="217" y="195"/>
                    <a:pt x="215" y="193"/>
                  </a:cubicBezTo>
                  <a:cubicBezTo>
                    <a:pt x="203" y="179"/>
                    <a:pt x="186" y="173"/>
                    <a:pt x="169" y="166"/>
                  </a:cubicBezTo>
                  <a:cubicBezTo>
                    <a:pt x="149" y="158"/>
                    <a:pt x="126" y="156"/>
                    <a:pt x="104" y="160"/>
                  </a:cubicBezTo>
                  <a:cubicBezTo>
                    <a:pt x="89" y="163"/>
                    <a:pt x="74" y="168"/>
                    <a:pt x="62" y="180"/>
                  </a:cubicBezTo>
                  <a:cubicBezTo>
                    <a:pt x="60" y="182"/>
                    <a:pt x="57" y="183"/>
                    <a:pt x="58" y="186"/>
                  </a:cubicBezTo>
                  <a:cubicBezTo>
                    <a:pt x="60" y="189"/>
                    <a:pt x="62" y="193"/>
                    <a:pt x="65" y="193"/>
                  </a:cubicBezTo>
                  <a:cubicBezTo>
                    <a:pt x="69" y="194"/>
                    <a:pt x="72" y="194"/>
                    <a:pt x="75" y="196"/>
                  </a:cubicBezTo>
                  <a:cubicBezTo>
                    <a:pt x="78" y="197"/>
                    <a:pt x="80" y="196"/>
                    <a:pt x="82" y="195"/>
                  </a:cubicBezTo>
                  <a:cubicBezTo>
                    <a:pt x="103" y="186"/>
                    <a:pt x="125" y="183"/>
                    <a:pt x="148" y="185"/>
                  </a:cubicBezTo>
                  <a:cubicBezTo>
                    <a:pt x="160" y="187"/>
                    <a:pt x="173" y="190"/>
                    <a:pt x="185" y="195"/>
                  </a:cubicBezTo>
                  <a:cubicBezTo>
                    <a:pt x="187" y="196"/>
                    <a:pt x="191" y="197"/>
                    <a:pt x="192" y="201"/>
                  </a:cubicBezTo>
                  <a:cubicBezTo>
                    <a:pt x="192" y="201"/>
                    <a:pt x="192" y="201"/>
                    <a:pt x="192" y="201"/>
                  </a:cubicBezTo>
                  <a:close/>
                </a:path>
              </a:pathLst>
            </a:custGeom>
            <a:solidFill>
              <a:srgbClr val="0A71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17" name="Freeform 28">
              <a:extLst>
                <a:ext uri="{FF2B5EF4-FFF2-40B4-BE49-F238E27FC236}">
                  <a16:creationId xmlns:a16="http://schemas.microsoft.com/office/drawing/2014/main" id="{C8CBB55A-E08B-4F89-B771-FD58AB03F5D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2" y="3486"/>
              <a:ext cx="353" cy="407"/>
            </a:xfrm>
            <a:custGeom>
              <a:avLst/>
              <a:gdLst>
                <a:gd name="T0" fmla="*/ 246 w 288"/>
                <a:gd name="T1" fmla="*/ 263 h 332"/>
                <a:gd name="T2" fmla="*/ 234 w 288"/>
                <a:gd name="T3" fmla="*/ 263 h 332"/>
                <a:gd name="T4" fmla="*/ 238 w 288"/>
                <a:gd name="T5" fmla="*/ 289 h 332"/>
                <a:gd name="T6" fmla="*/ 188 w 288"/>
                <a:gd name="T7" fmla="*/ 309 h 332"/>
                <a:gd name="T8" fmla="*/ 180 w 288"/>
                <a:gd name="T9" fmla="*/ 310 h 332"/>
                <a:gd name="T10" fmla="*/ 124 w 288"/>
                <a:gd name="T11" fmla="*/ 323 h 332"/>
                <a:gd name="T12" fmla="*/ 98 w 288"/>
                <a:gd name="T13" fmla="*/ 274 h 332"/>
                <a:gd name="T14" fmla="*/ 99 w 288"/>
                <a:gd name="T15" fmla="*/ 268 h 332"/>
                <a:gd name="T16" fmla="*/ 33 w 288"/>
                <a:gd name="T17" fmla="*/ 246 h 332"/>
                <a:gd name="T18" fmla="*/ 66 w 288"/>
                <a:gd name="T19" fmla="*/ 113 h 332"/>
                <a:gd name="T20" fmla="*/ 70 w 288"/>
                <a:gd name="T21" fmla="*/ 111 h 332"/>
                <a:gd name="T22" fmla="*/ 51 w 288"/>
                <a:gd name="T23" fmla="*/ 81 h 332"/>
                <a:gd name="T24" fmla="*/ 69 w 288"/>
                <a:gd name="T25" fmla="*/ 27 h 332"/>
                <a:gd name="T26" fmla="*/ 100 w 288"/>
                <a:gd name="T27" fmla="*/ 3 h 332"/>
                <a:gd name="T28" fmla="*/ 108 w 288"/>
                <a:gd name="T29" fmla="*/ 2 h 332"/>
                <a:gd name="T30" fmla="*/ 119 w 288"/>
                <a:gd name="T31" fmla="*/ 8 h 332"/>
                <a:gd name="T32" fmla="*/ 124 w 288"/>
                <a:gd name="T33" fmla="*/ 16 h 332"/>
                <a:gd name="T34" fmla="*/ 124 w 288"/>
                <a:gd name="T35" fmla="*/ 29 h 332"/>
                <a:gd name="T36" fmla="*/ 107 w 288"/>
                <a:gd name="T37" fmla="*/ 73 h 332"/>
                <a:gd name="T38" fmla="*/ 110 w 288"/>
                <a:gd name="T39" fmla="*/ 89 h 332"/>
                <a:gd name="T40" fmla="*/ 119 w 288"/>
                <a:gd name="T41" fmla="*/ 111 h 332"/>
                <a:gd name="T42" fmla="*/ 144 w 288"/>
                <a:gd name="T43" fmla="*/ 129 h 332"/>
                <a:gd name="T44" fmla="*/ 182 w 288"/>
                <a:gd name="T45" fmla="*/ 121 h 332"/>
                <a:gd name="T46" fmla="*/ 190 w 288"/>
                <a:gd name="T47" fmla="*/ 123 h 332"/>
                <a:gd name="T48" fmla="*/ 203 w 288"/>
                <a:gd name="T49" fmla="*/ 146 h 332"/>
                <a:gd name="T50" fmla="*/ 236 w 288"/>
                <a:gd name="T51" fmla="*/ 161 h 332"/>
                <a:gd name="T52" fmla="*/ 259 w 288"/>
                <a:gd name="T53" fmla="*/ 156 h 332"/>
                <a:gd name="T54" fmla="*/ 264 w 288"/>
                <a:gd name="T55" fmla="*/ 155 h 332"/>
                <a:gd name="T56" fmla="*/ 269 w 288"/>
                <a:gd name="T57" fmla="*/ 160 h 332"/>
                <a:gd name="T58" fmla="*/ 282 w 288"/>
                <a:gd name="T59" fmla="*/ 184 h 332"/>
                <a:gd name="T60" fmla="*/ 285 w 288"/>
                <a:gd name="T61" fmla="*/ 192 h 332"/>
                <a:gd name="T62" fmla="*/ 282 w 288"/>
                <a:gd name="T63" fmla="*/ 235 h 332"/>
                <a:gd name="T64" fmla="*/ 261 w 288"/>
                <a:gd name="T65" fmla="*/ 260 h 332"/>
                <a:gd name="T66" fmla="*/ 246 w 288"/>
                <a:gd name="T67" fmla="*/ 263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88" h="332">
                  <a:moveTo>
                    <a:pt x="246" y="263"/>
                  </a:moveTo>
                  <a:cubicBezTo>
                    <a:pt x="242" y="264"/>
                    <a:pt x="238" y="262"/>
                    <a:pt x="234" y="263"/>
                  </a:cubicBezTo>
                  <a:cubicBezTo>
                    <a:pt x="238" y="271"/>
                    <a:pt x="240" y="280"/>
                    <a:pt x="238" y="289"/>
                  </a:cubicBezTo>
                  <a:cubicBezTo>
                    <a:pt x="233" y="311"/>
                    <a:pt x="207" y="322"/>
                    <a:pt x="188" y="309"/>
                  </a:cubicBezTo>
                  <a:cubicBezTo>
                    <a:pt x="185" y="307"/>
                    <a:pt x="183" y="306"/>
                    <a:pt x="180" y="310"/>
                  </a:cubicBezTo>
                  <a:cubicBezTo>
                    <a:pt x="167" y="326"/>
                    <a:pt x="143" y="332"/>
                    <a:pt x="124" y="323"/>
                  </a:cubicBezTo>
                  <a:cubicBezTo>
                    <a:pt x="107" y="315"/>
                    <a:pt x="96" y="295"/>
                    <a:pt x="98" y="274"/>
                  </a:cubicBezTo>
                  <a:cubicBezTo>
                    <a:pt x="99" y="272"/>
                    <a:pt x="99" y="270"/>
                    <a:pt x="99" y="268"/>
                  </a:cubicBezTo>
                  <a:cubicBezTo>
                    <a:pt x="73" y="278"/>
                    <a:pt x="52" y="271"/>
                    <a:pt x="33" y="246"/>
                  </a:cubicBezTo>
                  <a:cubicBezTo>
                    <a:pt x="0" y="200"/>
                    <a:pt x="15" y="137"/>
                    <a:pt x="66" y="113"/>
                  </a:cubicBezTo>
                  <a:cubicBezTo>
                    <a:pt x="67" y="112"/>
                    <a:pt x="68" y="112"/>
                    <a:pt x="70" y="111"/>
                  </a:cubicBezTo>
                  <a:cubicBezTo>
                    <a:pt x="58" y="104"/>
                    <a:pt x="52" y="94"/>
                    <a:pt x="51" y="81"/>
                  </a:cubicBezTo>
                  <a:cubicBezTo>
                    <a:pt x="49" y="60"/>
                    <a:pt x="56" y="43"/>
                    <a:pt x="69" y="27"/>
                  </a:cubicBezTo>
                  <a:cubicBezTo>
                    <a:pt x="77" y="16"/>
                    <a:pt x="88" y="8"/>
                    <a:pt x="100" y="3"/>
                  </a:cubicBezTo>
                  <a:cubicBezTo>
                    <a:pt x="103" y="4"/>
                    <a:pt x="106" y="2"/>
                    <a:pt x="108" y="2"/>
                  </a:cubicBezTo>
                  <a:cubicBezTo>
                    <a:pt x="115" y="0"/>
                    <a:pt x="117" y="1"/>
                    <a:pt x="119" y="8"/>
                  </a:cubicBezTo>
                  <a:cubicBezTo>
                    <a:pt x="120" y="11"/>
                    <a:pt x="122" y="14"/>
                    <a:pt x="124" y="16"/>
                  </a:cubicBezTo>
                  <a:cubicBezTo>
                    <a:pt x="128" y="21"/>
                    <a:pt x="127" y="24"/>
                    <a:pt x="124" y="29"/>
                  </a:cubicBezTo>
                  <a:cubicBezTo>
                    <a:pt x="114" y="42"/>
                    <a:pt x="106" y="56"/>
                    <a:pt x="107" y="73"/>
                  </a:cubicBezTo>
                  <a:cubicBezTo>
                    <a:pt x="107" y="79"/>
                    <a:pt x="108" y="84"/>
                    <a:pt x="110" y="89"/>
                  </a:cubicBezTo>
                  <a:cubicBezTo>
                    <a:pt x="113" y="97"/>
                    <a:pt x="114" y="104"/>
                    <a:pt x="119" y="111"/>
                  </a:cubicBezTo>
                  <a:cubicBezTo>
                    <a:pt x="126" y="119"/>
                    <a:pt x="134" y="125"/>
                    <a:pt x="144" y="129"/>
                  </a:cubicBezTo>
                  <a:cubicBezTo>
                    <a:pt x="156" y="135"/>
                    <a:pt x="173" y="131"/>
                    <a:pt x="182" y="121"/>
                  </a:cubicBezTo>
                  <a:cubicBezTo>
                    <a:pt x="186" y="117"/>
                    <a:pt x="189" y="117"/>
                    <a:pt x="190" y="123"/>
                  </a:cubicBezTo>
                  <a:cubicBezTo>
                    <a:pt x="192" y="132"/>
                    <a:pt x="198" y="139"/>
                    <a:pt x="203" y="146"/>
                  </a:cubicBezTo>
                  <a:cubicBezTo>
                    <a:pt x="211" y="156"/>
                    <a:pt x="223" y="159"/>
                    <a:pt x="236" y="161"/>
                  </a:cubicBezTo>
                  <a:cubicBezTo>
                    <a:pt x="244" y="162"/>
                    <a:pt x="252" y="158"/>
                    <a:pt x="259" y="156"/>
                  </a:cubicBezTo>
                  <a:cubicBezTo>
                    <a:pt x="261" y="156"/>
                    <a:pt x="262" y="155"/>
                    <a:pt x="264" y="155"/>
                  </a:cubicBezTo>
                  <a:cubicBezTo>
                    <a:pt x="266" y="155"/>
                    <a:pt x="268" y="158"/>
                    <a:pt x="269" y="160"/>
                  </a:cubicBezTo>
                  <a:cubicBezTo>
                    <a:pt x="275" y="167"/>
                    <a:pt x="278" y="176"/>
                    <a:pt x="282" y="184"/>
                  </a:cubicBezTo>
                  <a:cubicBezTo>
                    <a:pt x="283" y="187"/>
                    <a:pt x="284" y="190"/>
                    <a:pt x="285" y="192"/>
                  </a:cubicBezTo>
                  <a:cubicBezTo>
                    <a:pt x="287" y="207"/>
                    <a:pt x="288" y="221"/>
                    <a:pt x="282" y="235"/>
                  </a:cubicBezTo>
                  <a:cubicBezTo>
                    <a:pt x="278" y="246"/>
                    <a:pt x="271" y="254"/>
                    <a:pt x="261" y="260"/>
                  </a:cubicBezTo>
                  <a:cubicBezTo>
                    <a:pt x="256" y="263"/>
                    <a:pt x="251" y="262"/>
                    <a:pt x="246" y="263"/>
                  </a:cubicBezTo>
                  <a:close/>
                </a:path>
              </a:pathLst>
            </a:custGeom>
            <a:solidFill>
              <a:srgbClr val="0C7C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18" name="Freeform 29">
              <a:extLst>
                <a:ext uri="{FF2B5EF4-FFF2-40B4-BE49-F238E27FC236}">
                  <a16:creationId xmlns:a16="http://schemas.microsoft.com/office/drawing/2014/main" id="{C990DC53-17F2-476D-A0EF-70A2D8D1126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" y="2477"/>
              <a:ext cx="305" cy="516"/>
            </a:xfrm>
            <a:custGeom>
              <a:avLst/>
              <a:gdLst>
                <a:gd name="T0" fmla="*/ 246 w 249"/>
                <a:gd name="T1" fmla="*/ 409 h 420"/>
                <a:gd name="T2" fmla="*/ 204 w 249"/>
                <a:gd name="T3" fmla="*/ 405 h 420"/>
                <a:gd name="T4" fmla="*/ 186 w 249"/>
                <a:gd name="T5" fmla="*/ 405 h 420"/>
                <a:gd name="T6" fmla="*/ 118 w 249"/>
                <a:gd name="T7" fmla="*/ 365 h 420"/>
                <a:gd name="T8" fmla="*/ 118 w 249"/>
                <a:gd name="T9" fmla="*/ 358 h 420"/>
                <a:gd name="T10" fmla="*/ 98 w 249"/>
                <a:gd name="T11" fmla="*/ 362 h 420"/>
                <a:gd name="T12" fmla="*/ 48 w 249"/>
                <a:gd name="T13" fmla="*/ 277 h 420"/>
                <a:gd name="T14" fmla="*/ 45 w 249"/>
                <a:gd name="T15" fmla="*/ 269 h 420"/>
                <a:gd name="T16" fmla="*/ 4 w 249"/>
                <a:gd name="T17" fmla="*/ 183 h 420"/>
                <a:gd name="T18" fmla="*/ 24 w 249"/>
                <a:gd name="T19" fmla="*/ 95 h 420"/>
                <a:gd name="T20" fmla="*/ 56 w 249"/>
                <a:gd name="T21" fmla="*/ 49 h 420"/>
                <a:gd name="T22" fmla="*/ 72 w 249"/>
                <a:gd name="T23" fmla="*/ 28 h 420"/>
                <a:gd name="T24" fmla="*/ 74 w 249"/>
                <a:gd name="T25" fmla="*/ 25 h 420"/>
                <a:gd name="T26" fmla="*/ 77 w 249"/>
                <a:gd name="T27" fmla="*/ 26 h 420"/>
                <a:gd name="T28" fmla="*/ 75 w 249"/>
                <a:gd name="T29" fmla="*/ 33 h 420"/>
                <a:gd name="T30" fmla="*/ 71 w 249"/>
                <a:gd name="T31" fmla="*/ 45 h 420"/>
                <a:gd name="T32" fmla="*/ 74 w 249"/>
                <a:gd name="T33" fmla="*/ 42 h 420"/>
                <a:gd name="T34" fmla="*/ 82 w 249"/>
                <a:gd name="T35" fmla="*/ 40 h 420"/>
                <a:gd name="T36" fmla="*/ 114 w 249"/>
                <a:gd name="T37" fmla="*/ 40 h 420"/>
                <a:gd name="T38" fmla="*/ 119 w 249"/>
                <a:gd name="T39" fmla="*/ 34 h 420"/>
                <a:gd name="T40" fmla="*/ 141 w 249"/>
                <a:gd name="T41" fmla="*/ 7 h 420"/>
                <a:gd name="T42" fmla="*/ 155 w 249"/>
                <a:gd name="T43" fmla="*/ 0 h 420"/>
                <a:gd name="T44" fmla="*/ 155 w 249"/>
                <a:gd name="T45" fmla="*/ 4 h 420"/>
                <a:gd name="T46" fmla="*/ 150 w 249"/>
                <a:gd name="T47" fmla="*/ 8 h 420"/>
                <a:gd name="T48" fmla="*/ 125 w 249"/>
                <a:gd name="T49" fmla="*/ 41 h 420"/>
                <a:gd name="T50" fmla="*/ 123 w 249"/>
                <a:gd name="T51" fmla="*/ 54 h 420"/>
                <a:gd name="T52" fmla="*/ 130 w 249"/>
                <a:gd name="T53" fmla="*/ 44 h 420"/>
                <a:gd name="T54" fmla="*/ 136 w 249"/>
                <a:gd name="T55" fmla="*/ 42 h 420"/>
                <a:gd name="T56" fmla="*/ 134 w 249"/>
                <a:gd name="T57" fmla="*/ 48 h 420"/>
                <a:gd name="T58" fmla="*/ 125 w 249"/>
                <a:gd name="T59" fmla="*/ 79 h 420"/>
                <a:gd name="T60" fmla="*/ 116 w 249"/>
                <a:gd name="T61" fmla="*/ 103 h 420"/>
                <a:gd name="T62" fmla="*/ 123 w 249"/>
                <a:gd name="T63" fmla="*/ 158 h 420"/>
                <a:gd name="T64" fmla="*/ 144 w 249"/>
                <a:gd name="T65" fmla="*/ 166 h 420"/>
                <a:gd name="T66" fmla="*/ 151 w 249"/>
                <a:gd name="T67" fmla="*/ 175 h 420"/>
                <a:gd name="T68" fmla="*/ 150 w 249"/>
                <a:gd name="T69" fmla="*/ 193 h 420"/>
                <a:gd name="T70" fmla="*/ 181 w 249"/>
                <a:gd name="T71" fmla="*/ 249 h 420"/>
                <a:gd name="T72" fmla="*/ 201 w 249"/>
                <a:gd name="T73" fmla="*/ 259 h 420"/>
                <a:gd name="T74" fmla="*/ 210 w 249"/>
                <a:gd name="T75" fmla="*/ 270 h 420"/>
                <a:gd name="T76" fmla="*/ 235 w 249"/>
                <a:gd name="T77" fmla="*/ 366 h 420"/>
                <a:gd name="T78" fmla="*/ 246 w 249"/>
                <a:gd name="T79" fmla="*/ 401 h 420"/>
                <a:gd name="T80" fmla="*/ 246 w 249"/>
                <a:gd name="T81" fmla="*/ 409 h 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49" h="420">
                  <a:moveTo>
                    <a:pt x="246" y="409"/>
                  </a:moveTo>
                  <a:cubicBezTo>
                    <a:pt x="231" y="412"/>
                    <a:pt x="217" y="412"/>
                    <a:pt x="204" y="405"/>
                  </a:cubicBezTo>
                  <a:cubicBezTo>
                    <a:pt x="197" y="402"/>
                    <a:pt x="193" y="402"/>
                    <a:pt x="186" y="405"/>
                  </a:cubicBezTo>
                  <a:cubicBezTo>
                    <a:pt x="156" y="420"/>
                    <a:pt x="121" y="398"/>
                    <a:pt x="118" y="365"/>
                  </a:cubicBezTo>
                  <a:cubicBezTo>
                    <a:pt x="118" y="363"/>
                    <a:pt x="118" y="361"/>
                    <a:pt x="118" y="358"/>
                  </a:cubicBezTo>
                  <a:cubicBezTo>
                    <a:pt x="111" y="360"/>
                    <a:pt x="105" y="362"/>
                    <a:pt x="98" y="362"/>
                  </a:cubicBezTo>
                  <a:cubicBezTo>
                    <a:pt x="54" y="362"/>
                    <a:pt x="26" y="316"/>
                    <a:pt x="48" y="277"/>
                  </a:cubicBezTo>
                  <a:cubicBezTo>
                    <a:pt x="50" y="273"/>
                    <a:pt x="49" y="271"/>
                    <a:pt x="45" y="269"/>
                  </a:cubicBezTo>
                  <a:cubicBezTo>
                    <a:pt x="15" y="248"/>
                    <a:pt x="0" y="220"/>
                    <a:pt x="4" y="183"/>
                  </a:cubicBezTo>
                  <a:cubicBezTo>
                    <a:pt x="7" y="153"/>
                    <a:pt x="13" y="123"/>
                    <a:pt x="24" y="95"/>
                  </a:cubicBezTo>
                  <a:cubicBezTo>
                    <a:pt x="31" y="77"/>
                    <a:pt x="40" y="60"/>
                    <a:pt x="56" y="49"/>
                  </a:cubicBezTo>
                  <a:cubicBezTo>
                    <a:pt x="65" y="44"/>
                    <a:pt x="70" y="38"/>
                    <a:pt x="72" y="28"/>
                  </a:cubicBezTo>
                  <a:cubicBezTo>
                    <a:pt x="72" y="27"/>
                    <a:pt x="73" y="26"/>
                    <a:pt x="74" y="25"/>
                  </a:cubicBezTo>
                  <a:cubicBezTo>
                    <a:pt x="75" y="23"/>
                    <a:pt x="76" y="24"/>
                    <a:pt x="77" y="26"/>
                  </a:cubicBezTo>
                  <a:cubicBezTo>
                    <a:pt x="77" y="28"/>
                    <a:pt x="76" y="31"/>
                    <a:pt x="75" y="33"/>
                  </a:cubicBezTo>
                  <a:cubicBezTo>
                    <a:pt x="73" y="37"/>
                    <a:pt x="72" y="41"/>
                    <a:pt x="71" y="45"/>
                  </a:cubicBezTo>
                  <a:cubicBezTo>
                    <a:pt x="73" y="45"/>
                    <a:pt x="74" y="44"/>
                    <a:pt x="74" y="42"/>
                  </a:cubicBezTo>
                  <a:cubicBezTo>
                    <a:pt x="76" y="39"/>
                    <a:pt x="79" y="39"/>
                    <a:pt x="82" y="40"/>
                  </a:cubicBezTo>
                  <a:cubicBezTo>
                    <a:pt x="93" y="42"/>
                    <a:pt x="103" y="45"/>
                    <a:pt x="114" y="40"/>
                  </a:cubicBezTo>
                  <a:cubicBezTo>
                    <a:pt x="117" y="39"/>
                    <a:pt x="119" y="37"/>
                    <a:pt x="119" y="34"/>
                  </a:cubicBezTo>
                  <a:cubicBezTo>
                    <a:pt x="122" y="21"/>
                    <a:pt x="130" y="13"/>
                    <a:pt x="141" y="7"/>
                  </a:cubicBezTo>
                  <a:cubicBezTo>
                    <a:pt x="146" y="5"/>
                    <a:pt x="149" y="0"/>
                    <a:pt x="155" y="0"/>
                  </a:cubicBezTo>
                  <a:cubicBezTo>
                    <a:pt x="157" y="1"/>
                    <a:pt x="156" y="3"/>
                    <a:pt x="155" y="4"/>
                  </a:cubicBezTo>
                  <a:cubicBezTo>
                    <a:pt x="154" y="6"/>
                    <a:pt x="152" y="7"/>
                    <a:pt x="150" y="8"/>
                  </a:cubicBezTo>
                  <a:cubicBezTo>
                    <a:pt x="136" y="15"/>
                    <a:pt x="129" y="27"/>
                    <a:pt x="125" y="41"/>
                  </a:cubicBezTo>
                  <a:cubicBezTo>
                    <a:pt x="124" y="45"/>
                    <a:pt x="121" y="49"/>
                    <a:pt x="123" y="54"/>
                  </a:cubicBezTo>
                  <a:cubicBezTo>
                    <a:pt x="126" y="50"/>
                    <a:pt x="128" y="47"/>
                    <a:pt x="130" y="44"/>
                  </a:cubicBezTo>
                  <a:cubicBezTo>
                    <a:pt x="132" y="43"/>
                    <a:pt x="133" y="40"/>
                    <a:pt x="136" y="42"/>
                  </a:cubicBezTo>
                  <a:cubicBezTo>
                    <a:pt x="137" y="44"/>
                    <a:pt x="135" y="46"/>
                    <a:pt x="134" y="48"/>
                  </a:cubicBezTo>
                  <a:cubicBezTo>
                    <a:pt x="126" y="57"/>
                    <a:pt x="124" y="68"/>
                    <a:pt x="125" y="79"/>
                  </a:cubicBezTo>
                  <a:cubicBezTo>
                    <a:pt x="125" y="88"/>
                    <a:pt x="123" y="96"/>
                    <a:pt x="116" y="103"/>
                  </a:cubicBezTo>
                  <a:cubicBezTo>
                    <a:pt x="103" y="117"/>
                    <a:pt x="105" y="144"/>
                    <a:pt x="123" y="158"/>
                  </a:cubicBezTo>
                  <a:cubicBezTo>
                    <a:pt x="129" y="163"/>
                    <a:pt x="136" y="166"/>
                    <a:pt x="144" y="166"/>
                  </a:cubicBezTo>
                  <a:cubicBezTo>
                    <a:pt x="150" y="167"/>
                    <a:pt x="152" y="169"/>
                    <a:pt x="151" y="175"/>
                  </a:cubicBezTo>
                  <a:cubicBezTo>
                    <a:pt x="151" y="181"/>
                    <a:pt x="149" y="187"/>
                    <a:pt x="150" y="193"/>
                  </a:cubicBezTo>
                  <a:cubicBezTo>
                    <a:pt x="152" y="216"/>
                    <a:pt x="162" y="234"/>
                    <a:pt x="181" y="249"/>
                  </a:cubicBezTo>
                  <a:cubicBezTo>
                    <a:pt x="187" y="253"/>
                    <a:pt x="194" y="257"/>
                    <a:pt x="201" y="259"/>
                  </a:cubicBezTo>
                  <a:cubicBezTo>
                    <a:pt x="207" y="261"/>
                    <a:pt x="210" y="264"/>
                    <a:pt x="210" y="270"/>
                  </a:cubicBezTo>
                  <a:cubicBezTo>
                    <a:pt x="213" y="303"/>
                    <a:pt x="223" y="335"/>
                    <a:pt x="235" y="366"/>
                  </a:cubicBezTo>
                  <a:cubicBezTo>
                    <a:pt x="239" y="377"/>
                    <a:pt x="243" y="389"/>
                    <a:pt x="246" y="401"/>
                  </a:cubicBezTo>
                  <a:cubicBezTo>
                    <a:pt x="247" y="404"/>
                    <a:pt x="249" y="407"/>
                    <a:pt x="246" y="409"/>
                  </a:cubicBezTo>
                  <a:close/>
                </a:path>
              </a:pathLst>
            </a:custGeom>
            <a:solidFill>
              <a:srgbClr val="0A71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19" name="Freeform 30">
              <a:extLst>
                <a:ext uri="{FF2B5EF4-FFF2-40B4-BE49-F238E27FC236}">
                  <a16:creationId xmlns:a16="http://schemas.microsoft.com/office/drawing/2014/main" id="{B2340827-CA24-4198-B52C-C72D13F0EAE8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2" y="2817"/>
              <a:ext cx="591" cy="269"/>
            </a:xfrm>
            <a:custGeom>
              <a:avLst/>
              <a:gdLst>
                <a:gd name="T0" fmla="*/ 442 w 482"/>
                <a:gd name="T1" fmla="*/ 56 h 219"/>
                <a:gd name="T2" fmla="*/ 439 w 482"/>
                <a:gd name="T3" fmla="*/ 102 h 219"/>
                <a:gd name="T4" fmla="*/ 343 w 482"/>
                <a:gd name="T5" fmla="*/ 174 h 219"/>
                <a:gd name="T6" fmla="*/ 311 w 482"/>
                <a:gd name="T7" fmla="*/ 170 h 219"/>
                <a:gd name="T8" fmla="*/ 205 w 482"/>
                <a:gd name="T9" fmla="*/ 207 h 219"/>
                <a:gd name="T10" fmla="*/ 191 w 482"/>
                <a:gd name="T11" fmla="*/ 193 h 219"/>
                <a:gd name="T12" fmla="*/ 188 w 482"/>
                <a:gd name="T13" fmla="*/ 136 h 219"/>
                <a:gd name="T14" fmla="*/ 184 w 482"/>
                <a:gd name="T15" fmla="*/ 135 h 219"/>
                <a:gd name="T16" fmla="*/ 181 w 482"/>
                <a:gd name="T17" fmla="*/ 159 h 219"/>
                <a:gd name="T18" fmla="*/ 136 w 482"/>
                <a:gd name="T19" fmla="*/ 184 h 219"/>
                <a:gd name="T20" fmla="*/ 114 w 482"/>
                <a:gd name="T21" fmla="*/ 190 h 219"/>
                <a:gd name="T22" fmla="*/ 49 w 482"/>
                <a:gd name="T23" fmla="*/ 166 h 219"/>
                <a:gd name="T24" fmla="*/ 7 w 482"/>
                <a:gd name="T25" fmla="*/ 157 h 219"/>
                <a:gd name="T26" fmla="*/ 10 w 482"/>
                <a:gd name="T27" fmla="*/ 169 h 219"/>
                <a:gd name="T28" fmla="*/ 0 w 482"/>
                <a:gd name="T29" fmla="*/ 159 h 219"/>
                <a:gd name="T30" fmla="*/ 16 w 482"/>
                <a:gd name="T31" fmla="*/ 88 h 219"/>
                <a:gd name="T32" fmla="*/ 44 w 482"/>
                <a:gd name="T33" fmla="*/ 68 h 219"/>
                <a:gd name="T34" fmla="*/ 85 w 482"/>
                <a:gd name="T35" fmla="*/ 84 h 219"/>
                <a:gd name="T36" fmla="*/ 111 w 482"/>
                <a:gd name="T37" fmla="*/ 88 h 219"/>
                <a:gd name="T38" fmla="*/ 135 w 482"/>
                <a:gd name="T39" fmla="*/ 107 h 219"/>
                <a:gd name="T40" fmla="*/ 173 w 482"/>
                <a:gd name="T41" fmla="*/ 106 h 219"/>
                <a:gd name="T42" fmla="*/ 161 w 482"/>
                <a:gd name="T43" fmla="*/ 87 h 219"/>
                <a:gd name="T44" fmla="*/ 172 w 482"/>
                <a:gd name="T45" fmla="*/ 24 h 219"/>
                <a:gd name="T46" fmla="*/ 190 w 482"/>
                <a:gd name="T47" fmla="*/ 8 h 219"/>
                <a:gd name="T48" fmla="*/ 220 w 482"/>
                <a:gd name="T49" fmla="*/ 68 h 219"/>
                <a:gd name="T50" fmla="*/ 203 w 482"/>
                <a:gd name="T51" fmla="*/ 113 h 219"/>
                <a:gd name="T52" fmla="*/ 262 w 482"/>
                <a:gd name="T53" fmla="*/ 151 h 219"/>
                <a:gd name="T54" fmla="*/ 276 w 482"/>
                <a:gd name="T55" fmla="*/ 145 h 219"/>
                <a:gd name="T56" fmla="*/ 341 w 482"/>
                <a:gd name="T57" fmla="*/ 116 h 219"/>
                <a:gd name="T58" fmla="*/ 386 w 482"/>
                <a:gd name="T59" fmla="*/ 95 h 219"/>
                <a:gd name="T60" fmla="*/ 398 w 482"/>
                <a:gd name="T61" fmla="*/ 85 h 219"/>
                <a:gd name="T62" fmla="*/ 421 w 482"/>
                <a:gd name="T63" fmla="*/ 43 h 219"/>
                <a:gd name="T64" fmla="*/ 433 w 482"/>
                <a:gd name="T65" fmla="*/ 0 h 219"/>
                <a:gd name="T66" fmla="*/ 441 w 482"/>
                <a:gd name="T67" fmla="*/ 24 h 219"/>
                <a:gd name="T68" fmla="*/ 472 w 482"/>
                <a:gd name="T69" fmla="*/ 26 h 219"/>
                <a:gd name="T70" fmla="*/ 479 w 482"/>
                <a:gd name="T71" fmla="*/ 31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82" h="219">
                  <a:moveTo>
                    <a:pt x="477" y="34"/>
                  </a:moveTo>
                  <a:cubicBezTo>
                    <a:pt x="468" y="46"/>
                    <a:pt x="456" y="52"/>
                    <a:pt x="442" y="56"/>
                  </a:cubicBezTo>
                  <a:cubicBezTo>
                    <a:pt x="438" y="57"/>
                    <a:pt x="437" y="58"/>
                    <a:pt x="439" y="61"/>
                  </a:cubicBezTo>
                  <a:cubicBezTo>
                    <a:pt x="446" y="75"/>
                    <a:pt x="443" y="88"/>
                    <a:pt x="439" y="102"/>
                  </a:cubicBezTo>
                  <a:cubicBezTo>
                    <a:pt x="431" y="122"/>
                    <a:pt x="417" y="139"/>
                    <a:pt x="401" y="152"/>
                  </a:cubicBezTo>
                  <a:cubicBezTo>
                    <a:pt x="385" y="166"/>
                    <a:pt x="366" y="177"/>
                    <a:pt x="343" y="174"/>
                  </a:cubicBezTo>
                  <a:cubicBezTo>
                    <a:pt x="335" y="173"/>
                    <a:pt x="327" y="171"/>
                    <a:pt x="319" y="167"/>
                  </a:cubicBezTo>
                  <a:cubicBezTo>
                    <a:pt x="315" y="165"/>
                    <a:pt x="313" y="166"/>
                    <a:pt x="311" y="170"/>
                  </a:cubicBezTo>
                  <a:cubicBezTo>
                    <a:pt x="298" y="193"/>
                    <a:pt x="281" y="210"/>
                    <a:pt x="254" y="215"/>
                  </a:cubicBezTo>
                  <a:cubicBezTo>
                    <a:pt x="237" y="219"/>
                    <a:pt x="220" y="218"/>
                    <a:pt x="205" y="207"/>
                  </a:cubicBezTo>
                  <a:cubicBezTo>
                    <a:pt x="204" y="205"/>
                    <a:pt x="202" y="202"/>
                    <a:pt x="200" y="202"/>
                  </a:cubicBezTo>
                  <a:cubicBezTo>
                    <a:pt x="195" y="201"/>
                    <a:pt x="193" y="197"/>
                    <a:pt x="191" y="193"/>
                  </a:cubicBezTo>
                  <a:cubicBezTo>
                    <a:pt x="186" y="179"/>
                    <a:pt x="185" y="165"/>
                    <a:pt x="187" y="151"/>
                  </a:cubicBezTo>
                  <a:cubicBezTo>
                    <a:pt x="187" y="146"/>
                    <a:pt x="189" y="141"/>
                    <a:pt x="188" y="136"/>
                  </a:cubicBezTo>
                  <a:cubicBezTo>
                    <a:pt x="188" y="134"/>
                    <a:pt x="188" y="132"/>
                    <a:pt x="186" y="132"/>
                  </a:cubicBezTo>
                  <a:cubicBezTo>
                    <a:pt x="185" y="132"/>
                    <a:pt x="185" y="134"/>
                    <a:pt x="184" y="135"/>
                  </a:cubicBezTo>
                  <a:cubicBezTo>
                    <a:pt x="183" y="141"/>
                    <a:pt x="183" y="147"/>
                    <a:pt x="181" y="153"/>
                  </a:cubicBezTo>
                  <a:cubicBezTo>
                    <a:pt x="180" y="155"/>
                    <a:pt x="181" y="157"/>
                    <a:pt x="181" y="159"/>
                  </a:cubicBezTo>
                  <a:cubicBezTo>
                    <a:pt x="185" y="178"/>
                    <a:pt x="179" y="191"/>
                    <a:pt x="160" y="193"/>
                  </a:cubicBezTo>
                  <a:cubicBezTo>
                    <a:pt x="151" y="194"/>
                    <a:pt x="142" y="192"/>
                    <a:pt x="136" y="184"/>
                  </a:cubicBezTo>
                  <a:cubicBezTo>
                    <a:pt x="134" y="180"/>
                    <a:pt x="131" y="181"/>
                    <a:pt x="128" y="183"/>
                  </a:cubicBezTo>
                  <a:cubicBezTo>
                    <a:pt x="123" y="185"/>
                    <a:pt x="119" y="189"/>
                    <a:pt x="114" y="190"/>
                  </a:cubicBezTo>
                  <a:cubicBezTo>
                    <a:pt x="94" y="197"/>
                    <a:pt x="69" y="188"/>
                    <a:pt x="59" y="170"/>
                  </a:cubicBezTo>
                  <a:cubicBezTo>
                    <a:pt x="56" y="165"/>
                    <a:pt x="54" y="164"/>
                    <a:pt x="49" y="166"/>
                  </a:cubicBezTo>
                  <a:cubicBezTo>
                    <a:pt x="38" y="170"/>
                    <a:pt x="27" y="168"/>
                    <a:pt x="18" y="161"/>
                  </a:cubicBezTo>
                  <a:cubicBezTo>
                    <a:pt x="14" y="159"/>
                    <a:pt x="11" y="158"/>
                    <a:pt x="7" y="157"/>
                  </a:cubicBezTo>
                  <a:cubicBezTo>
                    <a:pt x="6" y="160"/>
                    <a:pt x="9" y="161"/>
                    <a:pt x="10" y="162"/>
                  </a:cubicBezTo>
                  <a:cubicBezTo>
                    <a:pt x="11" y="164"/>
                    <a:pt x="12" y="167"/>
                    <a:pt x="10" y="169"/>
                  </a:cubicBezTo>
                  <a:cubicBezTo>
                    <a:pt x="7" y="170"/>
                    <a:pt x="6" y="168"/>
                    <a:pt x="4" y="167"/>
                  </a:cubicBezTo>
                  <a:cubicBezTo>
                    <a:pt x="2" y="164"/>
                    <a:pt x="0" y="162"/>
                    <a:pt x="0" y="159"/>
                  </a:cubicBezTo>
                  <a:cubicBezTo>
                    <a:pt x="0" y="146"/>
                    <a:pt x="0" y="134"/>
                    <a:pt x="2" y="122"/>
                  </a:cubicBezTo>
                  <a:cubicBezTo>
                    <a:pt x="4" y="110"/>
                    <a:pt x="9" y="98"/>
                    <a:pt x="16" y="88"/>
                  </a:cubicBezTo>
                  <a:cubicBezTo>
                    <a:pt x="17" y="87"/>
                    <a:pt x="17" y="86"/>
                    <a:pt x="17" y="85"/>
                  </a:cubicBezTo>
                  <a:cubicBezTo>
                    <a:pt x="24" y="75"/>
                    <a:pt x="32" y="69"/>
                    <a:pt x="44" y="68"/>
                  </a:cubicBezTo>
                  <a:cubicBezTo>
                    <a:pt x="59" y="66"/>
                    <a:pt x="71" y="73"/>
                    <a:pt x="81" y="83"/>
                  </a:cubicBezTo>
                  <a:cubicBezTo>
                    <a:pt x="82" y="83"/>
                    <a:pt x="83" y="85"/>
                    <a:pt x="85" y="84"/>
                  </a:cubicBezTo>
                  <a:cubicBezTo>
                    <a:pt x="91" y="83"/>
                    <a:pt x="98" y="85"/>
                    <a:pt x="104" y="84"/>
                  </a:cubicBezTo>
                  <a:cubicBezTo>
                    <a:pt x="106" y="86"/>
                    <a:pt x="108" y="87"/>
                    <a:pt x="111" y="88"/>
                  </a:cubicBezTo>
                  <a:cubicBezTo>
                    <a:pt x="119" y="90"/>
                    <a:pt x="125" y="93"/>
                    <a:pt x="130" y="98"/>
                  </a:cubicBezTo>
                  <a:cubicBezTo>
                    <a:pt x="132" y="101"/>
                    <a:pt x="133" y="104"/>
                    <a:pt x="135" y="107"/>
                  </a:cubicBezTo>
                  <a:cubicBezTo>
                    <a:pt x="140" y="102"/>
                    <a:pt x="145" y="100"/>
                    <a:pt x="152" y="98"/>
                  </a:cubicBezTo>
                  <a:cubicBezTo>
                    <a:pt x="159" y="101"/>
                    <a:pt x="167" y="101"/>
                    <a:pt x="173" y="106"/>
                  </a:cubicBezTo>
                  <a:cubicBezTo>
                    <a:pt x="173" y="102"/>
                    <a:pt x="170" y="101"/>
                    <a:pt x="168" y="100"/>
                  </a:cubicBezTo>
                  <a:cubicBezTo>
                    <a:pt x="164" y="97"/>
                    <a:pt x="162" y="92"/>
                    <a:pt x="161" y="87"/>
                  </a:cubicBezTo>
                  <a:cubicBezTo>
                    <a:pt x="161" y="77"/>
                    <a:pt x="160" y="68"/>
                    <a:pt x="161" y="59"/>
                  </a:cubicBezTo>
                  <a:cubicBezTo>
                    <a:pt x="162" y="47"/>
                    <a:pt x="166" y="35"/>
                    <a:pt x="172" y="24"/>
                  </a:cubicBezTo>
                  <a:cubicBezTo>
                    <a:pt x="175" y="20"/>
                    <a:pt x="177" y="16"/>
                    <a:pt x="181" y="13"/>
                  </a:cubicBezTo>
                  <a:cubicBezTo>
                    <a:pt x="184" y="10"/>
                    <a:pt x="187" y="8"/>
                    <a:pt x="190" y="8"/>
                  </a:cubicBezTo>
                  <a:cubicBezTo>
                    <a:pt x="200" y="12"/>
                    <a:pt x="204" y="20"/>
                    <a:pt x="208" y="28"/>
                  </a:cubicBezTo>
                  <a:cubicBezTo>
                    <a:pt x="214" y="41"/>
                    <a:pt x="218" y="54"/>
                    <a:pt x="220" y="68"/>
                  </a:cubicBezTo>
                  <a:cubicBezTo>
                    <a:pt x="221" y="80"/>
                    <a:pt x="217" y="89"/>
                    <a:pt x="207" y="97"/>
                  </a:cubicBezTo>
                  <a:cubicBezTo>
                    <a:pt x="202" y="101"/>
                    <a:pt x="201" y="107"/>
                    <a:pt x="203" y="113"/>
                  </a:cubicBezTo>
                  <a:cubicBezTo>
                    <a:pt x="207" y="129"/>
                    <a:pt x="215" y="143"/>
                    <a:pt x="228" y="154"/>
                  </a:cubicBezTo>
                  <a:cubicBezTo>
                    <a:pt x="237" y="160"/>
                    <a:pt x="255" y="159"/>
                    <a:pt x="262" y="151"/>
                  </a:cubicBezTo>
                  <a:cubicBezTo>
                    <a:pt x="264" y="149"/>
                    <a:pt x="265" y="147"/>
                    <a:pt x="266" y="146"/>
                  </a:cubicBezTo>
                  <a:cubicBezTo>
                    <a:pt x="269" y="143"/>
                    <a:pt x="272" y="143"/>
                    <a:pt x="276" y="145"/>
                  </a:cubicBezTo>
                  <a:cubicBezTo>
                    <a:pt x="290" y="155"/>
                    <a:pt x="311" y="152"/>
                    <a:pt x="324" y="142"/>
                  </a:cubicBezTo>
                  <a:cubicBezTo>
                    <a:pt x="333" y="135"/>
                    <a:pt x="338" y="126"/>
                    <a:pt x="341" y="116"/>
                  </a:cubicBezTo>
                  <a:cubicBezTo>
                    <a:pt x="342" y="112"/>
                    <a:pt x="344" y="109"/>
                    <a:pt x="349" y="109"/>
                  </a:cubicBezTo>
                  <a:cubicBezTo>
                    <a:pt x="363" y="109"/>
                    <a:pt x="375" y="103"/>
                    <a:pt x="386" y="95"/>
                  </a:cubicBezTo>
                  <a:cubicBezTo>
                    <a:pt x="389" y="93"/>
                    <a:pt x="392" y="90"/>
                    <a:pt x="395" y="87"/>
                  </a:cubicBezTo>
                  <a:cubicBezTo>
                    <a:pt x="396" y="87"/>
                    <a:pt x="397" y="86"/>
                    <a:pt x="398" y="85"/>
                  </a:cubicBezTo>
                  <a:cubicBezTo>
                    <a:pt x="402" y="75"/>
                    <a:pt x="410" y="67"/>
                    <a:pt x="411" y="57"/>
                  </a:cubicBezTo>
                  <a:cubicBezTo>
                    <a:pt x="412" y="50"/>
                    <a:pt x="415" y="46"/>
                    <a:pt x="421" y="43"/>
                  </a:cubicBezTo>
                  <a:cubicBezTo>
                    <a:pt x="434" y="37"/>
                    <a:pt x="439" y="25"/>
                    <a:pt x="434" y="12"/>
                  </a:cubicBezTo>
                  <a:cubicBezTo>
                    <a:pt x="433" y="8"/>
                    <a:pt x="430" y="4"/>
                    <a:pt x="433" y="0"/>
                  </a:cubicBezTo>
                  <a:cubicBezTo>
                    <a:pt x="436" y="0"/>
                    <a:pt x="437" y="3"/>
                    <a:pt x="438" y="5"/>
                  </a:cubicBezTo>
                  <a:cubicBezTo>
                    <a:pt x="441" y="11"/>
                    <a:pt x="442" y="17"/>
                    <a:pt x="441" y="24"/>
                  </a:cubicBezTo>
                  <a:cubicBezTo>
                    <a:pt x="440" y="32"/>
                    <a:pt x="442" y="34"/>
                    <a:pt x="450" y="32"/>
                  </a:cubicBezTo>
                  <a:cubicBezTo>
                    <a:pt x="458" y="32"/>
                    <a:pt x="466" y="30"/>
                    <a:pt x="472" y="26"/>
                  </a:cubicBezTo>
                  <a:cubicBezTo>
                    <a:pt x="475" y="24"/>
                    <a:pt x="477" y="23"/>
                    <a:pt x="480" y="25"/>
                  </a:cubicBezTo>
                  <a:cubicBezTo>
                    <a:pt x="482" y="27"/>
                    <a:pt x="479" y="29"/>
                    <a:pt x="479" y="31"/>
                  </a:cubicBezTo>
                  <a:cubicBezTo>
                    <a:pt x="478" y="32"/>
                    <a:pt x="478" y="33"/>
                    <a:pt x="477" y="34"/>
                  </a:cubicBezTo>
                  <a:close/>
                </a:path>
              </a:pathLst>
            </a:custGeom>
            <a:solidFill>
              <a:srgbClr val="0D92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20" name="Freeform 31">
              <a:extLst>
                <a:ext uri="{FF2B5EF4-FFF2-40B4-BE49-F238E27FC236}">
                  <a16:creationId xmlns:a16="http://schemas.microsoft.com/office/drawing/2014/main" id="{71CCA8E2-E499-49BF-8EB9-40F99FEC5EB4}"/>
                </a:ext>
              </a:extLst>
            </p:cNvPr>
            <p:cNvSpPr>
              <a:spLocks/>
            </p:cNvSpPr>
            <p:nvPr/>
          </p:nvSpPr>
          <p:spPr bwMode="auto">
            <a:xfrm>
              <a:off x="804" y="2492"/>
              <a:ext cx="385" cy="503"/>
            </a:xfrm>
            <a:custGeom>
              <a:avLst/>
              <a:gdLst>
                <a:gd name="T0" fmla="*/ 213 w 314"/>
                <a:gd name="T1" fmla="*/ 0 h 410"/>
                <a:gd name="T2" fmla="*/ 242 w 314"/>
                <a:gd name="T3" fmla="*/ 7 h 410"/>
                <a:gd name="T4" fmla="*/ 265 w 314"/>
                <a:gd name="T5" fmla="*/ 43 h 410"/>
                <a:gd name="T6" fmla="*/ 265 w 314"/>
                <a:gd name="T7" fmla="*/ 77 h 410"/>
                <a:gd name="T8" fmla="*/ 275 w 314"/>
                <a:gd name="T9" fmla="*/ 98 h 410"/>
                <a:gd name="T10" fmla="*/ 300 w 314"/>
                <a:gd name="T11" fmla="*/ 124 h 410"/>
                <a:gd name="T12" fmla="*/ 293 w 314"/>
                <a:gd name="T13" fmla="*/ 177 h 410"/>
                <a:gd name="T14" fmla="*/ 262 w 314"/>
                <a:gd name="T15" fmla="*/ 196 h 410"/>
                <a:gd name="T16" fmla="*/ 254 w 314"/>
                <a:gd name="T17" fmla="*/ 200 h 410"/>
                <a:gd name="T18" fmla="*/ 275 w 314"/>
                <a:gd name="T19" fmla="*/ 208 h 410"/>
                <a:gd name="T20" fmla="*/ 293 w 314"/>
                <a:gd name="T21" fmla="*/ 260 h 410"/>
                <a:gd name="T22" fmla="*/ 258 w 314"/>
                <a:gd name="T23" fmla="*/ 296 h 410"/>
                <a:gd name="T24" fmla="*/ 248 w 314"/>
                <a:gd name="T25" fmla="*/ 297 h 410"/>
                <a:gd name="T26" fmla="*/ 243 w 314"/>
                <a:gd name="T27" fmla="*/ 302 h 410"/>
                <a:gd name="T28" fmla="*/ 145 w 314"/>
                <a:gd name="T29" fmla="*/ 377 h 410"/>
                <a:gd name="T30" fmla="*/ 117 w 314"/>
                <a:gd name="T31" fmla="*/ 358 h 410"/>
                <a:gd name="T32" fmla="*/ 115 w 314"/>
                <a:gd name="T33" fmla="*/ 359 h 410"/>
                <a:gd name="T34" fmla="*/ 52 w 314"/>
                <a:gd name="T35" fmla="*/ 407 h 410"/>
                <a:gd name="T36" fmla="*/ 7 w 314"/>
                <a:gd name="T37" fmla="*/ 404 h 410"/>
                <a:gd name="T38" fmla="*/ 2 w 314"/>
                <a:gd name="T39" fmla="*/ 400 h 410"/>
                <a:gd name="T40" fmla="*/ 0 w 314"/>
                <a:gd name="T41" fmla="*/ 352 h 410"/>
                <a:gd name="T42" fmla="*/ 28 w 314"/>
                <a:gd name="T43" fmla="*/ 269 h 410"/>
                <a:gd name="T44" fmla="*/ 51 w 314"/>
                <a:gd name="T45" fmla="*/ 250 h 410"/>
                <a:gd name="T46" fmla="*/ 56 w 314"/>
                <a:gd name="T47" fmla="*/ 255 h 410"/>
                <a:gd name="T48" fmla="*/ 53 w 314"/>
                <a:gd name="T49" fmla="*/ 267 h 410"/>
                <a:gd name="T50" fmla="*/ 97 w 314"/>
                <a:gd name="T51" fmla="*/ 318 h 410"/>
                <a:gd name="T52" fmla="*/ 104 w 314"/>
                <a:gd name="T53" fmla="*/ 319 h 410"/>
                <a:gd name="T54" fmla="*/ 101 w 314"/>
                <a:gd name="T55" fmla="*/ 322 h 410"/>
                <a:gd name="T56" fmla="*/ 94 w 314"/>
                <a:gd name="T57" fmla="*/ 323 h 410"/>
                <a:gd name="T58" fmla="*/ 105 w 314"/>
                <a:gd name="T59" fmla="*/ 329 h 410"/>
                <a:gd name="T60" fmla="*/ 135 w 314"/>
                <a:gd name="T61" fmla="*/ 325 h 410"/>
                <a:gd name="T62" fmla="*/ 138 w 314"/>
                <a:gd name="T63" fmla="*/ 324 h 410"/>
                <a:gd name="T64" fmla="*/ 139 w 314"/>
                <a:gd name="T65" fmla="*/ 329 h 410"/>
                <a:gd name="T66" fmla="*/ 161 w 314"/>
                <a:gd name="T67" fmla="*/ 351 h 410"/>
                <a:gd name="T68" fmla="*/ 182 w 314"/>
                <a:gd name="T69" fmla="*/ 349 h 410"/>
                <a:gd name="T70" fmla="*/ 186 w 314"/>
                <a:gd name="T71" fmla="*/ 346 h 410"/>
                <a:gd name="T72" fmla="*/ 198 w 314"/>
                <a:gd name="T73" fmla="*/ 314 h 410"/>
                <a:gd name="T74" fmla="*/ 201 w 314"/>
                <a:gd name="T75" fmla="*/ 295 h 410"/>
                <a:gd name="T76" fmla="*/ 218 w 314"/>
                <a:gd name="T77" fmla="*/ 276 h 410"/>
                <a:gd name="T78" fmla="*/ 241 w 314"/>
                <a:gd name="T79" fmla="*/ 265 h 410"/>
                <a:gd name="T80" fmla="*/ 247 w 314"/>
                <a:gd name="T81" fmla="*/ 241 h 410"/>
                <a:gd name="T82" fmla="*/ 237 w 314"/>
                <a:gd name="T83" fmla="*/ 230 h 410"/>
                <a:gd name="T84" fmla="*/ 215 w 314"/>
                <a:gd name="T85" fmla="*/ 232 h 410"/>
                <a:gd name="T86" fmla="*/ 192 w 314"/>
                <a:gd name="T87" fmla="*/ 264 h 410"/>
                <a:gd name="T88" fmla="*/ 176 w 314"/>
                <a:gd name="T89" fmla="*/ 283 h 410"/>
                <a:gd name="T90" fmla="*/ 170 w 314"/>
                <a:gd name="T91" fmla="*/ 286 h 410"/>
                <a:gd name="T92" fmla="*/ 173 w 314"/>
                <a:gd name="T93" fmla="*/ 279 h 410"/>
                <a:gd name="T94" fmla="*/ 179 w 314"/>
                <a:gd name="T95" fmla="*/ 271 h 410"/>
                <a:gd name="T96" fmla="*/ 177 w 314"/>
                <a:gd name="T97" fmla="*/ 264 h 410"/>
                <a:gd name="T98" fmla="*/ 187 w 314"/>
                <a:gd name="T99" fmla="*/ 251 h 410"/>
                <a:gd name="T100" fmla="*/ 192 w 314"/>
                <a:gd name="T101" fmla="*/ 246 h 410"/>
                <a:gd name="T102" fmla="*/ 196 w 314"/>
                <a:gd name="T103" fmla="*/ 246 h 410"/>
                <a:gd name="T104" fmla="*/ 210 w 314"/>
                <a:gd name="T105" fmla="*/ 229 h 410"/>
                <a:gd name="T106" fmla="*/ 212 w 314"/>
                <a:gd name="T107" fmla="*/ 223 h 410"/>
                <a:gd name="T108" fmla="*/ 200 w 314"/>
                <a:gd name="T109" fmla="*/ 198 h 410"/>
                <a:gd name="T110" fmla="*/ 197 w 314"/>
                <a:gd name="T111" fmla="*/ 179 h 410"/>
                <a:gd name="T112" fmla="*/ 210 w 314"/>
                <a:gd name="T113" fmla="*/ 154 h 410"/>
                <a:gd name="T114" fmla="*/ 211 w 314"/>
                <a:gd name="T115" fmla="*/ 151 h 410"/>
                <a:gd name="T116" fmla="*/ 228 w 314"/>
                <a:gd name="T117" fmla="*/ 65 h 410"/>
                <a:gd name="T118" fmla="*/ 223 w 314"/>
                <a:gd name="T119" fmla="*/ 37 h 410"/>
                <a:gd name="T120" fmla="*/ 221 w 314"/>
                <a:gd name="T121" fmla="*/ 32 h 410"/>
                <a:gd name="T122" fmla="*/ 208 w 314"/>
                <a:gd name="T123" fmla="*/ 6 h 410"/>
                <a:gd name="T124" fmla="*/ 213 w 314"/>
                <a:gd name="T125" fmla="*/ 0 h 4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14" h="410">
                  <a:moveTo>
                    <a:pt x="213" y="0"/>
                  </a:moveTo>
                  <a:cubicBezTo>
                    <a:pt x="223" y="0"/>
                    <a:pt x="233" y="2"/>
                    <a:pt x="242" y="7"/>
                  </a:cubicBezTo>
                  <a:cubicBezTo>
                    <a:pt x="256" y="15"/>
                    <a:pt x="264" y="27"/>
                    <a:pt x="265" y="43"/>
                  </a:cubicBezTo>
                  <a:cubicBezTo>
                    <a:pt x="265" y="55"/>
                    <a:pt x="265" y="66"/>
                    <a:pt x="265" y="77"/>
                  </a:cubicBezTo>
                  <a:cubicBezTo>
                    <a:pt x="264" y="86"/>
                    <a:pt x="267" y="93"/>
                    <a:pt x="275" y="98"/>
                  </a:cubicBezTo>
                  <a:cubicBezTo>
                    <a:pt x="284" y="106"/>
                    <a:pt x="293" y="114"/>
                    <a:pt x="300" y="124"/>
                  </a:cubicBezTo>
                  <a:cubicBezTo>
                    <a:pt x="314" y="143"/>
                    <a:pt x="311" y="162"/>
                    <a:pt x="293" y="177"/>
                  </a:cubicBezTo>
                  <a:cubicBezTo>
                    <a:pt x="284" y="185"/>
                    <a:pt x="273" y="191"/>
                    <a:pt x="262" y="196"/>
                  </a:cubicBezTo>
                  <a:cubicBezTo>
                    <a:pt x="260" y="198"/>
                    <a:pt x="258" y="199"/>
                    <a:pt x="254" y="200"/>
                  </a:cubicBezTo>
                  <a:cubicBezTo>
                    <a:pt x="262" y="202"/>
                    <a:pt x="269" y="204"/>
                    <a:pt x="275" y="208"/>
                  </a:cubicBezTo>
                  <a:cubicBezTo>
                    <a:pt x="292" y="221"/>
                    <a:pt x="297" y="239"/>
                    <a:pt x="293" y="260"/>
                  </a:cubicBezTo>
                  <a:cubicBezTo>
                    <a:pt x="289" y="279"/>
                    <a:pt x="277" y="291"/>
                    <a:pt x="258" y="296"/>
                  </a:cubicBezTo>
                  <a:cubicBezTo>
                    <a:pt x="255" y="297"/>
                    <a:pt x="251" y="297"/>
                    <a:pt x="248" y="297"/>
                  </a:cubicBezTo>
                  <a:cubicBezTo>
                    <a:pt x="244" y="297"/>
                    <a:pt x="243" y="298"/>
                    <a:pt x="243" y="302"/>
                  </a:cubicBezTo>
                  <a:cubicBezTo>
                    <a:pt x="249" y="358"/>
                    <a:pt x="191" y="394"/>
                    <a:pt x="145" y="377"/>
                  </a:cubicBezTo>
                  <a:cubicBezTo>
                    <a:pt x="134" y="373"/>
                    <a:pt x="125" y="366"/>
                    <a:pt x="117" y="358"/>
                  </a:cubicBezTo>
                  <a:cubicBezTo>
                    <a:pt x="116" y="358"/>
                    <a:pt x="116" y="359"/>
                    <a:pt x="115" y="359"/>
                  </a:cubicBezTo>
                  <a:cubicBezTo>
                    <a:pt x="105" y="390"/>
                    <a:pt x="81" y="402"/>
                    <a:pt x="52" y="407"/>
                  </a:cubicBezTo>
                  <a:cubicBezTo>
                    <a:pt x="37" y="410"/>
                    <a:pt x="21" y="409"/>
                    <a:pt x="7" y="404"/>
                  </a:cubicBezTo>
                  <a:cubicBezTo>
                    <a:pt x="4" y="404"/>
                    <a:pt x="2" y="403"/>
                    <a:pt x="2" y="400"/>
                  </a:cubicBezTo>
                  <a:cubicBezTo>
                    <a:pt x="4" y="384"/>
                    <a:pt x="0" y="368"/>
                    <a:pt x="0" y="352"/>
                  </a:cubicBezTo>
                  <a:cubicBezTo>
                    <a:pt x="1" y="321"/>
                    <a:pt x="8" y="293"/>
                    <a:pt x="28" y="269"/>
                  </a:cubicBezTo>
                  <a:cubicBezTo>
                    <a:pt x="35" y="261"/>
                    <a:pt x="41" y="254"/>
                    <a:pt x="51" y="250"/>
                  </a:cubicBezTo>
                  <a:cubicBezTo>
                    <a:pt x="55" y="249"/>
                    <a:pt x="57" y="251"/>
                    <a:pt x="56" y="255"/>
                  </a:cubicBezTo>
                  <a:cubicBezTo>
                    <a:pt x="55" y="259"/>
                    <a:pt x="54" y="263"/>
                    <a:pt x="53" y="267"/>
                  </a:cubicBezTo>
                  <a:cubicBezTo>
                    <a:pt x="51" y="292"/>
                    <a:pt x="71" y="317"/>
                    <a:pt x="97" y="318"/>
                  </a:cubicBezTo>
                  <a:cubicBezTo>
                    <a:pt x="100" y="318"/>
                    <a:pt x="102" y="318"/>
                    <a:pt x="104" y="319"/>
                  </a:cubicBezTo>
                  <a:cubicBezTo>
                    <a:pt x="105" y="322"/>
                    <a:pt x="103" y="322"/>
                    <a:pt x="101" y="322"/>
                  </a:cubicBezTo>
                  <a:cubicBezTo>
                    <a:pt x="99" y="323"/>
                    <a:pt x="97" y="322"/>
                    <a:pt x="94" y="323"/>
                  </a:cubicBezTo>
                  <a:cubicBezTo>
                    <a:pt x="97" y="326"/>
                    <a:pt x="100" y="329"/>
                    <a:pt x="105" y="329"/>
                  </a:cubicBezTo>
                  <a:cubicBezTo>
                    <a:pt x="115" y="331"/>
                    <a:pt x="126" y="331"/>
                    <a:pt x="135" y="325"/>
                  </a:cubicBezTo>
                  <a:cubicBezTo>
                    <a:pt x="136" y="324"/>
                    <a:pt x="137" y="324"/>
                    <a:pt x="138" y="324"/>
                  </a:cubicBezTo>
                  <a:cubicBezTo>
                    <a:pt x="139" y="326"/>
                    <a:pt x="139" y="327"/>
                    <a:pt x="139" y="329"/>
                  </a:cubicBezTo>
                  <a:cubicBezTo>
                    <a:pt x="140" y="341"/>
                    <a:pt x="149" y="350"/>
                    <a:pt x="161" y="351"/>
                  </a:cubicBezTo>
                  <a:cubicBezTo>
                    <a:pt x="168" y="352"/>
                    <a:pt x="175" y="351"/>
                    <a:pt x="182" y="349"/>
                  </a:cubicBezTo>
                  <a:cubicBezTo>
                    <a:pt x="184" y="349"/>
                    <a:pt x="185" y="347"/>
                    <a:pt x="186" y="346"/>
                  </a:cubicBezTo>
                  <a:cubicBezTo>
                    <a:pt x="194" y="337"/>
                    <a:pt x="196" y="326"/>
                    <a:pt x="198" y="314"/>
                  </a:cubicBezTo>
                  <a:cubicBezTo>
                    <a:pt x="199" y="308"/>
                    <a:pt x="199" y="301"/>
                    <a:pt x="201" y="295"/>
                  </a:cubicBezTo>
                  <a:cubicBezTo>
                    <a:pt x="203" y="285"/>
                    <a:pt x="210" y="280"/>
                    <a:pt x="218" y="276"/>
                  </a:cubicBezTo>
                  <a:cubicBezTo>
                    <a:pt x="226" y="272"/>
                    <a:pt x="233" y="269"/>
                    <a:pt x="241" y="265"/>
                  </a:cubicBezTo>
                  <a:cubicBezTo>
                    <a:pt x="249" y="260"/>
                    <a:pt x="252" y="250"/>
                    <a:pt x="247" y="241"/>
                  </a:cubicBezTo>
                  <a:cubicBezTo>
                    <a:pt x="244" y="237"/>
                    <a:pt x="241" y="233"/>
                    <a:pt x="237" y="230"/>
                  </a:cubicBezTo>
                  <a:cubicBezTo>
                    <a:pt x="230" y="224"/>
                    <a:pt x="221" y="226"/>
                    <a:pt x="215" y="232"/>
                  </a:cubicBezTo>
                  <a:cubicBezTo>
                    <a:pt x="207" y="242"/>
                    <a:pt x="200" y="253"/>
                    <a:pt x="192" y="264"/>
                  </a:cubicBezTo>
                  <a:cubicBezTo>
                    <a:pt x="187" y="270"/>
                    <a:pt x="184" y="279"/>
                    <a:pt x="176" y="283"/>
                  </a:cubicBezTo>
                  <a:cubicBezTo>
                    <a:pt x="174" y="284"/>
                    <a:pt x="173" y="286"/>
                    <a:pt x="170" y="286"/>
                  </a:cubicBezTo>
                  <a:cubicBezTo>
                    <a:pt x="168" y="282"/>
                    <a:pt x="171" y="280"/>
                    <a:pt x="173" y="279"/>
                  </a:cubicBezTo>
                  <a:cubicBezTo>
                    <a:pt x="175" y="276"/>
                    <a:pt x="177" y="274"/>
                    <a:pt x="179" y="271"/>
                  </a:cubicBezTo>
                  <a:cubicBezTo>
                    <a:pt x="181" y="268"/>
                    <a:pt x="180" y="266"/>
                    <a:pt x="177" y="264"/>
                  </a:cubicBezTo>
                  <a:cubicBezTo>
                    <a:pt x="178" y="258"/>
                    <a:pt x="183" y="255"/>
                    <a:pt x="187" y="251"/>
                  </a:cubicBezTo>
                  <a:cubicBezTo>
                    <a:pt x="188" y="249"/>
                    <a:pt x="188" y="245"/>
                    <a:pt x="192" y="246"/>
                  </a:cubicBezTo>
                  <a:cubicBezTo>
                    <a:pt x="194" y="247"/>
                    <a:pt x="195" y="248"/>
                    <a:pt x="196" y="246"/>
                  </a:cubicBezTo>
                  <a:cubicBezTo>
                    <a:pt x="200" y="240"/>
                    <a:pt x="204" y="234"/>
                    <a:pt x="210" y="229"/>
                  </a:cubicBezTo>
                  <a:cubicBezTo>
                    <a:pt x="212" y="228"/>
                    <a:pt x="212" y="225"/>
                    <a:pt x="212" y="223"/>
                  </a:cubicBezTo>
                  <a:cubicBezTo>
                    <a:pt x="210" y="214"/>
                    <a:pt x="208" y="205"/>
                    <a:pt x="200" y="198"/>
                  </a:cubicBezTo>
                  <a:cubicBezTo>
                    <a:pt x="192" y="191"/>
                    <a:pt x="191" y="190"/>
                    <a:pt x="197" y="179"/>
                  </a:cubicBezTo>
                  <a:cubicBezTo>
                    <a:pt x="202" y="171"/>
                    <a:pt x="207" y="163"/>
                    <a:pt x="210" y="154"/>
                  </a:cubicBezTo>
                  <a:cubicBezTo>
                    <a:pt x="210" y="153"/>
                    <a:pt x="211" y="152"/>
                    <a:pt x="211" y="151"/>
                  </a:cubicBezTo>
                  <a:cubicBezTo>
                    <a:pt x="227" y="125"/>
                    <a:pt x="230" y="96"/>
                    <a:pt x="228" y="65"/>
                  </a:cubicBezTo>
                  <a:cubicBezTo>
                    <a:pt x="227" y="56"/>
                    <a:pt x="225" y="47"/>
                    <a:pt x="223" y="37"/>
                  </a:cubicBezTo>
                  <a:cubicBezTo>
                    <a:pt x="223" y="36"/>
                    <a:pt x="223" y="34"/>
                    <a:pt x="221" y="32"/>
                  </a:cubicBezTo>
                  <a:cubicBezTo>
                    <a:pt x="213" y="25"/>
                    <a:pt x="214" y="14"/>
                    <a:pt x="208" y="6"/>
                  </a:cubicBezTo>
                  <a:cubicBezTo>
                    <a:pt x="206" y="2"/>
                    <a:pt x="211" y="1"/>
                    <a:pt x="213" y="0"/>
                  </a:cubicBezTo>
                  <a:close/>
                </a:path>
              </a:pathLst>
            </a:custGeom>
            <a:solidFill>
              <a:srgbClr val="0A71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21" name="Freeform 32">
              <a:extLst>
                <a:ext uri="{FF2B5EF4-FFF2-40B4-BE49-F238E27FC236}">
                  <a16:creationId xmlns:a16="http://schemas.microsoft.com/office/drawing/2014/main" id="{5EE68DA4-C1AB-4A07-8938-0D821F2EB98D}"/>
                </a:ext>
              </a:extLst>
            </p:cNvPr>
            <p:cNvSpPr>
              <a:spLocks/>
            </p:cNvSpPr>
            <p:nvPr/>
          </p:nvSpPr>
          <p:spPr bwMode="auto">
            <a:xfrm>
              <a:off x="1508" y="2719"/>
              <a:ext cx="385" cy="374"/>
            </a:xfrm>
            <a:custGeom>
              <a:avLst/>
              <a:gdLst>
                <a:gd name="T0" fmla="*/ 225 w 314"/>
                <a:gd name="T1" fmla="*/ 262 h 305"/>
                <a:gd name="T2" fmla="*/ 185 w 314"/>
                <a:gd name="T3" fmla="*/ 302 h 305"/>
                <a:gd name="T4" fmla="*/ 118 w 314"/>
                <a:gd name="T5" fmla="*/ 284 h 305"/>
                <a:gd name="T6" fmla="*/ 40 w 314"/>
                <a:gd name="T7" fmla="*/ 297 h 305"/>
                <a:gd name="T8" fmla="*/ 6 w 314"/>
                <a:gd name="T9" fmla="*/ 267 h 305"/>
                <a:gd name="T10" fmla="*/ 73 w 314"/>
                <a:gd name="T11" fmla="*/ 254 h 305"/>
                <a:gd name="T12" fmla="*/ 88 w 314"/>
                <a:gd name="T13" fmla="*/ 227 h 305"/>
                <a:gd name="T14" fmla="*/ 113 w 314"/>
                <a:gd name="T15" fmla="*/ 212 h 305"/>
                <a:gd name="T16" fmla="*/ 125 w 314"/>
                <a:gd name="T17" fmla="*/ 159 h 305"/>
                <a:gd name="T18" fmla="*/ 102 w 314"/>
                <a:gd name="T19" fmla="*/ 119 h 305"/>
                <a:gd name="T20" fmla="*/ 98 w 314"/>
                <a:gd name="T21" fmla="*/ 122 h 305"/>
                <a:gd name="T22" fmla="*/ 92 w 314"/>
                <a:gd name="T23" fmla="*/ 165 h 305"/>
                <a:gd name="T24" fmla="*/ 67 w 314"/>
                <a:gd name="T25" fmla="*/ 181 h 305"/>
                <a:gd name="T26" fmla="*/ 30 w 314"/>
                <a:gd name="T27" fmla="*/ 179 h 305"/>
                <a:gd name="T28" fmla="*/ 35 w 314"/>
                <a:gd name="T29" fmla="*/ 167 h 305"/>
                <a:gd name="T30" fmla="*/ 57 w 314"/>
                <a:gd name="T31" fmla="*/ 158 h 305"/>
                <a:gd name="T32" fmla="*/ 69 w 314"/>
                <a:gd name="T33" fmla="*/ 105 h 305"/>
                <a:gd name="T34" fmla="*/ 95 w 314"/>
                <a:gd name="T35" fmla="*/ 82 h 305"/>
                <a:gd name="T36" fmla="*/ 99 w 314"/>
                <a:gd name="T37" fmla="*/ 103 h 305"/>
                <a:gd name="T38" fmla="*/ 107 w 314"/>
                <a:gd name="T39" fmla="*/ 105 h 305"/>
                <a:gd name="T40" fmla="*/ 113 w 314"/>
                <a:gd name="T41" fmla="*/ 10 h 305"/>
                <a:gd name="T42" fmla="*/ 109 w 314"/>
                <a:gd name="T43" fmla="*/ 2 h 305"/>
                <a:gd name="T44" fmla="*/ 125 w 314"/>
                <a:gd name="T45" fmla="*/ 7 h 305"/>
                <a:gd name="T46" fmla="*/ 151 w 314"/>
                <a:gd name="T47" fmla="*/ 7 h 305"/>
                <a:gd name="T48" fmla="*/ 155 w 314"/>
                <a:gd name="T49" fmla="*/ 27 h 305"/>
                <a:gd name="T50" fmla="*/ 162 w 314"/>
                <a:gd name="T51" fmla="*/ 36 h 305"/>
                <a:gd name="T52" fmla="*/ 158 w 314"/>
                <a:gd name="T53" fmla="*/ 66 h 305"/>
                <a:gd name="T54" fmla="*/ 205 w 314"/>
                <a:gd name="T55" fmla="*/ 117 h 305"/>
                <a:gd name="T56" fmla="*/ 228 w 314"/>
                <a:gd name="T57" fmla="*/ 121 h 305"/>
                <a:gd name="T58" fmla="*/ 287 w 314"/>
                <a:gd name="T59" fmla="*/ 130 h 305"/>
                <a:gd name="T60" fmla="*/ 313 w 314"/>
                <a:gd name="T61" fmla="*/ 123 h 305"/>
                <a:gd name="T62" fmla="*/ 296 w 314"/>
                <a:gd name="T63" fmla="*/ 162 h 305"/>
                <a:gd name="T64" fmla="*/ 285 w 314"/>
                <a:gd name="T65" fmla="*/ 181 h 305"/>
                <a:gd name="T66" fmla="*/ 248 w 314"/>
                <a:gd name="T67" fmla="*/ 254 h 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14" h="305">
                  <a:moveTo>
                    <a:pt x="233" y="258"/>
                  </a:moveTo>
                  <a:cubicBezTo>
                    <a:pt x="229" y="257"/>
                    <a:pt x="227" y="260"/>
                    <a:pt x="225" y="262"/>
                  </a:cubicBezTo>
                  <a:cubicBezTo>
                    <a:pt x="220" y="267"/>
                    <a:pt x="218" y="274"/>
                    <a:pt x="216" y="280"/>
                  </a:cubicBezTo>
                  <a:cubicBezTo>
                    <a:pt x="210" y="294"/>
                    <a:pt x="199" y="300"/>
                    <a:pt x="185" y="302"/>
                  </a:cubicBezTo>
                  <a:cubicBezTo>
                    <a:pt x="162" y="305"/>
                    <a:pt x="142" y="300"/>
                    <a:pt x="126" y="283"/>
                  </a:cubicBezTo>
                  <a:cubicBezTo>
                    <a:pt x="123" y="280"/>
                    <a:pt x="121" y="280"/>
                    <a:pt x="118" y="284"/>
                  </a:cubicBezTo>
                  <a:cubicBezTo>
                    <a:pt x="110" y="294"/>
                    <a:pt x="100" y="299"/>
                    <a:pt x="88" y="301"/>
                  </a:cubicBezTo>
                  <a:cubicBezTo>
                    <a:pt x="72" y="304"/>
                    <a:pt x="56" y="303"/>
                    <a:pt x="40" y="297"/>
                  </a:cubicBezTo>
                  <a:cubicBezTo>
                    <a:pt x="24" y="292"/>
                    <a:pt x="10" y="284"/>
                    <a:pt x="0" y="270"/>
                  </a:cubicBezTo>
                  <a:cubicBezTo>
                    <a:pt x="0" y="266"/>
                    <a:pt x="4" y="267"/>
                    <a:pt x="6" y="267"/>
                  </a:cubicBezTo>
                  <a:cubicBezTo>
                    <a:pt x="22" y="270"/>
                    <a:pt x="38" y="267"/>
                    <a:pt x="54" y="265"/>
                  </a:cubicBezTo>
                  <a:cubicBezTo>
                    <a:pt x="61" y="264"/>
                    <a:pt x="67" y="259"/>
                    <a:pt x="73" y="254"/>
                  </a:cubicBezTo>
                  <a:cubicBezTo>
                    <a:pt x="76" y="251"/>
                    <a:pt x="75" y="244"/>
                    <a:pt x="75" y="239"/>
                  </a:cubicBezTo>
                  <a:cubicBezTo>
                    <a:pt x="76" y="228"/>
                    <a:pt x="77" y="226"/>
                    <a:pt x="88" y="227"/>
                  </a:cubicBezTo>
                  <a:cubicBezTo>
                    <a:pt x="98" y="227"/>
                    <a:pt x="104" y="220"/>
                    <a:pt x="112" y="215"/>
                  </a:cubicBezTo>
                  <a:cubicBezTo>
                    <a:pt x="113" y="215"/>
                    <a:pt x="113" y="213"/>
                    <a:pt x="113" y="212"/>
                  </a:cubicBezTo>
                  <a:cubicBezTo>
                    <a:pt x="113" y="204"/>
                    <a:pt x="116" y="197"/>
                    <a:pt x="116" y="190"/>
                  </a:cubicBezTo>
                  <a:cubicBezTo>
                    <a:pt x="116" y="179"/>
                    <a:pt x="120" y="169"/>
                    <a:pt x="125" y="159"/>
                  </a:cubicBezTo>
                  <a:cubicBezTo>
                    <a:pt x="131" y="147"/>
                    <a:pt x="130" y="134"/>
                    <a:pt x="117" y="127"/>
                  </a:cubicBezTo>
                  <a:cubicBezTo>
                    <a:pt x="112" y="125"/>
                    <a:pt x="107" y="122"/>
                    <a:pt x="102" y="119"/>
                  </a:cubicBezTo>
                  <a:cubicBezTo>
                    <a:pt x="101" y="119"/>
                    <a:pt x="100" y="118"/>
                    <a:pt x="99" y="118"/>
                  </a:cubicBezTo>
                  <a:cubicBezTo>
                    <a:pt x="97" y="119"/>
                    <a:pt x="98" y="121"/>
                    <a:pt x="98" y="122"/>
                  </a:cubicBezTo>
                  <a:cubicBezTo>
                    <a:pt x="98" y="123"/>
                    <a:pt x="99" y="124"/>
                    <a:pt x="99" y="125"/>
                  </a:cubicBezTo>
                  <a:cubicBezTo>
                    <a:pt x="105" y="140"/>
                    <a:pt x="103" y="153"/>
                    <a:pt x="92" y="165"/>
                  </a:cubicBezTo>
                  <a:cubicBezTo>
                    <a:pt x="89" y="168"/>
                    <a:pt x="86" y="170"/>
                    <a:pt x="84" y="173"/>
                  </a:cubicBezTo>
                  <a:cubicBezTo>
                    <a:pt x="79" y="177"/>
                    <a:pt x="74" y="181"/>
                    <a:pt x="67" y="181"/>
                  </a:cubicBezTo>
                  <a:cubicBezTo>
                    <a:pt x="65" y="181"/>
                    <a:pt x="64" y="182"/>
                    <a:pt x="62" y="182"/>
                  </a:cubicBezTo>
                  <a:cubicBezTo>
                    <a:pt x="51" y="188"/>
                    <a:pt x="40" y="183"/>
                    <a:pt x="30" y="179"/>
                  </a:cubicBezTo>
                  <a:cubicBezTo>
                    <a:pt x="26" y="177"/>
                    <a:pt x="23" y="175"/>
                    <a:pt x="25" y="170"/>
                  </a:cubicBezTo>
                  <a:cubicBezTo>
                    <a:pt x="28" y="168"/>
                    <a:pt x="31" y="168"/>
                    <a:pt x="35" y="167"/>
                  </a:cubicBezTo>
                  <a:cubicBezTo>
                    <a:pt x="42" y="167"/>
                    <a:pt x="49" y="164"/>
                    <a:pt x="55" y="160"/>
                  </a:cubicBezTo>
                  <a:cubicBezTo>
                    <a:pt x="56" y="159"/>
                    <a:pt x="57" y="158"/>
                    <a:pt x="57" y="158"/>
                  </a:cubicBezTo>
                  <a:cubicBezTo>
                    <a:pt x="72" y="148"/>
                    <a:pt x="77" y="132"/>
                    <a:pt x="71" y="116"/>
                  </a:cubicBezTo>
                  <a:cubicBezTo>
                    <a:pt x="70" y="113"/>
                    <a:pt x="69" y="109"/>
                    <a:pt x="69" y="105"/>
                  </a:cubicBezTo>
                  <a:cubicBezTo>
                    <a:pt x="69" y="103"/>
                    <a:pt x="70" y="101"/>
                    <a:pt x="72" y="100"/>
                  </a:cubicBezTo>
                  <a:cubicBezTo>
                    <a:pt x="81" y="96"/>
                    <a:pt x="88" y="89"/>
                    <a:pt x="95" y="82"/>
                  </a:cubicBezTo>
                  <a:cubicBezTo>
                    <a:pt x="96" y="81"/>
                    <a:pt x="97" y="79"/>
                    <a:pt x="99" y="81"/>
                  </a:cubicBezTo>
                  <a:cubicBezTo>
                    <a:pt x="98" y="88"/>
                    <a:pt x="100" y="95"/>
                    <a:pt x="99" y="103"/>
                  </a:cubicBezTo>
                  <a:cubicBezTo>
                    <a:pt x="98" y="106"/>
                    <a:pt x="100" y="107"/>
                    <a:pt x="103" y="107"/>
                  </a:cubicBezTo>
                  <a:cubicBezTo>
                    <a:pt x="105" y="106"/>
                    <a:pt x="106" y="106"/>
                    <a:pt x="107" y="105"/>
                  </a:cubicBezTo>
                  <a:cubicBezTo>
                    <a:pt x="127" y="90"/>
                    <a:pt x="137" y="70"/>
                    <a:pt x="133" y="45"/>
                  </a:cubicBezTo>
                  <a:cubicBezTo>
                    <a:pt x="131" y="31"/>
                    <a:pt x="124" y="19"/>
                    <a:pt x="113" y="10"/>
                  </a:cubicBezTo>
                  <a:cubicBezTo>
                    <a:pt x="112" y="9"/>
                    <a:pt x="111" y="9"/>
                    <a:pt x="111" y="8"/>
                  </a:cubicBezTo>
                  <a:cubicBezTo>
                    <a:pt x="109" y="6"/>
                    <a:pt x="107" y="4"/>
                    <a:pt x="109" y="2"/>
                  </a:cubicBezTo>
                  <a:cubicBezTo>
                    <a:pt x="111" y="0"/>
                    <a:pt x="113" y="0"/>
                    <a:pt x="116" y="1"/>
                  </a:cubicBezTo>
                  <a:cubicBezTo>
                    <a:pt x="119" y="3"/>
                    <a:pt x="122" y="5"/>
                    <a:pt x="125" y="7"/>
                  </a:cubicBezTo>
                  <a:cubicBezTo>
                    <a:pt x="131" y="9"/>
                    <a:pt x="138" y="10"/>
                    <a:pt x="144" y="10"/>
                  </a:cubicBezTo>
                  <a:cubicBezTo>
                    <a:pt x="147" y="11"/>
                    <a:pt x="149" y="8"/>
                    <a:pt x="151" y="7"/>
                  </a:cubicBezTo>
                  <a:cubicBezTo>
                    <a:pt x="153" y="9"/>
                    <a:pt x="152" y="11"/>
                    <a:pt x="152" y="13"/>
                  </a:cubicBezTo>
                  <a:cubicBezTo>
                    <a:pt x="151" y="18"/>
                    <a:pt x="152" y="23"/>
                    <a:pt x="155" y="27"/>
                  </a:cubicBezTo>
                  <a:cubicBezTo>
                    <a:pt x="155" y="28"/>
                    <a:pt x="156" y="28"/>
                    <a:pt x="156" y="29"/>
                  </a:cubicBezTo>
                  <a:cubicBezTo>
                    <a:pt x="158" y="32"/>
                    <a:pt x="160" y="34"/>
                    <a:pt x="162" y="36"/>
                  </a:cubicBezTo>
                  <a:cubicBezTo>
                    <a:pt x="165" y="39"/>
                    <a:pt x="167" y="42"/>
                    <a:pt x="166" y="47"/>
                  </a:cubicBezTo>
                  <a:cubicBezTo>
                    <a:pt x="163" y="53"/>
                    <a:pt x="159" y="59"/>
                    <a:pt x="158" y="66"/>
                  </a:cubicBezTo>
                  <a:cubicBezTo>
                    <a:pt x="156" y="78"/>
                    <a:pt x="160" y="87"/>
                    <a:pt x="167" y="95"/>
                  </a:cubicBezTo>
                  <a:cubicBezTo>
                    <a:pt x="177" y="107"/>
                    <a:pt x="190" y="114"/>
                    <a:pt x="205" y="117"/>
                  </a:cubicBezTo>
                  <a:cubicBezTo>
                    <a:pt x="209" y="118"/>
                    <a:pt x="213" y="117"/>
                    <a:pt x="217" y="117"/>
                  </a:cubicBezTo>
                  <a:cubicBezTo>
                    <a:pt x="222" y="115"/>
                    <a:pt x="226" y="117"/>
                    <a:pt x="228" y="121"/>
                  </a:cubicBezTo>
                  <a:cubicBezTo>
                    <a:pt x="235" y="135"/>
                    <a:pt x="254" y="144"/>
                    <a:pt x="271" y="133"/>
                  </a:cubicBezTo>
                  <a:cubicBezTo>
                    <a:pt x="276" y="130"/>
                    <a:pt x="281" y="129"/>
                    <a:pt x="287" y="130"/>
                  </a:cubicBezTo>
                  <a:cubicBezTo>
                    <a:pt x="294" y="132"/>
                    <a:pt x="302" y="130"/>
                    <a:pt x="308" y="125"/>
                  </a:cubicBezTo>
                  <a:cubicBezTo>
                    <a:pt x="309" y="124"/>
                    <a:pt x="311" y="123"/>
                    <a:pt x="313" y="123"/>
                  </a:cubicBezTo>
                  <a:cubicBezTo>
                    <a:pt x="314" y="126"/>
                    <a:pt x="314" y="128"/>
                    <a:pt x="314" y="131"/>
                  </a:cubicBezTo>
                  <a:cubicBezTo>
                    <a:pt x="312" y="143"/>
                    <a:pt x="307" y="154"/>
                    <a:pt x="296" y="162"/>
                  </a:cubicBezTo>
                  <a:cubicBezTo>
                    <a:pt x="293" y="165"/>
                    <a:pt x="290" y="169"/>
                    <a:pt x="286" y="172"/>
                  </a:cubicBezTo>
                  <a:cubicBezTo>
                    <a:pt x="283" y="175"/>
                    <a:pt x="284" y="178"/>
                    <a:pt x="285" y="181"/>
                  </a:cubicBezTo>
                  <a:cubicBezTo>
                    <a:pt x="294" y="198"/>
                    <a:pt x="293" y="214"/>
                    <a:pt x="285" y="230"/>
                  </a:cubicBezTo>
                  <a:cubicBezTo>
                    <a:pt x="277" y="245"/>
                    <a:pt x="265" y="253"/>
                    <a:pt x="248" y="254"/>
                  </a:cubicBezTo>
                  <a:cubicBezTo>
                    <a:pt x="242" y="255"/>
                    <a:pt x="237" y="256"/>
                    <a:pt x="233" y="258"/>
                  </a:cubicBezTo>
                  <a:close/>
                </a:path>
              </a:pathLst>
            </a:custGeom>
            <a:solidFill>
              <a:srgbClr val="0C7C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22" name="Freeform 33">
              <a:extLst>
                <a:ext uri="{FF2B5EF4-FFF2-40B4-BE49-F238E27FC236}">
                  <a16:creationId xmlns:a16="http://schemas.microsoft.com/office/drawing/2014/main" id="{C5A4C830-D8B9-4DAC-8DA7-FE9C3E1D5B9B}"/>
                </a:ext>
              </a:extLst>
            </p:cNvPr>
            <p:cNvSpPr>
              <a:spLocks/>
            </p:cNvSpPr>
            <p:nvPr/>
          </p:nvSpPr>
          <p:spPr bwMode="auto">
            <a:xfrm>
              <a:off x="805" y="3610"/>
              <a:ext cx="284" cy="452"/>
            </a:xfrm>
            <a:custGeom>
              <a:avLst/>
              <a:gdLst>
                <a:gd name="T0" fmla="*/ 9 w 231"/>
                <a:gd name="T1" fmla="*/ 23 h 368"/>
                <a:gd name="T2" fmla="*/ 2 w 231"/>
                <a:gd name="T3" fmla="*/ 19 h 368"/>
                <a:gd name="T4" fmla="*/ 0 w 231"/>
                <a:gd name="T5" fmla="*/ 18 h 368"/>
                <a:gd name="T6" fmla="*/ 2 w 231"/>
                <a:gd name="T7" fmla="*/ 16 h 368"/>
                <a:gd name="T8" fmla="*/ 16 w 231"/>
                <a:gd name="T9" fmla="*/ 16 h 368"/>
                <a:gd name="T10" fmla="*/ 49 w 231"/>
                <a:gd name="T11" fmla="*/ 9 h 368"/>
                <a:gd name="T12" fmla="*/ 64 w 231"/>
                <a:gd name="T13" fmla="*/ 4 h 368"/>
                <a:gd name="T14" fmla="*/ 93 w 231"/>
                <a:gd name="T15" fmla="*/ 2 h 368"/>
                <a:gd name="T16" fmla="*/ 118 w 231"/>
                <a:gd name="T17" fmla="*/ 19 h 368"/>
                <a:gd name="T18" fmla="*/ 120 w 231"/>
                <a:gd name="T19" fmla="*/ 21 h 368"/>
                <a:gd name="T20" fmla="*/ 130 w 231"/>
                <a:gd name="T21" fmla="*/ 55 h 368"/>
                <a:gd name="T22" fmla="*/ 137 w 231"/>
                <a:gd name="T23" fmla="*/ 64 h 368"/>
                <a:gd name="T24" fmla="*/ 174 w 231"/>
                <a:gd name="T25" fmla="*/ 71 h 368"/>
                <a:gd name="T26" fmla="*/ 177 w 231"/>
                <a:gd name="T27" fmla="*/ 79 h 368"/>
                <a:gd name="T28" fmla="*/ 178 w 231"/>
                <a:gd name="T29" fmla="*/ 97 h 368"/>
                <a:gd name="T30" fmla="*/ 193 w 231"/>
                <a:gd name="T31" fmla="*/ 101 h 368"/>
                <a:gd name="T32" fmla="*/ 205 w 231"/>
                <a:gd name="T33" fmla="*/ 108 h 368"/>
                <a:gd name="T34" fmla="*/ 206 w 231"/>
                <a:gd name="T35" fmla="*/ 137 h 368"/>
                <a:gd name="T36" fmla="*/ 198 w 231"/>
                <a:gd name="T37" fmla="*/ 161 h 368"/>
                <a:gd name="T38" fmla="*/ 201 w 231"/>
                <a:gd name="T39" fmla="*/ 171 h 368"/>
                <a:gd name="T40" fmla="*/ 226 w 231"/>
                <a:gd name="T41" fmla="*/ 200 h 368"/>
                <a:gd name="T42" fmla="*/ 220 w 231"/>
                <a:gd name="T43" fmla="*/ 253 h 368"/>
                <a:gd name="T44" fmla="*/ 194 w 231"/>
                <a:gd name="T45" fmla="*/ 279 h 368"/>
                <a:gd name="T46" fmla="*/ 189 w 231"/>
                <a:gd name="T47" fmla="*/ 280 h 368"/>
                <a:gd name="T48" fmla="*/ 180 w 231"/>
                <a:gd name="T49" fmla="*/ 282 h 368"/>
                <a:gd name="T50" fmla="*/ 161 w 231"/>
                <a:gd name="T51" fmla="*/ 287 h 368"/>
                <a:gd name="T52" fmla="*/ 149 w 231"/>
                <a:gd name="T53" fmla="*/ 301 h 368"/>
                <a:gd name="T54" fmla="*/ 144 w 231"/>
                <a:gd name="T55" fmla="*/ 347 h 368"/>
                <a:gd name="T56" fmla="*/ 136 w 231"/>
                <a:gd name="T57" fmla="*/ 358 h 368"/>
                <a:gd name="T58" fmla="*/ 136 w 231"/>
                <a:gd name="T59" fmla="*/ 366 h 368"/>
                <a:gd name="T60" fmla="*/ 135 w 231"/>
                <a:gd name="T61" fmla="*/ 368 h 368"/>
                <a:gd name="T62" fmla="*/ 128 w 231"/>
                <a:gd name="T63" fmla="*/ 368 h 368"/>
                <a:gd name="T64" fmla="*/ 125 w 231"/>
                <a:gd name="T65" fmla="*/ 364 h 368"/>
                <a:gd name="T66" fmla="*/ 117 w 231"/>
                <a:gd name="T67" fmla="*/ 359 h 368"/>
                <a:gd name="T68" fmla="*/ 93 w 231"/>
                <a:gd name="T69" fmla="*/ 323 h 368"/>
                <a:gd name="T70" fmla="*/ 92 w 231"/>
                <a:gd name="T71" fmla="*/ 300 h 368"/>
                <a:gd name="T72" fmla="*/ 88 w 231"/>
                <a:gd name="T73" fmla="*/ 292 h 368"/>
                <a:gd name="T74" fmla="*/ 82 w 231"/>
                <a:gd name="T75" fmla="*/ 281 h 368"/>
                <a:gd name="T76" fmla="*/ 99 w 231"/>
                <a:gd name="T77" fmla="*/ 252 h 368"/>
                <a:gd name="T78" fmla="*/ 117 w 231"/>
                <a:gd name="T79" fmla="*/ 234 h 368"/>
                <a:gd name="T80" fmla="*/ 124 w 231"/>
                <a:gd name="T81" fmla="*/ 223 h 368"/>
                <a:gd name="T82" fmla="*/ 129 w 231"/>
                <a:gd name="T83" fmla="*/ 212 h 368"/>
                <a:gd name="T84" fmla="*/ 130 w 231"/>
                <a:gd name="T85" fmla="*/ 182 h 368"/>
                <a:gd name="T86" fmla="*/ 125 w 231"/>
                <a:gd name="T87" fmla="*/ 163 h 368"/>
                <a:gd name="T88" fmla="*/ 103 w 231"/>
                <a:gd name="T89" fmla="*/ 134 h 368"/>
                <a:gd name="T90" fmla="*/ 97 w 231"/>
                <a:gd name="T91" fmla="*/ 131 h 368"/>
                <a:gd name="T92" fmla="*/ 88 w 231"/>
                <a:gd name="T93" fmla="*/ 117 h 368"/>
                <a:gd name="T94" fmla="*/ 88 w 231"/>
                <a:gd name="T95" fmla="*/ 90 h 368"/>
                <a:gd name="T96" fmla="*/ 71 w 231"/>
                <a:gd name="T97" fmla="*/ 51 h 368"/>
                <a:gd name="T98" fmla="*/ 66 w 231"/>
                <a:gd name="T99" fmla="*/ 45 h 368"/>
                <a:gd name="T100" fmla="*/ 38 w 231"/>
                <a:gd name="T101" fmla="*/ 26 h 368"/>
                <a:gd name="T102" fmla="*/ 35 w 231"/>
                <a:gd name="T103" fmla="*/ 25 h 368"/>
                <a:gd name="T104" fmla="*/ 31 w 231"/>
                <a:gd name="T105" fmla="*/ 26 h 368"/>
                <a:gd name="T106" fmla="*/ 33 w 231"/>
                <a:gd name="T107" fmla="*/ 30 h 368"/>
                <a:gd name="T108" fmla="*/ 34 w 231"/>
                <a:gd name="T109" fmla="*/ 31 h 368"/>
                <a:gd name="T110" fmla="*/ 56 w 231"/>
                <a:gd name="T111" fmla="*/ 55 h 368"/>
                <a:gd name="T112" fmla="*/ 59 w 231"/>
                <a:gd name="T113" fmla="*/ 66 h 368"/>
                <a:gd name="T114" fmla="*/ 53 w 231"/>
                <a:gd name="T115" fmla="*/ 62 h 368"/>
                <a:gd name="T116" fmla="*/ 37 w 231"/>
                <a:gd name="T117" fmla="*/ 42 h 368"/>
                <a:gd name="T118" fmla="*/ 10 w 231"/>
                <a:gd name="T119" fmla="*/ 25 h 368"/>
                <a:gd name="T120" fmla="*/ 9 w 231"/>
                <a:gd name="T121" fmla="*/ 23 h 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31" h="368">
                  <a:moveTo>
                    <a:pt x="9" y="23"/>
                  </a:moveTo>
                  <a:cubicBezTo>
                    <a:pt x="7" y="20"/>
                    <a:pt x="5" y="20"/>
                    <a:pt x="2" y="19"/>
                  </a:cubicBezTo>
                  <a:cubicBezTo>
                    <a:pt x="1" y="19"/>
                    <a:pt x="0" y="19"/>
                    <a:pt x="0" y="18"/>
                  </a:cubicBezTo>
                  <a:cubicBezTo>
                    <a:pt x="0" y="16"/>
                    <a:pt x="1" y="16"/>
                    <a:pt x="2" y="16"/>
                  </a:cubicBezTo>
                  <a:cubicBezTo>
                    <a:pt x="7" y="16"/>
                    <a:pt x="12" y="15"/>
                    <a:pt x="16" y="16"/>
                  </a:cubicBezTo>
                  <a:cubicBezTo>
                    <a:pt x="28" y="20"/>
                    <a:pt x="39" y="16"/>
                    <a:pt x="49" y="9"/>
                  </a:cubicBezTo>
                  <a:cubicBezTo>
                    <a:pt x="54" y="6"/>
                    <a:pt x="59" y="4"/>
                    <a:pt x="64" y="4"/>
                  </a:cubicBezTo>
                  <a:cubicBezTo>
                    <a:pt x="74" y="4"/>
                    <a:pt x="83" y="0"/>
                    <a:pt x="93" y="2"/>
                  </a:cubicBezTo>
                  <a:cubicBezTo>
                    <a:pt x="103" y="5"/>
                    <a:pt x="113" y="8"/>
                    <a:pt x="118" y="19"/>
                  </a:cubicBezTo>
                  <a:cubicBezTo>
                    <a:pt x="119" y="20"/>
                    <a:pt x="119" y="21"/>
                    <a:pt x="120" y="21"/>
                  </a:cubicBezTo>
                  <a:cubicBezTo>
                    <a:pt x="133" y="30"/>
                    <a:pt x="131" y="43"/>
                    <a:pt x="130" y="55"/>
                  </a:cubicBezTo>
                  <a:cubicBezTo>
                    <a:pt x="129" y="62"/>
                    <a:pt x="130" y="64"/>
                    <a:pt x="137" y="64"/>
                  </a:cubicBezTo>
                  <a:cubicBezTo>
                    <a:pt x="150" y="63"/>
                    <a:pt x="162" y="66"/>
                    <a:pt x="174" y="71"/>
                  </a:cubicBezTo>
                  <a:cubicBezTo>
                    <a:pt x="178" y="73"/>
                    <a:pt x="180" y="75"/>
                    <a:pt x="177" y="79"/>
                  </a:cubicBezTo>
                  <a:cubicBezTo>
                    <a:pt x="172" y="86"/>
                    <a:pt x="173" y="90"/>
                    <a:pt x="178" y="97"/>
                  </a:cubicBezTo>
                  <a:cubicBezTo>
                    <a:pt x="182" y="102"/>
                    <a:pt x="188" y="103"/>
                    <a:pt x="193" y="101"/>
                  </a:cubicBezTo>
                  <a:cubicBezTo>
                    <a:pt x="202" y="99"/>
                    <a:pt x="202" y="100"/>
                    <a:pt x="205" y="108"/>
                  </a:cubicBezTo>
                  <a:cubicBezTo>
                    <a:pt x="208" y="118"/>
                    <a:pt x="209" y="128"/>
                    <a:pt x="206" y="137"/>
                  </a:cubicBezTo>
                  <a:cubicBezTo>
                    <a:pt x="204" y="145"/>
                    <a:pt x="203" y="154"/>
                    <a:pt x="198" y="161"/>
                  </a:cubicBezTo>
                  <a:cubicBezTo>
                    <a:pt x="194" y="165"/>
                    <a:pt x="196" y="168"/>
                    <a:pt x="201" y="171"/>
                  </a:cubicBezTo>
                  <a:cubicBezTo>
                    <a:pt x="212" y="179"/>
                    <a:pt x="223" y="187"/>
                    <a:pt x="226" y="200"/>
                  </a:cubicBezTo>
                  <a:cubicBezTo>
                    <a:pt x="231" y="218"/>
                    <a:pt x="231" y="236"/>
                    <a:pt x="220" y="253"/>
                  </a:cubicBezTo>
                  <a:cubicBezTo>
                    <a:pt x="214" y="265"/>
                    <a:pt x="203" y="271"/>
                    <a:pt x="194" y="279"/>
                  </a:cubicBezTo>
                  <a:cubicBezTo>
                    <a:pt x="192" y="280"/>
                    <a:pt x="191" y="281"/>
                    <a:pt x="189" y="280"/>
                  </a:cubicBezTo>
                  <a:cubicBezTo>
                    <a:pt x="186" y="280"/>
                    <a:pt x="183" y="281"/>
                    <a:pt x="180" y="282"/>
                  </a:cubicBezTo>
                  <a:cubicBezTo>
                    <a:pt x="174" y="286"/>
                    <a:pt x="168" y="287"/>
                    <a:pt x="161" y="287"/>
                  </a:cubicBezTo>
                  <a:cubicBezTo>
                    <a:pt x="151" y="287"/>
                    <a:pt x="147" y="289"/>
                    <a:pt x="149" y="301"/>
                  </a:cubicBezTo>
                  <a:cubicBezTo>
                    <a:pt x="151" y="317"/>
                    <a:pt x="149" y="332"/>
                    <a:pt x="144" y="347"/>
                  </a:cubicBezTo>
                  <a:cubicBezTo>
                    <a:pt x="142" y="351"/>
                    <a:pt x="138" y="354"/>
                    <a:pt x="136" y="358"/>
                  </a:cubicBezTo>
                  <a:cubicBezTo>
                    <a:pt x="134" y="362"/>
                    <a:pt x="134" y="363"/>
                    <a:pt x="136" y="366"/>
                  </a:cubicBezTo>
                  <a:cubicBezTo>
                    <a:pt x="137" y="367"/>
                    <a:pt x="136" y="367"/>
                    <a:pt x="135" y="368"/>
                  </a:cubicBezTo>
                  <a:cubicBezTo>
                    <a:pt x="133" y="368"/>
                    <a:pt x="131" y="365"/>
                    <a:pt x="128" y="368"/>
                  </a:cubicBezTo>
                  <a:cubicBezTo>
                    <a:pt x="127" y="367"/>
                    <a:pt x="130" y="363"/>
                    <a:pt x="125" y="364"/>
                  </a:cubicBezTo>
                  <a:cubicBezTo>
                    <a:pt x="122" y="364"/>
                    <a:pt x="119" y="362"/>
                    <a:pt x="117" y="359"/>
                  </a:cubicBezTo>
                  <a:cubicBezTo>
                    <a:pt x="106" y="349"/>
                    <a:pt x="96" y="339"/>
                    <a:pt x="93" y="323"/>
                  </a:cubicBezTo>
                  <a:cubicBezTo>
                    <a:pt x="91" y="315"/>
                    <a:pt x="92" y="308"/>
                    <a:pt x="92" y="300"/>
                  </a:cubicBezTo>
                  <a:cubicBezTo>
                    <a:pt x="93" y="296"/>
                    <a:pt x="92" y="294"/>
                    <a:pt x="88" y="292"/>
                  </a:cubicBezTo>
                  <a:cubicBezTo>
                    <a:pt x="84" y="290"/>
                    <a:pt x="83" y="286"/>
                    <a:pt x="82" y="281"/>
                  </a:cubicBezTo>
                  <a:cubicBezTo>
                    <a:pt x="81" y="266"/>
                    <a:pt x="85" y="260"/>
                    <a:pt x="99" y="252"/>
                  </a:cubicBezTo>
                  <a:cubicBezTo>
                    <a:pt x="106" y="248"/>
                    <a:pt x="114" y="243"/>
                    <a:pt x="117" y="234"/>
                  </a:cubicBezTo>
                  <a:cubicBezTo>
                    <a:pt x="118" y="230"/>
                    <a:pt x="122" y="227"/>
                    <a:pt x="124" y="223"/>
                  </a:cubicBezTo>
                  <a:cubicBezTo>
                    <a:pt x="127" y="220"/>
                    <a:pt x="128" y="216"/>
                    <a:pt x="129" y="212"/>
                  </a:cubicBezTo>
                  <a:cubicBezTo>
                    <a:pt x="130" y="202"/>
                    <a:pt x="131" y="192"/>
                    <a:pt x="130" y="182"/>
                  </a:cubicBezTo>
                  <a:cubicBezTo>
                    <a:pt x="130" y="175"/>
                    <a:pt x="128" y="169"/>
                    <a:pt x="125" y="163"/>
                  </a:cubicBezTo>
                  <a:cubicBezTo>
                    <a:pt x="120" y="152"/>
                    <a:pt x="112" y="142"/>
                    <a:pt x="103" y="134"/>
                  </a:cubicBezTo>
                  <a:cubicBezTo>
                    <a:pt x="101" y="133"/>
                    <a:pt x="99" y="132"/>
                    <a:pt x="97" y="131"/>
                  </a:cubicBezTo>
                  <a:cubicBezTo>
                    <a:pt x="91" y="128"/>
                    <a:pt x="88" y="124"/>
                    <a:pt x="88" y="117"/>
                  </a:cubicBezTo>
                  <a:cubicBezTo>
                    <a:pt x="89" y="108"/>
                    <a:pt x="89" y="99"/>
                    <a:pt x="88" y="90"/>
                  </a:cubicBezTo>
                  <a:cubicBezTo>
                    <a:pt x="87" y="75"/>
                    <a:pt x="82" y="61"/>
                    <a:pt x="71" y="51"/>
                  </a:cubicBezTo>
                  <a:cubicBezTo>
                    <a:pt x="69" y="49"/>
                    <a:pt x="67" y="47"/>
                    <a:pt x="66" y="45"/>
                  </a:cubicBezTo>
                  <a:cubicBezTo>
                    <a:pt x="59" y="35"/>
                    <a:pt x="49" y="30"/>
                    <a:pt x="38" y="26"/>
                  </a:cubicBezTo>
                  <a:cubicBezTo>
                    <a:pt x="37" y="26"/>
                    <a:pt x="36" y="25"/>
                    <a:pt x="35" y="25"/>
                  </a:cubicBezTo>
                  <a:cubicBezTo>
                    <a:pt x="34" y="25"/>
                    <a:pt x="32" y="25"/>
                    <a:pt x="31" y="26"/>
                  </a:cubicBezTo>
                  <a:cubicBezTo>
                    <a:pt x="30" y="28"/>
                    <a:pt x="32" y="29"/>
                    <a:pt x="33" y="30"/>
                  </a:cubicBezTo>
                  <a:cubicBezTo>
                    <a:pt x="33" y="30"/>
                    <a:pt x="34" y="31"/>
                    <a:pt x="34" y="31"/>
                  </a:cubicBezTo>
                  <a:cubicBezTo>
                    <a:pt x="45" y="36"/>
                    <a:pt x="50" y="46"/>
                    <a:pt x="56" y="55"/>
                  </a:cubicBezTo>
                  <a:cubicBezTo>
                    <a:pt x="58" y="58"/>
                    <a:pt x="60" y="61"/>
                    <a:pt x="59" y="66"/>
                  </a:cubicBezTo>
                  <a:cubicBezTo>
                    <a:pt x="55" y="67"/>
                    <a:pt x="55" y="64"/>
                    <a:pt x="53" y="62"/>
                  </a:cubicBezTo>
                  <a:cubicBezTo>
                    <a:pt x="48" y="55"/>
                    <a:pt x="44" y="47"/>
                    <a:pt x="37" y="42"/>
                  </a:cubicBezTo>
                  <a:cubicBezTo>
                    <a:pt x="28" y="36"/>
                    <a:pt x="21" y="28"/>
                    <a:pt x="10" y="25"/>
                  </a:cubicBezTo>
                  <a:cubicBezTo>
                    <a:pt x="10" y="24"/>
                    <a:pt x="9" y="24"/>
                    <a:pt x="9" y="23"/>
                  </a:cubicBezTo>
                  <a:close/>
                </a:path>
              </a:pathLst>
            </a:custGeom>
            <a:solidFill>
              <a:srgbClr val="0B88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23" name="Freeform 34">
              <a:extLst>
                <a:ext uri="{FF2B5EF4-FFF2-40B4-BE49-F238E27FC236}">
                  <a16:creationId xmlns:a16="http://schemas.microsoft.com/office/drawing/2014/main" id="{D4514514-157A-4766-8F05-31653190C08B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5" y="2604"/>
              <a:ext cx="330" cy="408"/>
            </a:xfrm>
            <a:custGeom>
              <a:avLst/>
              <a:gdLst>
                <a:gd name="T0" fmla="*/ 246 w 269"/>
                <a:gd name="T1" fmla="*/ 249 h 333"/>
                <a:gd name="T2" fmla="*/ 196 w 269"/>
                <a:gd name="T3" fmla="*/ 259 h 333"/>
                <a:gd name="T4" fmla="*/ 176 w 269"/>
                <a:gd name="T5" fmla="*/ 303 h 333"/>
                <a:gd name="T6" fmla="*/ 173 w 269"/>
                <a:gd name="T7" fmla="*/ 322 h 333"/>
                <a:gd name="T8" fmla="*/ 165 w 269"/>
                <a:gd name="T9" fmla="*/ 310 h 333"/>
                <a:gd name="T10" fmla="*/ 117 w 269"/>
                <a:gd name="T11" fmla="*/ 325 h 333"/>
                <a:gd name="T12" fmla="*/ 70 w 269"/>
                <a:gd name="T13" fmla="*/ 271 h 333"/>
                <a:gd name="T14" fmla="*/ 31 w 269"/>
                <a:gd name="T15" fmla="*/ 208 h 333"/>
                <a:gd name="T16" fmla="*/ 34 w 269"/>
                <a:gd name="T17" fmla="*/ 179 h 333"/>
                <a:gd name="T18" fmla="*/ 6 w 269"/>
                <a:gd name="T19" fmla="*/ 155 h 333"/>
                <a:gd name="T20" fmla="*/ 12 w 269"/>
                <a:gd name="T21" fmla="*/ 98 h 333"/>
                <a:gd name="T22" fmla="*/ 37 w 269"/>
                <a:gd name="T23" fmla="*/ 12 h 333"/>
                <a:gd name="T24" fmla="*/ 41 w 269"/>
                <a:gd name="T25" fmla="*/ 0 h 333"/>
                <a:gd name="T26" fmla="*/ 58 w 269"/>
                <a:gd name="T27" fmla="*/ 19 h 333"/>
                <a:gd name="T28" fmla="*/ 100 w 269"/>
                <a:gd name="T29" fmla="*/ 49 h 333"/>
                <a:gd name="T30" fmla="*/ 183 w 269"/>
                <a:gd name="T31" fmla="*/ 33 h 333"/>
                <a:gd name="T32" fmla="*/ 200 w 269"/>
                <a:gd name="T33" fmla="*/ 32 h 333"/>
                <a:gd name="T34" fmla="*/ 210 w 269"/>
                <a:gd name="T35" fmla="*/ 89 h 333"/>
                <a:gd name="T36" fmla="*/ 163 w 269"/>
                <a:gd name="T37" fmla="*/ 154 h 333"/>
                <a:gd name="T38" fmla="*/ 149 w 269"/>
                <a:gd name="T39" fmla="*/ 155 h 333"/>
                <a:gd name="T40" fmla="*/ 132 w 269"/>
                <a:gd name="T41" fmla="*/ 116 h 333"/>
                <a:gd name="T42" fmla="*/ 136 w 269"/>
                <a:gd name="T43" fmla="*/ 92 h 333"/>
                <a:gd name="T44" fmla="*/ 66 w 269"/>
                <a:gd name="T45" fmla="*/ 100 h 333"/>
                <a:gd name="T46" fmla="*/ 53 w 269"/>
                <a:gd name="T47" fmla="*/ 159 h 333"/>
                <a:gd name="T48" fmla="*/ 53 w 269"/>
                <a:gd name="T49" fmla="*/ 211 h 333"/>
                <a:gd name="T50" fmla="*/ 81 w 269"/>
                <a:gd name="T51" fmla="*/ 244 h 333"/>
                <a:gd name="T52" fmla="*/ 132 w 269"/>
                <a:gd name="T53" fmla="*/ 285 h 333"/>
                <a:gd name="T54" fmla="*/ 158 w 269"/>
                <a:gd name="T55" fmla="*/ 254 h 333"/>
                <a:gd name="T56" fmla="*/ 177 w 269"/>
                <a:gd name="T57" fmla="*/ 198 h 333"/>
                <a:gd name="T58" fmla="*/ 245 w 269"/>
                <a:gd name="T59" fmla="*/ 165 h 333"/>
                <a:gd name="T60" fmla="*/ 268 w 269"/>
                <a:gd name="T61" fmla="*/ 213 h 333"/>
                <a:gd name="T62" fmla="*/ 258 w 269"/>
                <a:gd name="T63" fmla="*/ 257 h 3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69" h="333">
                  <a:moveTo>
                    <a:pt x="258" y="257"/>
                  </a:moveTo>
                  <a:cubicBezTo>
                    <a:pt x="253" y="256"/>
                    <a:pt x="250" y="252"/>
                    <a:pt x="246" y="249"/>
                  </a:cubicBezTo>
                  <a:cubicBezTo>
                    <a:pt x="234" y="240"/>
                    <a:pt x="215" y="241"/>
                    <a:pt x="204" y="251"/>
                  </a:cubicBezTo>
                  <a:cubicBezTo>
                    <a:pt x="201" y="253"/>
                    <a:pt x="197" y="255"/>
                    <a:pt x="196" y="259"/>
                  </a:cubicBezTo>
                  <a:cubicBezTo>
                    <a:pt x="189" y="268"/>
                    <a:pt x="185" y="277"/>
                    <a:pt x="182" y="287"/>
                  </a:cubicBezTo>
                  <a:cubicBezTo>
                    <a:pt x="180" y="292"/>
                    <a:pt x="178" y="298"/>
                    <a:pt x="176" y="303"/>
                  </a:cubicBezTo>
                  <a:cubicBezTo>
                    <a:pt x="175" y="305"/>
                    <a:pt x="175" y="307"/>
                    <a:pt x="176" y="310"/>
                  </a:cubicBezTo>
                  <a:cubicBezTo>
                    <a:pt x="176" y="314"/>
                    <a:pt x="176" y="318"/>
                    <a:pt x="173" y="322"/>
                  </a:cubicBezTo>
                  <a:cubicBezTo>
                    <a:pt x="171" y="319"/>
                    <a:pt x="172" y="317"/>
                    <a:pt x="173" y="316"/>
                  </a:cubicBezTo>
                  <a:cubicBezTo>
                    <a:pt x="173" y="311"/>
                    <a:pt x="168" y="311"/>
                    <a:pt x="165" y="310"/>
                  </a:cubicBezTo>
                  <a:cubicBezTo>
                    <a:pt x="162" y="308"/>
                    <a:pt x="161" y="312"/>
                    <a:pt x="161" y="313"/>
                  </a:cubicBezTo>
                  <a:cubicBezTo>
                    <a:pt x="151" y="333"/>
                    <a:pt x="133" y="333"/>
                    <a:pt x="117" y="325"/>
                  </a:cubicBezTo>
                  <a:cubicBezTo>
                    <a:pt x="98" y="314"/>
                    <a:pt x="90" y="296"/>
                    <a:pt x="83" y="277"/>
                  </a:cubicBezTo>
                  <a:cubicBezTo>
                    <a:pt x="79" y="268"/>
                    <a:pt x="80" y="268"/>
                    <a:pt x="70" y="271"/>
                  </a:cubicBezTo>
                  <a:cubicBezTo>
                    <a:pt x="64" y="272"/>
                    <a:pt x="59" y="271"/>
                    <a:pt x="53" y="268"/>
                  </a:cubicBezTo>
                  <a:cubicBezTo>
                    <a:pt x="34" y="257"/>
                    <a:pt x="25" y="233"/>
                    <a:pt x="31" y="208"/>
                  </a:cubicBezTo>
                  <a:cubicBezTo>
                    <a:pt x="33" y="201"/>
                    <a:pt x="35" y="194"/>
                    <a:pt x="38" y="187"/>
                  </a:cubicBezTo>
                  <a:cubicBezTo>
                    <a:pt x="39" y="183"/>
                    <a:pt x="38" y="181"/>
                    <a:pt x="34" y="179"/>
                  </a:cubicBezTo>
                  <a:cubicBezTo>
                    <a:pt x="30" y="177"/>
                    <a:pt x="27" y="175"/>
                    <a:pt x="23" y="174"/>
                  </a:cubicBezTo>
                  <a:cubicBezTo>
                    <a:pt x="14" y="170"/>
                    <a:pt x="8" y="164"/>
                    <a:pt x="6" y="155"/>
                  </a:cubicBezTo>
                  <a:cubicBezTo>
                    <a:pt x="3" y="142"/>
                    <a:pt x="0" y="129"/>
                    <a:pt x="8" y="117"/>
                  </a:cubicBezTo>
                  <a:cubicBezTo>
                    <a:pt x="12" y="112"/>
                    <a:pt x="12" y="105"/>
                    <a:pt x="12" y="98"/>
                  </a:cubicBezTo>
                  <a:cubicBezTo>
                    <a:pt x="13" y="87"/>
                    <a:pt x="14" y="76"/>
                    <a:pt x="13" y="65"/>
                  </a:cubicBezTo>
                  <a:cubicBezTo>
                    <a:pt x="13" y="43"/>
                    <a:pt x="21" y="26"/>
                    <a:pt x="37" y="12"/>
                  </a:cubicBezTo>
                  <a:cubicBezTo>
                    <a:pt x="41" y="9"/>
                    <a:pt x="42" y="6"/>
                    <a:pt x="40" y="2"/>
                  </a:cubicBezTo>
                  <a:cubicBezTo>
                    <a:pt x="39" y="0"/>
                    <a:pt x="40" y="0"/>
                    <a:pt x="41" y="0"/>
                  </a:cubicBezTo>
                  <a:cubicBezTo>
                    <a:pt x="43" y="1"/>
                    <a:pt x="44" y="2"/>
                    <a:pt x="45" y="3"/>
                  </a:cubicBezTo>
                  <a:cubicBezTo>
                    <a:pt x="47" y="10"/>
                    <a:pt x="55" y="13"/>
                    <a:pt x="58" y="19"/>
                  </a:cubicBezTo>
                  <a:cubicBezTo>
                    <a:pt x="58" y="20"/>
                    <a:pt x="59" y="21"/>
                    <a:pt x="60" y="22"/>
                  </a:cubicBezTo>
                  <a:cubicBezTo>
                    <a:pt x="74" y="31"/>
                    <a:pt x="86" y="42"/>
                    <a:pt x="100" y="49"/>
                  </a:cubicBezTo>
                  <a:cubicBezTo>
                    <a:pt x="117" y="57"/>
                    <a:pt x="134" y="61"/>
                    <a:pt x="153" y="52"/>
                  </a:cubicBezTo>
                  <a:cubicBezTo>
                    <a:pt x="164" y="47"/>
                    <a:pt x="174" y="41"/>
                    <a:pt x="183" y="33"/>
                  </a:cubicBezTo>
                  <a:cubicBezTo>
                    <a:pt x="186" y="30"/>
                    <a:pt x="190" y="29"/>
                    <a:pt x="194" y="32"/>
                  </a:cubicBezTo>
                  <a:cubicBezTo>
                    <a:pt x="196" y="34"/>
                    <a:pt x="198" y="33"/>
                    <a:pt x="200" y="32"/>
                  </a:cubicBezTo>
                  <a:cubicBezTo>
                    <a:pt x="203" y="33"/>
                    <a:pt x="204" y="35"/>
                    <a:pt x="205" y="37"/>
                  </a:cubicBezTo>
                  <a:cubicBezTo>
                    <a:pt x="215" y="53"/>
                    <a:pt x="216" y="71"/>
                    <a:pt x="210" y="89"/>
                  </a:cubicBezTo>
                  <a:cubicBezTo>
                    <a:pt x="204" y="104"/>
                    <a:pt x="195" y="118"/>
                    <a:pt x="184" y="130"/>
                  </a:cubicBezTo>
                  <a:cubicBezTo>
                    <a:pt x="177" y="138"/>
                    <a:pt x="170" y="146"/>
                    <a:pt x="163" y="154"/>
                  </a:cubicBezTo>
                  <a:cubicBezTo>
                    <a:pt x="159" y="157"/>
                    <a:pt x="157" y="162"/>
                    <a:pt x="151" y="162"/>
                  </a:cubicBezTo>
                  <a:cubicBezTo>
                    <a:pt x="148" y="161"/>
                    <a:pt x="149" y="158"/>
                    <a:pt x="149" y="155"/>
                  </a:cubicBezTo>
                  <a:cubicBezTo>
                    <a:pt x="151" y="139"/>
                    <a:pt x="148" y="132"/>
                    <a:pt x="134" y="125"/>
                  </a:cubicBezTo>
                  <a:cubicBezTo>
                    <a:pt x="128" y="122"/>
                    <a:pt x="128" y="121"/>
                    <a:pt x="132" y="116"/>
                  </a:cubicBezTo>
                  <a:cubicBezTo>
                    <a:pt x="137" y="110"/>
                    <a:pt x="138" y="102"/>
                    <a:pt x="137" y="95"/>
                  </a:cubicBezTo>
                  <a:cubicBezTo>
                    <a:pt x="137" y="94"/>
                    <a:pt x="136" y="93"/>
                    <a:pt x="136" y="92"/>
                  </a:cubicBezTo>
                  <a:cubicBezTo>
                    <a:pt x="134" y="74"/>
                    <a:pt x="125" y="70"/>
                    <a:pt x="109" y="72"/>
                  </a:cubicBezTo>
                  <a:cubicBezTo>
                    <a:pt x="89" y="73"/>
                    <a:pt x="77" y="85"/>
                    <a:pt x="66" y="100"/>
                  </a:cubicBezTo>
                  <a:cubicBezTo>
                    <a:pt x="58" y="111"/>
                    <a:pt x="53" y="124"/>
                    <a:pt x="51" y="137"/>
                  </a:cubicBezTo>
                  <a:cubicBezTo>
                    <a:pt x="49" y="144"/>
                    <a:pt x="48" y="152"/>
                    <a:pt x="53" y="159"/>
                  </a:cubicBezTo>
                  <a:cubicBezTo>
                    <a:pt x="56" y="162"/>
                    <a:pt x="56" y="165"/>
                    <a:pt x="54" y="168"/>
                  </a:cubicBezTo>
                  <a:cubicBezTo>
                    <a:pt x="48" y="182"/>
                    <a:pt x="50" y="197"/>
                    <a:pt x="53" y="211"/>
                  </a:cubicBezTo>
                  <a:cubicBezTo>
                    <a:pt x="55" y="220"/>
                    <a:pt x="58" y="228"/>
                    <a:pt x="64" y="236"/>
                  </a:cubicBezTo>
                  <a:cubicBezTo>
                    <a:pt x="68" y="241"/>
                    <a:pt x="74" y="244"/>
                    <a:pt x="81" y="244"/>
                  </a:cubicBezTo>
                  <a:cubicBezTo>
                    <a:pt x="89" y="244"/>
                    <a:pt x="89" y="244"/>
                    <a:pt x="89" y="252"/>
                  </a:cubicBezTo>
                  <a:cubicBezTo>
                    <a:pt x="91" y="275"/>
                    <a:pt x="110" y="289"/>
                    <a:pt x="132" y="285"/>
                  </a:cubicBezTo>
                  <a:cubicBezTo>
                    <a:pt x="142" y="283"/>
                    <a:pt x="149" y="275"/>
                    <a:pt x="150" y="265"/>
                  </a:cubicBezTo>
                  <a:cubicBezTo>
                    <a:pt x="150" y="259"/>
                    <a:pt x="153" y="256"/>
                    <a:pt x="158" y="254"/>
                  </a:cubicBezTo>
                  <a:cubicBezTo>
                    <a:pt x="174" y="247"/>
                    <a:pt x="182" y="222"/>
                    <a:pt x="177" y="207"/>
                  </a:cubicBezTo>
                  <a:cubicBezTo>
                    <a:pt x="176" y="204"/>
                    <a:pt x="175" y="201"/>
                    <a:pt x="177" y="198"/>
                  </a:cubicBezTo>
                  <a:cubicBezTo>
                    <a:pt x="190" y="188"/>
                    <a:pt x="205" y="181"/>
                    <a:pt x="220" y="174"/>
                  </a:cubicBezTo>
                  <a:cubicBezTo>
                    <a:pt x="228" y="171"/>
                    <a:pt x="236" y="167"/>
                    <a:pt x="245" y="165"/>
                  </a:cubicBezTo>
                  <a:cubicBezTo>
                    <a:pt x="253" y="163"/>
                    <a:pt x="256" y="164"/>
                    <a:pt x="261" y="171"/>
                  </a:cubicBezTo>
                  <a:cubicBezTo>
                    <a:pt x="269" y="184"/>
                    <a:pt x="269" y="199"/>
                    <a:pt x="268" y="213"/>
                  </a:cubicBezTo>
                  <a:cubicBezTo>
                    <a:pt x="267" y="226"/>
                    <a:pt x="264" y="238"/>
                    <a:pt x="261" y="251"/>
                  </a:cubicBezTo>
                  <a:cubicBezTo>
                    <a:pt x="260" y="253"/>
                    <a:pt x="260" y="255"/>
                    <a:pt x="258" y="257"/>
                  </a:cubicBezTo>
                  <a:close/>
                </a:path>
              </a:pathLst>
            </a:custGeom>
            <a:solidFill>
              <a:srgbClr val="0A71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24" name="Freeform 35">
              <a:extLst>
                <a:ext uri="{FF2B5EF4-FFF2-40B4-BE49-F238E27FC236}">
                  <a16:creationId xmlns:a16="http://schemas.microsoft.com/office/drawing/2014/main" id="{D5DA23A9-54B8-4D13-A3F7-495FBAA8B30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1" y="2361"/>
              <a:ext cx="388" cy="284"/>
            </a:xfrm>
            <a:custGeom>
              <a:avLst/>
              <a:gdLst>
                <a:gd name="T0" fmla="*/ 50 w 316"/>
                <a:gd name="T1" fmla="*/ 13 h 232"/>
                <a:gd name="T2" fmla="*/ 121 w 316"/>
                <a:gd name="T3" fmla="*/ 21 h 232"/>
                <a:gd name="T4" fmla="*/ 141 w 316"/>
                <a:gd name="T5" fmla="*/ 48 h 232"/>
                <a:gd name="T6" fmla="*/ 183 w 316"/>
                <a:gd name="T7" fmla="*/ 29 h 232"/>
                <a:gd name="T8" fmla="*/ 227 w 316"/>
                <a:gd name="T9" fmla="*/ 71 h 232"/>
                <a:gd name="T10" fmla="*/ 249 w 316"/>
                <a:gd name="T11" fmla="*/ 73 h 232"/>
                <a:gd name="T12" fmla="*/ 282 w 316"/>
                <a:gd name="T13" fmla="*/ 125 h 232"/>
                <a:gd name="T14" fmla="*/ 312 w 316"/>
                <a:gd name="T15" fmla="*/ 166 h 232"/>
                <a:gd name="T16" fmla="*/ 270 w 316"/>
                <a:gd name="T17" fmla="*/ 171 h 232"/>
                <a:gd name="T18" fmla="*/ 260 w 316"/>
                <a:gd name="T19" fmla="*/ 158 h 232"/>
                <a:gd name="T20" fmla="*/ 274 w 316"/>
                <a:gd name="T21" fmla="*/ 146 h 232"/>
                <a:gd name="T22" fmla="*/ 290 w 316"/>
                <a:gd name="T23" fmla="*/ 147 h 232"/>
                <a:gd name="T24" fmla="*/ 266 w 316"/>
                <a:gd name="T25" fmla="*/ 122 h 232"/>
                <a:gd name="T26" fmla="*/ 256 w 316"/>
                <a:gd name="T27" fmla="*/ 94 h 232"/>
                <a:gd name="T28" fmla="*/ 231 w 316"/>
                <a:gd name="T29" fmla="*/ 94 h 232"/>
                <a:gd name="T30" fmla="*/ 204 w 316"/>
                <a:gd name="T31" fmla="*/ 67 h 232"/>
                <a:gd name="T32" fmla="*/ 168 w 316"/>
                <a:gd name="T33" fmla="*/ 54 h 232"/>
                <a:gd name="T34" fmla="*/ 172 w 316"/>
                <a:gd name="T35" fmla="*/ 64 h 232"/>
                <a:gd name="T36" fmla="*/ 200 w 316"/>
                <a:gd name="T37" fmla="*/ 73 h 232"/>
                <a:gd name="T38" fmla="*/ 235 w 316"/>
                <a:gd name="T39" fmla="*/ 103 h 232"/>
                <a:gd name="T40" fmla="*/ 252 w 316"/>
                <a:gd name="T41" fmla="*/ 121 h 232"/>
                <a:gd name="T42" fmla="*/ 233 w 316"/>
                <a:gd name="T43" fmla="*/ 136 h 232"/>
                <a:gd name="T44" fmla="*/ 184 w 316"/>
                <a:gd name="T45" fmla="*/ 162 h 232"/>
                <a:gd name="T46" fmla="*/ 168 w 316"/>
                <a:gd name="T47" fmla="*/ 226 h 232"/>
                <a:gd name="T48" fmla="*/ 124 w 316"/>
                <a:gd name="T49" fmla="*/ 227 h 232"/>
                <a:gd name="T50" fmla="*/ 85 w 316"/>
                <a:gd name="T51" fmla="*/ 214 h 232"/>
                <a:gd name="T52" fmla="*/ 68 w 316"/>
                <a:gd name="T53" fmla="*/ 169 h 232"/>
                <a:gd name="T54" fmla="*/ 79 w 316"/>
                <a:gd name="T55" fmla="*/ 163 h 232"/>
                <a:gd name="T56" fmla="*/ 120 w 316"/>
                <a:gd name="T57" fmla="*/ 146 h 232"/>
                <a:gd name="T58" fmla="*/ 158 w 316"/>
                <a:gd name="T59" fmla="*/ 109 h 232"/>
                <a:gd name="T60" fmla="*/ 132 w 316"/>
                <a:gd name="T61" fmla="*/ 77 h 232"/>
                <a:gd name="T62" fmla="*/ 81 w 316"/>
                <a:gd name="T63" fmla="*/ 64 h 232"/>
                <a:gd name="T64" fmla="*/ 33 w 316"/>
                <a:gd name="T65" fmla="*/ 100 h 232"/>
                <a:gd name="T66" fmla="*/ 48 w 316"/>
                <a:gd name="T67" fmla="*/ 131 h 232"/>
                <a:gd name="T68" fmla="*/ 46 w 316"/>
                <a:gd name="T69" fmla="*/ 143 h 232"/>
                <a:gd name="T70" fmla="*/ 19 w 316"/>
                <a:gd name="T71" fmla="*/ 168 h 232"/>
                <a:gd name="T72" fmla="*/ 0 w 316"/>
                <a:gd name="T73" fmla="*/ 95 h 232"/>
                <a:gd name="T74" fmla="*/ 18 w 316"/>
                <a:gd name="T75" fmla="*/ 56 h 232"/>
                <a:gd name="T76" fmla="*/ 46 w 316"/>
                <a:gd name="T77" fmla="*/ 17 h 232"/>
                <a:gd name="T78" fmla="*/ 30 w 316"/>
                <a:gd name="T79" fmla="*/ 2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16" h="232">
                  <a:moveTo>
                    <a:pt x="32" y="0"/>
                  </a:moveTo>
                  <a:cubicBezTo>
                    <a:pt x="39" y="3"/>
                    <a:pt x="46" y="7"/>
                    <a:pt x="50" y="13"/>
                  </a:cubicBezTo>
                  <a:cubicBezTo>
                    <a:pt x="53" y="16"/>
                    <a:pt x="55" y="16"/>
                    <a:pt x="58" y="15"/>
                  </a:cubicBezTo>
                  <a:cubicBezTo>
                    <a:pt x="80" y="8"/>
                    <a:pt x="101" y="8"/>
                    <a:pt x="121" y="21"/>
                  </a:cubicBezTo>
                  <a:cubicBezTo>
                    <a:pt x="130" y="26"/>
                    <a:pt x="135" y="34"/>
                    <a:pt x="135" y="44"/>
                  </a:cubicBezTo>
                  <a:cubicBezTo>
                    <a:pt x="135" y="49"/>
                    <a:pt x="137" y="49"/>
                    <a:pt x="141" y="48"/>
                  </a:cubicBezTo>
                  <a:cubicBezTo>
                    <a:pt x="145" y="46"/>
                    <a:pt x="148" y="44"/>
                    <a:pt x="152" y="41"/>
                  </a:cubicBezTo>
                  <a:cubicBezTo>
                    <a:pt x="161" y="35"/>
                    <a:pt x="172" y="31"/>
                    <a:pt x="183" y="29"/>
                  </a:cubicBezTo>
                  <a:cubicBezTo>
                    <a:pt x="192" y="27"/>
                    <a:pt x="200" y="29"/>
                    <a:pt x="208" y="35"/>
                  </a:cubicBezTo>
                  <a:cubicBezTo>
                    <a:pt x="219" y="44"/>
                    <a:pt x="228" y="55"/>
                    <a:pt x="227" y="71"/>
                  </a:cubicBezTo>
                  <a:cubicBezTo>
                    <a:pt x="227" y="75"/>
                    <a:pt x="229" y="76"/>
                    <a:pt x="233" y="75"/>
                  </a:cubicBezTo>
                  <a:cubicBezTo>
                    <a:pt x="238" y="74"/>
                    <a:pt x="244" y="73"/>
                    <a:pt x="249" y="73"/>
                  </a:cubicBezTo>
                  <a:cubicBezTo>
                    <a:pt x="273" y="73"/>
                    <a:pt x="287" y="94"/>
                    <a:pt x="279" y="116"/>
                  </a:cubicBezTo>
                  <a:cubicBezTo>
                    <a:pt x="277" y="121"/>
                    <a:pt x="278" y="123"/>
                    <a:pt x="282" y="125"/>
                  </a:cubicBezTo>
                  <a:cubicBezTo>
                    <a:pt x="296" y="135"/>
                    <a:pt x="307" y="147"/>
                    <a:pt x="313" y="163"/>
                  </a:cubicBezTo>
                  <a:cubicBezTo>
                    <a:pt x="316" y="165"/>
                    <a:pt x="314" y="167"/>
                    <a:pt x="312" y="166"/>
                  </a:cubicBezTo>
                  <a:cubicBezTo>
                    <a:pt x="305" y="162"/>
                    <a:pt x="300" y="167"/>
                    <a:pt x="294" y="169"/>
                  </a:cubicBezTo>
                  <a:cubicBezTo>
                    <a:pt x="286" y="171"/>
                    <a:pt x="278" y="173"/>
                    <a:pt x="270" y="171"/>
                  </a:cubicBezTo>
                  <a:cubicBezTo>
                    <a:pt x="266" y="170"/>
                    <a:pt x="263" y="169"/>
                    <a:pt x="263" y="164"/>
                  </a:cubicBezTo>
                  <a:cubicBezTo>
                    <a:pt x="263" y="161"/>
                    <a:pt x="262" y="160"/>
                    <a:pt x="260" y="158"/>
                  </a:cubicBezTo>
                  <a:cubicBezTo>
                    <a:pt x="258" y="155"/>
                    <a:pt x="258" y="153"/>
                    <a:pt x="261" y="150"/>
                  </a:cubicBezTo>
                  <a:cubicBezTo>
                    <a:pt x="267" y="144"/>
                    <a:pt x="270" y="143"/>
                    <a:pt x="274" y="146"/>
                  </a:cubicBezTo>
                  <a:cubicBezTo>
                    <a:pt x="275" y="147"/>
                    <a:pt x="276" y="148"/>
                    <a:pt x="277" y="149"/>
                  </a:cubicBezTo>
                  <a:cubicBezTo>
                    <a:pt x="282" y="153"/>
                    <a:pt x="287" y="152"/>
                    <a:pt x="290" y="147"/>
                  </a:cubicBezTo>
                  <a:cubicBezTo>
                    <a:pt x="293" y="142"/>
                    <a:pt x="290" y="139"/>
                    <a:pt x="287" y="136"/>
                  </a:cubicBezTo>
                  <a:cubicBezTo>
                    <a:pt x="279" y="132"/>
                    <a:pt x="274" y="125"/>
                    <a:pt x="266" y="122"/>
                  </a:cubicBezTo>
                  <a:cubicBezTo>
                    <a:pt x="262" y="121"/>
                    <a:pt x="259" y="110"/>
                    <a:pt x="260" y="105"/>
                  </a:cubicBezTo>
                  <a:cubicBezTo>
                    <a:pt x="263" y="98"/>
                    <a:pt x="263" y="98"/>
                    <a:pt x="256" y="94"/>
                  </a:cubicBezTo>
                  <a:cubicBezTo>
                    <a:pt x="250" y="91"/>
                    <a:pt x="244" y="92"/>
                    <a:pt x="238" y="92"/>
                  </a:cubicBezTo>
                  <a:cubicBezTo>
                    <a:pt x="236" y="93"/>
                    <a:pt x="234" y="93"/>
                    <a:pt x="231" y="94"/>
                  </a:cubicBezTo>
                  <a:cubicBezTo>
                    <a:pt x="216" y="97"/>
                    <a:pt x="206" y="89"/>
                    <a:pt x="205" y="74"/>
                  </a:cubicBezTo>
                  <a:cubicBezTo>
                    <a:pt x="204" y="71"/>
                    <a:pt x="205" y="69"/>
                    <a:pt x="204" y="67"/>
                  </a:cubicBezTo>
                  <a:cubicBezTo>
                    <a:pt x="204" y="52"/>
                    <a:pt x="194" y="44"/>
                    <a:pt x="180" y="48"/>
                  </a:cubicBezTo>
                  <a:cubicBezTo>
                    <a:pt x="175" y="50"/>
                    <a:pt x="172" y="52"/>
                    <a:pt x="168" y="54"/>
                  </a:cubicBezTo>
                  <a:cubicBezTo>
                    <a:pt x="166" y="56"/>
                    <a:pt x="164" y="58"/>
                    <a:pt x="166" y="61"/>
                  </a:cubicBezTo>
                  <a:cubicBezTo>
                    <a:pt x="167" y="63"/>
                    <a:pt x="170" y="64"/>
                    <a:pt x="172" y="64"/>
                  </a:cubicBezTo>
                  <a:cubicBezTo>
                    <a:pt x="176" y="63"/>
                    <a:pt x="178" y="61"/>
                    <a:pt x="181" y="60"/>
                  </a:cubicBezTo>
                  <a:cubicBezTo>
                    <a:pt x="192" y="56"/>
                    <a:pt x="200" y="61"/>
                    <a:pt x="200" y="73"/>
                  </a:cubicBezTo>
                  <a:cubicBezTo>
                    <a:pt x="201" y="76"/>
                    <a:pt x="201" y="79"/>
                    <a:pt x="201" y="82"/>
                  </a:cubicBezTo>
                  <a:cubicBezTo>
                    <a:pt x="204" y="100"/>
                    <a:pt x="218" y="108"/>
                    <a:pt x="235" y="103"/>
                  </a:cubicBezTo>
                  <a:cubicBezTo>
                    <a:pt x="246" y="100"/>
                    <a:pt x="250" y="103"/>
                    <a:pt x="251" y="114"/>
                  </a:cubicBezTo>
                  <a:cubicBezTo>
                    <a:pt x="251" y="116"/>
                    <a:pt x="251" y="118"/>
                    <a:pt x="252" y="121"/>
                  </a:cubicBezTo>
                  <a:cubicBezTo>
                    <a:pt x="250" y="128"/>
                    <a:pt x="243" y="132"/>
                    <a:pt x="238" y="137"/>
                  </a:cubicBezTo>
                  <a:cubicBezTo>
                    <a:pt x="236" y="137"/>
                    <a:pt x="234" y="137"/>
                    <a:pt x="233" y="136"/>
                  </a:cubicBezTo>
                  <a:cubicBezTo>
                    <a:pt x="217" y="131"/>
                    <a:pt x="199" y="139"/>
                    <a:pt x="192" y="154"/>
                  </a:cubicBezTo>
                  <a:cubicBezTo>
                    <a:pt x="191" y="158"/>
                    <a:pt x="188" y="160"/>
                    <a:pt x="184" y="162"/>
                  </a:cubicBezTo>
                  <a:cubicBezTo>
                    <a:pt x="166" y="170"/>
                    <a:pt x="155" y="197"/>
                    <a:pt x="168" y="218"/>
                  </a:cubicBezTo>
                  <a:cubicBezTo>
                    <a:pt x="170" y="220"/>
                    <a:pt x="171" y="223"/>
                    <a:pt x="168" y="226"/>
                  </a:cubicBezTo>
                  <a:cubicBezTo>
                    <a:pt x="155" y="232"/>
                    <a:pt x="142" y="232"/>
                    <a:pt x="128" y="230"/>
                  </a:cubicBezTo>
                  <a:cubicBezTo>
                    <a:pt x="127" y="230"/>
                    <a:pt x="125" y="229"/>
                    <a:pt x="124" y="227"/>
                  </a:cubicBezTo>
                  <a:cubicBezTo>
                    <a:pt x="114" y="216"/>
                    <a:pt x="100" y="215"/>
                    <a:pt x="86" y="214"/>
                  </a:cubicBezTo>
                  <a:cubicBezTo>
                    <a:pt x="86" y="214"/>
                    <a:pt x="85" y="214"/>
                    <a:pt x="85" y="214"/>
                  </a:cubicBezTo>
                  <a:cubicBezTo>
                    <a:pt x="71" y="214"/>
                    <a:pt x="66" y="209"/>
                    <a:pt x="65" y="195"/>
                  </a:cubicBezTo>
                  <a:cubicBezTo>
                    <a:pt x="65" y="186"/>
                    <a:pt x="65" y="177"/>
                    <a:pt x="68" y="169"/>
                  </a:cubicBezTo>
                  <a:cubicBezTo>
                    <a:pt x="69" y="166"/>
                    <a:pt x="70" y="164"/>
                    <a:pt x="71" y="162"/>
                  </a:cubicBezTo>
                  <a:cubicBezTo>
                    <a:pt x="74" y="160"/>
                    <a:pt x="76" y="162"/>
                    <a:pt x="79" y="163"/>
                  </a:cubicBezTo>
                  <a:cubicBezTo>
                    <a:pt x="90" y="166"/>
                    <a:pt x="101" y="167"/>
                    <a:pt x="111" y="159"/>
                  </a:cubicBezTo>
                  <a:cubicBezTo>
                    <a:pt x="116" y="156"/>
                    <a:pt x="118" y="151"/>
                    <a:pt x="120" y="146"/>
                  </a:cubicBezTo>
                  <a:cubicBezTo>
                    <a:pt x="122" y="139"/>
                    <a:pt x="122" y="138"/>
                    <a:pt x="131" y="139"/>
                  </a:cubicBezTo>
                  <a:cubicBezTo>
                    <a:pt x="148" y="141"/>
                    <a:pt x="160" y="124"/>
                    <a:pt x="158" y="109"/>
                  </a:cubicBezTo>
                  <a:cubicBezTo>
                    <a:pt x="157" y="97"/>
                    <a:pt x="151" y="89"/>
                    <a:pt x="139" y="86"/>
                  </a:cubicBezTo>
                  <a:cubicBezTo>
                    <a:pt x="134" y="85"/>
                    <a:pt x="132" y="82"/>
                    <a:pt x="132" y="77"/>
                  </a:cubicBezTo>
                  <a:cubicBezTo>
                    <a:pt x="133" y="52"/>
                    <a:pt x="109" y="45"/>
                    <a:pt x="95" y="54"/>
                  </a:cubicBezTo>
                  <a:cubicBezTo>
                    <a:pt x="90" y="57"/>
                    <a:pt x="85" y="60"/>
                    <a:pt x="81" y="64"/>
                  </a:cubicBezTo>
                  <a:cubicBezTo>
                    <a:pt x="74" y="72"/>
                    <a:pt x="66" y="76"/>
                    <a:pt x="55" y="78"/>
                  </a:cubicBezTo>
                  <a:cubicBezTo>
                    <a:pt x="44" y="80"/>
                    <a:pt x="36" y="89"/>
                    <a:pt x="33" y="100"/>
                  </a:cubicBezTo>
                  <a:cubicBezTo>
                    <a:pt x="30" y="109"/>
                    <a:pt x="31" y="119"/>
                    <a:pt x="39" y="126"/>
                  </a:cubicBezTo>
                  <a:cubicBezTo>
                    <a:pt x="41" y="129"/>
                    <a:pt x="44" y="130"/>
                    <a:pt x="48" y="131"/>
                  </a:cubicBezTo>
                  <a:cubicBezTo>
                    <a:pt x="50" y="131"/>
                    <a:pt x="52" y="131"/>
                    <a:pt x="53" y="134"/>
                  </a:cubicBezTo>
                  <a:cubicBezTo>
                    <a:pt x="52" y="138"/>
                    <a:pt x="48" y="140"/>
                    <a:pt x="46" y="143"/>
                  </a:cubicBezTo>
                  <a:cubicBezTo>
                    <a:pt x="39" y="149"/>
                    <a:pt x="32" y="155"/>
                    <a:pt x="27" y="163"/>
                  </a:cubicBezTo>
                  <a:cubicBezTo>
                    <a:pt x="25" y="165"/>
                    <a:pt x="23" y="168"/>
                    <a:pt x="19" y="168"/>
                  </a:cubicBezTo>
                  <a:cubicBezTo>
                    <a:pt x="17" y="168"/>
                    <a:pt x="15" y="166"/>
                    <a:pt x="14" y="163"/>
                  </a:cubicBezTo>
                  <a:cubicBezTo>
                    <a:pt x="7" y="141"/>
                    <a:pt x="1" y="119"/>
                    <a:pt x="0" y="95"/>
                  </a:cubicBezTo>
                  <a:cubicBezTo>
                    <a:pt x="0" y="87"/>
                    <a:pt x="2" y="80"/>
                    <a:pt x="8" y="74"/>
                  </a:cubicBezTo>
                  <a:cubicBezTo>
                    <a:pt x="13" y="69"/>
                    <a:pt x="16" y="63"/>
                    <a:pt x="18" y="56"/>
                  </a:cubicBezTo>
                  <a:cubicBezTo>
                    <a:pt x="24" y="42"/>
                    <a:pt x="31" y="30"/>
                    <a:pt x="43" y="21"/>
                  </a:cubicBezTo>
                  <a:cubicBezTo>
                    <a:pt x="44" y="20"/>
                    <a:pt x="47" y="19"/>
                    <a:pt x="46" y="17"/>
                  </a:cubicBezTo>
                  <a:cubicBezTo>
                    <a:pt x="44" y="12"/>
                    <a:pt x="41" y="9"/>
                    <a:pt x="37" y="7"/>
                  </a:cubicBezTo>
                  <a:cubicBezTo>
                    <a:pt x="34" y="6"/>
                    <a:pt x="32" y="4"/>
                    <a:pt x="30" y="2"/>
                  </a:cubicBezTo>
                  <a:cubicBezTo>
                    <a:pt x="29" y="1"/>
                    <a:pt x="30" y="0"/>
                    <a:pt x="32" y="0"/>
                  </a:cubicBezTo>
                  <a:close/>
                </a:path>
              </a:pathLst>
            </a:custGeom>
            <a:solidFill>
              <a:srgbClr val="0A71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25" name="Freeform 36">
              <a:extLst>
                <a:ext uri="{FF2B5EF4-FFF2-40B4-BE49-F238E27FC236}">
                  <a16:creationId xmlns:a16="http://schemas.microsoft.com/office/drawing/2014/main" id="{CDEC6CAF-5BD2-48D2-9D80-C76AF3ACA59D}"/>
                </a:ext>
              </a:extLst>
            </p:cNvPr>
            <p:cNvSpPr>
              <a:spLocks/>
            </p:cNvSpPr>
            <p:nvPr/>
          </p:nvSpPr>
          <p:spPr bwMode="auto">
            <a:xfrm>
              <a:off x="618" y="2333"/>
              <a:ext cx="445" cy="327"/>
            </a:xfrm>
            <a:custGeom>
              <a:avLst/>
              <a:gdLst>
                <a:gd name="T0" fmla="*/ 108 w 363"/>
                <a:gd name="T1" fmla="*/ 20 h 267"/>
                <a:gd name="T2" fmla="*/ 208 w 363"/>
                <a:gd name="T3" fmla="*/ 39 h 267"/>
                <a:gd name="T4" fmla="*/ 219 w 363"/>
                <a:gd name="T5" fmla="*/ 66 h 267"/>
                <a:gd name="T6" fmla="*/ 337 w 363"/>
                <a:gd name="T7" fmla="*/ 118 h 267"/>
                <a:gd name="T8" fmla="*/ 348 w 363"/>
                <a:gd name="T9" fmla="*/ 137 h 267"/>
                <a:gd name="T10" fmla="*/ 359 w 363"/>
                <a:gd name="T11" fmla="*/ 179 h 267"/>
                <a:gd name="T12" fmla="*/ 360 w 363"/>
                <a:gd name="T13" fmla="*/ 224 h 267"/>
                <a:gd name="T14" fmla="*/ 350 w 363"/>
                <a:gd name="T15" fmla="*/ 260 h 267"/>
                <a:gd name="T16" fmla="*/ 338 w 363"/>
                <a:gd name="T17" fmla="*/ 263 h 267"/>
                <a:gd name="T18" fmla="*/ 324 w 363"/>
                <a:gd name="T19" fmla="*/ 257 h 267"/>
                <a:gd name="T20" fmla="*/ 301 w 363"/>
                <a:gd name="T21" fmla="*/ 239 h 267"/>
                <a:gd name="T22" fmla="*/ 293 w 363"/>
                <a:gd name="T23" fmla="*/ 218 h 267"/>
                <a:gd name="T24" fmla="*/ 253 w 363"/>
                <a:gd name="T25" fmla="*/ 200 h 267"/>
                <a:gd name="T26" fmla="*/ 229 w 363"/>
                <a:gd name="T27" fmla="*/ 187 h 267"/>
                <a:gd name="T28" fmla="*/ 233 w 363"/>
                <a:gd name="T29" fmla="*/ 179 h 267"/>
                <a:gd name="T30" fmla="*/ 204 w 363"/>
                <a:gd name="T31" fmla="*/ 117 h 267"/>
                <a:gd name="T32" fmla="*/ 188 w 363"/>
                <a:gd name="T33" fmla="*/ 115 h 267"/>
                <a:gd name="T34" fmla="*/ 177 w 363"/>
                <a:gd name="T35" fmla="*/ 113 h 267"/>
                <a:gd name="T36" fmla="*/ 153 w 363"/>
                <a:gd name="T37" fmla="*/ 95 h 267"/>
                <a:gd name="T38" fmla="*/ 139 w 363"/>
                <a:gd name="T39" fmla="*/ 74 h 267"/>
                <a:gd name="T40" fmla="*/ 121 w 363"/>
                <a:gd name="T41" fmla="*/ 57 h 267"/>
                <a:gd name="T42" fmla="*/ 153 w 363"/>
                <a:gd name="T43" fmla="*/ 66 h 267"/>
                <a:gd name="T44" fmla="*/ 165 w 363"/>
                <a:gd name="T45" fmla="*/ 90 h 267"/>
                <a:gd name="T46" fmla="*/ 183 w 363"/>
                <a:gd name="T47" fmla="*/ 89 h 267"/>
                <a:gd name="T48" fmla="*/ 194 w 363"/>
                <a:gd name="T49" fmla="*/ 71 h 267"/>
                <a:gd name="T50" fmla="*/ 193 w 363"/>
                <a:gd name="T51" fmla="*/ 57 h 267"/>
                <a:gd name="T52" fmla="*/ 138 w 363"/>
                <a:gd name="T53" fmla="*/ 33 h 267"/>
                <a:gd name="T54" fmla="*/ 107 w 363"/>
                <a:gd name="T55" fmla="*/ 50 h 267"/>
                <a:gd name="T56" fmla="*/ 63 w 363"/>
                <a:gd name="T57" fmla="*/ 55 h 267"/>
                <a:gd name="T58" fmla="*/ 46 w 363"/>
                <a:gd name="T59" fmla="*/ 74 h 267"/>
                <a:gd name="T60" fmla="*/ 56 w 363"/>
                <a:gd name="T61" fmla="*/ 74 h 267"/>
                <a:gd name="T62" fmla="*/ 33 w 363"/>
                <a:gd name="T63" fmla="*/ 74 h 267"/>
                <a:gd name="T64" fmla="*/ 0 w 363"/>
                <a:gd name="T65" fmla="*/ 61 h 267"/>
                <a:gd name="T66" fmla="*/ 24 w 363"/>
                <a:gd name="T67" fmla="*/ 55 h 267"/>
                <a:gd name="T68" fmla="*/ 91 w 363"/>
                <a:gd name="T69" fmla="*/ 26 h 267"/>
                <a:gd name="T70" fmla="*/ 104 w 363"/>
                <a:gd name="T71" fmla="*/ 33 h 267"/>
                <a:gd name="T72" fmla="*/ 96 w 363"/>
                <a:gd name="T73" fmla="*/ 17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63" h="267">
                  <a:moveTo>
                    <a:pt x="96" y="12"/>
                  </a:moveTo>
                  <a:cubicBezTo>
                    <a:pt x="100" y="14"/>
                    <a:pt x="104" y="17"/>
                    <a:pt x="108" y="20"/>
                  </a:cubicBezTo>
                  <a:cubicBezTo>
                    <a:pt x="111" y="24"/>
                    <a:pt x="114" y="24"/>
                    <a:pt x="118" y="21"/>
                  </a:cubicBezTo>
                  <a:cubicBezTo>
                    <a:pt x="147" y="0"/>
                    <a:pt x="188" y="9"/>
                    <a:pt x="208" y="39"/>
                  </a:cubicBezTo>
                  <a:cubicBezTo>
                    <a:pt x="213" y="47"/>
                    <a:pt x="216" y="56"/>
                    <a:pt x="216" y="66"/>
                  </a:cubicBezTo>
                  <a:cubicBezTo>
                    <a:pt x="217" y="66"/>
                    <a:pt x="218" y="66"/>
                    <a:pt x="219" y="66"/>
                  </a:cubicBezTo>
                  <a:cubicBezTo>
                    <a:pt x="237" y="52"/>
                    <a:pt x="257" y="53"/>
                    <a:pt x="277" y="62"/>
                  </a:cubicBezTo>
                  <a:cubicBezTo>
                    <a:pt x="303" y="74"/>
                    <a:pt x="322" y="94"/>
                    <a:pt x="337" y="118"/>
                  </a:cubicBezTo>
                  <a:cubicBezTo>
                    <a:pt x="339" y="121"/>
                    <a:pt x="340" y="124"/>
                    <a:pt x="343" y="127"/>
                  </a:cubicBezTo>
                  <a:cubicBezTo>
                    <a:pt x="344" y="131"/>
                    <a:pt x="346" y="134"/>
                    <a:pt x="348" y="137"/>
                  </a:cubicBezTo>
                  <a:cubicBezTo>
                    <a:pt x="350" y="140"/>
                    <a:pt x="351" y="142"/>
                    <a:pt x="351" y="145"/>
                  </a:cubicBezTo>
                  <a:cubicBezTo>
                    <a:pt x="355" y="156"/>
                    <a:pt x="357" y="168"/>
                    <a:pt x="359" y="179"/>
                  </a:cubicBezTo>
                  <a:cubicBezTo>
                    <a:pt x="361" y="192"/>
                    <a:pt x="363" y="205"/>
                    <a:pt x="360" y="219"/>
                  </a:cubicBezTo>
                  <a:cubicBezTo>
                    <a:pt x="360" y="220"/>
                    <a:pt x="359" y="222"/>
                    <a:pt x="360" y="224"/>
                  </a:cubicBezTo>
                  <a:cubicBezTo>
                    <a:pt x="360" y="225"/>
                    <a:pt x="360" y="226"/>
                    <a:pt x="360" y="227"/>
                  </a:cubicBezTo>
                  <a:cubicBezTo>
                    <a:pt x="358" y="238"/>
                    <a:pt x="353" y="248"/>
                    <a:pt x="350" y="260"/>
                  </a:cubicBezTo>
                  <a:cubicBezTo>
                    <a:pt x="350" y="261"/>
                    <a:pt x="350" y="262"/>
                    <a:pt x="350" y="262"/>
                  </a:cubicBezTo>
                  <a:cubicBezTo>
                    <a:pt x="345" y="267"/>
                    <a:pt x="343" y="267"/>
                    <a:pt x="338" y="263"/>
                  </a:cubicBezTo>
                  <a:cubicBezTo>
                    <a:pt x="335" y="259"/>
                    <a:pt x="333" y="258"/>
                    <a:pt x="329" y="261"/>
                  </a:cubicBezTo>
                  <a:cubicBezTo>
                    <a:pt x="326" y="261"/>
                    <a:pt x="326" y="259"/>
                    <a:pt x="324" y="257"/>
                  </a:cubicBezTo>
                  <a:cubicBezTo>
                    <a:pt x="320" y="250"/>
                    <a:pt x="314" y="247"/>
                    <a:pt x="307" y="245"/>
                  </a:cubicBezTo>
                  <a:cubicBezTo>
                    <a:pt x="304" y="244"/>
                    <a:pt x="301" y="242"/>
                    <a:pt x="301" y="239"/>
                  </a:cubicBezTo>
                  <a:cubicBezTo>
                    <a:pt x="300" y="233"/>
                    <a:pt x="297" y="228"/>
                    <a:pt x="296" y="223"/>
                  </a:cubicBezTo>
                  <a:cubicBezTo>
                    <a:pt x="296" y="221"/>
                    <a:pt x="295" y="219"/>
                    <a:pt x="293" y="218"/>
                  </a:cubicBezTo>
                  <a:cubicBezTo>
                    <a:pt x="286" y="211"/>
                    <a:pt x="279" y="203"/>
                    <a:pt x="268" y="203"/>
                  </a:cubicBezTo>
                  <a:cubicBezTo>
                    <a:pt x="263" y="203"/>
                    <a:pt x="258" y="201"/>
                    <a:pt x="253" y="200"/>
                  </a:cubicBezTo>
                  <a:cubicBezTo>
                    <a:pt x="250" y="200"/>
                    <a:pt x="247" y="200"/>
                    <a:pt x="244" y="201"/>
                  </a:cubicBezTo>
                  <a:cubicBezTo>
                    <a:pt x="231" y="203"/>
                    <a:pt x="227" y="199"/>
                    <a:pt x="229" y="187"/>
                  </a:cubicBezTo>
                  <a:cubicBezTo>
                    <a:pt x="229" y="186"/>
                    <a:pt x="230" y="186"/>
                    <a:pt x="230" y="185"/>
                  </a:cubicBezTo>
                  <a:cubicBezTo>
                    <a:pt x="232" y="184"/>
                    <a:pt x="233" y="182"/>
                    <a:pt x="233" y="179"/>
                  </a:cubicBezTo>
                  <a:cubicBezTo>
                    <a:pt x="231" y="159"/>
                    <a:pt x="227" y="141"/>
                    <a:pt x="212" y="126"/>
                  </a:cubicBezTo>
                  <a:cubicBezTo>
                    <a:pt x="209" y="123"/>
                    <a:pt x="206" y="120"/>
                    <a:pt x="204" y="117"/>
                  </a:cubicBezTo>
                  <a:cubicBezTo>
                    <a:pt x="201" y="114"/>
                    <a:pt x="199" y="111"/>
                    <a:pt x="196" y="110"/>
                  </a:cubicBezTo>
                  <a:cubicBezTo>
                    <a:pt x="191" y="109"/>
                    <a:pt x="188" y="110"/>
                    <a:pt x="188" y="115"/>
                  </a:cubicBezTo>
                  <a:cubicBezTo>
                    <a:pt x="187" y="119"/>
                    <a:pt x="185" y="118"/>
                    <a:pt x="183" y="117"/>
                  </a:cubicBezTo>
                  <a:cubicBezTo>
                    <a:pt x="180" y="117"/>
                    <a:pt x="179" y="115"/>
                    <a:pt x="177" y="113"/>
                  </a:cubicBezTo>
                  <a:cubicBezTo>
                    <a:pt x="173" y="109"/>
                    <a:pt x="168" y="104"/>
                    <a:pt x="164" y="100"/>
                  </a:cubicBezTo>
                  <a:cubicBezTo>
                    <a:pt x="160" y="98"/>
                    <a:pt x="158" y="95"/>
                    <a:pt x="153" y="95"/>
                  </a:cubicBezTo>
                  <a:cubicBezTo>
                    <a:pt x="150" y="95"/>
                    <a:pt x="147" y="93"/>
                    <a:pt x="147" y="90"/>
                  </a:cubicBezTo>
                  <a:cubicBezTo>
                    <a:pt x="145" y="84"/>
                    <a:pt x="141" y="79"/>
                    <a:pt x="139" y="74"/>
                  </a:cubicBezTo>
                  <a:cubicBezTo>
                    <a:pt x="136" y="68"/>
                    <a:pt x="131" y="65"/>
                    <a:pt x="126" y="61"/>
                  </a:cubicBezTo>
                  <a:cubicBezTo>
                    <a:pt x="124" y="60"/>
                    <a:pt x="122" y="59"/>
                    <a:pt x="121" y="57"/>
                  </a:cubicBezTo>
                  <a:cubicBezTo>
                    <a:pt x="121" y="56"/>
                    <a:pt x="121" y="56"/>
                    <a:pt x="121" y="55"/>
                  </a:cubicBezTo>
                  <a:cubicBezTo>
                    <a:pt x="135" y="49"/>
                    <a:pt x="146" y="53"/>
                    <a:pt x="153" y="66"/>
                  </a:cubicBezTo>
                  <a:cubicBezTo>
                    <a:pt x="156" y="71"/>
                    <a:pt x="158" y="77"/>
                    <a:pt x="160" y="82"/>
                  </a:cubicBezTo>
                  <a:cubicBezTo>
                    <a:pt x="162" y="85"/>
                    <a:pt x="163" y="88"/>
                    <a:pt x="165" y="90"/>
                  </a:cubicBezTo>
                  <a:cubicBezTo>
                    <a:pt x="168" y="94"/>
                    <a:pt x="172" y="95"/>
                    <a:pt x="176" y="92"/>
                  </a:cubicBezTo>
                  <a:cubicBezTo>
                    <a:pt x="178" y="91"/>
                    <a:pt x="181" y="89"/>
                    <a:pt x="183" y="89"/>
                  </a:cubicBezTo>
                  <a:cubicBezTo>
                    <a:pt x="187" y="88"/>
                    <a:pt x="188" y="87"/>
                    <a:pt x="191" y="83"/>
                  </a:cubicBezTo>
                  <a:cubicBezTo>
                    <a:pt x="194" y="79"/>
                    <a:pt x="196" y="76"/>
                    <a:pt x="194" y="71"/>
                  </a:cubicBezTo>
                  <a:cubicBezTo>
                    <a:pt x="194" y="70"/>
                    <a:pt x="194" y="70"/>
                    <a:pt x="195" y="69"/>
                  </a:cubicBezTo>
                  <a:cubicBezTo>
                    <a:pt x="200" y="65"/>
                    <a:pt x="197" y="61"/>
                    <a:pt x="193" y="57"/>
                  </a:cubicBezTo>
                  <a:cubicBezTo>
                    <a:pt x="187" y="50"/>
                    <a:pt x="182" y="41"/>
                    <a:pt x="173" y="36"/>
                  </a:cubicBezTo>
                  <a:cubicBezTo>
                    <a:pt x="162" y="30"/>
                    <a:pt x="150" y="28"/>
                    <a:pt x="138" y="33"/>
                  </a:cubicBezTo>
                  <a:cubicBezTo>
                    <a:pt x="134" y="35"/>
                    <a:pt x="129" y="36"/>
                    <a:pt x="125" y="38"/>
                  </a:cubicBezTo>
                  <a:cubicBezTo>
                    <a:pt x="118" y="41"/>
                    <a:pt x="113" y="46"/>
                    <a:pt x="107" y="50"/>
                  </a:cubicBezTo>
                  <a:cubicBezTo>
                    <a:pt x="100" y="55"/>
                    <a:pt x="93" y="57"/>
                    <a:pt x="85" y="55"/>
                  </a:cubicBezTo>
                  <a:cubicBezTo>
                    <a:pt x="77" y="53"/>
                    <a:pt x="70" y="54"/>
                    <a:pt x="63" y="55"/>
                  </a:cubicBezTo>
                  <a:cubicBezTo>
                    <a:pt x="55" y="57"/>
                    <a:pt x="50" y="63"/>
                    <a:pt x="46" y="70"/>
                  </a:cubicBezTo>
                  <a:cubicBezTo>
                    <a:pt x="45" y="71"/>
                    <a:pt x="44" y="73"/>
                    <a:pt x="46" y="74"/>
                  </a:cubicBezTo>
                  <a:cubicBezTo>
                    <a:pt x="47" y="76"/>
                    <a:pt x="48" y="75"/>
                    <a:pt x="50" y="74"/>
                  </a:cubicBezTo>
                  <a:cubicBezTo>
                    <a:pt x="52" y="73"/>
                    <a:pt x="54" y="72"/>
                    <a:pt x="56" y="74"/>
                  </a:cubicBezTo>
                  <a:cubicBezTo>
                    <a:pt x="54" y="81"/>
                    <a:pt x="46" y="84"/>
                    <a:pt x="39" y="79"/>
                  </a:cubicBezTo>
                  <a:cubicBezTo>
                    <a:pt x="37" y="78"/>
                    <a:pt x="35" y="76"/>
                    <a:pt x="33" y="74"/>
                  </a:cubicBezTo>
                  <a:cubicBezTo>
                    <a:pt x="29" y="69"/>
                    <a:pt x="24" y="67"/>
                    <a:pt x="17" y="67"/>
                  </a:cubicBezTo>
                  <a:cubicBezTo>
                    <a:pt x="11" y="67"/>
                    <a:pt x="4" y="67"/>
                    <a:pt x="0" y="61"/>
                  </a:cubicBezTo>
                  <a:cubicBezTo>
                    <a:pt x="4" y="58"/>
                    <a:pt x="9" y="59"/>
                    <a:pt x="14" y="59"/>
                  </a:cubicBezTo>
                  <a:cubicBezTo>
                    <a:pt x="18" y="60"/>
                    <a:pt x="21" y="59"/>
                    <a:pt x="24" y="55"/>
                  </a:cubicBezTo>
                  <a:cubicBezTo>
                    <a:pt x="30" y="45"/>
                    <a:pt x="39" y="37"/>
                    <a:pt x="50" y="31"/>
                  </a:cubicBezTo>
                  <a:cubicBezTo>
                    <a:pt x="62" y="23"/>
                    <a:pt x="77" y="23"/>
                    <a:pt x="91" y="26"/>
                  </a:cubicBezTo>
                  <a:cubicBezTo>
                    <a:pt x="94" y="27"/>
                    <a:pt x="96" y="29"/>
                    <a:pt x="98" y="32"/>
                  </a:cubicBezTo>
                  <a:cubicBezTo>
                    <a:pt x="100" y="33"/>
                    <a:pt x="101" y="34"/>
                    <a:pt x="104" y="33"/>
                  </a:cubicBezTo>
                  <a:cubicBezTo>
                    <a:pt x="106" y="32"/>
                    <a:pt x="105" y="30"/>
                    <a:pt x="105" y="28"/>
                  </a:cubicBezTo>
                  <a:cubicBezTo>
                    <a:pt x="104" y="23"/>
                    <a:pt x="101" y="20"/>
                    <a:pt x="96" y="17"/>
                  </a:cubicBezTo>
                  <a:cubicBezTo>
                    <a:pt x="93" y="15"/>
                    <a:pt x="93" y="15"/>
                    <a:pt x="96" y="12"/>
                  </a:cubicBezTo>
                  <a:close/>
                </a:path>
              </a:pathLst>
            </a:custGeom>
            <a:solidFill>
              <a:srgbClr val="0C7D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26" name="Freeform 37">
              <a:extLst>
                <a:ext uri="{FF2B5EF4-FFF2-40B4-BE49-F238E27FC236}">
                  <a16:creationId xmlns:a16="http://schemas.microsoft.com/office/drawing/2014/main" id="{A7DD68C6-40CF-431D-99B4-7FA90E79876C}"/>
                </a:ext>
              </a:extLst>
            </p:cNvPr>
            <p:cNvSpPr>
              <a:spLocks/>
            </p:cNvSpPr>
            <p:nvPr/>
          </p:nvSpPr>
          <p:spPr bwMode="auto">
            <a:xfrm>
              <a:off x="1382" y="2692"/>
              <a:ext cx="263" cy="239"/>
            </a:xfrm>
            <a:custGeom>
              <a:avLst/>
              <a:gdLst>
                <a:gd name="T0" fmla="*/ 201 w 215"/>
                <a:gd name="T1" fmla="*/ 102 h 195"/>
                <a:gd name="T2" fmla="*/ 184 w 215"/>
                <a:gd name="T3" fmla="*/ 119 h 195"/>
                <a:gd name="T4" fmla="*/ 173 w 215"/>
                <a:gd name="T5" fmla="*/ 127 h 195"/>
                <a:gd name="T6" fmla="*/ 175 w 215"/>
                <a:gd name="T7" fmla="*/ 140 h 195"/>
                <a:gd name="T8" fmla="*/ 172 w 215"/>
                <a:gd name="T9" fmla="*/ 168 h 195"/>
                <a:gd name="T10" fmla="*/ 161 w 215"/>
                <a:gd name="T11" fmla="*/ 181 h 195"/>
                <a:gd name="T12" fmla="*/ 159 w 215"/>
                <a:gd name="T13" fmla="*/ 182 h 195"/>
                <a:gd name="T14" fmla="*/ 138 w 215"/>
                <a:gd name="T15" fmla="*/ 191 h 195"/>
                <a:gd name="T16" fmla="*/ 129 w 215"/>
                <a:gd name="T17" fmla="*/ 192 h 195"/>
                <a:gd name="T18" fmla="*/ 119 w 215"/>
                <a:gd name="T19" fmla="*/ 192 h 195"/>
                <a:gd name="T20" fmla="*/ 99 w 215"/>
                <a:gd name="T21" fmla="*/ 180 h 195"/>
                <a:gd name="T22" fmla="*/ 95 w 215"/>
                <a:gd name="T23" fmla="*/ 177 h 195"/>
                <a:gd name="T24" fmla="*/ 61 w 215"/>
                <a:gd name="T25" fmla="*/ 173 h 195"/>
                <a:gd name="T26" fmla="*/ 50 w 215"/>
                <a:gd name="T27" fmla="*/ 176 h 195"/>
                <a:gd name="T28" fmla="*/ 33 w 215"/>
                <a:gd name="T29" fmla="*/ 170 h 195"/>
                <a:gd name="T30" fmla="*/ 17 w 215"/>
                <a:gd name="T31" fmla="*/ 157 h 195"/>
                <a:gd name="T32" fmla="*/ 12 w 215"/>
                <a:gd name="T33" fmla="*/ 153 h 195"/>
                <a:gd name="T34" fmla="*/ 12 w 215"/>
                <a:gd name="T35" fmla="*/ 153 h 195"/>
                <a:gd name="T36" fmla="*/ 1 w 215"/>
                <a:gd name="T37" fmla="*/ 128 h 195"/>
                <a:gd name="T38" fmla="*/ 4 w 215"/>
                <a:gd name="T39" fmla="*/ 107 h 195"/>
                <a:gd name="T40" fmla="*/ 19 w 215"/>
                <a:gd name="T41" fmla="*/ 84 h 195"/>
                <a:gd name="T42" fmla="*/ 21 w 215"/>
                <a:gd name="T43" fmla="*/ 83 h 195"/>
                <a:gd name="T44" fmla="*/ 24 w 215"/>
                <a:gd name="T45" fmla="*/ 80 h 195"/>
                <a:gd name="T46" fmla="*/ 25 w 215"/>
                <a:gd name="T47" fmla="*/ 70 h 195"/>
                <a:gd name="T48" fmla="*/ 28 w 215"/>
                <a:gd name="T49" fmla="*/ 73 h 195"/>
                <a:gd name="T50" fmla="*/ 28 w 215"/>
                <a:gd name="T51" fmla="*/ 47 h 195"/>
                <a:gd name="T52" fmla="*/ 29 w 215"/>
                <a:gd name="T53" fmla="*/ 42 h 195"/>
                <a:gd name="T54" fmla="*/ 30 w 215"/>
                <a:gd name="T55" fmla="*/ 38 h 195"/>
                <a:gd name="T56" fmla="*/ 36 w 215"/>
                <a:gd name="T57" fmla="*/ 29 h 195"/>
                <a:gd name="T58" fmla="*/ 54 w 215"/>
                <a:gd name="T59" fmla="*/ 11 h 195"/>
                <a:gd name="T60" fmla="*/ 66 w 215"/>
                <a:gd name="T61" fmla="*/ 6 h 195"/>
                <a:gd name="T62" fmla="*/ 87 w 215"/>
                <a:gd name="T63" fmla="*/ 4 h 195"/>
                <a:gd name="T64" fmla="*/ 95 w 215"/>
                <a:gd name="T65" fmla="*/ 6 h 195"/>
                <a:gd name="T66" fmla="*/ 95 w 215"/>
                <a:gd name="T67" fmla="*/ 6 h 195"/>
                <a:gd name="T68" fmla="*/ 123 w 215"/>
                <a:gd name="T69" fmla="*/ 7 h 195"/>
                <a:gd name="T70" fmla="*/ 149 w 215"/>
                <a:gd name="T71" fmla="*/ 1 h 195"/>
                <a:gd name="T72" fmla="*/ 184 w 215"/>
                <a:gd name="T73" fmla="*/ 12 h 195"/>
                <a:gd name="T74" fmla="*/ 214 w 215"/>
                <a:gd name="T75" fmla="*/ 56 h 195"/>
                <a:gd name="T76" fmla="*/ 215 w 215"/>
                <a:gd name="T77" fmla="*/ 72 h 195"/>
                <a:gd name="T78" fmla="*/ 213 w 215"/>
                <a:gd name="T79" fmla="*/ 82 h 195"/>
                <a:gd name="T80" fmla="*/ 201 w 215"/>
                <a:gd name="T81" fmla="*/ 102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15" h="195">
                  <a:moveTo>
                    <a:pt x="201" y="102"/>
                  </a:moveTo>
                  <a:cubicBezTo>
                    <a:pt x="196" y="109"/>
                    <a:pt x="189" y="113"/>
                    <a:pt x="184" y="119"/>
                  </a:cubicBezTo>
                  <a:cubicBezTo>
                    <a:pt x="181" y="123"/>
                    <a:pt x="175" y="122"/>
                    <a:pt x="173" y="127"/>
                  </a:cubicBezTo>
                  <a:cubicBezTo>
                    <a:pt x="172" y="132"/>
                    <a:pt x="173" y="136"/>
                    <a:pt x="175" y="140"/>
                  </a:cubicBezTo>
                  <a:cubicBezTo>
                    <a:pt x="181" y="150"/>
                    <a:pt x="177" y="159"/>
                    <a:pt x="172" y="168"/>
                  </a:cubicBezTo>
                  <a:cubicBezTo>
                    <a:pt x="169" y="173"/>
                    <a:pt x="165" y="177"/>
                    <a:pt x="161" y="181"/>
                  </a:cubicBezTo>
                  <a:cubicBezTo>
                    <a:pt x="160" y="182"/>
                    <a:pt x="160" y="182"/>
                    <a:pt x="159" y="182"/>
                  </a:cubicBezTo>
                  <a:cubicBezTo>
                    <a:pt x="153" y="186"/>
                    <a:pt x="145" y="188"/>
                    <a:pt x="138" y="191"/>
                  </a:cubicBezTo>
                  <a:cubicBezTo>
                    <a:pt x="135" y="190"/>
                    <a:pt x="132" y="192"/>
                    <a:pt x="129" y="192"/>
                  </a:cubicBezTo>
                  <a:cubicBezTo>
                    <a:pt x="125" y="195"/>
                    <a:pt x="122" y="194"/>
                    <a:pt x="119" y="192"/>
                  </a:cubicBezTo>
                  <a:cubicBezTo>
                    <a:pt x="111" y="190"/>
                    <a:pt x="105" y="185"/>
                    <a:pt x="99" y="180"/>
                  </a:cubicBezTo>
                  <a:cubicBezTo>
                    <a:pt x="97" y="179"/>
                    <a:pt x="97" y="178"/>
                    <a:pt x="95" y="177"/>
                  </a:cubicBezTo>
                  <a:cubicBezTo>
                    <a:pt x="84" y="174"/>
                    <a:pt x="73" y="169"/>
                    <a:pt x="61" y="173"/>
                  </a:cubicBezTo>
                  <a:cubicBezTo>
                    <a:pt x="57" y="174"/>
                    <a:pt x="53" y="175"/>
                    <a:pt x="50" y="176"/>
                  </a:cubicBezTo>
                  <a:cubicBezTo>
                    <a:pt x="43" y="176"/>
                    <a:pt x="38" y="175"/>
                    <a:pt x="33" y="170"/>
                  </a:cubicBezTo>
                  <a:cubicBezTo>
                    <a:pt x="29" y="164"/>
                    <a:pt x="22" y="162"/>
                    <a:pt x="17" y="157"/>
                  </a:cubicBezTo>
                  <a:cubicBezTo>
                    <a:pt x="15" y="156"/>
                    <a:pt x="14" y="154"/>
                    <a:pt x="12" y="153"/>
                  </a:cubicBezTo>
                  <a:cubicBezTo>
                    <a:pt x="12" y="153"/>
                    <a:pt x="12" y="153"/>
                    <a:pt x="12" y="153"/>
                  </a:cubicBezTo>
                  <a:cubicBezTo>
                    <a:pt x="8" y="145"/>
                    <a:pt x="3" y="137"/>
                    <a:pt x="1" y="128"/>
                  </a:cubicBezTo>
                  <a:cubicBezTo>
                    <a:pt x="0" y="121"/>
                    <a:pt x="2" y="114"/>
                    <a:pt x="4" y="107"/>
                  </a:cubicBezTo>
                  <a:cubicBezTo>
                    <a:pt x="7" y="97"/>
                    <a:pt x="15" y="92"/>
                    <a:pt x="19" y="84"/>
                  </a:cubicBezTo>
                  <a:cubicBezTo>
                    <a:pt x="20" y="83"/>
                    <a:pt x="20" y="83"/>
                    <a:pt x="21" y="83"/>
                  </a:cubicBezTo>
                  <a:cubicBezTo>
                    <a:pt x="24" y="82"/>
                    <a:pt x="25" y="82"/>
                    <a:pt x="24" y="80"/>
                  </a:cubicBezTo>
                  <a:cubicBezTo>
                    <a:pt x="26" y="77"/>
                    <a:pt x="24" y="74"/>
                    <a:pt x="25" y="70"/>
                  </a:cubicBezTo>
                  <a:cubicBezTo>
                    <a:pt x="27" y="70"/>
                    <a:pt x="27" y="72"/>
                    <a:pt x="28" y="73"/>
                  </a:cubicBezTo>
                  <a:cubicBezTo>
                    <a:pt x="24" y="64"/>
                    <a:pt x="27" y="56"/>
                    <a:pt x="28" y="47"/>
                  </a:cubicBezTo>
                  <a:cubicBezTo>
                    <a:pt x="29" y="46"/>
                    <a:pt x="29" y="44"/>
                    <a:pt x="29" y="42"/>
                  </a:cubicBezTo>
                  <a:cubicBezTo>
                    <a:pt x="28" y="40"/>
                    <a:pt x="29" y="39"/>
                    <a:pt x="30" y="38"/>
                  </a:cubicBezTo>
                  <a:cubicBezTo>
                    <a:pt x="34" y="36"/>
                    <a:pt x="34" y="32"/>
                    <a:pt x="36" y="29"/>
                  </a:cubicBezTo>
                  <a:cubicBezTo>
                    <a:pt x="41" y="22"/>
                    <a:pt x="49" y="18"/>
                    <a:pt x="54" y="11"/>
                  </a:cubicBezTo>
                  <a:cubicBezTo>
                    <a:pt x="58" y="8"/>
                    <a:pt x="61" y="7"/>
                    <a:pt x="66" y="6"/>
                  </a:cubicBezTo>
                  <a:cubicBezTo>
                    <a:pt x="72" y="1"/>
                    <a:pt x="80" y="3"/>
                    <a:pt x="87" y="4"/>
                  </a:cubicBezTo>
                  <a:cubicBezTo>
                    <a:pt x="89" y="4"/>
                    <a:pt x="92" y="5"/>
                    <a:pt x="95" y="6"/>
                  </a:cubicBezTo>
                  <a:cubicBezTo>
                    <a:pt x="95" y="6"/>
                    <a:pt x="95" y="6"/>
                    <a:pt x="95" y="6"/>
                  </a:cubicBezTo>
                  <a:cubicBezTo>
                    <a:pt x="104" y="14"/>
                    <a:pt x="113" y="12"/>
                    <a:pt x="123" y="7"/>
                  </a:cubicBezTo>
                  <a:cubicBezTo>
                    <a:pt x="131" y="2"/>
                    <a:pt x="140" y="2"/>
                    <a:pt x="149" y="1"/>
                  </a:cubicBezTo>
                  <a:cubicBezTo>
                    <a:pt x="162" y="0"/>
                    <a:pt x="173" y="5"/>
                    <a:pt x="184" y="12"/>
                  </a:cubicBezTo>
                  <a:cubicBezTo>
                    <a:pt x="200" y="23"/>
                    <a:pt x="210" y="37"/>
                    <a:pt x="214" y="56"/>
                  </a:cubicBezTo>
                  <a:cubicBezTo>
                    <a:pt x="215" y="61"/>
                    <a:pt x="215" y="66"/>
                    <a:pt x="215" y="72"/>
                  </a:cubicBezTo>
                  <a:cubicBezTo>
                    <a:pt x="214" y="75"/>
                    <a:pt x="214" y="79"/>
                    <a:pt x="213" y="82"/>
                  </a:cubicBezTo>
                  <a:cubicBezTo>
                    <a:pt x="211" y="90"/>
                    <a:pt x="208" y="97"/>
                    <a:pt x="201" y="102"/>
                  </a:cubicBezTo>
                  <a:close/>
                </a:path>
              </a:pathLst>
            </a:custGeom>
            <a:solidFill>
              <a:srgbClr val="0E92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27" name="Freeform 38">
              <a:extLst>
                <a:ext uri="{FF2B5EF4-FFF2-40B4-BE49-F238E27FC236}">
                  <a16:creationId xmlns:a16="http://schemas.microsoft.com/office/drawing/2014/main" id="{76676364-C9BF-463C-86BA-BD72319FA95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8" y="2509"/>
              <a:ext cx="293" cy="351"/>
            </a:xfrm>
            <a:custGeom>
              <a:avLst/>
              <a:gdLst>
                <a:gd name="T0" fmla="*/ 107 w 239"/>
                <a:gd name="T1" fmla="*/ 0 h 286"/>
                <a:gd name="T2" fmla="*/ 132 w 239"/>
                <a:gd name="T3" fmla="*/ 24 h 286"/>
                <a:gd name="T4" fmla="*/ 142 w 239"/>
                <a:gd name="T5" fmla="*/ 27 h 286"/>
                <a:gd name="T6" fmla="*/ 143 w 239"/>
                <a:gd name="T7" fmla="*/ 15 h 286"/>
                <a:gd name="T8" fmla="*/ 137 w 239"/>
                <a:gd name="T9" fmla="*/ 32 h 286"/>
                <a:gd name="T10" fmla="*/ 125 w 239"/>
                <a:gd name="T11" fmla="*/ 25 h 286"/>
                <a:gd name="T12" fmla="*/ 118 w 239"/>
                <a:gd name="T13" fmla="*/ 36 h 286"/>
                <a:gd name="T14" fmla="*/ 124 w 239"/>
                <a:gd name="T15" fmla="*/ 48 h 286"/>
                <a:gd name="T16" fmla="*/ 162 w 239"/>
                <a:gd name="T17" fmla="*/ 42 h 286"/>
                <a:gd name="T18" fmla="*/ 169 w 239"/>
                <a:gd name="T19" fmla="*/ 42 h 286"/>
                <a:gd name="T20" fmla="*/ 205 w 239"/>
                <a:gd name="T21" fmla="*/ 95 h 286"/>
                <a:gd name="T22" fmla="*/ 235 w 239"/>
                <a:gd name="T23" fmla="*/ 153 h 286"/>
                <a:gd name="T24" fmla="*/ 213 w 239"/>
                <a:gd name="T25" fmla="*/ 198 h 286"/>
                <a:gd name="T26" fmla="*/ 209 w 239"/>
                <a:gd name="T27" fmla="*/ 268 h 286"/>
                <a:gd name="T28" fmla="*/ 195 w 239"/>
                <a:gd name="T29" fmla="*/ 285 h 286"/>
                <a:gd name="T30" fmla="*/ 188 w 239"/>
                <a:gd name="T31" fmla="*/ 280 h 286"/>
                <a:gd name="T32" fmla="*/ 157 w 239"/>
                <a:gd name="T33" fmla="*/ 276 h 286"/>
                <a:gd name="T34" fmla="*/ 151 w 239"/>
                <a:gd name="T35" fmla="*/ 251 h 286"/>
                <a:gd name="T36" fmla="*/ 128 w 239"/>
                <a:gd name="T37" fmla="*/ 243 h 286"/>
                <a:gd name="T38" fmla="*/ 82 w 239"/>
                <a:gd name="T39" fmla="*/ 231 h 286"/>
                <a:gd name="T40" fmla="*/ 55 w 239"/>
                <a:gd name="T41" fmla="*/ 238 h 286"/>
                <a:gd name="T42" fmla="*/ 0 w 239"/>
                <a:gd name="T43" fmla="*/ 187 h 286"/>
                <a:gd name="T44" fmla="*/ 9 w 239"/>
                <a:gd name="T45" fmla="*/ 178 h 286"/>
                <a:gd name="T46" fmla="*/ 7 w 239"/>
                <a:gd name="T47" fmla="*/ 156 h 286"/>
                <a:gd name="T48" fmla="*/ 27 w 239"/>
                <a:gd name="T49" fmla="*/ 126 h 286"/>
                <a:gd name="T50" fmla="*/ 43 w 239"/>
                <a:gd name="T51" fmla="*/ 114 h 286"/>
                <a:gd name="T52" fmla="*/ 42 w 239"/>
                <a:gd name="T53" fmla="*/ 151 h 286"/>
                <a:gd name="T54" fmla="*/ 89 w 239"/>
                <a:gd name="T55" fmla="*/ 198 h 286"/>
                <a:gd name="T56" fmla="*/ 115 w 239"/>
                <a:gd name="T57" fmla="*/ 219 h 286"/>
                <a:gd name="T58" fmla="*/ 168 w 239"/>
                <a:gd name="T59" fmla="*/ 153 h 286"/>
                <a:gd name="T60" fmla="*/ 149 w 239"/>
                <a:gd name="T61" fmla="*/ 132 h 286"/>
                <a:gd name="T62" fmla="*/ 129 w 239"/>
                <a:gd name="T63" fmla="*/ 55 h 286"/>
                <a:gd name="T64" fmla="*/ 99 w 239"/>
                <a:gd name="T65" fmla="*/ 21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39" h="286">
                  <a:moveTo>
                    <a:pt x="94" y="15"/>
                  </a:moveTo>
                  <a:cubicBezTo>
                    <a:pt x="98" y="9"/>
                    <a:pt x="104" y="6"/>
                    <a:pt x="107" y="0"/>
                  </a:cubicBezTo>
                  <a:cubicBezTo>
                    <a:pt x="108" y="0"/>
                    <a:pt x="109" y="0"/>
                    <a:pt x="109" y="1"/>
                  </a:cubicBezTo>
                  <a:cubicBezTo>
                    <a:pt x="115" y="11"/>
                    <a:pt x="124" y="17"/>
                    <a:pt x="132" y="24"/>
                  </a:cubicBezTo>
                  <a:cubicBezTo>
                    <a:pt x="133" y="25"/>
                    <a:pt x="134" y="26"/>
                    <a:pt x="136" y="27"/>
                  </a:cubicBezTo>
                  <a:cubicBezTo>
                    <a:pt x="138" y="28"/>
                    <a:pt x="140" y="28"/>
                    <a:pt x="142" y="27"/>
                  </a:cubicBezTo>
                  <a:cubicBezTo>
                    <a:pt x="144" y="25"/>
                    <a:pt x="144" y="23"/>
                    <a:pt x="144" y="21"/>
                  </a:cubicBezTo>
                  <a:cubicBezTo>
                    <a:pt x="143" y="19"/>
                    <a:pt x="141" y="17"/>
                    <a:pt x="143" y="15"/>
                  </a:cubicBezTo>
                  <a:cubicBezTo>
                    <a:pt x="149" y="17"/>
                    <a:pt x="150" y="21"/>
                    <a:pt x="149" y="26"/>
                  </a:cubicBezTo>
                  <a:cubicBezTo>
                    <a:pt x="148" y="30"/>
                    <a:pt x="141" y="33"/>
                    <a:pt x="137" y="32"/>
                  </a:cubicBezTo>
                  <a:cubicBezTo>
                    <a:pt x="135" y="31"/>
                    <a:pt x="133" y="30"/>
                    <a:pt x="131" y="29"/>
                  </a:cubicBezTo>
                  <a:cubicBezTo>
                    <a:pt x="129" y="27"/>
                    <a:pt x="128" y="24"/>
                    <a:pt x="125" y="25"/>
                  </a:cubicBezTo>
                  <a:cubicBezTo>
                    <a:pt x="122" y="26"/>
                    <a:pt x="119" y="29"/>
                    <a:pt x="116" y="31"/>
                  </a:cubicBezTo>
                  <a:cubicBezTo>
                    <a:pt x="114" y="33"/>
                    <a:pt x="116" y="35"/>
                    <a:pt x="118" y="36"/>
                  </a:cubicBezTo>
                  <a:cubicBezTo>
                    <a:pt x="120" y="39"/>
                    <a:pt x="122" y="40"/>
                    <a:pt x="120" y="44"/>
                  </a:cubicBezTo>
                  <a:cubicBezTo>
                    <a:pt x="119" y="47"/>
                    <a:pt x="122" y="47"/>
                    <a:pt x="124" y="48"/>
                  </a:cubicBezTo>
                  <a:cubicBezTo>
                    <a:pt x="132" y="51"/>
                    <a:pt x="141" y="50"/>
                    <a:pt x="149" y="47"/>
                  </a:cubicBezTo>
                  <a:cubicBezTo>
                    <a:pt x="153" y="45"/>
                    <a:pt x="158" y="44"/>
                    <a:pt x="162" y="42"/>
                  </a:cubicBezTo>
                  <a:cubicBezTo>
                    <a:pt x="164" y="40"/>
                    <a:pt x="166" y="43"/>
                    <a:pt x="168" y="44"/>
                  </a:cubicBezTo>
                  <a:cubicBezTo>
                    <a:pt x="170" y="45"/>
                    <a:pt x="170" y="44"/>
                    <a:pt x="169" y="42"/>
                  </a:cubicBezTo>
                  <a:cubicBezTo>
                    <a:pt x="189" y="41"/>
                    <a:pt x="202" y="53"/>
                    <a:pt x="203" y="72"/>
                  </a:cubicBezTo>
                  <a:cubicBezTo>
                    <a:pt x="203" y="80"/>
                    <a:pt x="203" y="88"/>
                    <a:pt x="205" y="95"/>
                  </a:cubicBezTo>
                  <a:cubicBezTo>
                    <a:pt x="207" y="103"/>
                    <a:pt x="211" y="110"/>
                    <a:pt x="218" y="112"/>
                  </a:cubicBezTo>
                  <a:cubicBezTo>
                    <a:pt x="235" y="118"/>
                    <a:pt x="239" y="132"/>
                    <a:pt x="235" y="153"/>
                  </a:cubicBezTo>
                  <a:cubicBezTo>
                    <a:pt x="232" y="168"/>
                    <a:pt x="223" y="179"/>
                    <a:pt x="213" y="189"/>
                  </a:cubicBezTo>
                  <a:cubicBezTo>
                    <a:pt x="209" y="192"/>
                    <a:pt x="209" y="194"/>
                    <a:pt x="213" y="198"/>
                  </a:cubicBezTo>
                  <a:cubicBezTo>
                    <a:pt x="225" y="209"/>
                    <a:pt x="233" y="223"/>
                    <a:pt x="229" y="240"/>
                  </a:cubicBezTo>
                  <a:cubicBezTo>
                    <a:pt x="226" y="252"/>
                    <a:pt x="218" y="261"/>
                    <a:pt x="209" y="268"/>
                  </a:cubicBezTo>
                  <a:cubicBezTo>
                    <a:pt x="204" y="272"/>
                    <a:pt x="202" y="278"/>
                    <a:pt x="198" y="282"/>
                  </a:cubicBezTo>
                  <a:cubicBezTo>
                    <a:pt x="197" y="283"/>
                    <a:pt x="196" y="284"/>
                    <a:pt x="195" y="285"/>
                  </a:cubicBezTo>
                  <a:cubicBezTo>
                    <a:pt x="195" y="282"/>
                    <a:pt x="199" y="279"/>
                    <a:pt x="196" y="277"/>
                  </a:cubicBezTo>
                  <a:cubicBezTo>
                    <a:pt x="193" y="274"/>
                    <a:pt x="191" y="279"/>
                    <a:pt x="188" y="280"/>
                  </a:cubicBezTo>
                  <a:cubicBezTo>
                    <a:pt x="181" y="283"/>
                    <a:pt x="173" y="285"/>
                    <a:pt x="164" y="286"/>
                  </a:cubicBezTo>
                  <a:cubicBezTo>
                    <a:pt x="158" y="286"/>
                    <a:pt x="155" y="283"/>
                    <a:pt x="157" y="276"/>
                  </a:cubicBezTo>
                  <a:cubicBezTo>
                    <a:pt x="159" y="268"/>
                    <a:pt x="157" y="262"/>
                    <a:pt x="154" y="256"/>
                  </a:cubicBezTo>
                  <a:cubicBezTo>
                    <a:pt x="154" y="254"/>
                    <a:pt x="153" y="252"/>
                    <a:pt x="151" y="251"/>
                  </a:cubicBezTo>
                  <a:cubicBezTo>
                    <a:pt x="149" y="251"/>
                    <a:pt x="148" y="250"/>
                    <a:pt x="147" y="249"/>
                  </a:cubicBezTo>
                  <a:cubicBezTo>
                    <a:pt x="141" y="245"/>
                    <a:pt x="135" y="242"/>
                    <a:pt x="128" y="243"/>
                  </a:cubicBezTo>
                  <a:cubicBezTo>
                    <a:pt x="123" y="244"/>
                    <a:pt x="119" y="242"/>
                    <a:pt x="115" y="238"/>
                  </a:cubicBezTo>
                  <a:cubicBezTo>
                    <a:pt x="105" y="229"/>
                    <a:pt x="94" y="228"/>
                    <a:pt x="82" y="231"/>
                  </a:cubicBezTo>
                  <a:cubicBezTo>
                    <a:pt x="76" y="232"/>
                    <a:pt x="71" y="234"/>
                    <a:pt x="67" y="237"/>
                  </a:cubicBezTo>
                  <a:cubicBezTo>
                    <a:pt x="63" y="241"/>
                    <a:pt x="59" y="241"/>
                    <a:pt x="55" y="238"/>
                  </a:cubicBezTo>
                  <a:cubicBezTo>
                    <a:pt x="37" y="227"/>
                    <a:pt x="21" y="213"/>
                    <a:pt x="7" y="197"/>
                  </a:cubicBezTo>
                  <a:cubicBezTo>
                    <a:pt x="4" y="194"/>
                    <a:pt x="0" y="192"/>
                    <a:pt x="0" y="187"/>
                  </a:cubicBezTo>
                  <a:cubicBezTo>
                    <a:pt x="3" y="182"/>
                    <a:pt x="7" y="183"/>
                    <a:pt x="11" y="186"/>
                  </a:cubicBezTo>
                  <a:cubicBezTo>
                    <a:pt x="12" y="182"/>
                    <a:pt x="11" y="180"/>
                    <a:pt x="9" y="178"/>
                  </a:cubicBezTo>
                  <a:cubicBezTo>
                    <a:pt x="7" y="177"/>
                    <a:pt x="5" y="175"/>
                    <a:pt x="6" y="173"/>
                  </a:cubicBezTo>
                  <a:cubicBezTo>
                    <a:pt x="7" y="167"/>
                    <a:pt x="6" y="162"/>
                    <a:pt x="7" y="156"/>
                  </a:cubicBezTo>
                  <a:cubicBezTo>
                    <a:pt x="7" y="155"/>
                    <a:pt x="6" y="154"/>
                    <a:pt x="7" y="154"/>
                  </a:cubicBezTo>
                  <a:cubicBezTo>
                    <a:pt x="14" y="145"/>
                    <a:pt x="16" y="133"/>
                    <a:pt x="27" y="126"/>
                  </a:cubicBezTo>
                  <a:cubicBezTo>
                    <a:pt x="30" y="124"/>
                    <a:pt x="33" y="122"/>
                    <a:pt x="38" y="122"/>
                  </a:cubicBezTo>
                  <a:cubicBezTo>
                    <a:pt x="44" y="122"/>
                    <a:pt x="42" y="117"/>
                    <a:pt x="43" y="114"/>
                  </a:cubicBezTo>
                  <a:cubicBezTo>
                    <a:pt x="48" y="114"/>
                    <a:pt x="49" y="116"/>
                    <a:pt x="48" y="121"/>
                  </a:cubicBezTo>
                  <a:cubicBezTo>
                    <a:pt x="46" y="131"/>
                    <a:pt x="43" y="141"/>
                    <a:pt x="42" y="151"/>
                  </a:cubicBezTo>
                  <a:cubicBezTo>
                    <a:pt x="41" y="169"/>
                    <a:pt x="46" y="185"/>
                    <a:pt x="61" y="195"/>
                  </a:cubicBezTo>
                  <a:cubicBezTo>
                    <a:pt x="70" y="201"/>
                    <a:pt x="80" y="202"/>
                    <a:pt x="89" y="198"/>
                  </a:cubicBezTo>
                  <a:cubicBezTo>
                    <a:pt x="97" y="195"/>
                    <a:pt x="98" y="196"/>
                    <a:pt x="100" y="204"/>
                  </a:cubicBezTo>
                  <a:cubicBezTo>
                    <a:pt x="101" y="211"/>
                    <a:pt x="108" y="218"/>
                    <a:pt x="115" y="219"/>
                  </a:cubicBezTo>
                  <a:cubicBezTo>
                    <a:pt x="138" y="221"/>
                    <a:pt x="156" y="213"/>
                    <a:pt x="168" y="193"/>
                  </a:cubicBezTo>
                  <a:cubicBezTo>
                    <a:pt x="176" y="180"/>
                    <a:pt x="176" y="166"/>
                    <a:pt x="168" y="153"/>
                  </a:cubicBezTo>
                  <a:cubicBezTo>
                    <a:pt x="165" y="149"/>
                    <a:pt x="159" y="146"/>
                    <a:pt x="154" y="144"/>
                  </a:cubicBezTo>
                  <a:cubicBezTo>
                    <a:pt x="149" y="141"/>
                    <a:pt x="148" y="137"/>
                    <a:pt x="149" y="132"/>
                  </a:cubicBezTo>
                  <a:cubicBezTo>
                    <a:pt x="151" y="122"/>
                    <a:pt x="154" y="113"/>
                    <a:pt x="155" y="104"/>
                  </a:cubicBezTo>
                  <a:cubicBezTo>
                    <a:pt x="158" y="81"/>
                    <a:pt x="150" y="65"/>
                    <a:pt x="129" y="55"/>
                  </a:cubicBezTo>
                  <a:cubicBezTo>
                    <a:pt x="120" y="51"/>
                    <a:pt x="114" y="45"/>
                    <a:pt x="110" y="37"/>
                  </a:cubicBezTo>
                  <a:cubicBezTo>
                    <a:pt x="107" y="31"/>
                    <a:pt x="103" y="26"/>
                    <a:pt x="99" y="21"/>
                  </a:cubicBezTo>
                  <a:cubicBezTo>
                    <a:pt x="97" y="20"/>
                    <a:pt x="95" y="18"/>
                    <a:pt x="94" y="15"/>
                  </a:cubicBezTo>
                  <a:close/>
                </a:path>
              </a:pathLst>
            </a:custGeom>
            <a:solidFill>
              <a:srgbClr val="0C7C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28" name="Freeform 39">
              <a:extLst>
                <a:ext uri="{FF2B5EF4-FFF2-40B4-BE49-F238E27FC236}">
                  <a16:creationId xmlns:a16="http://schemas.microsoft.com/office/drawing/2014/main" id="{BC21CEEC-1E00-4E92-BC3A-3A243E972C9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3" y="3593"/>
              <a:ext cx="315" cy="240"/>
            </a:xfrm>
            <a:custGeom>
              <a:avLst/>
              <a:gdLst>
                <a:gd name="T0" fmla="*/ 25 w 257"/>
                <a:gd name="T1" fmla="*/ 53 h 196"/>
                <a:gd name="T2" fmla="*/ 30 w 257"/>
                <a:gd name="T3" fmla="*/ 54 h 196"/>
                <a:gd name="T4" fmla="*/ 48 w 257"/>
                <a:gd name="T5" fmla="*/ 70 h 196"/>
                <a:gd name="T6" fmla="*/ 63 w 257"/>
                <a:gd name="T7" fmla="*/ 78 h 196"/>
                <a:gd name="T8" fmla="*/ 54 w 257"/>
                <a:gd name="T9" fmla="*/ 78 h 196"/>
                <a:gd name="T10" fmla="*/ 42 w 257"/>
                <a:gd name="T11" fmla="*/ 74 h 196"/>
                <a:gd name="T12" fmla="*/ 56 w 257"/>
                <a:gd name="T13" fmla="*/ 94 h 196"/>
                <a:gd name="T14" fmla="*/ 87 w 257"/>
                <a:gd name="T15" fmla="*/ 101 h 196"/>
                <a:gd name="T16" fmla="*/ 116 w 257"/>
                <a:gd name="T17" fmla="*/ 84 h 196"/>
                <a:gd name="T18" fmla="*/ 127 w 257"/>
                <a:gd name="T19" fmla="*/ 80 h 196"/>
                <a:gd name="T20" fmla="*/ 149 w 257"/>
                <a:gd name="T21" fmla="*/ 86 h 196"/>
                <a:gd name="T22" fmla="*/ 191 w 257"/>
                <a:gd name="T23" fmla="*/ 65 h 196"/>
                <a:gd name="T24" fmla="*/ 197 w 257"/>
                <a:gd name="T25" fmla="*/ 26 h 196"/>
                <a:gd name="T26" fmla="*/ 205 w 257"/>
                <a:gd name="T27" fmla="*/ 12 h 196"/>
                <a:gd name="T28" fmla="*/ 219 w 257"/>
                <a:gd name="T29" fmla="*/ 5 h 196"/>
                <a:gd name="T30" fmla="*/ 232 w 257"/>
                <a:gd name="T31" fmla="*/ 5 h 196"/>
                <a:gd name="T32" fmla="*/ 206 w 257"/>
                <a:gd name="T33" fmla="*/ 110 h 196"/>
                <a:gd name="T34" fmla="*/ 181 w 257"/>
                <a:gd name="T35" fmla="*/ 114 h 196"/>
                <a:gd name="T36" fmla="*/ 187 w 257"/>
                <a:gd name="T37" fmla="*/ 140 h 196"/>
                <a:gd name="T38" fmla="*/ 170 w 257"/>
                <a:gd name="T39" fmla="*/ 162 h 196"/>
                <a:gd name="T40" fmla="*/ 141 w 257"/>
                <a:gd name="T41" fmla="*/ 175 h 196"/>
                <a:gd name="T42" fmla="*/ 99 w 257"/>
                <a:gd name="T43" fmla="*/ 156 h 196"/>
                <a:gd name="T44" fmla="*/ 44 w 257"/>
                <a:gd name="T45" fmla="*/ 194 h 196"/>
                <a:gd name="T46" fmla="*/ 3 w 257"/>
                <a:gd name="T47" fmla="*/ 181 h 196"/>
                <a:gd name="T48" fmla="*/ 0 w 257"/>
                <a:gd name="T49" fmla="*/ 173 h 196"/>
                <a:gd name="T50" fmla="*/ 4 w 257"/>
                <a:gd name="T51" fmla="*/ 133 h 196"/>
                <a:gd name="T52" fmla="*/ 21 w 257"/>
                <a:gd name="T53" fmla="*/ 64 h 196"/>
                <a:gd name="T54" fmla="*/ 25 w 257"/>
                <a:gd name="T55" fmla="*/ 53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57" h="196">
                  <a:moveTo>
                    <a:pt x="25" y="53"/>
                  </a:moveTo>
                  <a:cubicBezTo>
                    <a:pt x="27" y="52"/>
                    <a:pt x="29" y="52"/>
                    <a:pt x="30" y="54"/>
                  </a:cubicBezTo>
                  <a:cubicBezTo>
                    <a:pt x="34" y="62"/>
                    <a:pt x="40" y="67"/>
                    <a:pt x="48" y="70"/>
                  </a:cubicBezTo>
                  <a:cubicBezTo>
                    <a:pt x="53" y="72"/>
                    <a:pt x="58" y="75"/>
                    <a:pt x="63" y="78"/>
                  </a:cubicBezTo>
                  <a:cubicBezTo>
                    <a:pt x="60" y="80"/>
                    <a:pt x="57" y="79"/>
                    <a:pt x="54" y="78"/>
                  </a:cubicBezTo>
                  <a:cubicBezTo>
                    <a:pt x="50" y="77"/>
                    <a:pt x="47" y="74"/>
                    <a:pt x="42" y="74"/>
                  </a:cubicBezTo>
                  <a:cubicBezTo>
                    <a:pt x="46" y="82"/>
                    <a:pt x="50" y="89"/>
                    <a:pt x="56" y="94"/>
                  </a:cubicBezTo>
                  <a:cubicBezTo>
                    <a:pt x="65" y="100"/>
                    <a:pt x="76" y="104"/>
                    <a:pt x="87" y="101"/>
                  </a:cubicBezTo>
                  <a:cubicBezTo>
                    <a:pt x="99" y="98"/>
                    <a:pt x="109" y="94"/>
                    <a:pt x="116" y="84"/>
                  </a:cubicBezTo>
                  <a:cubicBezTo>
                    <a:pt x="119" y="80"/>
                    <a:pt x="122" y="79"/>
                    <a:pt x="127" y="80"/>
                  </a:cubicBezTo>
                  <a:cubicBezTo>
                    <a:pt x="134" y="83"/>
                    <a:pt x="142" y="85"/>
                    <a:pt x="149" y="86"/>
                  </a:cubicBezTo>
                  <a:cubicBezTo>
                    <a:pt x="167" y="86"/>
                    <a:pt x="181" y="80"/>
                    <a:pt x="191" y="65"/>
                  </a:cubicBezTo>
                  <a:cubicBezTo>
                    <a:pt x="199" y="53"/>
                    <a:pt x="200" y="40"/>
                    <a:pt x="197" y="26"/>
                  </a:cubicBezTo>
                  <a:cubicBezTo>
                    <a:pt x="196" y="18"/>
                    <a:pt x="197" y="15"/>
                    <a:pt x="205" y="12"/>
                  </a:cubicBezTo>
                  <a:cubicBezTo>
                    <a:pt x="210" y="10"/>
                    <a:pt x="215" y="8"/>
                    <a:pt x="219" y="5"/>
                  </a:cubicBezTo>
                  <a:cubicBezTo>
                    <a:pt x="224" y="1"/>
                    <a:pt x="228" y="0"/>
                    <a:pt x="232" y="5"/>
                  </a:cubicBezTo>
                  <a:cubicBezTo>
                    <a:pt x="257" y="39"/>
                    <a:pt x="252" y="91"/>
                    <a:pt x="206" y="110"/>
                  </a:cubicBezTo>
                  <a:cubicBezTo>
                    <a:pt x="198" y="114"/>
                    <a:pt x="190" y="114"/>
                    <a:pt x="181" y="114"/>
                  </a:cubicBezTo>
                  <a:cubicBezTo>
                    <a:pt x="187" y="122"/>
                    <a:pt x="190" y="131"/>
                    <a:pt x="187" y="140"/>
                  </a:cubicBezTo>
                  <a:cubicBezTo>
                    <a:pt x="184" y="150"/>
                    <a:pt x="178" y="156"/>
                    <a:pt x="170" y="162"/>
                  </a:cubicBezTo>
                  <a:cubicBezTo>
                    <a:pt x="161" y="168"/>
                    <a:pt x="152" y="173"/>
                    <a:pt x="141" y="175"/>
                  </a:cubicBezTo>
                  <a:cubicBezTo>
                    <a:pt x="123" y="179"/>
                    <a:pt x="108" y="175"/>
                    <a:pt x="99" y="156"/>
                  </a:cubicBezTo>
                  <a:cubicBezTo>
                    <a:pt x="88" y="179"/>
                    <a:pt x="69" y="193"/>
                    <a:pt x="44" y="194"/>
                  </a:cubicBezTo>
                  <a:cubicBezTo>
                    <a:pt x="29" y="196"/>
                    <a:pt x="15" y="191"/>
                    <a:pt x="3" y="181"/>
                  </a:cubicBezTo>
                  <a:cubicBezTo>
                    <a:pt x="0" y="179"/>
                    <a:pt x="0" y="176"/>
                    <a:pt x="0" y="173"/>
                  </a:cubicBezTo>
                  <a:cubicBezTo>
                    <a:pt x="0" y="160"/>
                    <a:pt x="2" y="147"/>
                    <a:pt x="4" y="133"/>
                  </a:cubicBezTo>
                  <a:cubicBezTo>
                    <a:pt x="8" y="110"/>
                    <a:pt x="14" y="87"/>
                    <a:pt x="21" y="64"/>
                  </a:cubicBezTo>
                  <a:cubicBezTo>
                    <a:pt x="22" y="60"/>
                    <a:pt x="22" y="56"/>
                    <a:pt x="25" y="53"/>
                  </a:cubicBezTo>
                  <a:close/>
                </a:path>
              </a:pathLst>
            </a:custGeom>
            <a:solidFill>
              <a:srgbClr val="0D7D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29" name="Freeform 40">
              <a:extLst>
                <a:ext uri="{FF2B5EF4-FFF2-40B4-BE49-F238E27FC236}">
                  <a16:creationId xmlns:a16="http://schemas.microsoft.com/office/drawing/2014/main" id="{8DD3214B-AC82-4EF0-A295-572FDE316899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" y="3485"/>
              <a:ext cx="233" cy="374"/>
            </a:xfrm>
            <a:custGeom>
              <a:avLst/>
              <a:gdLst>
                <a:gd name="T0" fmla="*/ 140 w 190"/>
                <a:gd name="T1" fmla="*/ 0 h 305"/>
                <a:gd name="T2" fmla="*/ 141 w 190"/>
                <a:gd name="T3" fmla="*/ 4 h 305"/>
                <a:gd name="T4" fmla="*/ 162 w 190"/>
                <a:gd name="T5" fmla="*/ 8 h 305"/>
                <a:gd name="T6" fmla="*/ 172 w 190"/>
                <a:gd name="T7" fmla="*/ 15 h 305"/>
                <a:gd name="T8" fmla="*/ 188 w 190"/>
                <a:gd name="T9" fmla="*/ 27 h 305"/>
                <a:gd name="T10" fmla="*/ 187 w 190"/>
                <a:gd name="T11" fmla="*/ 33 h 305"/>
                <a:gd name="T12" fmla="*/ 177 w 190"/>
                <a:gd name="T13" fmla="*/ 51 h 305"/>
                <a:gd name="T14" fmla="*/ 172 w 190"/>
                <a:gd name="T15" fmla="*/ 87 h 305"/>
                <a:gd name="T16" fmla="*/ 164 w 190"/>
                <a:gd name="T17" fmla="*/ 92 h 305"/>
                <a:gd name="T18" fmla="*/ 106 w 190"/>
                <a:gd name="T19" fmla="*/ 94 h 305"/>
                <a:gd name="T20" fmla="*/ 77 w 190"/>
                <a:gd name="T21" fmla="*/ 143 h 305"/>
                <a:gd name="T22" fmla="*/ 84 w 190"/>
                <a:gd name="T23" fmla="*/ 176 h 305"/>
                <a:gd name="T24" fmla="*/ 89 w 190"/>
                <a:gd name="T25" fmla="*/ 196 h 305"/>
                <a:gd name="T26" fmla="*/ 85 w 190"/>
                <a:gd name="T27" fmla="*/ 217 h 305"/>
                <a:gd name="T28" fmla="*/ 73 w 190"/>
                <a:gd name="T29" fmla="*/ 241 h 305"/>
                <a:gd name="T30" fmla="*/ 73 w 190"/>
                <a:gd name="T31" fmla="*/ 242 h 305"/>
                <a:gd name="T32" fmla="*/ 65 w 190"/>
                <a:gd name="T33" fmla="*/ 273 h 305"/>
                <a:gd name="T34" fmla="*/ 72 w 190"/>
                <a:gd name="T35" fmla="*/ 300 h 305"/>
                <a:gd name="T36" fmla="*/ 70 w 190"/>
                <a:gd name="T37" fmla="*/ 304 h 305"/>
                <a:gd name="T38" fmla="*/ 66 w 190"/>
                <a:gd name="T39" fmla="*/ 305 h 305"/>
                <a:gd name="T40" fmla="*/ 29 w 190"/>
                <a:gd name="T41" fmla="*/ 278 h 305"/>
                <a:gd name="T42" fmla="*/ 3 w 190"/>
                <a:gd name="T43" fmla="*/ 190 h 305"/>
                <a:gd name="T44" fmla="*/ 51 w 190"/>
                <a:gd name="T45" fmla="*/ 132 h 305"/>
                <a:gd name="T46" fmla="*/ 54 w 190"/>
                <a:gd name="T47" fmla="*/ 128 h 305"/>
                <a:gd name="T48" fmla="*/ 54 w 190"/>
                <a:gd name="T49" fmla="*/ 65 h 305"/>
                <a:gd name="T50" fmla="*/ 113 w 190"/>
                <a:gd name="T51" fmla="*/ 7 h 305"/>
                <a:gd name="T52" fmla="*/ 134 w 190"/>
                <a:gd name="T53" fmla="*/ 3 h 305"/>
                <a:gd name="T54" fmla="*/ 140 w 190"/>
                <a:gd name="T55" fmla="*/ 0 h 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90" h="305">
                  <a:moveTo>
                    <a:pt x="140" y="0"/>
                  </a:moveTo>
                  <a:cubicBezTo>
                    <a:pt x="140" y="1"/>
                    <a:pt x="139" y="4"/>
                    <a:pt x="141" y="4"/>
                  </a:cubicBezTo>
                  <a:cubicBezTo>
                    <a:pt x="149" y="3"/>
                    <a:pt x="155" y="8"/>
                    <a:pt x="162" y="8"/>
                  </a:cubicBezTo>
                  <a:cubicBezTo>
                    <a:pt x="164" y="12"/>
                    <a:pt x="167" y="14"/>
                    <a:pt x="172" y="15"/>
                  </a:cubicBezTo>
                  <a:cubicBezTo>
                    <a:pt x="179" y="16"/>
                    <a:pt x="183" y="22"/>
                    <a:pt x="188" y="27"/>
                  </a:cubicBezTo>
                  <a:cubicBezTo>
                    <a:pt x="190" y="30"/>
                    <a:pt x="188" y="32"/>
                    <a:pt x="187" y="33"/>
                  </a:cubicBezTo>
                  <a:cubicBezTo>
                    <a:pt x="182" y="39"/>
                    <a:pt x="180" y="45"/>
                    <a:pt x="177" y="51"/>
                  </a:cubicBezTo>
                  <a:cubicBezTo>
                    <a:pt x="171" y="62"/>
                    <a:pt x="172" y="75"/>
                    <a:pt x="172" y="87"/>
                  </a:cubicBezTo>
                  <a:cubicBezTo>
                    <a:pt x="172" y="95"/>
                    <a:pt x="171" y="95"/>
                    <a:pt x="164" y="92"/>
                  </a:cubicBezTo>
                  <a:cubicBezTo>
                    <a:pt x="144" y="83"/>
                    <a:pt x="124" y="84"/>
                    <a:pt x="106" y="94"/>
                  </a:cubicBezTo>
                  <a:cubicBezTo>
                    <a:pt x="88" y="104"/>
                    <a:pt x="76" y="120"/>
                    <a:pt x="77" y="143"/>
                  </a:cubicBezTo>
                  <a:cubicBezTo>
                    <a:pt x="77" y="154"/>
                    <a:pt x="78" y="165"/>
                    <a:pt x="84" y="176"/>
                  </a:cubicBezTo>
                  <a:cubicBezTo>
                    <a:pt x="87" y="182"/>
                    <a:pt x="87" y="189"/>
                    <a:pt x="89" y="196"/>
                  </a:cubicBezTo>
                  <a:cubicBezTo>
                    <a:pt x="91" y="207"/>
                    <a:pt x="90" y="207"/>
                    <a:pt x="85" y="217"/>
                  </a:cubicBezTo>
                  <a:cubicBezTo>
                    <a:pt x="82" y="225"/>
                    <a:pt x="74" y="231"/>
                    <a:pt x="73" y="241"/>
                  </a:cubicBezTo>
                  <a:cubicBezTo>
                    <a:pt x="73" y="241"/>
                    <a:pt x="73" y="241"/>
                    <a:pt x="73" y="242"/>
                  </a:cubicBezTo>
                  <a:cubicBezTo>
                    <a:pt x="63" y="250"/>
                    <a:pt x="67" y="263"/>
                    <a:pt x="65" y="273"/>
                  </a:cubicBezTo>
                  <a:cubicBezTo>
                    <a:pt x="64" y="283"/>
                    <a:pt x="66" y="292"/>
                    <a:pt x="72" y="300"/>
                  </a:cubicBezTo>
                  <a:cubicBezTo>
                    <a:pt x="74" y="303"/>
                    <a:pt x="72" y="304"/>
                    <a:pt x="70" y="304"/>
                  </a:cubicBezTo>
                  <a:cubicBezTo>
                    <a:pt x="69" y="304"/>
                    <a:pt x="67" y="303"/>
                    <a:pt x="66" y="305"/>
                  </a:cubicBezTo>
                  <a:cubicBezTo>
                    <a:pt x="50" y="300"/>
                    <a:pt x="38" y="290"/>
                    <a:pt x="29" y="278"/>
                  </a:cubicBezTo>
                  <a:cubicBezTo>
                    <a:pt x="10" y="252"/>
                    <a:pt x="0" y="223"/>
                    <a:pt x="3" y="190"/>
                  </a:cubicBezTo>
                  <a:cubicBezTo>
                    <a:pt x="5" y="165"/>
                    <a:pt x="24" y="137"/>
                    <a:pt x="51" y="132"/>
                  </a:cubicBezTo>
                  <a:cubicBezTo>
                    <a:pt x="54" y="132"/>
                    <a:pt x="55" y="131"/>
                    <a:pt x="54" y="128"/>
                  </a:cubicBezTo>
                  <a:cubicBezTo>
                    <a:pt x="41" y="107"/>
                    <a:pt x="45" y="86"/>
                    <a:pt x="54" y="65"/>
                  </a:cubicBezTo>
                  <a:cubicBezTo>
                    <a:pt x="66" y="38"/>
                    <a:pt x="84" y="18"/>
                    <a:pt x="113" y="7"/>
                  </a:cubicBezTo>
                  <a:cubicBezTo>
                    <a:pt x="120" y="5"/>
                    <a:pt x="127" y="4"/>
                    <a:pt x="134" y="3"/>
                  </a:cubicBezTo>
                  <a:cubicBezTo>
                    <a:pt x="137" y="3"/>
                    <a:pt x="139" y="3"/>
                    <a:pt x="140" y="0"/>
                  </a:cubicBezTo>
                  <a:close/>
                </a:path>
              </a:pathLst>
            </a:custGeom>
            <a:solidFill>
              <a:srgbClr val="0B88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30" name="Freeform 41">
              <a:extLst>
                <a:ext uri="{FF2B5EF4-FFF2-40B4-BE49-F238E27FC236}">
                  <a16:creationId xmlns:a16="http://schemas.microsoft.com/office/drawing/2014/main" id="{D1943A2A-769B-4083-A97D-DD74C68E656E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6" y="2859"/>
              <a:ext cx="276" cy="191"/>
            </a:xfrm>
            <a:custGeom>
              <a:avLst/>
              <a:gdLst>
                <a:gd name="T0" fmla="*/ 0 w 225"/>
                <a:gd name="T1" fmla="*/ 17 h 156"/>
                <a:gd name="T2" fmla="*/ 26 w 225"/>
                <a:gd name="T3" fmla="*/ 36 h 156"/>
                <a:gd name="T4" fmla="*/ 43 w 225"/>
                <a:gd name="T5" fmla="*/ 37 h 156"/>
                <a:gd name="T6" fmla="*/ 60 w 225"/>
                <a:gd name="T7" fmla="*/ 34 h 156"/>
                <a:gd name="T8" fmla="*/ 84 w 225"/>
                <a:gd name="T9" fmla="*/ 40 h 156"/>
                <a:gd name="T10" fmla="*/ 96 w 225"/>
                <a:gd name="T11" fmla="*/ 49 h 156"/>
                <a:gd name="T12" fmla="*/ 117 w 225"/>
                <a:gd name="T13" fmla="*/ 56 h 156"/>
                <a:gd name="T14" fmla="*/ 124 w 225"/>
                <a:gd name="T15" fmla="*/ 65 h 156"/>
                <a:gd name="T16" fmla="*/ 139 w 225"/>
                <a:gd name="T17" fmla="*/ 69 h 156"/>
                <a:gd name="T18" fmla="*/ 147 w 225"/>
                <a:gd name="T19" fmla="*/ 69 h 156"/>
                <a:gd name="T20" fmla="*/ 163 w 225"/>
                <a:gd name="T21" fmla="*/ 65 h 156"/>
                <a:gd name="T22" fmla="*/ 173 w 225"/>
                <a:gd name="T23" fmla="*/ 58 h 156"/>
                <a:gd name="T24" fmla="*/ 185 w 225"/>
                <a:gd name="T25" fmla="*/ 46 h 156"/>
                <a:gd name="T26" fmla="*/ 189 w 225"/>
                <a:gd name="T27" fmla="*/ 14 h 156"/>
                <a:gd name="T28" fmla="*/ 187 w 225"/>
                <a:gd name="T29" fmla="*/ 9 h 156"/>
                <a:gd name="T30" fmla="*/ 188 w 225"/>
                <a:gd name="T31" fmla="*/ 1 h 156"/>
                <a:gd name="T32" fmla="*/ 194 w 225"/>
                <a:gd name="T33" fmla="*/ 4 h 156"/>
                <a:gd name="T34" fmla="*/ 209 w 225"/>
                <a:gd name="T35" fmla="*/ 12 h 156"/>
                <a:gd name="T36" fmla="*/ 217 w 225"/>
                <a:gd name="T37" fmla="*/ 46 h 156"/>
                <a:gd name="T38" fmla="*/ 209 w 225"/>
                <a:gd name="T39" fmla="*/ 73 h 156"/>
                <a:gd name="T40" fmla="*/ 206 w 225"/>
                <a:gd name="T41" fmla="*/ 99 h 156"/>
                <a:gd name="T42" fmla="*/ 201 w 225"/>
                <a:gd name="T43" fmla="*/ 105 h 156"/>
                <a:gd name="T44" fmla="*/ 197 w 225"/>
                <a:gd name="T45" fmla="*/ 107 h 156"/>
                <a:gd name="T46" fmla="*/ 177 w 225"/>
                <a:gd name="T47" fmla="*/ 114 h 156"/>
                <a:gd name="T48" fmla="*/ 168 w 225"/>
                <a:gd name="T49" fmla="*/ 124 h 156"/>
                <a:gd name="T50" fmla="*/ 167 w 225"/>
                <a:gd name="T51" fmla="*/ 139 h 156"/>
                <a:gd name="T52" fmla="*/ 163 w 225"/>
                <a:gd name="T53" fmla="*/ 144 h 156"/>
                <a:gd name="T54" fmla="*/ 160 w 225"/>
                <a:gd name="T55" fmla="*/ 145 h 156"/>
                <a:gd name="T56" fmla="*/ 126 w 225"/>
                <a:gd name="T57" fmla="*/ 155 h 156"/>
                <a:gd name="T58" fmla="*/ 105 w 225"/>
                <a:gd name="T59" fmla="*/ 156 h 156"/>
                <a:gd name="T60" fmla="*/ 98 w 225"/>
                <a:gd name="T61" fmla="*/ 155 h 156"/>
                <a:gd name="T62" fmla="*/ 91 w 225"/>
                <a:gd name="T63" fmla="*/ 156 h 156"/>
                <a:gd name="T64" fmla="*/ 69 w 225"/>
                <a:gd name="T65" fmla="*/ 154 h 156"/>
                <a:gd name="T66" fmla="*/ 40 w 225"/>
                <a:gd name="T67" fmla="*/ 120 h 156"/>
                <a:gd name="T68" fmla="*/ 40 w 225"/>
                <a:gd name="T69" fmla="*/ 90 h 156"/>
                <a:gd name="T70" fmla="*/ 36 w 225"/>
                <a:gd name="T71" fmla="*/ 84 h 156"/>
                <a:gd name="T72" fmla="*/ 16 w 225"/>
                <a:gd name="T73" fmla="*/ 47 h 156"/>
                <a:gd name="T74" fmla="*/ 10 w 225"/>
                <a:gd name="T75" fmla="*/ 27 h 156"/>
                <a:gd name="T76" fmla="*/ 0 w 225"/>
                <a:gd name="T77" fmla="*/ 17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25" h="156">
                  <a:moveTo>
                    <a:pt x="0" y="17"/>
                  </a:moveTo>
                  <a:cubicBezTo>
                    <a:pt x="9" y="23"/>
                    <a:pt x="18" y="29"/>
                    <a:pt x="26" y="36"/>
                  </a:cubicBezTo>
                  <a:cubicBezTo>
                    <a:pt x="30" y="40"/>
                    <a:pt x="37" y="38"/>
                    <a:pt x="43" y="37"/>
                  </a:cubicBezTo>
                  <a:cubicBezTo>
                    <a:pt x="48" y="36"/>
                    <a:pt x="54" y="33"/>
                    <a:pt x="60" y="34"/>
                  </a:cubicBezTo>
                  <a:cubicBezTo>
                    <a:pt x="68" y="35"/>
                    <a:pt x="76" y="37"/>
                    <a:pt x="84" y="40"/>
                  </a:cubicBezTo>
                  <a:cubicBezTo>
                    <a:pt x="88" y="42"/>
                    <a:pt x="92" y="46"/>
                    <a:pt x="96" y="49"/>
                  </a:cubicBezTo>
                  <a:cubicBezTo>
                    <a:pt x="102" y="53"/>
                    <a:pt x="109" y="57"/>
                    <a:pt x="117" y="56"/>
                  </a:cubicBezTo>
                  <a:cubicBezTo>
                    <a:pt x="116" y="61"/>
                    <a:pt x="120" y="63"/>
                    <a:pt x="124" y="65"/>
                  </a:cubicBezTo>
                  <a:cubicBezTo>
                    <a:pt x="128" y="66"/>
                    <a:pt x="134" y="68"/>
                    <a:pt x="139" y="69"/>
                  </a:cubicBezTo>
                  <a:cubicBezTo>
                    <a:pt x="141" y="70"/>
                    <a:pt x="144" y="70"/>
                    <a:pt x="147" y="69"/>
                  </a:cubicBezTo>
                  <a:cubicBezTo>
                    <a:pt x="152" y="67"/>
                    <a:pt x="157" y="65"/>
                    <a:pt x="163" y="65"/>
                  </a:cubicBezTo>
                  <a:cubicBezTo>
                    <a:pt x="167" y="65"/>
                    <a:pt x="170" y="61"/>
                    <a:pt x="173" y="58"/>
                  </a:cubicBezTo>
                  <a:cubicBezTo>
                    <a:pt x="177" y="55"/>
                    <a:pt x="182" y="51"/>
                    <a:pt x="185" y="46"/>
                  </a:cubicBezTo>
                  <a:cubicBezTo>
                    <a:pt x="193" y="36"/>
                    <a:pt x="194" y="25"/>
                    <a:pt x="189" y="14"/>
                  </a:cubicBezTo>
                  <a:cubicBezTo>
                    <a:pt x="189" y="12"/>
                    <a:pt x="188" y="11"/>
                    <a:pt x="187" y="9"/>
                  </a:cubicBezTo>
                  <a:cubicBezTo>
                    <a:pt x="187" y="6"/>
                    <a:pt x="186" y="3"/>
                    <a:pt x="188" y="1"/>
                  </a:cubicBezTo>
                  <a:cubicBezTo>
                    <a:pt x="191" y="0"/>
                    <a:pt x="192" y="3"/>
                    <a:pt x="194" y="4"/>
                  </a:cubicBezTo>
                  <a:cubicBezTo>
                    <a:pt x="199" y="7"/>
                    <a:pt x="204" y="9"/>
                    <a:pt x="209" y="12"/>
                  </a:cubicBezTo>
                  <a:cubicBezTo>
                    <a:pt x="222" y="19"/>
                    <a:pt x="225" y="33"/>
                    <a:pt x="217" y="46"/>
                  </a:cubicBezTo>
                  <a:cubicBezTo>
                    <a:pt x="213" y="55"/>
                    <a:pt x="209" y="63"/>
                    <a:pt x="209" y="73"/>
                  </a:cubicBezTo>
                  <a:cubicBezTo>
                    <a:pt x="209" y="82"/>
                    <a:pt x="206" y="90"/>
                    <a:pt x="206" y="99"/>
                  </a:cubicBezTo>
                  <a:cubicBezTo>
                    <a:pt x="206" y="101"/>
                    <a:pt x="205" y="104"/>
                    <a:pt x="201" y="105"/>
                  </a:cubicBezTo>
                  <a:cubicBezTo>
                    <a:pt x="200" y="105"/>
                    <a:pt x="198" y="106"/>
                    <a:pt x="197" y="107"/>
                  </a:cubicBezTo>
                  <a:cubicBezTo>
                    <a:pt x="191" y="112"/>
                    <a:pt x="185" y="115"/>
                    <a:pt x="177" y="114"/>
                  </a:cubicBezTo>
                  <a:cubicBezTo>
                    <a:pt x="169" y="114"/>
                    <a:pt x="168" y="116"/>
                    <a:pt x="168" y="124"/>
                  </a:cubicBezTo>
                  <a:cubicBezTo>
                    <a:pt x="168" y="129"/>
                    <a:pt x="167" y="134"/>
                    <a:pt x="167" y="139"/>
                  </a:cubicBezTo>
                  <a:cubicBezTo>
                    <a:pt x="166" y="141"/>
                    <a:pt x="165" y="143"/>
                    <a:pt x="163" y="144"/>
                  </a:cubicBezTo>
                  <a:cubicBezTo>
                    <a:pt x="162" y="144"/>
                    <a:pt x="161" y="144"/>
                    <a:pt x="160" y="145"/>
                  </a:cubicBezTo>
                  <a:cubicBezTo>
                    <a:pt x="150" y="154"/>
                    <a:pt x="138" y="155"/>
                    <a:pt x="126" y="155"/>
                  </a:cubicBezTo>
                  <a:cubicBezTo>
                    <a:pt x="119" y="155"/>
                    <a:pt x="112" y="156"/>
                    <a:pt x="105" y="156"/>
                  </a:cubicBezTo>
                  <a:cubicBezTo>
                    <a:pt x="103" y="156"/>
                    <a:pt x="100" y="156"/>
                    <a:pt x="98" y="155"/>
                  </a:cubicBezTo>
                  <a:cubicBezTo>
                    <a:pt x="95" y="154"/>
                    <a:pt x="93" y="154"/>
                    <a:pt x="91" y="156"/>
                  </a:cubicBezTo>
                  <a:cubicBezTo>
                    <a:pt x="83" y="156"/>
                    <a:pt x="76" y="156"/>
                    <a:pt x="69" y="154"/>
                  </a:cubicBezTo>
                  <a:cubicBezTo>
                    <a:pt x="53" y="151"/>
                    <a:pt x="42" y="138"/>
                    <a:pt x="40" y="120"/>
                  </a:cubicBezTo>
                  <a:cubicBezTo>
                    <a:pt x="39" y="110"/>
                    <a:pt x="38" y="100"/>
                    <a:pt x="40" y="90"/>
                  </a:cubicBezTo>
                  <a:cubicBezTo>
                    <a:pt x="40" y="87"/>
                    <a:pt x="40" y="85"/>
                    <a:pt x="36" y="84"/>
                  </a:cubicBezTo>
                  <a:cubicBezTo>
                    <a:pt x="16" y="80"/>
                    <a:pt x="12" y="64"/>
                    <a:pt x="16" y="47"/>
                  </a:cubicBezTo>
                  <a:cubicBezTo>
                    <a:pt x="19" y="38"/>
                    <a:pt x="20" y="31"/>
                    <a:pt x="10" y="27"/>
                  </a:cubicBezTo>
                  <a:cubicBezTo>
                    <a:pt x="6" y="25"/>
                    <a:pt x="3" y="21"/>
                    <a:pt x="0" y="17"/>
                  </a:cubicBezTo>
                  <a:close/>
                </a:path>
              </a:pathLst>
            </a:custGeom>
            <a:solidFill>
              <a:srgbClr val="0B88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31" name="Freeform 42">
              <a:extLst>
                <a:ext uri="{FF2B5EF4-FFF2-40B4-BE49-F238E27FC236}">
                  <a16:creationId xmlns:a16="http://schemas.microsoft.com/office/drawing/2014/main" id="{A17B788F-E81D-4DD8-AEF0-F4BDDA4F5D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542" y="3668"/>
              <a:ext cx="209" cy="462"/>
            </a:xfrm>
            <a:custGeom>
              <a:avLst/>
              <a:gdLst>
                <a:gd name="T0" fmla="*/ 55 w 171"/>
                <a:gd name="T1" fmla="*/ 44 h 377"/>
                <a:gd name="T2" fmla="*/ 53 w 171"/>
                <a:gd name="T3" fmla="*/ 37 h 377"/>
                <a:gd name="T4" fmla="*/ 58 w 171"/>
                <a:gd name="T5" fmla="*/ 28 h 377"/>
                <a:gd name="T6" fmla="*/ 88 w 171"/>
                <a:gd name="T7" fmla="*/ 5 h 377"/>
                <a:gd name="T8" fmla="*/ 97 w 171"/>
                <a:gd name="T9" fmla="*/ 1 h 377"/>
                <a:gd name="T10" fmla="*/ 107 w 171"/>
                <a:gd name="T11" fmla="*/ 3 h 377"/>
                <a:gd name="T12" fmla="*/ 113 w 171"/>
                <a:gd name="T13" fmla="*/ 11 h 377"/>
                <a:gd name="T14" fmla="*/ 160 w 171"/>
                <a:gd name="T15" fmla="*/ 24 h 377"/>
                <a:gd name="T16" fmla="*/ 168 w 171"/>
                <a:gd name="T17" fmla="*/ 25 h 377"/>
                <a:gd name="T18" fmla="*/ 168 w 171"/>
                <a:gd name="T19" fmla="*/ 33 h 377"/>
                <a:gd name="T20" fmla="*/ 161 w 171"/>
                <a:gd name="T21" fmla="*/ 61 h 377"/>
                <a:gd name="T22" fmla="*/ 163 w 171"/>
                <a:gd name="T23" fmla="*/ 69 h 377"/>
                <a:gd name="T24" fmla="*/ 170 w 171"/>
                <a:gd name="T25" fmla="*/ 95 h 377"/>
                <a:gd name="T26" fmla="*/ 170 w 171"/>
                <a:gd name="T27" fmla="*/ 98 h 377"/>
                <a:gd name="T28" fmla="*/ 168 w 171"/>
                <a:gd name="T29" fmla="*/ 103 h 377"/>
                <a:gd name="T30" fmla="*/ 164 w 171"/>
                <a:gd name="T31" fmla="*/ 100 h 377"/>
                <a:gd name="T32" fmla="*/ 161 w 171"/>
                <a:gd name="T33" fmla="*/ 85 h 377"/>
                <a:gd name="T34" fmla="*/ 160 w 171"/>
                <a:gd name="T35" fmla="*/ 78 h 377"/>
                <a:gd name="T36" fmla="*/ 158 w 171"/>
                <a:gd name="T37" fmla="*/ 83 h 377"/>
                <a:gd name="T38" fmla="*/ 152 w 171"/>
                <a:gd name="T39" fmla="*/ 126 h 377"/>
                <a:gd name="T40" fmla="*/ 151 w 171"/>
                <a:gd name="T41" fmla="*/ 148 h 377"/>
                <a:gd name="T42" fmla="*/ 146 w 171"/>
                <a:gd name="T43" fmla="*/ 195 h 377"/>
                <a:gd name="T44" fmla="*/ 146 w 171"/>
                <a:gd name="T45" fmla="*/ 236 h 377"/>
                <a:gd name="T46" fmla="*/ 152 w 171"/>
                <a:gd name="T47" fmla="*/ 278 h 377"/>
                <a:gd name="T48" fmla="*/ 147 w 171"/>
                <a:gd name="T49" fmla="*/ 304 h 377"/>
                <a:gd name="T50" fmla="*/ 140 w 171"/>
                <a:gd name="T51" fmla="*/ 311 h 377"/>
                <a:gd name="T52" fmla="*/ 111 w 171"/>
                <a:gd name="T53" fmla="*/ 314 h 377"/>
                <a:gd name="T54" fmla="*/ 89 w 171"/>
                <a:gd name="T55" fmla="*/ 315 h 377"/>
                <a:gd name="T56" fmla="*/ 81 w 171"/>
                <a:gd name="T57" fmla="*/ 319 h 377"/>
                <a:gd name="T58" fmla="*/ 72 w 171"/>
                <a:gd name="T59" fmla="*/ 324 h 377"/>
                <a:gd name="T60" fmla="*/ 59 w 171"/>
                <a:gd name="T61" fmla="*/ 328 h 377"/>
                <a:gd name="T62" fmla="*/ 48 w 171"/>
                <a:gd name="T63" fmla="*/ 333 h 377"/>
                <a:gd name="T64" fmla="*/ 43 w 171"/>
                <a:gd name="T65" fmla="*/ 337 h 377"/>
                <a:gd name="T66" fmla="*/ 49 w 171"/>
                <a:gd name="T67" fmla="*/ 339 h 377"/>
                <a:gd name="T68" fmla="*/ 93 w 171"/>
                <a:gd name="T69" fmla="*/ 337 h 377"/>
                <a:gd name="T70" fmla="*/ 119 w 171"/>
                <a:gd name="T71" fmla="*/ 338 h 377"/>
                <a:gd name="T72" fmla="*/ 124 w 171"/>
                <a:gd name="T73" fmla="*/ 341 h 377"/>
                <a:gd name="T74" fmla="*/ 117 w 171"/>
                <a:gd name="T75" fmla="*/ 344 h 377"/>
                <a:gd name="T76" fmla="*/ 42 w 171"/>
                <a:gd name="T77" fmla="*/ 353 h 377"/>
                <a:gd name="T78" fmla="*/ 34 w 171"/>
                <a:gd name="T79" fmla="*/ 358 h 377"/>
                <a:gd name="T80" fmla="*/ 23 w 171"/>
                <a:gd name="T81" fmla="*/ 365 h 377"/>
                <a:gd name="T82" fmla="*/ 19 w 171"/>
                <a:gd name="T83" fmla="*/ 368 h 377"/>
                <a:gd name="T84" fmla="*/ 11 w 171"/>
                <a:gd name="T85" fmla="*/ 371 h 377"/>
                <a:gd name="T86" fmla="*/ 6 w 171"/>
                <a:gd name="T87" fmla="*/ 374 h 377"/>
                <a:gd name="T88" fmla="*/ 2 w 171"/>
                <a:gd name="T89" fmla="*/ 376 h 377"/>
                <a:gd name="T90" fmla="*/ 1 w 171"/>
                <a:gd name="T91" fmla="*/ 371 h 377"/>
                <a:gd name="T92" fmla="*/ 8 w 171"/>
                <a:gd name="T93" fmla="*/ 307 h 377"/>
                <a:gd name="T94" fmla="*/ 20 w 171"/>
                <a:gd name="T95" fmla="*/ 199 h 377"/>
                <a:gd name="T96" fmla="*/ 24 w 171"/>
                <a:gd name="T97" fmla="*/ 164 h 377"/>
                <a:gd name="T98" fmla="*/ 25 w 171"/>
                <a:gd name="T99" fmla="*/ 162 h 377"/>
                <a:gd name="T100" fmla="*/ 32 w 171"/>
                <a:gd name="T101" fmla="*/ 134 h 377"/>
                <a:gd name="T102" fmla="*/ 39 w 171"/>
                <a:gd name="T103" fmla="*/ 126 h 377"/>
                <a:gd name="T104" fmla="*/ 69 w 171"/>
                <a:gd name="T105" fmla="*/ 95 h 377"/>
                <a:gd name="T106" fmla="*/ 59 w 171"/>
                <a:gd name="T107" fmla="*/ 51 h 377"/>
                <a:gd name="T108" fmla="*/ 55 w 171"/>
                <a:gd name="T109" fmla="*/ 44 h 3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71" h="377">
                  <a:moveTo>
                    <a:pt x="55" y="44"/>
                  </a:moveTo>
                  <a:cubicBezTo>
                    <a:pt x="54" y="42"/>
                    <a:pt x="53" y="39"/>
                    <a:pt x="53" y="37"/>
                  </a:cubicBezTo>
                  <a:cubicBezTo>
                    <a:pt x="51" y="32"/>
                    <a:pt x="53" y="29"/>
                    <a:pt x="58" y="28"/>
                  </a:cubicBezTo>
                  <a:cubicBezTo>
                    <a:pt x="72" y="26"/>
                    <a:pt x="81" y="17"/>
                    <a:pt x="88" y="5"/>
                  </a:cubicBezTo>
                  <a:cubicBezTo>
                    <a:pt x="90" y="2"/>
                    <a:pt x="93" y="0"/>
                    <a:pt x="97" y="1"/>
                  </a:cubicBezTo>
                  <a:cubicBezTo>
                    <a:pt x="100" y="1"/>
                    <a:pt x="104" y="1"/>
                    <a:pt x="107" y="3"/>
                  </a:cubicBezTo>
                  <a:cubicBezTo>
                    <a:pt x="109" y="5"/>
                    <a:pt x="111" y="8"/>
                    <a:pt x="113" y="11"/>
                  </a:cubicBezTo>
                  <a:cubicBezTo>
                    <a:pt x="122" y="24"/>
                    <a:pt x="140" y="35"/>
                    <a:pt x="160" y="24"/>
                  </a:cubicBezTo>
                  <a:cubicBezTo>
                    <a:pt x="163" y="23"/>
                    <a:pt x="166" y="22"/>
                    <a:pt x="168" y="25"/>
                  </a:cubicBezTo>
                  <a:cubicBezTo>
                    <a:pt x="171" y="28"/>
                    <a:pt x="169" y="30"/>
                    <a:pt x="168" y="33"/>
                  </a:cubicBezTo>
                  <a:cubicBezTo>
                    <a:pt x="165" y="42"/>
                    <a:pt x="163" y="52"/>
                    <a:pt x="161" y="61"/>
                  </a:cubicBezTo>
                  <a:cubicBezTo>
                    <a:pt x="161" y="64"/>
                    <a:pt x="162" y="66"/>
                    <a:pt x="163" y="69"/>
                  </a:cubicBezTo>
                  <a:cubicBezTo>
                    <a:pt x="167" y="77"/>
                    <a:pt x="168" y="86"/>
                    <a:pt x="170" y="95"/>
                  </a:cubicBezTo>
                  <a:cubicBezTo>
                    <a:pt x="170" y="96"/>
                    <a:pt x="170" y="97"/>
                    <a:pt x="170" y="98"/>
                  </a:cubicBezTo>
                  <a:cubicBezTo>
                    <a:pt x="170" y="100"/>
                    <a:pt x="170" y="102"/>
                    <a:pt x="168" y="103"/>
                  </a:cubicBezTo>
                  <a:cubicBezTo>
                    <a:pt x="165" y="103"/>
                    <a:pt x="165" y="101"/>
                    <a:pt x="164" y="100"/>
                  </a:cubicBezTo>
                  <a:cubicBezTo>
                    <a:pt x="161" y="95"/>
                    <a:pt x="161" y="90"/>
                    <a:pt x="161" y="85"/>
                  </a:cubicBezTo>
                  <a:cubicBezTo>
                    <a:pt x="161" y="83"/>
                    <a:pt x="161" y="81"/>
                    <a:pt x="160" y="78"/>
                  </a:cubicBezTo>
                  <a:cubicBezTo>
                    <a:pt x="158" y="80"/>
                    <a:pt x="158" y="82"/>
                    <a:pt x="158" y="83"/>
                  </a:cubicBezTo>
                  <a:cubicBezTo>
                    <a:pt x="156" y="98"/>
                    <a:pt x="153" y="112"/>
                    <a:pt x="152" y="126"/>
                  </a:cubicBezTo>
                  <a:cubicBezTo>
                    <a:pt x="152" y="133"/>
                    <a:pt x="153" y="141"/>
                    <a:pt x="151" y="148"/>
                  </a:cubicBezTo>
                  <a:cubicBezTo>
                    <a:pt x="146" y="164"/>
                    <a:pt x="148" y="180"/>
                    <a:pt x="146" y="195"/>
                  </a:cubicBezTo>
                  <a:cubicBezTo>
                    <a:pt x="144" y="209"/>
                    <a:pt x="144" y="222"/>
                    <a:pt x="146" y="236"/>
                  </a:cubicBezTo>
                  <a:cubicBezTo>
                    <a:pt x="149" y="250"/>
                    <a:pt x="152" y="263"/>
                    <a:pt x="152" y="278"/>
                  </a:cubicBezTo>
                  <a:cubicBezTo>
                    <a:pt x="153" y="287"/>
                    <a:pt x="151" y="295"/>
                    <a:pt x="147" y="304"/>
                  </a:cubicBezTo>
                  <a:cubicBezTo>
                    <a:pt x="146" y="308"/>
                    <a:pt x="143" y="310"/>
                    <a:pt x="140" y="311"/>
                  </a:cubicBezTo>
                  <a:cubicBezTo>
                    <a:pt x="130" y="314"/>
                    <a:pt x="121" y="313"/>
                    <a:pt x="111" y="314"/>
                  </a:cubicBezTo>
                  <a:cubicBezTo>
                    <a:pt x="104" y="315"/>
                    <a:pt x="96" y="316"/>
                    <a:pt x="89" y="315"/>
                  </a:cubicBezTo>
                  <a:cubicBezTo>
                    <a:pt x="86" y="315"/>
                    <a:pt x="83" y="317"/>
                    <a:pt x="81" y="319"/>
                  </a:cubicBezTo>
                  <a:cubicBezTo>
                    <a:pt x="79" y="322"/>
                    <a:pt x="76" y="324"/>
                    <a:pt x="72" y="324"/>
                  </a:cubicBezTo>
                  <a:cubicBezTo>
                    <a:pt x="67" y="324"/>
                    <a:pt x="63" y="326"/>
                    <a:pt x="59" y="328"/>
                  </a:cubicBezTo>
                  <a:cubicBezTo>
                    <a:pt x="56" y="331"/>
                    <a:pt x="52" y="331"/>
                    <a:pt x="48" y="333"/>
                  </a:cubicBezTo>
                  <a:cubicBezTo>
                    <a:pt x="46" y="334"/>
                    <a:pt x="43" y="334"/>
                    <a:pt x="43" y="337"/>
                  </a:cubicBezTo>
                  <a:cubicBezTo>
                    <a:pt x="44" y="340"/>
                    <a:pt x="47" y="339"/>
                    <a:pt x="49" y="339"/>
                  </a:cubicBezTo>
                  <a:cubicBezTo>
                    <a:pt x="64" y="340"/>
                    <a:pt x="78" y="339"/>
                    <a:pt x="93" y="337"/>
                  </a:cubicBezTo>
                  <a:cubicBezTo>
                    <a:pt x="102" y="335"/>
                    <a:pt x="110" y="337"/>
                    <a:pt x="119" y="338"/>
                  </a:cubicBezTo>
                  <a:cubicBezTo>
                    <a:pt x="121" y="338"/>
                    <a:pt x="123" y="339"/>
                    <a:pt x="124" y="341"/>
                  </a:cubicBezTo>
                  <a:cubicBezTo>
                    <a:pt x="123" y="345"/>
                    <a:pt x="120" y="344"/>
                    <a:pt x="117" y="344"/>
                  </a:cubicBezTo>
                  <a:cubicBezTo>
                    <a:pt x="92" y="342"/>
                    <a:pt x="67" y="347"/>
                    <a:pt x="42" y="353"/>
                  </a:cubicBezTo>
                  <a:cubicBezTo>
                    <a:pt x="39" y="353"/>
                    <a:pt x="36" y="355"/>
                    <a:pt x="34" y="358"/>
                  </a:cubicBezTo>
                  <a:cubicBezTo>
                    <a:pt x="31" y="361"/>
                    <a:pt x="27" y="363"/>
                    <a:pt x="23" y="365"/>
                  </a:cubicBezTo>
                  <a:cubicBezTo>
                    <a:pt x="22" y="365"/>
                    <a:pt x="19" y="366"/>
                    <a:pt x="19" y="368"/>
                  </a:cubicBezTo>
                  <a:cubicBezTo>
                    <a:pt x="17" y="371"/>
                    <a:pt x="15" y="372"/>
                    <a:pt x="11" y="371"/>
                  </a:cubicBezTo>
                  <a:cubicBezTo>
                    <a:pt x="9" y="371"/>
                    <a:pt x="8" y="373"/>
                    <a:pt x="6" y="374"/>
                  </a:cubicBezTo>
                  <a:cubicBezTo>
                    <a:pt x="5" y="375"/>
                    <a:pt x="3" y="377"/>
                    <a:pt x="2" y="376"/>
                  </a:cubicBezTo>
                  <a:cubicBezTo>
                    <a:pt x="0" y="375"/>
                    <a:pt x="1" y="373"/>
                    <a:pt x="1" y="371"/>
                  </a:cubicBezTo>
                  <a:cubicBezTo>
                    <a:pt x="4" y="350"/>
                    <a:pt x="6" y="328"/>
                    <a:pt x="8" y="307"/>
                  </a:cubicBezTo>
                  <a:cubicBezTo>
                    <a:pt x="12" y="271"/>
                    <a:pt x="16" y="235"/>
                    <a:pt x="20" y="199"/>
                  </a:cubicBezTo>
                  <a:cubicBezTo>
                    <a:pt x="21" y="188"/>
                    <a:pt x="22" y="176"/>
                    <a:pt x="24" y="164"/>
                  </a:cubicBezTo>
                  <a:cubicBezTo>
                    <a:pt x="24" y="164"/>
                    <a:pt x="24" y="163"/>
                    <a:pt x="25" y="162"/>
                  </a:cubicBezTo>
                  <a:cubicBezTo>
                    <a:pt x="34" y="155"/>
                    <a:pt x="34" y="145"/>
                    <a:pt x="32" y="134"/>
                  </a:cubicBezTo>
                  <a:cubicBezTo>
                    <a:pt x="31" y="127"/>
                    <a:pt x="32" y="126"/>
                    <a:pt x="39" y="126"/>
                  </a:cubicBezTo>
                  <a:cubicBezTo>
                    <a:pt x="56" y="127"/>
                    <a:pt x="68" y="109"/>
                    <a:pt x="69" y="95"/>
                  </a:cubicBezTo>
                  <a:cubicBezTo>
                    <a:pt x="70" y="80"/>
                    <a:pt x="68" y="65"/>
                    <a:pt x="59" y="51"/>
                  </a:cubicBezTo>
                  <a:cubicBezTo>
                    <a:pt x="57" y="49"/>
                    <a:pt x="58" y="46"/>
                    <a:pt x="55" y="44"/>
                  </a:cubicBezTo>
                  <a:close/>
                </a:path>
              </a:pathLst>
            </a:custGeom>
            <a:solidFill>
              <a:srgbClr val="86BC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32" name="Freeform 43">
              <a:extLst>
                <a:ext uri="{FF2B5EF4-FFF2-40B4-BE49-F238E27FC236}">
                  <a16:creationId xmlns:a16="http://schemas.microsoft.com/office/drawing/2014/main" id="{E7E16F9B-7568-48CA-8664-B704F2C2ADB9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0" y="3628"/>
              <a:ext cx="193" cy="508"/>
            </a:xfrm>
            <a:custGeom>
              <a:avLst/>
              <a:gdLst>
                <a:gd name="T0" fmla="*/ 84 w 158"/>
                <a:gd name="T1" fmla="*/ 374 h 414"/>
                <a:gd name="T2" fmla="*/ 52 w 158"/>
                <a:gd name="T3" fmla="*/ 370 h 414"/>
                <a:gd name="T4" fmla="*/ 18 w 158"/>
                <a:gd name="T5" fmla="*/ 373 h 414"/>
                <a:gd name="T6" fmla="*/ 5 w 158"/>
                <a:gd name="T7" fmla="*/ 373 h 414"/>
                <a:gd name="T8" fmla="*/ 4 w 158"/>
                <a:gd name="T9" fmla="*/ 365 h 414"/>
                <a:gd name="T10" fmla="*/ 4 w 158"/>
                <a:gd name="T11" fmla="*/ 365 h 414"/>
                <a:gd name="T12" fmla="*/ 34 w 158"/>
                <a:gd name="T13" fmla="*/ 354 h 414"/>
                <a:gd name="T14" fmla="*/ 40 w 158"/>
                <a:gd name="T15" fmla="*/ 350 h 414"/>
                <a:gd name="T16" fmla="*/ 47 w 158"/>
                <a:gd name="T17" fmla="*/ 346 h 414"/>
                <a:gd name="T18" fmla="*/ 88 w 158"/>
                <a:gd name="T19" fmla="*/ 343 h 414"/>
                <a:gd name="T20" fmla="*/ 93 w 158"/>
                <a:gd name="T21" fmla="*/ 343 h 414"/>
                <a:gd name="T22" fmla="*/ 108 w 158"/>
                <a:gd name="T23" fmla="*/ 331 h 414"/>
                <a:gd name="T24" fmla="*/ 111 w 158"/>
                <a:gd name="T25" fmla="*/ 303 h 414"/>
                <a:gd name="T26" fmla="*/ 107 w 158"/>
                <a:gd name="T27" fmla="*/ 280 h 414"/>
                <a:gd name="T28" fmla="*/ 104 w 158"/>
                <a:gd name="T29" fmla="*/ 259 h 414"/>
                <a:gd name="T30" fmla="*/ 107 w 158"/>
                <a:gd name="T31" fmla="*/ 193 h 414"/>
                <a:gd name="T32" fmla="*/ 112 w 158"/>
                <a:gd name="T33" fmla="*/ 149 h 414"/>
                <a:gd name="T34" fmla="*/ 118 w 158"/>
                <a:gd name="T35" fmla="*/ 112 h 414"/>
                <a:gd name="T36" fmla="*/ 121 w 158"/>
                <a:gd name="T37" fmla="*/ 107 h 414"/>
                <a:gd name="T38" fmla="*/ 124 w 158"/>
                <a:gd name="T39" fmla="*/ 113 h 414"/>
                <a:gd name="T40" fmla="*/ 126 w 158"/>
                <a:gd name="T41" fmla="*/ 131 h 414"/>
                <a:gd name="T42" fmla="*/ 128 w 158"/>
                <a:gd name="T43" fmla="*/ 134 h 414"/>
                <a:gd name="T44" fmla="*/ 130 w 158"/>
                <a:gd name="T45" fmla="*/ 131 h 414"/>
                <a:gd name="T46" fmla="*/ 125 w 158"/>
                <a:gd name="T47" fmla="*/ 107 h 414"/>
                <a:gd name="T48" fmla="*/ 122 w 158"/>
                <a:gd name="T49" fmla="*/ 83 h 414"/>
                <a:gd name="T50" fmla="*/ 129 w 158"/>
                <a:gd name="T51" fmla="*/ 61 h 414"/>
                <a:gd name="T52" fmla="*/ 128 w 158"/>
                <a:gd name="T53" fmla="*/ 58 h 414"/>
                <a:gd name="T54" fmla="*/ 123 w 158"/>
                <a:gd name="T55" fmla="*/ 57 h 414"/>
                <a:gd name="T56" fmla="*/ 106 w 158"/>
                <a:gd name="T57" fmla="*/ 62 h 414"/>
                <a:gd name="T58" fmla="*/ 74 w 158"/>
                <a:gd name="T59" fmla="*/ 45 h 414"/>
                <a:gd name="T60" fmla="*/ 67 w 158"/>
                <a:gd name="T61" fmla="*/ 35 h 414"/>
                <a:gd name="T62" fmla="*/ 73 w 158"/>
                <a:gd name="T63" fmla="*/ 33 h 414"/>
                <a:gd name="T64" fmla="*/ 95 w 158"/>
                <a:gd name="T65" fmla="*/ 24 h 414"/>
                <a:gd name="T66" fmla="*/ 100 w 158"/>
                <a:gd name="T67" fmla="*/ 23 h 414"/>
                <a:gd name="T68" fmla="*/ 154 w 158"/>
                <a:gd name="T69" fmla="*/ 0 h 414"/>
                <a:gd name="T70" fmla="*/ 158 w 158"/>
                <a:gd name="T71" fmla="*/ 24 h 414"/>
                <a:gd name="T72" fmla="*/ 147 w 158"/>
                <a:gd name="T73" fmla="*/ 68 h 414"/>
                <a:gd name="T74" fmla="*/ 135 w 158"/>
                <a:gd name="T75" fmla="*/ 145 h 414"/>
                <a:gd name="T76" fmla="*/ 136 w 158"/>
                <a:gd name="T77" fmla="*/ 152 h 414"/>
                <a:gd name="T78" fmla="*/ 135 w 158"/>
                <a:gd name="T79" fmla="*/ 161 h 414"/>
                <a:gd name="T80" fmla="*/ 144 w 158"/>
                <a:gd name="T81" fmla="*/ 246 h 414"/>
                <a:gd name="T82" fmla="*/ 153 w 158"/>
                <a:gd name="T83" fmla="*/ 355 h 414"/>
                <a:gd name="T84" fmla="*/ 146 w 158"/>
                <a:gd name="T85" fmla="*/ 410 h 414"/>
                <a:gd name="T86" fmla="*/ 146 w 158"/>
                <a:gd name="T87" fmla="*/ 413 h 414"/>
                <a:gd name="T88" fmla="*/ 143 w 158"/>
                <a:gd name="T89" fmla="*/ 411 h 414"/>
                <a:gd name="T90" fmla="*/ 116 w 158"/>
                <a:gd name="T91" fmla="*/ 388 h 414"/>
                <a:gd name="T92" fmla="*/ 86 w 158"/>
                <a:gd name="T93" fmla="*/ 375 h 414"/>
                <a:gd name="T94" fmla="*/ 84 w 158"/>
                <a:gd name="T95" fmla="*/ 374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58" h="414">
                  <a:moveTo>
                    <a:pt x="84" y="374"/>
                  </a:moveTo>
                  <a:cubicBezTo>
                    <a:pt x="74" y="370"/>
                    <a:pt x="63" y="370"/>
                    <a:pt x="52" y="370"/>
                  </a:cubicBezTo>
                  <a:cubicBezTo>
                    <a:pt x="41" y="371"/>
                    <a:pt x="30" y="375"/>
                    <a:pt x="18" y="373"/>
                  </a:cubicBezTo>
                  <a:cubicBezTo>
                    <a:pt x="14" y="372"/>
                    <a:pt x="10" y="375"/>
                    <a:pt x="5" y="373"/>
                  </a:cubicBezTo>
                  <a:cubicBezTo>
                    <a:pt x="0" y="371"/>
                    <a:pt x="0" y="369"/>
                    <a:pt x="4" y="365"/>
                  </a:cubicBezTo>
                  <a:cubicBezTo>
                    <a:pt x="4" y="365"/>
                    <a:pt x="4" y="365"/>
                    <a:pt x="4" y="365"/>
                  </a:cubicBezTo>
                  <a:cubicBezTo>
                    <a:pt x="15" y="363"/>
                    <a:pt x="23" y="354"/>
                    <a:pt x="34" y="354"/>
                  </a:cubicBezTo>
                  <a:cubicBezTo>
                    <a:pt x="37" y="354"/>
                    <a:pt x="39" y="353"/>
                    <a:pt x="40" y="350"/>
                  </a:cubicBezTo>
                  <a:cubicBezTo>
                    <a:pt x="41" y="347"/>
                    <a:pt x="44" y="346"/>
                    <a:pt x="47" y="346"/>
                  </a:cubicBezTo>
                  <a:cubicBezTo>
                    <a:pt x="61" y="346"/>
                    <a:pt x="74" y="343"/>
                    <a:pt x="88" y="343"/>
                  </a:cubicBezTo>
                  <a:cubicBezTo>
                    <a:pt x="89" y="343"/>
                    <a:pt x="91" y="343"/>
                    <a:pt x="93" y="343"/>
                  </a:cubicBezTo>
                  <a:cubicBezTo>
                    <a:pt x="103" y="343"/>
                    <a:pt x="105" y="340"/>
                    <a:pt x="108" y="331"/>
                  </a:cubicBezTo>
                  <a:cubicBezTo>
                    <a:pt x="111" y="322"/>
                    <a:pt x="112" y="312"/>
                    <a:pt x="111" y="303"/>
                  </a:cubicBezTo>
                  <a:cubicBezTo>
                    <a:pt x="109" y="295"/>
                    <a:pt x="109" y="288"/>
                    <a:pt x="107" y="280"/>
                  </a:cubicBezTo>
                  <a:cubicBezTo>
                    <a:pt x="105" y="273"/>
                    <a:pt x="105" y="266"/>
                    <a:pt x="104" y="259"/>
                  </a:cubicBezTo>
                  <a:cubicBezTo>
                    <a:pt x="102" y="237"/>
                    <a:pt x="108" y="215"/>
                    <a:pt x="107" y="193"/>
                  </a:cubicBezTo>
                  <a:cubicBezTo>
                    <a:pt x="113" y="179"/>
                    <a:pt x="110" y="164"/>
                    <a:pt x="112" y="149"/>
                  </a:cubicBezTo>
                  <a:cubicBezTo>
                    <a:pt x="114" y="137"/>
                    <a:pt x="116" y="124"/>
                    <a:pt x="118" y="112"/>
                  </a:cubicBezTo>
                  <a:cubicBezTo>
                    <a:pt x="118" y="110"/>
                    <a:pt x="118" y="107"/>
                    <a:pt x="121" y="107"/>
                  </a:cubicBezTo>
                  <a:cubicBezTo>
                    <a:pt x="125" y="107"/>
                    <a:pt x="124" y="111"/>
                    <a:pt x="124" y="113"/>
                  </a:cubicBezTo>
                  <a:cubicBezTo>
                    <a:pt x="124" y="119"/>
                    <a:pt x="123" y="126"/>
                    <a:pt x="126" y="131"/>
                  </a:cubicBezTo>
                  <a:cubicBezTo>
                    <a:pt x="127" y="132"/>
                    <a:pt x="127" y="134"/>
                    <a:pt x="128" y="134"/>
                  </a:cubicBezTo>
                  <a:cubicBezTo>
                    <a:pt x="130" y="134"/>
                    <a:pt x="130" y="132"/>
                    <a:pt x="130" y="131"/>
                  </a:cubicBezTo>
                  <a:cubicBezTo>
                    <a:pt x="128" y="123"/>
                    <a:pt x="128" y="114"/>
                    <a:pt x="125" y="107"/>
                  </a:cubicBezTo>
                  <a:cubicBezTo>
                    <a:pt x="121" y="99"/>
                    <a:pt x="119" y="91"/>
                    <a:pt x="122" y="83"/>
                  </a:cubicBezTo>
                  <a:cubicBezTo>
                    <a:pt x="125" y="76"/>
                    <a:pt x="124" y="68"/>
                    <a:pt x="129" y="61"/>
                  </a:cubicBezTo>
                  <a:cubicBezTo>
                    <a:pt x="130" y="60"/>
                    <a:pt x="129" y="59"/>
                    <a:pt x="128" y="58"/>
                  </a:cubicBezTo>
                  <a:cubicBezTo>
                    <a:pt x="127" y="56"/>
                    <a:pt x="125" y="56"/>
                    <a:pt x="123" y="57"/>
                  </a:cubicBezTo>
                  <a:cubicBezTo>
                    <a:pt x="118" y="60"/>
                    <a:pt x="112" y="62"/>
                    <a:pt x="106" y="62"/>
                  </a:cubicBezTo>
                  <a:cubicBezTo>
                    <a:pt x="92" y="63"/>
                    <a:pt x="82" y="56"/>
                    <a:pt x="74" y="45"/>
                  </a:cubicBezTo>
                  <a:cubicBezTo>
                    <a:pt x="71" y="42"/>
                    <a:pt x="68" y="39"/>
                    <a:pt x="67" y="35"/>
                  </a:cubicBezTo>
                  <a:cubicBezTo>
                    <a:pt x="69" y="33"/>
                    <a:pt x="71" y="33"/>
                    <a:pt x="73" y="33"/>
                  </a:cubicBezTo>
                  <a:cubicBezTo>
                    <a:pt x="81" y="31"/>
                    <a:pt x="88" y="29"/>
                    <a:pt x="95" y="24"/>
                  </a:cubicBezTo>
                  <a:cubicBezTo>
                    <a:pt x="96" y="23"/>
                    <a:pt x="98" y="22"/>
                    <a:pt x="100" y="23"/>
                  </a:cubicBezTo>
                  <a:cubicBezTo>
                    <a:pt x="123" y="27"/>
                    <a:pt x="141" y="20"/>
                    <a:pt x="154" y="0"/>
                  </a:cubicBezTo>
                  <a:cubicBezTo>
                    <a:pt x="155" y="9"/>
                    <a:pt x="158" y="16"/>
                    <a:pt x="158" y="24"/>
                  </a:cubicBezTo>
                  <a:cubicBezTo>
                    <a:pt x="155" y="39"/>
                    <a:pt x="151" y="53"/>
                    <a:pt x="147" y="68"/>
                  </a:cubicBezTo>
                  <a:cubicBezTo>
                    <a:pt x="140" y="93"/>
                    <a:pt x="136" y="119"/>
                    <a:pt x="135" y="145"/>
                  </a:cubicBezTo>
                  <a:cubicBezTo>
                    <a:pt x="135" y="147"/>
                    <a:pt x="135" y="150"/>
                    <a:pt x="136" y="152"/>
                  </a:cubicBezTo>
                  <a:cubicBezTo>
                    <a:pt x="134" y="155"/>
                    <a:pt x="135" y="158"/>
                    <a:pt x="135" y="161"/>
                  </a:cubicBezTo>
                  <a:cubicBezTo>
                    <a:pt x="134" y="190"/>
                    <a:pt x="139" y="218"/>
                    <a:pt x="144" y="246"/>
                  </a:cubicBezTo>
                  <a:cubicBezTo>
                    <a:pt x="151" y="282"/>
                    <a:pt x="156" y="318"/>
                    <a:pt x="153" y="355"/>
                  </a:cubicBezTo>
                  <a:cubicBezTo>
                    <a:pt x="152" y="373"/>
                    <a:pt x="151" y="392"/>
                    <a:pt x="146" y="410"/>
                  </a:cubicBezTo>
                  <a:cubicBezTo>
                    <a:pt x="146" y="411"/>
                    <a:pt x="146" y="412"/>
                    <a:pt x="146" y="413"/>
                  </a:cubicBezTo>
                  <a:cubicBezTo>
                    <a:pt x="144" y="414"/>
                    <a:pt x="144" y="412"/>
                    <a:pt x="143" y="411"/>
                  </a:cubicBezTo>
                  <a:cubicBezTo>
                    <a:pt x="138" y="400"/>
                    <a:pt x="127" y="393"/>
                    <a:pt x="116" y="388"/>
                  </a:cubicBezTo>
                  <a:cubicBezTo>
                    <a:pt x="106" y="383"/>
                    <a:pt x="96" y="378"/>
                    <a:pt x="86" y="375"/>
                  </a:cubicBezTo>
                  <a:cubicBezTo>
                    <a:pt x="85" y="375"/>
                    <a:pt x="85" y="374"/>
                    <a:pt x="84" y="374"/>
                  </a:cubicBezTo>
                  <a:close/>
                </a:path>
              </a:pathLst>
            </a:custGeom>
            <a:solidFill>
              <a:srgbClr val="5CB1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33" name="Freeform 44">
              <a:extLst>
                <a:ext uri="{FF2B5EF4-FFF2-40B4-BE49-F238E27FC236}">
                  <a16:creationId xmlns:a16="http://schemas.microsoft.com/office/drawing/2014/main" id="{7DE53111-5835-427B-9BD1-359ADAC6F4AC}"/>
                </a:ext>
              </a:extLst>
            </p:cNvPr>
            <p:cNvSpPr>
              <a:spLocks/>
            </p:cNvSpPr>
            <p:nvPr/>
          </p:nvSpPr>
          <p:spPr bwMode="auto">
            <a:xfrm>
              <a:off x="1409" y="2409"/>
              <a:ext cx="250" cy="279"/>
            </a:xfrm>
            <a:custGeom>
              <a:avLst/>
              <a:gdLst>
                <a:gd name="T0" fmla="*/ 146 w 204"/>
                <a:gd name="T1" fmla="*/ 41 h 228"/>
                <a:gd name="T2" fmla="*/ 192 w 204"/>
                <a:gd name="T3" fmla="*/ 61 h 228"/>
                <a:gd name="T4" fmla="*/ 203 w 204"/>
                <a:gd name="T5" fmla="*/ 64 h 228"/>
                <a:gd name="T6" fmla="*/ 199 w 204"/>
                <a:gd name="T7" fmla="*/ 69 h 228"/>
                <a:gd name="T8" fmla="*/ 167 w 204"/>
                <a:gd name="T9" fmla="*/ 85 h 228"/>
                <a:gd name="T10" fmla="*/ 163 w 204"/>
                <a:gd name="T11" fmla="*/ 87 h 228"/>
                <a:gd name="T12" fmla="*/ 153 w 204"/>
                <a:gd name="T13" fmla="*/ 86 h 228"/>
                <a:gd name="T14" fmla="*/ 150 w 204"/>
                <a:gd name="T15" fmla="*/ 87 h 228"/>
                <a:gd name="T16" fmla="*/ 151 w 204"/>
                <a:gd name="T17" fmla="*/ 90 h 228"/>
                <a:gd name="T18" fmla="*/ 159 w 204"/>
                <a:gd name="T19" fmla="*/ 99 h 228"/>
                <a:gd name="T20" fmla="*/ 165 w 204"/>
                <a:gd name="T21" fmla="*/ 105 h 228"/>
                <a:gd name="T22" fmla="*/ 172 w 204"/>
                <a:gd name="T23" fmla="*/ 120 h 228"/>
                <a:gd name="T24" fmla="*/ 173 w 204"/>
                <a:gd name="T25" fmla="*/ 124 h 228"/>
                <a:gd name="T26" fmla="*/ 165 w 204"/>
                <a:gd name="T27" fmla="*/ 145 h 228"/>
                <a:gd name="T28" fmla="*/ 157 w 204"/>
                <a:gd name="T29" fmla="*/ 150 h 228"/>
                <a:gd name="T30" fmla="*/ 150 w 204"/>
                <a:gd name="T31" fmla="*/ 144 h 228"/>
                <a:gd name="T32" fmla="*/ 129 w 204"/>
                <a:gd name="T33" fmla="*/ 125 h 228"/>
                <a:gd name="T34" fmla="*/ 121 w 204"/>
                <a:gd name="T35" fmla="*/ 123 h 228"/>
                <a:gd name="T36" fmla="*/ 117 w 204"/>
                <a:gd name="T37" fmla="*/ 131 h 228"/>
                <a:gd name="T38" fmla="*/ 125 w 204"/>
                <a:gd name="T39" fmla="*/ 163 h 228"/>
                <a:gd name="T40" fmla="*/ 143 w 204"/>
                <a:gd name="T41" fmla="*/ 194 h 228"/>
                <a:gd name="T42" fmla="*/ 151 w 204"/>
                <a:gd name="T43" fmla="*/ 207 h 228"/>
                <a:gd name="T44" fmla="*/ 144 w 204"/>
                <a:gd name="T45" fmla="*/ 225 h 228"/>
                <a:gd name="T46" fmla="*/ 137 w 204"/>
                <a:gd name="T47" fmla="*/ 227 h 228"/>
                <a:gd name="T48" fmla="*/ 108 w 204"/>
                <a:gd name="T49" fmla="*/ 215 h 228"/>
                <a:gd name="T50" fmla="*/ 85 w 204"/>
                <a:gd name="T51" fmla="*/ 183 h 228"/>
                <a:gd name="T52" fmla="*/ 78 w 204"/>
                <a:gd name="T53" fmla="*/ 173 h 228"/>
                <a:gd name="T54" fmla="*/ 73 w 204"/>
                <a:gd name="T55" fmla="*/ 174 h 228"/>
                <a:gd name="T56" fmla="*/ 71 w 204"/>
                <a:gd name="T57" fmla="*/ 183 h 228"/>
                <a:gd name="T58" fmla="*/ 71 w 204"/>
                <a:gd name="T59" fmla="*/ 202 h 228"/>
                <a:gd name="T60" fmla="*/ 70 w 204"/>
                <a:gd name="T61" fmla="*/ 216 h 228"/>
                <a:gd name="T62" fmla="*/ 66 w 204"/>
                <a:gd name="T63" fmla="*/ 223 h 228"/>
                <a:gd name="T64" fmla="*/ 61 w 204"/>
                <a:gd name="T65" fmla="*/ 217 h 228"/>
                <a:gd name="T66" fmla="*/ 46 w 204"/>
                <a:gd name="T67" fmla="*/ 171 h 228"/>
                <a:gd name="T68" fmla="*/ 17 w 204"/>
                <a:gd name="T69" fmla="*/ 133 h 228"/>
                <a:gd name="T70" fmla="*/ 7 w 204"/>
                <a:gd name="T71" fmla="*/ 126 h 228"/>
                <a:gd name="T72" fmla="*/ 6 w 204"/>
                <a:gd name="T73" fmla="*/ 105 h 228"/>
                <a:gd name="T74" fmla="*/ 36 w 204"/>
                <a:gd name="T75" fmla="*/ 82 h 228"/>
                <a:gd name="T76" fmla="*/ 87 w 204"/>
                <a:gd name="T77" fmla="*/ 24 h 228"/>
                <a:gd name="T78" fmla="*/ 91 w 204"/>
                <a:gd name="T79" fmla="*/ 8 h 228"/>
                <a:gd name="T80" fmla="*/ 92 w 204"/>
                <a:gd name="T81" fmla="*/ 1 h 228"/>
                <a:gd name="T82" fmla="*/ 98 w 204"/>
                <a:gd name="T83" fmla="*/ 5 h 228"/>
                <a:gd name="T84" fmla="*/ 99 w 204"/>
                <a:gd name="T85" fmla="*/ 6 h 228"/>
                <a:gd name="T86" fmla="*/ 112 w 204"/>
                <a:gd name="T87" fmla="*/ 19 h 228"/>
                <a:gd name="T88" fmla="*/ 124 w 204"/>
                <a:gd name="T89" fmla="*/ 27 h 228"/>
                <a:gd name="T90" fmla="*/ 124 w 204"/>
                <a:gd name="T91" fmla="*/ 27 h 228"/>
                <a:gd name="T92" fmla="*/ 146 w 204"/>
                <a:gd name="T93" fmla="*/ 41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04" h="228">
                  <a:moveTo>
                    <a:pt x="146" y="41"/>
                  </a:moveTo>
                  <a:cubicBezTo>
                    <a:pt x="161" y="48"/>
                    <a:pt x="176" y="54"/>
                    <a:pt x="192" y="61"/>
                  </a:cubicBezTo>
                  <a:cubicBezTo>
                    <a:pt x="195" y="62"/>
                    <a:pt x="199" y="63"/>
                    <a:pt x="203" y="64"/>
                  </a:cubicBezTo>
                  <a:cubicBezTo>
                    <a:pt x="204" y="67"/>
                    <a:pt x="201" y="69"/>
                    <a:pt x="199" y="69"/>
                  </a:cubicBezTo>
                  <a:cubicBezTo>
                    <a:pt x="186" y="69"/>
                    <a:pt x="176" y="75"/>
                    <a:pt x="167" y="85"/>
                  </a:cubicBezTo>
                  <a:cubicBezTo>
                    <a:pt x="166" y="86"/>
                    <a:pt x="164" y="87"/>
                    <a:pt x="163" y="87"/>
                  </a:cubicBezTo>
                  <a:cubicBezTo>
                    <a:pt x="159" y="88"/>
                    <a:pt x="157" y="86"/>
                    <a:pt x="153" y="86"/>
                  </a:cubicBezTo>
                  <a:cubicBezTo>
                    <a:pt x="152" y="86"/>
                    <a:pt x="151" y="86"/>
                    <a:pt x="150" y="87"/>
                  </a:cubicBezTo>
                  <a:cubicBezTo>
                    <a:pt x="149" y="88"/>
                    <a:pt x="150" y="90"/>
                    <a:pt x="151" y="90"/>
                  </a:cubicBezTo>
                  <a:cubicBezTo>
                    <a:pt x="153" y="94"/>
                    <a:pt x="156" y="97"/>
                    <a:pt x="159" y="99"/>
                  </a:cubicBezTo>
                  <a:cubicBezTo>
                    <a:pt x="161" y="101"/>
                    <a:pt x="163" y="103"/>
                    <a:pt x="165" y="105"/>
                  </a:cubicBezTo>
                  <a:cubicBezTo>
                    <a:pt x="166" y="111"/>
                    <a:pt x="170" y="115"/>
                    <a:pt x="172" y="120"/>
                  </a:cubicBezTo>
                  <a:cubicBezTo>
                    <a:pt x="172" y="121"/>
                    <a:pt x="173" y="122"/>
                    <a:pt x="173" y="124"/>
                  </a:cubicBezTo>
                  <a:cubicBezTo>
                    <a:pt x="175" y="132"/>
                    <a:pt x="167" y="138"/>
                    <a:pt x="165" y="145"/>
                  </a:cubicBezTo>
                  <a:cubicBezTo>
                    <a:pt x="165" y="149"/>
                    <a:pt x="161" y="149"/>
                    <a:pt x="157" y="150"/>
                  </a:cubicBezTo>
                  <a:cubicBezTo>
                    <a:pt x="154" y="149"/>
                    <a:pt x="152" y="146"/>
                    <a:pt x="150" y="144"/>
                  </a:cubicBezTo>
                  <a:cubicBezTo>
                    <a:pt x="143" y="138"/>
                    <a:pt x="137" y="131"/>
                    <a:pt x="129" y="125"/>
                  </a:cubicBezTo>
                  <a:cubicBezTo>
                    <a:pt x="126" y="124"/>
                    <a:pt x="124" y="121"/>
                    <a:pt x="121" y="123"/>
                  </a:cubicBezTo>
                  <a:cubicBezTo>
                    <a:pt x="118" y="125"/>
                    <a:pt x="117" y="128"/>
                    <a:pt x="117" y="131"/>
                  </a:cubicBezTo>
                  <a:cubicBezTo>
                    <a:pt x="116" y="143"/>
                    <a:pt x="120" y="153"/>
                    <a:pt x="125" y="163"/>
                  </a:cubicBezTo>
                  <a:cubicBezTo>
                    <a:pt x="130" y="174"/>
                    <a:pt x="136" y="184"/>
                    <a:pt x="143" y="194"/>
                  </a:cubicBezTo>
                  <a:cubicBezTo>
                    <a:pt x="146" y="198"/>
                    <a:pt x="149" y="202"/>
                    <a:pt x="151" y="207"/>
                  </a:cubicBezTo>
                  <a:cubicBezTo>
                    <a:pt x="152" y="214"/>
                    <a:pt x="148" y="220"/>
                    <a:pt x="144" y="225"/>
                  </a:cubicBezTo>
                  <a:cubicBezTo>
                    <a:pt x="142" y="227"/>
                    <a:pt x="139" y="228"/>
                    <a:pt x="137" y="227"/>
                  </a:cubicBezTo>
                  <a:cubicBezTo>
                    <a:pt x="128" y="223"/>
                    <a:pt x="117" y="221"/>
                    <a:pt x="108" y="215"/>
                  </a:cubicBezTo>
                  <a:cubicBezTo>
                    <a:pt x="99" y="206"/>
                    <a:pt x="92" y="194"/>
                    <a:pt x="85" y="183"/>
                  </a:cubicBezTo>
                  <a:cubicBezTo>
                    <a:pt x="83" y="180"/>
                    <a:pt x="81" y="176"/>
                    <a:pt x="78" y="173"/>
                  </a:cubicBezTo>
                  <a:cubicBezTo>
                    <a:pt x="76" y="171"/>
                    <a:pt x="75" y="171"/>
                    <a:pt x="73" y="174"/>
                  </a:cubicBezTo>
                  <a:cubicBezTo>
                    <a:pt x="72" y="177"/>
                    <a:pt x="71" y="179"/>
                    <a:pt x="71" y="183"/>
                  </a:cubicBezTo>
                  <a:cubicBezTo>
                    <a:pt x="71" y="189"/>
                    <a:pt x="71" y="195"/>
                    <a:pt x="71" y="202"/>
                  </a:cubicBezTo>
                  <a:cubicBezTo>
                    <a:pt x="72" y="207"/>
                    <a:pt x="71" y="211"/>
                    <a:pt x="70" y="216"/>
                  </a:cubicBezTo>
                  <a:cubicBezTo>
                    <a:pt x="70" y="219"/>
                    <a:pt x="70" y="223"/>
                    <a:pt x="66" y="223"/>
                  </a:cubicBezTo>
                  <a:cubicBezTo>
                    <a:pt x="63" y="224"/>
                    <a:pt x="61" y="220"/>
                    <a:pt x="61" y="217"/>
                  </a:cubicBezTo>
                  <a:cubicBezTo>
                    <a:pt x="58" y="201"/>
                    <a:pt x="52" y="186"/>
                    <a:pt x="46" y="171"/>
                  </a:cubicBezTo>
                  <a:cubicBezTo>
                    <a:pt x="40" y="155"/>
                    <a:pt x="31" y="142"/>
                    <a:pt x="17" y="133"/>
                  </a:cubicBezTo>
                  <a:cubicBezTo>
                    <a:pt x="13" y="131"/>
                    <a:pt x="10" y="128"/>
                    <a:pt x="7" y="126"/>
                  </a:cubicBezTo>
                  <a:cubicBezTo>
                    <a:pt x="0" y="119"/>
                    <a:pt x="0" y="111"/>
                    <a:pt x="6" y="105"/>
                  </a:cubicBezTo>
                  <a:cubicBezTo>
                    <a:pt x="15" y="95"/>
                    <a:pt x="26" y="90"/>
                    <a:pt x="36" y="82"/>
                  </a:cubicBezTo>
                  <a:cubicBezTo>
                    <a:pt x="57" y="66"/>
                    <a:pt x="76" y="48"/>
                    <a:pt x="87" y="24"/>
                  </a:cubicBezTo>
                  <a:cubicBezTo>
                    <a:pt x="90" y="19"/>
                    <a:pt x="91" y="13"/>
                    <a:pt x="91" y="8"/>
                  </a:cubicBezTo>
                  <a:cubicBezTo>
                    <a:pt x="92" y="6"/>
                    <a:pt x="91" y="3"/>
                    <a:pt x="92" y="1"/>
                  </a:cubicBezTo>
                  <a:cubicBezTo>
                    <a:pt x="96" y="0"/>
                    <a:pt x="96" y="3"/>
                    <a:pt x="98" y="5"/>
                  </a:cubicBezTo>
                  <a:cubicBezTo>
                    <a:pt x="98" y="5"/>
                    <a:pt x="99" y="5"/>
                    <a:pt x="99" y="6"/>
                  </a:cubicBezTo>
                  <a:cubicBezTo>
                    <a:pt x="104" y="10"/>
                    <a:pt x="108" y="14"/>
                    <a:pt x="112" y="19"/>
                  </a:cubicBezTo>
                  <a:cubicBezTo>
                    <a:pt x="115" y="23"/>
                    <a:pt x="120" y="24"/>
                    <a:pt x="124" y="27"/>
                  </a:cubicBezTo>
                  <a:cubicBezTo>
                    <a:pt x="124" y="27"/>
                    <a:pt x="124" y="27"/>
                    <a:pt x="124" y="27"/>
                  </a:cubicBezTo>
                  <a:cubicBezTo>
                    <a:pt x="131" y="31"/>
                    <a:pt x="137" y="38"/>
                    <a:pt x="146" y="41"/>
                  </a:cubicBezTo>
                  <a:close/>
                </a:path>
              </a:pathLst>
            </a:custGeom>
            <a:solidFill>
              <a:srgbClr val="8EBF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34" name="Freeform 45">
              <a:extLst>
                <a:ext uri="{FF2B5EF4-FFF2-40B4-BE49-F238E27FC236}">
                  <a16:creationId xmlns:a16="http://schemas.microsoft.com/office/drawing/2014/main" id="{91321D2F-04E0-4AF9-B679-E2A5967C60F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9" y="2363"/>
              <a:ext cx="238" cy="314"/>
            </a:xfrm>
            <a:custGeom>
              <a:avLst/>
              <a:gdLst>
                <a:gd name="T0" fmla="*/ 180 w 194"/>
                <a:gd name="T1" fmla="*/ 229 h 256"/>
                <a:gd name="T2" fmla="*/ 175 w 194"/>
                <a:gd name="T3" fmla="*/ 231 h 256"/>
                <a:gd name="T4" fmla="*/ 168 w 194"/>
                <a:gd name="T5" fmla="*/ 227 h 256"/>
                <a:gd name="T6" fmla="*/ 158 w 194"/>
                <a:gd name="T7" fmla="*/ 234 h 256"/>
                <a:gd name="T8" fmla="*/ 143 w 194"/>
                <a:gd name="T9" fmla="*/ 245 h 256"/>
                <a:gd name="T10" fmla="*/ 119 w 194"/>
                <a:gd name="T11" fmla="*/ 254 h 256"/>
                <a:gd name="T12" fmla="*/ 96 w 194"/>
                <a:gd name="T13" fmla="*/ 252 h 256"/>
                <a:gd name="T14" fmla="*/ 83 w 194"/>
                <a:gd name="T15" fmla="*/ 248 h 256"/>
                <a:gd name="T16" fmla="*/ 64 w 194"/>
                <a:gd name="T17" fmla="*/ 237 h 256"/>
                <a:gd name="T18" fmla="*/ 40 w 194"/>
                <a:gd name="T19" fmla="*/ 220 h 256"/>
                <a:gd name="T20" fmla="*/ 35 w 194"/>
                <a:gd name="T21" fmla="*/ 214 h 256"/>
                <a:gd name="T22" fmla="*/ 29 w 194"/>
                <a:gd name="T23" fmla="*/ 209 h 256"/>
                <a:gd name="T24" fmla="*/ 26 w 194"/>
                <a:gd name="T25" fmla="*/ 204 h 256"/>
                <a:gd name="T26" fmla="*/ 20 w 194"/>
                <a:gd name="T27" fmla="*/ 198 h 256"/>
                <a:gd name="T28" fmla="*/ 19 w 194"/>
                <a:gd name="T29" fmla="*/ 129 h 256"/>
                <a:gd name="T30" fmla="*/ 29 w 194"/>
                <a:gd name="T31" fmla="*/ 100 h 256"/>
                <a:gd name="T32" fmla="*/ 40 w 194"/>
                <a:gd name="T33" fmla="*/ 62 h 256"/>
                <a:gd name="T34" fmla="*/ 86 w 194"/>
                <a:gd name="T35" fmla="*/ 41 h 256"/>
                <a:gd name="T36" fmla="*/ 116 w 194"/>
                <a:gd name="T37" fmla="*/ 28 h 256"/>
                <a:gd name="T38" fmla="*/ 145 w 194"/>
                <a:gd name="T39" fmla="*/ 8 h 256"/>
                <a:gd name="T40" fmla="*/ 191 w 194"/>
                <a:gd name="T41" fmla="*/ 19 h 256"/>
                <a:gd name="T42" fmla="*/ 192 w 194"/>
                <a:gd name="T43" fmla="*/ 23 h 256"/>
                <a:gd name="T44" fmla="*/ 177 w 194"/>
                <a:gd name="T45" fmla="*/ 37 h 256"/>
                <a:gd name="T46" fmla="*/ 159 w 194"/>
                <a:gd name="T47" fmla="*/ 60 h 256"/>
                <a:gd name="T48" fmla="*/ 158 w 194"/>
                <a:gd name="T49" fmla="*/ 70 h 256"/>
                <a:gd name="T50" fmla="*/ 152 w 194"/>
                <a:gd name="T51" fmla="*/ 76 h 256"/>
                <a:gd name="T52" fmla="*/ 147 w 194"/>
                <a:gd name="T53" fmla="*/ 75 h 256"/>
                <a:gd name="T54" fmla="*/ 92 w 194"/>
                <a:gd name="T55" fmla="*/ 98 h 256"/>
                <a:gd name="T56" fmla="*/ 76 w 194"/>
                <a:gd name="T57" fmla="*/ 111 h 256"/>
                <a:gd name="T58" fmla="*/ 37 w 194"/>
                <a:gd name="T59" fmla="*/ 163 h 256"/>
                <a:gd name="T60" fmla="*/ 43 w 194"/>
                <a:gd name="T61" fmla="*/ 186 h 256"/>
                <a:gd name="T62" fmla="*/ 52 w 194"/>
                <a:gd name="T63" fmla="*/ 193 h 256"/>
                <a:gd name="T64" fmla="*/ 58 w 194"/>
                <a:gd name="T65" fmla="*/ 206 h 256"/>
                <a:gd name="T66" fmla="*/ 58 w 194"/>
                <a:gd name="T67" fmla="*/ 214 h 256"/>
                <a:gd name="T68" fmla="*/ 82 w 194"/>
                <a:gd name="T69" fmla="*/ 236 h 256"/>
                <a:gd name="T70" fmla="*/ 89 w 194"/>
                <a:gd name="T71" fmla="*/ 237 h 256"/>
                <a:gd name="T72" fmla="*/ 109 w 194"/>
                <a:gd name="T73" fmla="*/ 237 h 256"/>
                <a:gd name="T74" fmla="*/ 113 w 194"/>
                <a:gd name="T75" fmla="*/ 220 h 256"/>
                <a:gd name="T76" fmla="*/ 113 w 194"/>
                <a:gd name="T77" fmla="*/ 216 h 256"/>
                <a:gd name="T78" fmla="*/ 121 w 194"/>
                <a:gd name="T79" fmla="*/ 215 h 256"/>
                <a:gd name="T80" fmla="*/ 140 w 194"/>
                <a:gd name="T81" fmla="*/ 217 h 256"/>
                <a:gd name="T82" fmla="*/ 156 w 194"/>
                <a:gd name="T83" fmla="*/ 203 h 256"/>
                <a:gd name="T84" fmla="*/ 159 w 194"/>
                <a:gd name="T85" fmla="*/ 203 h 256"/>
                <a:gd name="T86" fmla="*/ 180 w 194"/>
                <a:gd name="T87" fmla="*/ 225 h 256"/>
                <a:gd name="T88" fmla="*/ 180 w 194"/>
                <a:gd name="T89" fmla="*/ 229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94" h="256">
                  <a:moveTo>
                    <a:pt x="180" y="229"/>
                  </a:moveTo>
                  <a:cubicBezTo>
                    <a:pt x="180" y="232"/>
                    <a:pt x="178" y="232"/>
                    <a:pt x="175" y="231"/>
                  </a:cubicBezTo>
                  <a:cubicBezTo>
                    <a:pt x="173" y="230"/>
                    <a:pt x="171" y="226"/>
                    <a:pt x="168" y="227"/>
                  </a:cubicBezTo>
                  <a:cubicBezTo>
                    <a:pt x="164" y="229"/>
                    <a:pt x="161" y="231"/>
                    <a:pt x="158" y="234"/>
                  </a:cubicBezTo>
                  <a:cubicBezTo>
                    <a:pt x="154" y="240"/>
                    <a:pt x="148" y="242"/>
                    <a:pt x="143" y="245"/>
                  </a:cubicBezTo>
                  <a:cubicBezTo>
                    <a:pt x="135" y="249"/>
                    <a:pt x="127" y="252"/>
                    <a:pt x="119" y="254"/>
                  </a:cubicBezTo>
                  <a:cubicBezTo>
                    <a:pt x="112" y="256"/>
                    <a:pt x="104" y="256"/>
                    <a:pt x="96" y="252"/>
                  </a:cubicBezTo>
                  <a:cubicBezTo>
                    <a:pt x="92" y="251"/>
                    <a:pt x="88" y="250"/>
                    <a:pt x="83" y="248"/>
                  </a:cubicBezTo>
                  <a:cubicBezTo>
                    <a:pt x="77" y="245"/>
                    <a:pt x="71" y="241"/>
                    <a:pt x="64" y="237"/>
                  </a:cubicBezTo>
                  <a:cubicBezTo>
                    <a:pt x="56" y="232"/>
                    <a:pt x="49" y="224"/>
                    <a:pt x="40" y="220"/>
                  </a:cubicBezTo>
                  <a:cubicBezTo>
                    <a:pt x="38" y="219"/>
                    <a:pt x="36" y="217"/>
                    <a:pt x="35" y="214"/>
                  </a:cubicBezTo>
                  <a:cubicBezTo>
                    <a:pt x="34" y="212"/>
                    <a:pt x="33" y="209"/>
                    <a:pt x="29" y="209"/>
                  </a:cubicBezTo>
                  <a:cubicBezTo>
                    <a:pt x="26" y="209"/>
                    <a:pt x="27" y="206"/>
                    <a:pt x="26" y="204"/>
                  </a:cubicBezTo>
                  <a:cubicBezTo>
                    <a:pt x="24" y="202"/>
                    <a:pt x="24" y="197"/>
                    <a:pt x="20" y="198"/>
                  </a:cubicBezTo>
                  <a:cubicBezTo>
                    <a:pt x="1" y="178"/>
                    <a:pt x="0" y="151"/>
                    <a:pt x="19" y="129"/>
                  </a:cubicBezTo>
                  <a:cubicBezTo>
                    <a:pt x="27" y="120"/>
                    <a:pt x="29" y="111"/>
                    <a:pt x="29" y="100"/>
                  </a:cubicBezTo>
                  <a:cubicBezTo>
                    <a:pt x="30" y="87"/>
                    <a:pt x="33" y="73"/>
                    <a:pt x="40" y="62"/>
                  </a:cubicBezTo>
                  <a:cubicBezTo>
                    <a:pt x="51" y="46"/>
                    <a:pt x="68" y="40"/>
                    <a:pt x="86" y="41"/>
                  </a:cubicBezTo>
                  <a:cubicBezTo>
                    <a:pt x="99" y="41"/>
                    <a:pt x="108" y="37"/>
                    <a:pt x="116" y="28"/>
                  </a:cubicBezTo>
                  <a:cubicBezTo>
                    <a:pt x="125" y="19"/>
                    <a:pt x="134" y="13"/>
                    <a:pt x="145" y="8"/>
                  </a:cubicBezTo>
                  <a:cubicBezTo>
                    <a:pt x="162" y="0"/>
                    <a:pt x="179" y="4"/>
                    <a:pt x="191" y="19"/>
                  </a:cubicBezTo>
                  <a:cubicBezTo>
                    <a:pt x="193" y="20"/>
                    <a:pt x="194" y="20"/>
                    <a:pt x="192" y="23"/>
                  </a:cubicBezTo>
                  <a:cubicBezTo>
                    <a:pt x="187" y="29"/>
                    <a:pt x="181" y="32"/>
                    <a:pt x="177" y="37"/>
                  </a:cubicBezTo>
                  <a:cubicBezTo>
                    <a:pt x="168" y="42"/>
                    <a:pt x="161" y="50"/>
                    <a:pt x="159" y="60"/>
                  </a:cubicBezTo>
                  <a:cubicBezTo>
                    <a:pt x="158" y="63"/>
                    <a:pt x="158" y="66"/>
                    <a:pt x="158" y="70"/>
                  </a:cubicBezTo>
                  <a:cubicBezTo>
                    <a:pt x="159" y="75"/>
                    <a:pt x="157" y="77"/>
                    <a:pt x="152" y="76"/>
                  </a:cubicBezTo>
                  <a:cubicBezTo>
                    <a:pt x="150" y="76"/>
                    <a:pt x="149" y="76"/>
                    <a:pt x="147" y="75"/>
                  </a:cubicBezTo>
                  <a:cubicBezTo>
                    <a:pt x="130" y="68"/>
                    <a:pt x="100" y="82"/>
                    <a:pt x="92" y="98"/>
                  </a:cubicBezTo>
                  <a:cubicBezTo>
                    <a:pt x="89" y="105"/>
                    <a:pt x="84" y="109"/>
                    <a:pt x="76" y="111"/>
                  </a:cubicBezTo>
                  <a:cubicBezTo>
                    <a:pt x="53" y="120"/>
                    <a:pt x="40" y="138"/>
                    <a:pt x="37" y="163"/>
                  </a:cubicBezTo>
                  <a:cubicBezTo>
                    <a:pt x="37" y="171"/>
                    <a:pt x="39" y="179"/>
                    <a:pt x="43" y="186"/>
                  </a:cubicBezTo>
                  <a:cubicBezTo>
                    <a:pt x="45" y="189"/>
                    <a:pt x="48" y="191"/>
                    <a:pt x="52" y="193"/>
                  </a:cubicBezTo>
                  <a:cubicBezTo>
                    <a:pt x="60" y="196"/>
                    <a:pt x="60" y="197"/>
                    <a:pt x="58" y="206"/>
                  </a:cubicBezTo>
                  <a:cubicBezTo>
                    <a:pt x="58" y="208"/>
                    <a:pt x="57" y="211"/>
                    <a:pt x="58" y="214"/>
                  </a:cubicBezTo>
                  <a:cubicBezTo>
                    <a:pt x="59" y="228"/>
                    <a:pt x="68" y="236"/>
                    <a:pt x="82" y="236"/>
                  </a:cubicBezTo>
                  <a:cubicBezTo>
                    <a:pt x="85" y="236"/>
                    <a:pt x="87" y="236"/>
                    <a:pt x="89" y="237"/>
                  </a:cubicBezTo>
                  <a:cubicBezTo>
                    <a:pt x="94" y="242"/>
                    <a:pt x="103" y="242"/>
                    <a:pt x="109" y="237"/>
                  </a:cubicBezTo>
                  <a:cubicBezTo>
                    <a:pt x="114" y="234"/>
                    <a:pt x="116" y="225"/>
                    <a:pt x="113" y="220"/>
                  </a:cubicBezTo>
                  <a:cubicBezTo>
                    <a:pt x="112" y="219"/>
                    <a:pt x="111" y="217"/>
                    <a:pt x="113" y="216"/>
                  </a:cubicBezTo>
                  <a:cubicBezTo>
                    <a:pt x="115" y="214"/>
                    <a:pt x="118" y="215"/>
                    <a:pt x="121" y="215"/>
                  </a:cubicBezTo>
                  <a:cubicBezTo>
                    <a:pt x="124" y="221"/>
                    <a:pt x="134" y="222"/>
                    <a:pt x="140" y="217"/>
                  </a:cubicBezTo>
                  <a:cubicBezTo>
                    <a:pt x="146" y="213"/>
                    <a:pt x="151" y="208"/>
                    <a:pt x="156" y="203"/>
                  </a:cubicBezTo>
                  <a:cubicBezTo>
                    <a:pt x="157" y="203"/>
                    <a:pt x="158" y="203"/>
                    <a:pt x="159" y="203"/>
                  </a:cubicBezTo>
                  <a:cubicBezTo>
                    <a:pt x="167" y="210"/>
                    <a:pt x="174" y="217"/>
                    <a:pt x="180" y="225"/>
                  </a:cubicBezTo>
                  <a:cubicBezTo>
                    <a:pt x="180" y="226"/>
                    <a:pt x="181" y="228"/>
                    <a:pt x="180" y="229"/>
                  </a:cubicBezTo>
                  <a:close/>
                </a:path>
              </a:pathLst>
            </a:custGeom>
            <a:solidFill>
              <a:srgbClr val="0E7D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35" name="Freeform 46">
              <a:extLst>
                <a:ext uri="{FF2B5EF4-FFF2-40B4-BE49-F238E27FC236}">
                  <a16:creationId xmlns:a16="http://schemas.microsoft.com/office/drawing/2014/main" id="{FF85C31A-650C-4BE3-A472-D3F2CB007C8E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" y="2788"/>
              <a:ext cx="273" cy="336"/>
            </a:xfrm>
            <a:custGeom>
              <a:avLst/>
              <a:gdLst>
                <a:gd name="T0" fmla="*/ 221 w 223"/>
                <a:gd name="T1" fmla="*/ 11 h 274"/>
                <a:gd name="T2" fmla="*/ 200 w 223"/>
                <a:gd name="T3" fmla="*/ 28 h 274"/>
                <a:gd name="T4" fmla="*/ 174 w 223"/>
                <a:gd name="T5" fmla="*/ 89 h 274"/>
                <a:gd name="T6" fmla="*/ 174 w 223"/>
                <a:gd name="T7" fmla="*/ 142 h 274"/>
                <a:gd name="T8" fmla="*/ 174 w 223"/>
                <a:gd name="T9" fmla="*/ 158 h 274"/>
                <a:gd name="T10" fmla="*/ 177 w 223"/>
                <a:gd name="T11" fmla="*/ 163 h 274"/>
                <a:gd name="T12" fmla="*/ 172 w 223"/>
                <a:gd name="T13" fmla="*/ 168 h 274"/>
                <a:gd name="T14" fmla="*/ 169 w 223"/>
                <a:gd name="T15" fmla="*/ 201 h 274"/>
                <a:gd name="T16" fmla="*/ 175 w 223"/>
                <a:gd name="T17" fmla="*/ 224 h 274"/>
                <a:gd name="T18" fmla="*/ 147 w 223"/>
                <a:gd name="T19" fmla="*/ 266 h 274"/>
                <a:gd name="T20" fmla="*/ 55 w 223"/>
                <a:gd name="T21" fmla="*/ 272 h 274"/>
                <a:gd name="T22" fmla="*/ 17 w 223"/>
                <a:gd name="T23" fmla="*/ 261 h 274"/>
                <a:gd name="T24" fmla="*/ 2 w 223"/>
                <a:gd name="T25" fmla="*/ 246 h 274"/>
                <a:gd name="T26" fmla="*/ 1 w 223"/>
                <a:gd name="T27" fmla="*/ 234 h 274"/>
                <a:gd name="T28" fmla="*/ 12 w 223"/>
                <a:gd name="T29" fmla="*/ 227 h 274"/>
                <a:gd name="T30" fmla="*/ 77 w 223"/>
                <a:gd name="T31" fmla="*/ 236 h 274"/>
                <a:gd name="T32" fmla="*/ 118 w 223"/>
                <a:gd name="T33" fmla="*/ 232 h 274"/>
                <a:gd name="T34" fmla="*/ 138 w 223"/>
                <a:gd name="T35" fmla="*/ 209 h 274"/>
                <a:gd name="T36" fmla="*/ 142 w 223"/>
                <a:gd name="T37" fmla="*/ 174 h 274"/>
                <a:gd name="T38" fmla="*/ 149 w 223"/>
                <a:gd name="T39" fmla="*/ 96 h 274"/>
                <a:gd name="T40" fmla="*/ 151 w 223"/>
                <a:gd name="T41" fmla="*/ 89 h 274"/>
                <a:gd name="T42" fmla="*/ 173 w 223"/>
                <a:gd name="T43" fmla="*/ 50 h 274"/>
                <a:gd name="T44" fmla="*/ 185 w 223"/>
                <a:gd name="T45" fmla="*/ 35 h 274"/>
                <a:gd name="T46" fmla="*/ 182 w 223"/>
                <a:gd name="T47" fmla="*/ 27 h 274"/>
                <a:gd name="T48" fmla="*/ 170 w 223"/>
                <a:gd name="T49" fmla="*/ 19 h 274"/>
                <a:gd name="T50" fmla="*/ 170 w 223"/>
                <a:gd name="T51" fmla="*/ 15 h 274"/>
                <a:gd name="T52" fmla="*/ 184 w 223"/>
                <a:gd name="T53" fmla="*/ 0 h 274"/>
                <a:gd name="T54" fmla="*/ 185 w 223"/>
                <a:gd name="T55" fmla="*/ 0 h 274"/>
                <a:gd name="T56" fmla="*/ 219 w 223"/>
                <a:gd name="T57" fmla="*/ 6 h 274"/>
                <a:gd name="T58" fmla="*/ 221 w 223"/>
                <a:gd name="T59" fmla="*/ 11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23" h="274">
                  <a:moveTo>
                    <a:pt x="221" y="11"/>
                  </a:moveTo>
                  <a:cubicBezTo>
                    <a:pt x="213" y="15"/>
                    <a:pt x="206" y="21"/>
                    <a:pt x="200" y="28"/>
                  </a:cubicBezTo>
                  <a:cubicBezTo>
                    <a:pt x="186" y="46"/>
                    <a:pt x="177" y="66"/>
                    <a:pt x="174" y="89"/>
                  </a:cubicBezTo>
                  <a:cubicBezTo>
                    <a:pt x="172" y="107"/>
                    <a:pt x="172" y="125"/>
                    <a:pt x="174" y="142"/>
                  </a:cubicBezTo>
                  <a:cubicBezTo>
                    <a:pt x="175" y="148"/>
                    <a:pt x="176" y="153"/>
                    <a:pt x="174" y="158"/>
                  </a:cubicBezTo>
                  <a:cubicBezTo>
                    <a:pt x="173" y="161"/>
                    <a:pt x="175" y="162"/>
                    <a:pt x="177" y="163"/>
                  </a:cubicBezTo>
                  <a:cubicBezTo>
                    <a:pt x="174" y="163"/>
                    <a:pt x="173" y="165"/>
                    <a:pt x="172" y="168"/>
                  </a:cubicBezTo>
                  <a:cubicBezTo>
                    <a:pt x="167" y="178"/>
                    <a:pt x="166" y="189"/>
                    <a:pt x="169" y="201"/>
                  </a:cubicBezTo>
                  <a:cubicBezTo>
                    <a:pt x="172" y="208"/>
                    <a:pt x="174" y="216"/>
                    <a:pt x="175" y="224"/>
                  </a:cubicBezTo>
                  <a:cubicBezTo>
                    <a:pt x="180" y="249"/>
                    <a:pt x="169" y="260"/>
                    <a:pt x="147" y="266"/>
                  </a:cubicBezTo>
                  <a:cubicBezTo>
                    <a:pt x="117" y="273"/>
                    <a:pt x="86" y="274"/>
                    <a:pt x="55" y="272"/>
                  </a:cubicBezTo>
                  <a:cubicBezTo>
                    <a:pt x="42" y="271"/>
                    <a:pt x="29" y="268"/>
                    <a:pt x="17" y="261"/>
                  </a:cubicBezTo>
                  <a:cubicBezTo>
                    <a:pt x="10" y="258"/>
                    <a:pt x="5" y="253"/>
                    <a:pt x="2" y="246"/>
                  </a:cubicBezTo>
                  <a:cubicBezTo>
                    <a:pt x="2" y="242"/>
                    <a:pt x="0" y="238"/>
                    <a:pt x="1" y="234"/>
                  </a:cubicBezTo>
                  <a:cubicBezTo>
                    <a:pt x="4" y="226"/>
                    <a:pt x="4" y="227"/>
                    <a:pt x="12" y="227"/>
                  </a:cubicBezTo>
                  <a:cubicBezTo>
                    <a:pt x="34" y="227"/>
                    <a:pt x="55" y="233"/>
                    <a:pt x="77" y="236"/>
                  </a:cubicBezTo>
                  <a:cubicBezTo>
                    <a:pt x="91" y="238"/>
                    <a:pt x="105" y="238"/>
                    <a:pt x="118" y="232"/>
                  </a:cubicBezTo>
                  <a:cubicBezTo>
                    <a:pt x="128" y="227"/>
                    <a:pt x="135" y="220"/>
                    <a:pt x="138" y="209"/>
                  </a:cubicBezTo>
                  <a:cubicBezTo>
                    <a:pt x="141" y="197"/>
                    <a:pt x="142" y="186"/>
                    <a:pt x="142" y="174"/>
                  </a:cubicBezTo>
                  <a:cubicBezTo>
                    <a:pt x="141" y="148"/>
                    <a:pt x="143" y="121"/>
                    <a:pt x="149" y="96"/>
                  </a:cubicBezTo>
                  <a:cubicBezTo>
                    <a:pt x="150" y="94"/>
                    <a:pt x="150" y="91"/>
                    <a:pt x="151" y="89"/>
                  </a:cubicBezTo>
                  <a:cubicBezTo>
                    <a:pt x="158" y="76"/>
                    <a:pt x="163" y="62"/>
                    <a:pt x="173" y="50"/>
                  </a:cubicBezTo>
                  <a:cubicBezTo>
                    <a:pt x="177" y="45"/>
                    <a:pt x="181" y="41"/>
                    <a:pt x="185" y="35"/>
                  </a:cubicBezTo>
                  <a:cubicBezTo>
                    <a:pt x="187" y="31"/>
                    <a:pt x="187" y="29"/>
                    <a:pt x="182" y="27"/>
                  </a:cubicBezTo>
                  <a:cubicBezTo>
                    <a:pt x="178" y="25"/>
                    <a:pt x="173" y="22"/>
                    <a:pt x="170" y="19"/>
                  </a:cubicBezTo>
                  <a:cubicBezTo>
                    <a:pt x="169" y="18"/>
                    <a:pt x="169" y="16"/>
                    <a:pt x="170" y="15"/>
                  </a:cubicBezTo>
                  <a:cubicBezTo>
                    <a:pt x="174" y="10"/>
                    <a:pt x="178" y="4"/>
                    <a:pt x="184" y="0"/>
                  </a:cubicBezTo>
                  <a:cubicBezTo>
                    <a:pt x="185" y="0"/>
                    <a:pt x="184" y="0"/>
                    <a:pt x="185" y="0"/>
                  </a:cubicBezTo>
                  <a:cubicBezTo>
                    <a:pt x="196" y="4"/>
                    <a:pt x="207" y="7"/>
                    <a:pt x="219" y="6"/>
                  </a:cubicBezTo>
                  <a:cubicBezTo>
                    <a:pt x="221" y="5"/>
                    <a:pt x="223" y="8"/>
                    <a:pt x="221" y="11"/>
                  </a:cubicBezTo>
                  <a:close/>
                </a:path>
              </a:pathLst>
            </a:custGeom>
            <a:solidFill>
              <a:srgbClr val="61B2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36" name="Freeform 47">
              <a:extLst>
                <a:ext uri="{FF2B5EF4-FFF2-40B4-BE49-F238E27FC236}">
                  <a16:creationId xmlns:a16="http://schemas.microsoft.com/office/drawing/2014/main" id="{7BA76BFF-F4BA-4160-8FAA-498CA657938F}"/>
                </a:ext>
              </a:extLst>
            </p:cNvPr>
            <p:cNvSpPr>
              <a:spLocks/>
            </p:cNvSpPr>
            <p:nvPr/>
          </p:nvSpPr>
          <p:spPr bwMode="auto">
            <a:xfrm>
              <a:off x="549" y="2800"/>
              <a:ext cx="281" cy="282"/>
            </a:xfrm>
            <a:custGeom>
              <a:avLst/>
              <a:gdLst>
                <a:gd name="T0" fmla="*/ 223 w 229"/>
                <a:gd name="T1" fmla="*/ 16 h 230"/>
                <a:gd name="T2" fmla="*/ 220 w 229"/>
                <a:gd name="T3" fmla="*/ 34 h 230"/>
                <a:gd name="T4" fmla="*/ 206 w 229"/>
                <a:gd name="T5" fmla="*/ 50 h 230"/>
                <a:gd name="T6" fmla="*/ 184 w 229"/>
                <a:gd name="T7" fmla="*/ 112 h 230"/>
                <a:gd name="T8" fmla="*/ 175 w 229"/>
                <a:gd name="T9" fmla="*/ 208 h 230"/>
                <a:gd name="T10" fmla="*/ 116 w 229"/>
                <a:gd name="T11" fmla="*/ 228 h 230"/>
                <a:gd name="T12" fmla="*/ 39 w 229"/>
                <a:gd name="T13" fmla="*/ 224 h 230"/>
                <a:gd name="T14" fmla="*/ 40 w 229"/>
                <a:gd name="T15" fmla="*/ 215 h 230"/>
                <a:gd name="T16" fmla="*/ 45 w 229"/>
                <a:gd name="T17" fmla="*/ 197 h 230"/>
                <a:gd name="T18" fmla="*/ 43 w 229"/>
                <a:gd name="T19" fmla="*/ 172 h 230"/>
                <a:gd name="T20" fmla="*/ 41 w 229"/>
                <a:gd name="T21" fmla="*/ 157 h 230"/>
                <a:gd name="T22" fmla="*/ 53 w 229"/>
                <a:gd name="T23" fmla="*/ 149 h 230"/>
                <a:gd name="T24" fmla="*/ 60 w 229"/>
                <a:gd name="T25" fmla="*/ 187 h 230"/>
                <a:gd name="T26" fmla="*/ 95 w 229"/>
                <a:gd name="T27" fmla="*/ 201 h 230"/>
                <a:gd name="T28" fmla="*/ 164 w 229"/>
                <a:gd name="T29" fmla="*/ 179 h 230"/>
                <a:gd name="T30" fmla="*/ 169 w 229"/>
                <a:gd name="T31" fmla="*/ 101 h 230"/>
                <a:gd name="T32" fmla="*/ 186 w 229"/>
                <a:gd name="T33" fmla="*/ 64 h 230"/>
                <a:gd name="T34" fmla="*/ 193 w 229"/>
                <a:gd name="T35" fmla="*/ 55 h 230"/>
                <a:gd name="T36" fmla="*/ 187 w 229"/>
                <a:gd name="T37" fmla="*/ 44 h 230"/>
                <a:gd name="T38" fmla="*/ 143 w 229"/>
                <a:gd name="T39" fmla="*/ 65 h 230"/>
                <a:gd name="T40" fmla="*/ 106 w 229"/>
                <a:gd name="T41" fmla="*/ 77 h 230"/>
                <a:gd name="T42" fmla="*/ 99 w 229"/>
                <a:gd name="T43" fmla="*/ 85 h 230"/>
                <a:gd name="T44" fmla="*/ 58 w 229"/>
                <a:gd name="T45" fmla="*/ 89 h 230"/>
                <a:gd name="T46" fmla="*/ 46 w 229"/>
                <a:gd name="T47" fmla="*/ 69 h 230"/>
                <a:gd name="T48" fmla="*/ 19 w 229"/>
                <a:gd name="T49" fmla="*/ 57 h 230"/>
                <a:gd name="T50" fmla="*/ 19 w 229"/>
                <a:gd name="T51" fmla="*/ 66 h 230"/>
                <a:gd name="T52" fmla="*/ 31 w 229"/>
                <a:gd name="T53" fmla="*/ 88 h 230"/>
                <a:gd name="T54" fmla="*/ 41 w 229"/>
                <a:gd name="T55" fmla="*/ 111 h 230"/>
                <a:gd name="T56" fmla="*/ 39 w 229"/>
                <a:gd name="T57" fmla="*/ 129 h 230"/>
                <a:gd name="T58" fmla="*/ 47 w 229"/>
                <a:gd name="T59" fmla="*/ 127 h 230"/>
                <a:gd name="T60" fmla="*/ 44 w 229"/>
                <a:gd name="T61" fmla="*/ 147 h 230"/>
                <a:gd name="T62" fmla="*/ 38 w 229"/>
                <a:gd name="T63" fmla="*/ 146 h 230"/>
                <a:gd name="T64" fmla="*/ 10 w 229"/>
                <a:gd name="T65" fmla="*/ 59 h 230"/>
                <a:gd name="T66" fmla="*/ 6 w 229"/>
                <a:gd name="T67" fmla="*/ 1 h 230"/>
                <a:gd name="T68" fmla="*/ 34 w 229"/>
                <a:gd name="T69" fmla="*/ 35 h 230"/>
                <a:gd name="T70" fmla="*/ 79 w 229"/>
                <a:gd name="T71" fmla="*/ 73 h 230"/>
                <a:gd name="T72" fmla="*/ 104 w 229"/>
                <a:gd name="T73" fmla="*/ 45 h 230"/>
                <a:gd name="T74" fmla="*/ 137 w 229"/>
                <a:gd name="T75" fmla="*/ 43 h 230"/>
                <a:gd name="T76" fmla="*/ 172 w 229"/>
                <a:gd name="T77" fmla="*/ 31 h 230"/>
                <a:gd name="T78" fmla="*/ 202 w 229"/>
                <a:gd name="T79" fmla="*/ 12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29" h="230">
                  <a:moveTo>
                    <a:pt x="207" y="8"/>
                  </a:moveTo>
                  <a:cubicBezTo>
                    <a:pt x="213" y="10"/>
                    <a:pt x="217" y="14"/>
                    <a:pt x="223" y="16"/>
                  </a:cubicBezTo>
                  <a:cubicBezTo>
                    <a:pt x="227" y="18"/>
                    <a:pt x="229" y="21"/>
                    <a:pt x="225" y="25"/>
                  </a:cubicBezTo>
                  <a:cubicBezTo>
                    <a:pt x="222" y="28"/>
                    <a:pt x="220" y="30"/>
                    <a:pt x="220" y="34"/>
                  </a:cubicBezTo>
                  <a:cubicBezTo>
                    <a:pt x="220" y="35"/>
                    <a:pt x="220" y="37"/>
                    <a:pt x="219" y="37"/>
                  </a:cubicBezTo>
                  <a:cubicBezTo>
                    <a:pt x="210" y="37"/>
                    <a:pt x="209" y="45"/>
                    <a:pt x="206" y="50"/>
                  </a:cubicBezTo>
                  <a:cubicBezTo>
                    <a:pt x="203" y="55"/>
                    <a:pt x="200" y="62"/>
                    <a:pt x="197" y="67"/>
                  </a:cubicBezTo>
                  <a:cubicBezTo>
                    <a:pt x="188" y="81"/>
                    <a:pt x="187" y="97"/>
                    <a:pt x="184" y="112"/>
                  </a:cubicBezTo>
                  <a:cubicBezTo>
                    <a:pt x="181" y="131"/>
                    <a:pt x="183" y="151"/>
                    <a:pt x="182" y="170"/>
                  </a:cubicBezTo>
                  <a:cubicBezTo>
                    <a:pt x="181" y="183"/>
                    <a:pt x="180" y="196"/>
                    <a:pt x="175" y="208"/>
                  </a:cubicBezTo>
                  <a:cubicBezTo>
                    <a:pt x="172" y="214"/>
                    <a:pt x="166" y="218"/>
                    <a:pt x="160" y="222"/>
                  </a:cubicBezTo>
                  <a:cubicBezTo>
                    <a:pt x="146" y="230"/>
                    <a:pt x="131" y="230"/>
                    <a:pt x="116" y="228"/>
                  </a:cubicBezTo>
                  <a:cubicBezTo>
                    <a:pt x="95" y="226"/>
                    <a:pt x="73" y="219"/>
                    <a:pt x="51" y="218"/>
                  </a:cubicBezTo>
                  <a:cubicBezTo>
                    <a:pt x="45" y="218"/>
                    <a:pt x="41" y="218"/>
                    <a:pt x="39" y="224"/>
                  </a:cubicBezTo>
                  <a:cubicBezTo>
                    <a:pt x="38" y="223"/>
                    <a:pt x="38" y="222"/>
                    <a:pt x="39" y="221"/>
                  </a:cubicBezTo>
                  <a:cubicBezTo>
                    <a:pt x="39" y="219"/>
                    <a:pt x="38" y="217"/>
                    <a:pt x="40" y="215"/>
                  </a:cubicBezTo>
                  <a:cubicBezTo>
                    <a:pt x="41" y="214"/>
                    <a:pt x="41" y="213"/>
                    <a:pt x="42" y="211"/>
                  </a:cubicBezTo>
                  <a:cubicBezTo>
                    <a:pt x="42" y="206"/>
                    <a:pt x="43" y="202"/>
                    <a:pt x="45" y="197"/>
                  </a:cubicBezTo>
                  <a:cubicBezTo>
                    <a:pt x="47" y="192"/>
                    <a:pt x="44" y="186"/>
                    <a:pt x="45" y="180"/>
                  </a:cubicBezTo>
                  <a:cubicBezTo>
                    <a:pt x="45" y="177"/>
                    <a:pt x="45" y="174"/>
                    <a:pt x="43" y="172"/>
                  </a:cubicBezTo>
                  <a:cubicBezTo>
                    <a:pt x="43" y="172"/>
                    <a:pt x="43" y="172"/>
                    <a:pt x="43" y="172"/>
                  </a:cubicBezTo>
                  <a:cubicBezTo>
                    <a:pt x="41" y="167"/>
                    <a:pt x="43" y="162"/>
                    <a:pt x="41" y="157"/>
                  </a:cubicBezTo>
                  <a:cubicBezTo>
                    <a:pt x="41" y="154"/>
                    <a:pt x="43" y="151"/>
                    <a:pt x="45" y="148"/>
                  </a:cubicBezTo>
                  <a:cubicBezTo>
                    <a:pt x="48" y="146"/>
                    <a:pt x="51" y="146"/>
                    <a:pt x="53" y="149"/>
                  </a:cubicBezTo>
                  <a:cubicBezTo>
                    <a:pt x="54" y="151"/>
                    <a:pt x="55" y="154"/>
                    <a:pt x="56" y="157"/>
                  </a:cubicBezTo>
                  <a:cubicBezTo>
                    <a:pt x="57" y="167"/>
                    <a:pt x="59" y="177"/>
                    <a:pt x="60" y="187"/>
                  </a:cubicBezTo>
                  <a:cubicBezTo>
                    <a:pt x="61" y="193"/>
                    <a:pt x="65" y="197"/>
                    <a:pt x="71" y="197"/>
                  </a:cubicBezTo>
                  <a:cubicBezTo>
                    <a:pt x="79" y="198"/>
                    <a:pt x="87" y="199"/>
                    <a:pt x="95" y="201"/>
                  </a:cubicBezTo>
                  <a:cubicBezTo>
                    <a:pt x="111" y="204"/>
                    <a:pt x="127" y="204"/>
                    <a:pt x="143" y="200"/>
                  </a:cubicBezTo>
                  <a:cubicBezTo>
                    <a:pt x="153" y="198"/>
                    <a:pt x="160" y="189"/>
                    <a:pt x="164" y="179"/>
                  </a:cubicBezTo>
                  <a:cubicBezTo>
                    <a:pt x="169" y="167"/>
                    <a:pt x="169" y="154"/>
                    <a:pt x="168" y="141"/>
                  </a:cubicBezTo>
                  <a:cubicBezTo>
                    <a:pt x="167" y="128"/>
                    <a:pt x="166" y="114"/>
                    <a:pt x="169" y="101"/>
                  </a:cubicBezTo>
                  <a:cubicBezTo>
                    <a:pt x="170" y="90"/>
                    <a:pt x="173" y="78"/>
                    <a:pt x="183" y="71"/>
                  </a:cubicBezTo>
                  <a:cubicBezTo>
                    <a:pt x="186" y="69"/>
                    <a:pt x="185" y="66"/>
                    <a:pt x="186" y="64"/>
                  </a:cubicBezTo>
                  <a:cubicBezTo>
                    <a:pt x="187" y="63"/>
                    <a:pt x="187" y="62"/>
                    <a:pt x="188" y="61"/>
                  </a:cubicBezTo>
                  <a:cubicBezTo>
                    <a:pt x="190" y="59"/>
                    <a:pt x="192" y="57"/>
                    <a:pt x="193" y="55"/>
                  </a:cubicBezTo>
                  <a:cubicBezTo>
                    <a:pt x="196" y="52"/>
                    <a:pt x="196" y="49"/>
                    <a:pt x="195" y="46"/>
                  </a:cubicBezTo>
                  <a:cubicBezTo>
                    <a:pt x="193" y="43"/>
                    <a:pt x="190" y="43"/>
                    <a:pt x="187" y="44"/>
                  </a:cubicBezTo>
                  <a:cubicBezTo>
                    <a:pt x="183" y="45"/>
                    <a:pt x="179" y="47"/>
                    <a:pt x="176" y="50"/>
                  </a:cubicBezTo>
                  <a:cubicBezTo>
                    <a:pt x="167" y="58"/>
                    <a:pt x="155" y="62"/>
                    <a:pt x="143" y="65"/>
                  </a:cubicBezTo>
                  <a:cubicBezTo>
                    <a:pt x="137" y="66"/>
                    <a:pt x="131" y="68"/>
                    <a:pt x="125" y="69"/>
                  </a:cubicBezTo>
                  <a:cubicBezTo>
                    <a:pt x="117" y="67"/>
                    <a:pt x="112" y="72"/>
                    <a:pt x="106" y="77"/>
                  </a:cubicBezTo>
                  <a:cubicBezTo>
                    <a:pt x="104" y="79"/>
                    <a:pt x="102" y="81"/>
                    <a:pt x="100" y="84"/>
                  </a:cubicBezTo>
                  <a:cubicBezTo>
                    <a:pt x="100" y="84"/>
                    <a:pt x="100" y="84"/>
                    <a:pt x="99" y="85"/>
                  </a:cubicBezTo>
                  <a:cubicBezTo>
                    <a:pt x="98" y="86"/>
                    <a:pt x="96" y="86"/>
                    <a:pt x="95" y="87"/>
                  </a:cubicBezTo>
                  <a:cubicBezTo>
                    <a:pt x="83" y="98"/>
                    <a:pt x="70" y="96"/>
                    <a:pt x="58" y="89"/>
                  </a:cubicBezTo>
                  <a:cubicBezTo>
                    <a:pt x="54" y="87"/>
                    <a:pt x="51" y="83"/>
                    <a:pt x="51" y="79"/>
                  </a:cubicBezTo>
                  <a:cubicBezTo>
                    <a:pt x="51" y="75"/>
                    <a:pt x="49" y="71"/>
                    <a:pt x="46" y="69"/>
                  </a:cubicBezTo>
                  <a:cubicBezTo>
                    <a:pt x="45" y="68"/>
                    <a:pt x="44" y="68"/>
                    <a:pt x="43" y="67"/>
                  </a:cubicBezTo>
                  <a:cubicBezTo>
                    <a:pt x="39" y="55"/>
                    <a:pt x="27" y="60"/>
                    <a:pt x="19" y="57"/>
                  </a:cubicBezTo>
                  <a:cubicBezTo>
                    <a:pt x="18" y="56"/>
                    <a:pt x="17" y="58"/>
                    <a:pt x="18" y="59"/>
                  </a:cubicBezTo>
                  <a:cubicBezTo>
                    <a:pt x="18" y="61"/>
                    <a:pt x="18" y="64"/>
                    <a:pt x="19" y="66"/>
                  </a:cubicBezTo>
                  <a:cubicBezTo>
                    <a:pt x="19" y="67"/>
                    <a:pt x="19" y="67"/>
                    <a:pt x="19" y="68"/>
                  </a:cubicBezTo>
                  <a:cubicBezTo>
                    <a:pt x="22" y="76"/>
                    <a:pt x="28" y="81"/>
                    <a:pt x="31" y="88"/>
                  </a:cubicBezTo>
                  <a:cubicBezTo>
                    <a:pt x="31" y="89"/>
                    <a:pt x="32" y="89"/>
                    <a:pt x="32" y="90"/>
                  </a:cubicBezTo>
                  <a:cubicBezTo>
                    <a:pt x="34" y="97"/>
                    <a:pt x="38" y="104"/>
                    <a:pt x="41" y="111"/>
                  </a:cubicBezTo>
                  <a:cubicBezTo>
                    <a:pt x="42" y="113"/>
                    <a:pt x="43" y="115"/>
                    <a:pt x="43" y="116"/>
                  </a:cubicBezTo>
                  <a:cubicBezTo>
                    <a:pt x="42" y="121"/>
                    <a:pt x="39" y="124"/>
                    <a:pt x="39" y="129"/>
                  </a:cubicBezTo>
                  <a:cubicBezTo>
                    <a:pt x="41" y="128"/>
                    <a:pt x="41" y="125"/>
                    <a:pt x="43" y="125"/>
                  </a:cubicBezTo>
                  <a:cubicBezTo>
                    <a:pt x="45" y="124"/>
                    <a:pt x="46" y="126"/>
                    <a:pt x="47" y="127"/>
                  </a:cubicBezTo>
                  <a:cubicBezTo>
                    <a:pt x="48" y="131"/>
                    <a:pt x="51" y="133"/>
                    <a:pt x="51" y="137"/>
                  </a:cubicBezTo>
                  <a:cubicBezTo>
                    <a:pt x="50" y="141"/>
                    <a:pt x="46" y="143"/>
                    <a:pt x="44" y="147"/>
                  </a:cubicBezTo>
                  <a:cubicBezTo>
                    <a:pt x="43" y="149"/>
                    <a:pt x="41" y="149"/>
                    <a:pt x="39" y="148"/>
                  </a:cubicBezTo>
                  <a:cubicBezTo>
                    <a:pt x="38" y="147"/>
                    <a:pt x="38" y="147"/>
                    <a:pt x="38" y="146"/>
                  </a:cubicBezTo>
                  <a:cubicBezTo>
                    <a:pt x="37" y="136"/>
                    <a:pt x="33" y="126"/>
                    <a:pt x="30" y="116"/>
                  </a:cubicBezTo>
                  <a:cubicBezTo>
                    <a:pt x="23" y="97"/>
                    <a:pt x="16" y="79"/>
                    <a:pt x="10" y="59"/>
                  </a:cubicBezTo>
                  <a:cubicBezTo>
                    <a:pt x="5" y="42"/>
                    <a:pt x="2" y="25"/>
                    <a:pt x="1" y="7"/>
                  </a:cubicBezTo>
                  <a:cubicBezTo>
                    <a:pt x="0" y="1"/>
                    <a:pt x="1" y="0"/>
                    <a:pt x="6" y="1"/>
                  </a:cubicBezTo>
                  <a:cubicBezTo>
                    <a:pt x="12" y="2"/>
                    <a:pt x="18" y="0"/>
                    <a:pt x="23" y="4"/>
                  </a:cubicBezTo>
                  <a:cubicBezTo>
                    <a:pt x="28" y="14"/>
                    <a:pt x="29" y="25"/>
                    <a:pt x="34" y="35"/>
                  </a:cubicBezTo>
                  <a:cubicBezTo>
                    <a:pt x="40" y="47"/>
                    <a:pt x="47" y="59"/>
                    <a:pt x="58" y="67"/>
                  </a:cubicBezTo>
                  <a:cubicBezTo>
                    <a:pt x="64" y="72"/>
                    <a:pt x="71" y="74"/>
                    <a:pt x="79" y="73"/>
                  </a:cubicBezTo>
                  <a:cubicBezTo>
                    <a:pt x="90" y="72"/>
                    <a:pt x="98" y="65"/>
                    <a:pt x="101" y="54"/>
                  </a:cubicBezTo>
                  <a:cubicBezTo>
                    <a:pt x="102" y="51"/>
                    <a:pt x="102" y="48"/>
                    <a:pt x="104" y="45"/>
                  </a:cubicBezTo>
                  <a:cubicBezTo>
                    <a:pt x="106" y="44"/>
                    <a:pt x="108" y="44"/>
                    <a:pt x="110" y="44"/>
                  </a:cubicBezTo>
                  <a:cubicBezTo>
                    <a:pt x="119" y="46"/>
                    <a:pt x="128" y="44"/>
                    <a:pt x="137" y="43"/>
                  </a:cubicBezTo>
                  <a:cubicBezTo>
                    <a:pt x="146" y="42"/>
                    <a:pt x="154" y="39"/>
                    <a:pt x="162" y="34"/>
                  </a:cubicBezTo>
                  <a:cubicBezTo>
                    <a:pt x="165" y="33"/>
                    <a:pt x="168" y="31"/>
                    <a:pt x="172" y="31"/>
                  </a:cubicBezTo>
                  <a:cubicBezTo>
                    <a:pt x="179" y="35"/>
                    <a:pt x="185" y="32"/>
                    <a:pt x="190" y="26"/>
                  </a:cubicBezTo>
                  <a:cubicBezTo>
                    <a:pt x="193" y="21"/>
                    <a:pt x="198" y="17"/>
                    <a:pt x="202" y="12"/>
                  </a:cubicBezTo>
                  <a:cubicBezTo>
                    <a:pt x="203" y="10"/>
                    <a:pt x="205" y="8"/>
                    <a:pt x="207" y="8"/>
                  </a:cubicBezTo>
                  <a:close/>
                </a:path>
              </a:pathLst>
            </a:custGeom>
            <a:solidFill>
              <a:srgbClr val="87BD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37" name="Freeform 48">
              <a:extLst>
                <a:ext uri="{FF2B5EF4-FFF2-40B4-BE49-F238E27FC236}">
                  <a16:creationId xmlns:a16="http://schemas.microsoft.com/office/drawing/2014/main" id="{F580CDFC-52FF-40BB-98E6-2F3823C90F34}"/>
                </a:ext>
              </a:extLst>
            </p:cNvPr>
            <p:cNvSpPr>
              <a:spLocks/>
            </p:cNvSpPr>
            <p:nvPr/>
          </p:nvSpPr>
          <p:spPr bwMode="auto">
            <a:xfrm>
              <a:off x="1333" y="2376"/>
              <a:ext cx="192" cy="326"/>
            </a:xfrm>
            <a:custGeom>
              <a:avLst/>
              <a:gdLst>
                <a:gd name="T0" fmla="*/ 155 w 157"/>
                <a:gd name="T1" fmla="*/ 28 h 266"/>
                <a:gd name="T2" fmla="*/ 134 w 157"/>
                <a:gd name="T3" fmla="*/ 78 h 266"/>
                <a:gd name="T4" fmla="*/ 77 w 157"/>
                <a:gd name="T5" fmla="*/ 126 h 266"/>
                <a:gd name="T6" fmla="*/ 67 w 157"/>
                <a:gd name="T7" fmla="*/ 135 h 266"/>
                <a:gd name="T8" fmla="*/ 71 w 157"/>
                <a:gd name="T9" fmla="*/ 152 h 266"/>
                <a:gd name="T10" fmla="*/ 96 w 157"/>
                <a:gd name="T11" fmla="*/ 173 h 266"/>
                <a:gd name="T12" fmla="*/ 115 w 157"/>
                <a:gd name="T13" fmla="*/ 213 h 266"/>
                <a:gd name="T14" fmla="*/ 122 w 157"/>
                <a:gd name="T15" fmla="*/ 232 h 266"/>
                <a:gd name="T16" fmla="*/ 124 w 157"/>
                <a:gd name="T17" fmla="*/ 244 h 266"/>
                <a:gd name="T18" fmla="*/ 128 w 157"/>
                <a:gd name="T19" fmla="*/ 249 h 266"/>
                <a:gd name="T20" fmla="*/ 131 w 157"/>
                <a:gd name="T21" fmla="*/ 244 h 266"/>
                <a:gd name="T22" fmla="*/ 132 w 157"/>
                <a:gd name="T23" fmla="*/ 228 h 266"/>
                <a:gd name="T24" fmla="*/ 135 w 157"/>
                <a:gd name="T25" fmla="*/ 233 h 266"/>
                <a:gd name="T26" fmla="*/ 137 w 157"/>
                <a:gd name="T27" fmla="*/ 260 h 266"/>
                <a:gd name="T28" fmla="*/ 135 w 157"/>
                <a:gd name="T29" fmla="*/ 266 h 266"/>
                <a:gd name="T30" fmla="*/ 118 w 157"/>
                <a:gd name="T31" fmla="*/ 263 h 266"/>
                <a:gd name="T32" fmla="*/ 106 w 157"/>
                <a:gd name="T33" fmla="*/ 264 h 266"/>
                <a:gd name="T34" fmla="*/ 99 w 157"/>
                <a:gd name="T35" fmla="*/ 243 h 266"/>
                <a:gd name="T36" fmla="*/ 4 w 157"/>
                <a:gd name="T37" fmla="*/ 139 h 266"/>
                <a:gd name="T38" fmla="*/ 2 w 157"/>
                <a:gd name="T39" fmla="*/ 138 h 266"/>
                <a:gd name="T40" fmla="*/ 2 w 157"/>
                <a:gd name="T41" fmla="*/ 133 h 266"/>
                <a:gd name="T42" fmla="*/ 38 w 157"/>
                <a:gd name="T43" fmla="*/ 112 h 266"/>
                <a:gd name="T44" fmla="*/ 111 w 157"/>
                <a:gd name="T45" fmla="*/ 41 h 266"/>
                <a:gd name="T46" fmla="*/ 132 w 157"/>
                <a:gd name="T47" fmla="*/ 2 h 266"/>
                <a:gd name="T48" fmla="*/ 136 w 157"/>
                <a:gd name="T49" fmla="*/ 2 h 266"/>
                <a:gd name="T50" fmla="*/ 151 w 157"/>
                <a:gd name="T51" fmla="*/ 22 h 266"/>
                <a:gd name="T52" fmla="*/ 155 w 157"/>
                <a:gd name="T53" fmla="*/ 28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57" h="266">
                  <a:moveTo>
                    <a:pt x="155" y="28"/>
                  </a:moveTo>
                  <a:cubicBezTo>
                    <a:pt x="157" y="48"/>
                    <a:pt x="145" y="63"/>
                    <a:pt x="134" y="78"/>
                  </a:cubicBezTo>
                  <a:cubicBezTo>
                    <a:pt x="119" y="98"/>
                    <a:pt x="98" y="112"/>
                    <a:pt x="77" y="126"/>
                  </a:cubicBezTo>
                  <a:cubicBezTo>
                    <a:pt x="73" y="128"/>
                    <a:pt x="70" y="132"/>
                    <a:pt x="67" y="135"/>
                  </a:cubicBezTo>
                  <a:cubicBezTo>
                    <a:pt x="63" y="140"/>
                    <a:pt x="65" y="148"/>
                    <a:pt x="71" y="152"/>
                  </a:cubicBezTo>
                  <a:cubicBezTo>
                    <a:pt x="79" y="159"/>
                    <a:pt x="89" y="164"/>
                    <a:pt x="96" y="173"/>
                  </a:cubicBezTo>
                  <a:cubicBezTo>
                    <a:pt x="105" y="185"/>
                    <a:pt x="112" y="198"/>
                    <a:pt x="115" y="213"/>
                  </a:cubicBezTo>
                  <a:cubicBezTo>
                    <a:pt x="117" y="219"/>
                    <a:pt x="120" y="226"/>
                    <a:pt x="122" y="232"/>
                  </a:cubicBezTo>
                  <a:cubicBezTo>
                    <a:pt x="123" y="236"/>
                    <a:pt x="124" y="240"/>
                    <a:pt x="124" y="244"/>
                  </a:cubicBezTo>
                  <a:cubicBezTo>
                    <a:pt x="125" y="246"/>
                    <a:pt x="125" y="249"/>
                    <a:pt x="128" y="249"/>
                  </a:cubicBezTo>
                  <a:cubicBezTo>
                    <a:pt x="131" y="249"/>
                    <a:pt x="131" y="246"/>
                    <a:pt x="131" y="244"/>
                  </a:cubicBezTo>
                  <a:cubicBezTo>
                    <a:pt x="131" y="239"/>
                    <a:pt x="131" y="234"/>
                    <a:pt x="132" y="228"/>
                  </a:cubicBezTo>
                  <a:cubicBezTo>
                    <a:pt x="134" y="229"/>
                    <a:pt x="135" y="231"/>
                    <a:pt x="135" y="233"/>
                  </a:cubicBezTo>
                  <a:cubicBezTo>
                    <a:pt x="135" y="242"/>
                    <a:pt x="136" y="251"/>
                    <a:pt x="137" y="260"/>
                  </a:cubicBezTo>
                  <a:cubicBezTo>
                    <a:pt x="137" y="262"/>
                    <a:pt x="137" y="264"/>
                    <a:pt x="135" y="266"/>
                  </a:cubicBezTo>
                  <a:cubicBezTo>
                    <a:pt x="129" y="265"/>
                    <a:pt x="124" y="262"/>
                    <a:pt x="118" y="263"/>
                  </a:cubicBezTo>
                  <a:cubicBezTo>
                    <a:pt x="114" y="263"/>
                    <a:pt x="110" y="263"/>
                    <a:pt x="106" y="264"/>
                  </a:cubicBezTo>
                  <a:cubicBezTo>
                    <a:pt x="106" y="256"/>
                    <a:pt x="102" y="249"/>
                    <a:pt x="99" y="243"/>
                  </a:cubicBezTo>
                  <a:cubicBezTo>
                    <a:pt x="77" y="200"/>
                    <a:pt x="44" y="166"/>
                    <a:pt x="4" y="139"/>
                  </a:cubicBezTo>
                  <a:cubicBezTo>
                    <a:pt x="3" y="139"/>
                    <a:pt x="3" y="138"/>
                    <a:pt x="2" y="138"/>
                  </a:cubicBezTo>
                  <a:cubicBezTo>
                    <a:pt x="0" y="136"/>
                    <a:pt x="0" y="135"/>
                    <a:pt x="2" y="133"/>
                  </a:cubicBezTo>
                  <a:cubicBezTo>
                    <a:pt x="16" y="129"/>
                    <a:pt x="27" y="120"/>
                    <a:pt x="38" y="112"/>
                  </a:cubicBezTo>
                  <a:cubicBezTo>
                    <a:pt x="65" y="91"/>
                    <a:pt x="90" y="67"/>
                    <a:pt x="111" y="41"/>
                  </a:cubicBezTo>
                  <a:cubicBezTo>
                    <a:pt x="121" y="29"/>
                    <a:pt x="128" y="16"/>
                    <a:pt x="132" y="2"/>
                  </a:cubicBezTo>
                  <a:cubicBezTo>
                    <a:pt x="133" y="0"/>
                    <a:pt x="134" y="1"/>
                    <a:pt x="136" y="2"/>
                  </a:cubicBezTo>
                  <a:cubicBezTo>
                    <a:pt x="141" y="9"/>
                    <a:pt x="146" y="15"/>
                    <a:pt x="151" y="22"/>
                  </a:cubicBezTo>
                  <a:cubicBezTo>
                    <a:pt x="152" y="24"/>
                    <a:pt x="155" y="25"/>
                    <a:pt x="155" y="28"/>
                  </a:cubicBezTo>
                  <a:close/>
                </a:path>
              </a:pathLst>
            </a:custGeom>
            <a:solidFill>
              <a:srgbClr val="6BB4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38" name="Freeform 49">
              <a:extLst>
                <a:ext uri="{FF2B5EF4-FFF2-40B4-BE49-F238E27FC236}">
                  <a16:creationId xmlns:a16="http://schemas.microsoft.com/office/drawing/2014/main" id="{AD8E2837-D5C8-4086-B816-5D13BEA94987}"/>
                </a:ext>
              </a:extLst>
            </p:cNvPr>
            <p:cNvSpPr>
              <a:spLocks/>
            </p:cNvSpPr>
            <p:nvPr/>
          </p:nvSpPr>
          <p:spPr bwMode="auto">
            <a:xfrm>
              <a:off x="815" y="3636"/>
              <a:ext cx="153" cy="467"/>
            </a:xfrm>
            <a:custGeom>
              <a:avLst/>
              <a:gdLst>
                <a:gd name="T0" fmla="*/ 50 w 125"/>
                <a:gd name="T1" fmla="*/ 45 h 381"/>
                <a:gd name="T2" fmla="*/ 49 w 125"/>
                <a:gd name="T3" fmla="*/ 37 h 381"/>
                <a:gd name="T4" fmla="*/ 28 w 125"/>
                <a:gd name="T5" fmla="*/ 13 h 381"/>
                <a:gd name="T6" fmla="*/ 25 w 125"/>
                <a:gd name="T7" fmla="*/ 11 h 381"/>
                <a:gd name="T8" fmla="*/ 21 w 125"/>
                <a:gd name="T9" fmla="*/ 4 h 381"/>
                <a:gd name="T10" fmla="*/ 30 w 125"/>
                <a:gd name="T11" fmla="*/ 3 h 381"/>
                <a:gd name="T12" fmla="*/ 63 w 125"/>
                <a:gd name="T13" fmla="*/ 27 h 381"/>
                <a:gd name="T14" fmla="*/ 81 w 125"/>
                <a:gd name="T15" fmla="*/ 62 h 381"/>
                <a:gd name="T16" fmla="*/ 82 w 125"/>
                <a:gd name="T17" fmla="*/ 94 h 381"/>
                <a:gd name="T18" fmla="*/ 92 w 125"/>
                <a:gd name="T19" fmla="*/ 110 h 381"/>
                <a:gd name="T20" fmla="*/ 98 w 125"/>
                <a:gd name="T21" fmla="*/ 114 h 381"/>
                <a:gd name="T22" fmla="*/ 101 w 125"/>
                <a:gd name="T23" fmla="*/ 119 h 381"/>
                <a:gd name="T24" fmla="*/ 123 w 125"/>
                <a:gd name="T25" fmla="*/ 155 h 381"/>
                <a:gd name="T26" fmla="*/ 123 w 125"/>
                <a:gd name="T27" fmla="*/ 180 h 381"/>
                <a:gd name="T28" fmla="*/ 123 w 125"/>
                <a:gd name="T29" fmla="*/ 185 h 381"/>
                <a:gd name="T30" fmla="*/ 113 w 125"/>
                <a:gd name="T31" fmla="*/ 209 h 381"/>
                <a:gd name="T32" fmla="*/ 112 w 125"/>
                <a:gd name="T33" fmla="*/ 211 h 381"/>
                <a:gd name="T34" fmla="*/ 99 w 125"/>
                <a:gd name="T35" fmla="*/ 227 h 381"/>
                <a:gd name="T36" fmla="*/ 88 w 125"/>
                <a:gd name="T37" fmla="*/ 234 h 381"/>
                <a:gd name="T38" fmla="*/ 76 w 125"/>
                <a:gd name="T39" fmla="*/ 253 h 381"/>
                <a:gd name="T40" fmla="*/ 76 w 125"/>
                <a:gd name="T41" fmla="*/ 261 h 381"/>
                <a:gd name="T42" fmla="*/ 79 w 125"/>
                <a:gd name="T43" fmla="*/ 268 h 381"/>
                <a:gd name="T44" fmla="*/ 85 w 125"/>
                <a:gd name="T45" fmla="*/ 288 h 381"/>
                <a:gd name="T46" fmla="*/ 92 w 125"/>
                <a:gd name="T47" fmla="*/ 316 h 381"/>
                <a:gd name="T48" fmla="*/ 114 w 125"/>
                <a:gd name="T49" fmla="*/ 340 h 381"/>
                <a:gd name="T50" fmla="*/ 119 w 125"/>
                <a:gd name="T51" fmla="*/ 342 h 381"/>
                <a:gd name="T52" fmla="*/ 123 w 125"/>
                <a:gd name="T53" fmla="*/ 342 h 381"/>
                <a:gd name="T54" fmla="*/ 121 w 125"/>
                <a:gd name="T55" fmla="*/ 345 h 381"/>
                <a:gd name="T56" fmla="*/ 120 w 125"/>
                <a:gd name="T57" fmla="*/ 347 h 381"/>
                <a:gd name="T58" fmla="*/ 88 w 125"/>
                <a:gd name="T59" fmla="*/ 368 h 381"/>
                <a:gd name="T60" fmla="*/ 76 w 125"/>
                <a:gd name="T61" fmla="*/ 381 h 381"/>
                <a:gd name="T62" fmla="*/ 79 w 125"/>
                <a:gd name="T63" fmla="*/ 368 h 381"/>
                <a:gd name="T64" fmla="*/ 86 w 125"/>
                <a:gd name="T65" fmla="*/ 364 h 381"/>
                <a:gd name="T66" fmla="*/ 75 w 125"/>
                <a:gd name="T67" fmla="*/ 358 h 381"/>
                <a:gd name="T68" fmla="*/ 55 w 125"/>
                <a:gd name="T69" fmla="*/ 325 h 381"/>
                <a:gd name="T70" fmla="*/ 46 w 125"/>
                <a:gd name="T71" fmla="*/ 322 h 381"/>
                <a:gd name="T72" fmla="*/ 7 w 125"/>
                <a:gd name="T73" fmla="*/ 337 h 381"/>
                <a:gd name="T74" fmla="*/ 2 w 125"/>
                <a:gd name="T75" fmla="*/ 335 h 381"/>
                <a:gd name="T76" fmla="*/ 6 w 125"/>
                <a:gd name="T77" fmla="*/ 330 h 381"/>
                <a:gd name="T78" fmla="*/ 12 w 125"/>
                <a:gd name="T79" fmla="*/ 325 h 381"/>
                <a:gd name="T80" fmla="*/ 29 w 125"/>
                <a:gd name="T81" fmla="*/ 309 h 381"/>
                <a:gd name="T82" fmla="*/ 31 w 125"/>
                <a:gd name="T83" fmla="*/ 307 h 381"/>
                <a:gd name="T84" fmla="*/ 38 w 125"/>
                <a:gd name="T85" fmla="*/ 295 h 381"/>
                <a:gd name="T86" fmla="*/ 45 w 125"/>
                <a:gd name="T87" fmla="*/ 249 h 381"/>
                <a:gd name="T88" fmla="*/ 55 w 125"/>
                <a:gd name="T89" fmla="*/ 238 h 381"/>
                <a:gd name="T90" fmla="*/ 84 w 125"/>
                <a:gd name="T91" fmla="*/ 217 h 381"/>
                <a:gd name="T92" fmla="*/ 88 w 125"/>
                <a:gd name="T93" fmla="*/ 211 h 381"/>
                <a:gd name="T94" fmla="*/ 95 w 125"/>
                <a:gd name="T95" fmla="*/ 199 h 381"/>
                <a:gd name="T96" fmla="*/ 98 w 125"/>
                <a:gd name="T97" fmla="*/ 178 h 381"/>
                <a:gd name="T98" fmla="*/ 102 w 125"/>
                <a:gd name="T99" fmla="*/ 166 h 381"/>
                <a:gd name="T100" fmla="*/ 108 w 125"/>
                <a:gd name="T101" fmla="*/ 157 h 381"/>
                <a:gd name="T102" fmla="*/ 105 w 125"/>
                <a:gd name="T103" fmla="*/ 142 h 381"/>
                <a:gd name="T104" fmla="*/ 95 w 125"/>
                <a:gd name="T105" fmla="*/ 126 h 381"/>
                <a:gd name="T106" fmla="*/ 89 w 125"/>
                <a:gd name="T107" fmla="*/ 124 h 381"/>
                <a:gd name="T108" fmla="*/ 84 w 125"/>
                <a:gd name="T109" fmla="*/ 123 h 381"/>
                <a:gd name="T110" fmla="*/ 76 w 125"/>
                <a:gd name="T111" fmla="*/ 116 h 381"/>
                <a:gd name="T112" fmla="*/ 65 w 125"/>
                <a:gd name="T113" fmla="*/ 108 h 381"/>
                <a:gd name="T114" fmla="*/ 56 w 125"/>
                <a:gd name="T115" fmla="*/ 91 h 381"/>
                <a:gd name="T116" fmla="*/ 56 w 125"/>
                <a:gd name="T117" fmla="*/ 57 h 381"/>
                <a:gd name="T118" fmla="*/ 50 w 125"/>
                <a:gd name="T119" fmla="*/ 47 h 381"/>
                <a:gd name="T120" fmla="*/ 50 w 125"/>
                <a:gd name="T121" fmla="*/ 45 h 3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25" h="381">
                  <a:moveTo>
                    <a:pt x="50" y="45"/>
                  </a:moveTo>
                  <a:cubicBezTo>
                    <a:pt x="50" y="42"/>
                    <a:pt x="50" y="40"/>
                    <a:pt x="49" y="37"/>
                  </a:cubicBezTo>
                  <a:cubicBezTo>
                    <a:pt x="42" y="29"/>
                    <a:pt x="39" y="17"/>
                    <a:pt x="28" y="13"/>
                  </a:cubicBezTo>
                  <a:cubicBezTo>
                    <a:pt x="27" y="13"/>
                    <a:pt x="26" y="12"/>
                    <a:pt x="25" y="11"/>
                  </a:cubicBezTo>
                  <a:cubicBezTo>
                    <a:pt x="22" y="10"/>
                    <a:pt x="19" y="8"/>
                    <a:pt x="21" y="4"/>
                  </a:cubicBezTo>
                  <a:cubicBezTo>
                    <a:pt x="23" y="0"/>
                    <a:pt x="27" y="2"/>
                    <a:pt x="30" y="3"/>
                  </a:cubicBezTo>
                  <a:cubicBezTo>
                    <a:pt x="44" y="8"/>
                    <a:pt x="53" y="17"/>
                    <a:pt x="63" y="27"/>
                  </a:cubicBezTo>
                  <a:cubicBezTo>
                    <a:pt x="73" y="37"/>
                    <a:pt x="78" y="50"/>
                    <a:pt x="81" y="62"/>
                  </a:cubicBezTo>
                  <a:cubicBezTo>
                    <a:pt x="84" y="72"/>
                    <a:pt x="82" y="84"/>
                    <a:pt x="82" y="94"/>
                  </a:cubicBezTo>
                  <a:cubicBezTo>
                    <a:pt x="82" y="104"/>
                    <a:pt x="83" y="105"/>
                    <a:pt x="92" y="110"/>
                  </a:cubicBezTo>
                  <a:cubicBezTo>
                    <a:pt x="95" y="111"/>
                    <a:pt x="97" y="112"/>
                    <a:pt x="98" y="114"/>
                  </a:cubicBezTo>
                  <a:cubicBezTo>
                    <a:pt x="99" y="116"/>
                    <a:pt x="100" y="117"/>
                    <a:pt x="101" y="119"/>
                  </a:cubicBezTo>
                  <a:cubicBezTo>
                    <a:pt x="112" y="128"/>
                    <a:pt x="120" y="140"/>
                    <a:pt x="123" y="155"/>
                  </a:cubicBezTo>
                  <a:cubicBezTo>
                    <a:pt x="125" y="163"/>
                    <a:pt x="124" y="172"/>
                    <a:pt x="123" y="180"/>
                  </a:cubicBezTo>
                  <a:cubicBezTo>
                    <a:pt x="123" y="182"/>
                    <a:pt x="123" y="183"/>
                    <a:pt x="123" y="185"/>
                  </a:cubicBezTo>
                  <a:cubicBezTo>
                    <a:pt x="123" y="195"/>
                    <a:pt x="119" y="202"/>
                    <a:pt x="113" y="209"/>
                  </a:cubicBezTo>
                  <a:cubicBezTo>
                    <a:pt x="113" y="209"/>
                    <a:pt x="112" y="210"/>
                    <a:pt x="112" y="211"/>
                  </a:cubicBezTo>
                  <a:cubicBezTo>
                    <a:pt x="110" y="218"/>
                    <a:pt x="104" y="222"/>
                    <a:pt x="99" y="227"/>
                  </a:cubicBezTo>
                  <a:cubicBezTo>
                    <a:pt x="96" y="230"/>
                    <a:pt x="93" y="233"/>
                    <a:pt x="88" y="234"/>
                  </a:cubicBezTo>
                  <a:cubicBezTo>
                    <a:pt x="82" y="236"/>
                    <a:pt x="76" y="245"/>
                    <a:pt x="76" y="253"/>
                  </a:cubicBezTo>
                  <a:cubicBezTo>
                    <a:pt x="76" y="255"/>
                    <a:pt x="76" y="258"/>
                    <a:pt x="76" y="261"/>
                  </a:cubicBezTo>
                  <a:cubicBezTo>
                    <a:pt x="76" y="264"/>
                    <a:pt x="77" y="267"/>
                    <a:pt x="79" y="268"/>
                  </a:cubicBezTo>
                  <a:cubicBezTo>
                    <a:pt x="91" y="272"/>
                    <a:pt x="85" y="282"/>
                    <a:pt x="85" y="288"/>
                  </a:cubicBezTo>
                  <a:cubicBezTo>
                    <a:pt x="85" y="299"/>
                    <a:pt x="87" y="308"/>
                    <a:pt x="92" y="316"/>
                  </a:cubicBezTo>
                  <a:cubicBezTo>
                    <a:pt x="97" y="326"/>
                    <a:pt x="105" y="334"/>
                    <a:pt x="114" y="340"/>
                  </a:cubicBezTo>
                  <a:cubicBezTo>
                    <a:pt x="116" y="342"/>
                    <a:pt x="118" y="342"/>
                    <a:pt x="119" y="342"/>
                  </a:cubicBezTo>
                  <a:cubicBezTo>
                    <a:pt x="121" y="342"/>
                    <a:pt x="121" y="339"/>
                    <a:pt x="123" y="342"/>
                  </a:cubicBezTo>
                  <a:cubicBezTo>
                    <a:pt x="124" y="344"/>
                    <a:pt x="122" y="344"/>
                    <a:pt x="121" y="345"/>
                  </a:cubicBezTo>
                  <a:cubicBezTo>
                    <a:pt x="120" y="345"/>
                    <a:pt x="120" y="346"/>
                    <a:pt x="120" y="347"/>
                  </a:cubicBezTo>
                  <a:cubicBezTo>
                    <a:pt x="111" y="357"/>
                    <a:pt x="100" y="364"/>
                    <a:pt x="88" y="368"/>
                  </a:cubicBezTo>
                  <a:cubicBezTo>
                    <a:pt x="79" y="370"/>
                    <a:pt x="76" y="374"/>
                    <a:pt x="76" y="381"/>
                  </a:cubicBezTo>
                  <a:cubicBezTo>
                    <a:pt x="72" y="376"/>
                    <a:pt x="73" y="369"/>
                    <a:pt x="79" y="368"/>
                  </a:cubicBezTo>
                  <a:cubicBezTo>
                    <a:pt x="82" y="367"/>
                    <a:pt x="84" y="366"/>
                    <a:pt x="86" y="364"/>
                  </a:cubicBezTo>
                  <a:cubicBezTo>
                    <a:pt x="84" y="360"/>
                    <a:pt x="78" y="361"/>
                    <a:pt x="75" y="358"/>
                  </a:cubicBezTo>
                  <a:cubicBezTo>
                    <a:pt x="67" y="348"/>
                    <a:pt x="57" y="340"/>
                    <a:pt x="55" y="325"/>
                  </a:cubicBezTo>
                  <a:cubicBezTo>
                    <a:pt x="55" y="318"/>
                    <a:pt x="53" y="318"/>
                    <a:pt x="46" y="322"/>
                  </a:cubicBezTo>
                  <a:cubicBezTo>
                    <a:pt x="35" y="331"/>
                    <a:pt x="21" y="335"/>
                    <a:pt x="7" y="337"/>
                  </a:cubicBezTo>
                  <a:cubicBezTo>
                    <a:pt x="5" y="337"/>
                    <a:pt x="3" y="337"/>
                    <a:pt x="2" y="335"/>
                  </a:cubicBezTo>
                  <a:cubicBezTo>
                    <a:pt x="0" y="332"/>
                    <a:pt x="5" y="332"/>
                    <a:pt x="6" y="330"/>
                  </a:cubicBezTo>
                  <a:cubicBezTo>
                    <a:pt x="7" y="327"/>
                    <a:pt x="9" y="326"/>
                    <a:pt x="12" y="325"/>
                  </a:cubicBezTo>
                  <a:cubicBezTo>
                    <a:pt x="20" y="322"/>
                    <a:pt x="24" y="316"/>
                    <a:pt x="29" y="309"/>
                  </a:cubicBezTo>
                  <a:cubicBezTo>
                    <a:pt x="30" y="309"/>
                    <a:pt x="30" y="308"/>
                    <a:pt x="31" y="307"/>
                  </a:cubicBezTo>
                  <a:cubicBezTo>
                    <a:pt x="36" y="305"/>
                    <a:pt x="37" y="300"/>
                    <a:pt x="38" y="295"/>
                  </a:cubicBezTo>
                  <a:cubicBezTo>
                    <a:pt x="44" y="280"/>
                    <a:pt x="47" y="265"/>
                    <a:pt x="45" y="249"/>
                  </a:cubicBezTo>
                  <a:cubicBezTo>
                    <a:pt x="44" y="243"/>
                    <a:pt x="47" y="241"/>
                    <a:pt x="55" y="238"/>
                  </a:cubicBezTo>
                  <a:cubicBezTo>
                    <a:pt x="67" y="234"/>
                    <a:pt x="77" y="228"/>
                    <a:pt x="84" y="217"/>
                  </a:cubicBezTo>
                  <a:cubicBezTo>
                    <a:pt x="85" y="215"/>
                    <a:pt x="86" y="212"/>
                    <a:pt x="88" y="211"/>
                  </a:cubicBezTo>
                  <a:cubicBezTo>
                    <a:pt x="93" y="208"/>
                    <a:pt x="95" y="204"/>
                    <a:pt x="95" y="199"/>
                  </a:cubicBezTo>
                  <a:cubicBezTo>
                    <a:pt x="96" y="192"/>
                    <a:pt x="99" y="185"/>
                    <a:pt x="98" y="178"/>
                  </a:cubicBezTo>
                  <a:cubicBezTo>
                    <a:pt x="97" y="174"/>
                    <a:pt x="99" y="170"/>
                    <a:pt x="102" y="166"/>
                  </a:cubicBezTo>
                  <a:cubicBezTo>
                    <a:pt x="104" y="164"/>
                    <a:pt x="107" y="161"/>
                    <a:pt x="108" y="157"/>
                  </a:cubicBezTo>
                  <a:cubicBezTo>
                    <a:pt x="110" y="152"/>
                    <a:pt x="109" y="147"/>
                    <a:pt x="105" y="142"/>
                  </a:cubicBezTo>
                  <a:cubicBezTo>
                    <a:pt x="102" y="137"/>
                    <a:pt x="95" y="133"/>
                    <a:pt x="95" y="126"/>
                  </a:cubicBezTo>
                  <a:cubicBezTo>
                    <a:pt x="95" y="124"/>
                    <a:pt x="93" y="118"/>
                    <a:pt x="89" y="124"/>
                  </a:cubicBezTo>
                  <a:cubicBezTo>
                    <a:pt x="88" y="126"/>
                    <a:pt x="85" y="125"/>
                    <a:pt x="84" y="123"/>
                  </a:cubicBezTo>
                  <a:cubicBezTo>
                    <a:pt x="81" y="121"/>
                    <a:pt x="78" y="118"/>
                    <a:pt x="76" y="116"/>
                  </a:cubicBezTo>
                  <a:cubicBezTo>
                    <a:pt x="73" y="112"/>
                    <a:pt x="69" y="110"/>
                    <a:pt x="65" y="108"/>
                  </a:cubicBezTo>
                  <a:cubicBezTo>
                    <a:pt x="57" y="103"/>
                    <a:pt x="57" y="100"/>
                    <a:pt x="56" y="91"/>
                  </a:cubicBezTo>
                  <a:cubicBezTo>
                    <a:pt x="56" y="79"/>
                    <a:pt x="58" y="68"/>
                    <a:pt x="56" y="57"/>
                  </a:cubicBezTo>
                  <a:cubicBezTo>
                    <a:pt x="55" y="52"/>
                    <a:pt x="52" y="50"/>
                    <a:pt x="50" y="47"/>
                  </a:cubicBezTo>
                  <a:cubicBezTo>
                    <a:pt x="49" y="46"/>
                    <a:pt x="50" y="46"/>
                    <a:pt x="50" y="45"/>
                  </a:cubicBezTo>
                  <a:close/>
                </a:path>
              </a:pathLst>
            </a:custGeom>
            <a:solidFill>
              <a:srgbClr val="0A6D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39" name="Freeform 50">
              <a:extLst>
                <a:ext uri="{FF2B5EF4-FFF2-40B4-BE49-F238E27FC236}">
                  <a16:creationId xmlns:a16="http://schemas.microsoft.com/office/drawing/2014/main" id="{7506267F-1861-46B0-B1DD-679F723D3B87}"/>
                </a:ext>
              </a:extLst>
            </p:cNvPr>
            <p:cNvSpPr>
              <a:spLocks/>
            </p:cNvSpPr>
            <p:nvPr/>
          </p:nvSpPr>
          <p:spPr bwMode="auto">
            <a:xfrm>
              <a:off x="1501" y="3668"/>
              <a:ext cx="358" cy="478"/>
            </a:xfrm>
            <a:custGeom>
              <a:avLst/>
              <a:gdLst>
                <a:gd name="T0" fmla="*/ 83 w 292"/>
                <a:gd name="T1" fmla="*/ 184 h 390"/>
                <a:gd name="T2" fmla="*/ 75 w 292"/>
                <a:gd name="T3" fmla="*/ 156 h 390"/>
                <a:gd name="T4" fmla="*/ 59 w 292"/>
                <a:gd name="T5" fmla="*/ 121 h 390"/>
                <a:gd name="T6" fmla="*/ 31 w 292"/>
                <a:gd name="T7" fmla="*/ 85 h 390"/>
                <a:gd name="T8" fmla="*/ 10 w 292"/>
                <a:gd name="T9" fmla="*/ 67 h 390"/>
                <a:gd name="T10" fmla="*/ 3 w 292"/>
                <a:gd name="T11" fmla="*/ 44 h 390"/>
                <a:gd name="T12" fmla="*/ 55 w 292"/>
                <a:gd name="T13" fmla="*/ 66 h 390"/>
                <a:gd name="T14" fmla="*/ 77 w 292"/>
                <a:gd name="T15" fmla="*/ 90 h 390"/>
                <a:gd name="T16" fmla="*/ 93 w 292"/>
                <a:gd name="T17" fmla="*/ 103 h 390"/>
                <a:gd name="T18" fmla="*/ 88 w 292"/>
                <a:gd name="T19" fmla="*/ 67 h 390"/>
                <a:gd name="T20" fmla="*/ 85 w 292"/>
                <a:gd name="T21" fmla="*/ 19 h 390"/>
                <a:gd name="T22" fmla="*/ 114 w 292"/>
                <a:gd name="T23" fmla="*/ 6 h 390"/>
                <a:gd name="T24" fmla="*/ 121 w 292"/>
                <a:gd name="T25" fmla="*/ 29 h 390"/>
                <a:gd name="T26" fmla="*/ 143 w 292"/>
                <a:gd name="T27" fmla="*/ 92 h 390"/>
                <a:gd name="T28" fmla="*/ 139 w 292"/>
                <a:gd name="T29" fmla="*/ 99 h 390"/>
                <a:gd name="T30" fmla="*/ 123 w 292"/>
                <a:gd name="T31" fmla="*/ 66 h 390"/>
                <a:gd name="T32" fmla="*/ 115 w 292"/>
                <a:gd name="T33" fmla="*/ 46 h 390"/>
                <a:gd name="T34" fmla="*/ 107 w 292"/>
                <a:gd name="T35" fmla="*/ 24 h 390"/>
                <a:gd name="T36" fmla="*/ 98 w 292"/>
                <a:gd name="T37" fmla="*/ 25 h 390"/>
                <a:gd name="T38" fmla="*/ 110 w 292"/>
                <a:gd name="T39" fmla="*/ 114 h 390"/>
                <a:gd name="T40" fmla="*/ 107 w 292"/>
                <a:gd name="T41" fmla="*/ 135 h 390"/>
                <a:gd name="T42" fmla="*/ 67 w 292"/>
                <a:gd name="T43" fmla="*/ 96 h 390"/>
                <a:gd name="T44" fmla="*/ 48 w 292"/>
                <a:gd name="T45" fmla="*/ 73 h 390"/>
                <a:gd name="T46" fmla="*/ 39 w 292"/>
                <a:gd name="T47" fmla="*/ 68 h 390"/>
                <a:gd name="T48" fmla="*/ 23 w 292"/>
                <a:gd name="T49" fmla="*/ 55 h 390"/>
                <a:gd name="T50" fmla="*/ 20 w 292"/>
                <a:gd name="T51" fmla="*/ 60 h 390"/>
                <a:gd name="T52" fmla="*/ 39 w 292"/>
                <a:gd name="T53" fmla="*/ 83 h 390"/>
                <a:gd name="T54" fmla="*/ 76 w 292"/>
                <a:gd name="T55" fmla="*/ 137 h 390"/>
                <a:gd name="T56" fmla="*/ 97 w 292"/>
                <a:gd name="T57" fmla="*/ 178 h 390"/>
                <a:gd name="T58" fmla="*/ 106 w 292"/>
                <a:gd name="T59" fmla="*/ 297 h 390"/>
                <a:gd name="T60" fmla="*/ 98 w 292"/>
                <a:gd name="T61" fmla="*/ 339 h 390"/>
                <a:gd name="T62" fmla="*/ 95 w 292"/>
                <a:gd name="T63" fmla="*/ 368 h 390"/>
                <a:gd name="T64" fmla="*/ 166 w 292"/>
                <a:gd name="T65" fmla="*/ 376 h 390"/>
                <a:gd name="T66" fmla="*/ 248 w 292"/>
                <a:gd name="T67" fmla="*/ 361 h 390"/>
                <a:gd name="T68" fmla="*/ 259 w 292"/>
                <a:gd name="T69" fmla="*/ 308 h 390"/>
                <a:gd name="T70" fmla="*/ 251 w 292"/>
                <a:gd name="T71" fmla="*/ 198 h 390"/>
                <a:gd name="T72" fmla="*/ 291 w 292"/>
                <a:gd name="T73" fmla="*/ 143 h 390"/>
                <a:gd name="T74" fmla="*/ 287 w 292"/>
                <a:gd name="T75" fmla="*/ 156 h 390"/>
                <a:gd name="T76" fmla="*/ 260 w 292"/>
                <a:gd name="T77" fmla="*/ 234 h 390"/>
                <a:gd name="T78" fmla="*/ 261 w 292"/>
                <a:gd name="T79" fmla="*/ 264 h 390"/>
                <a:gd name="T80" fmla="*/ 273 w 292"/>
                <a:gd name="T81" fmla="*/ 309 h 390"/>
                <a:gd name="T82" fmla="*/ 280 w 292"/>
                <a:gd name="T83" fmla="*/ 326 h 390"/>
                <a:gd name="T84" fmla="*/ 281 w 292"/>
                <a:gd name="T85" fmla="*/ 342 h 390"/>
                <a:gd name="T86" fmla="*/ 250 w 292"/>
                <a:gd name="T87" fmla="*/ 375 h 390"/>
                <a:gd name="T88" fmla="*/ 225 w 292"/>
                <a:gd name="T89" fmla="*/ 384 h 390"/>
                <a:gd name="T90" fmla="*/ 209 w 292"/>
                <a:gd name="T91" fmla="*/ 386 h 390"/>
                <a:gd name="T92" fmla="*/ 206 w 292"/>
                <a:gd name="T93" fmla="*/ 388 h 390"/>
                <a:gd name="T94" fmla="*/ 186 w 292"/>
                <a:gd name="T95" fmla="*/ 387 h 390"/>
                <a:gd name="T96" fmla="*/ 95 w 292"/>
                <a:gd name="T97" fmla="*/ 381 h 390"/>
                <a:gd name="T98" fmla="*/ 94 w 292"/>
                <a:gd name="T99" fmla="*/ 381 h 390"/>
                <a:gd name="T100" fmla="*/ 74 w 292"/>
                <a:gd name="T101" fmla="*/ 378 h 390"/>
                <a:gd name="T102" fmla="*/ 74 w 292"/>
                <a:gd name="T103" fmla="*/ 367 h 390"/>
                <a:gd name="T104" fmla="*/ 90 w 292"/>
                <a:gd name="T105" fmla="*/ 307 h 390"/>
                <a:gd name="T106" fmla="*/ 94 w 292"/>
                <a:gd name="T107" fmla="*/ 276 h 390"/>
                <a:gd name="T108" fmla="*/ 92 w 292"/>
                <a:gd name="T109" fmla="*/ 245 h 390"/>
                <a:gd name="T110" fmla="*/ 92 w 292"/>
                <a:gd name="T111" fmla="*/ 223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92" h="390">
                  <a:moveTo>
                    <a:pt x="86" y="190"/>
                  </a:moveTo>
                  <a:cubicBezTo>
                    <a:pt x="84" y="188"/>
                    <a:pt x="83" y="187"/>
                    <a:pt x="83" y="184"/>
                  </a:cubicBezTo>
                  <a:cubicBezTo>
                    <a:pt x="81" y="182"/>
                    <a:pt x="82" y="178"/>
                    <a:pt x="81" y="175"/>
                  </a:cubicBezTo>
                  <a:cubicBezTo>
                    <a:pt x="81" y="168"/>
                    <a:pt x="81" y="161"/>
                    <a:pt x="75" y="156"/>
                  </a:cubicBezTo>
                  <a:cubicBezTo>
                    <a:pt x="71" y="148"/>
                    <a:pt x="68" y="140"/>
                    <a:pt x="65" y="132"/>
                  </a:cubicBezTo>
                  <a:cubicBezTo>
                    <a:pt x="65" y="127"/>
                    <a:pt x="64" y="123"/>
                    <a:pt x="59" y="121"/>
                  </a:cubicBezTo>
                  <a:cubicBezTo>
                    <a:pt x="53" y="113"/>
                    <a:pt x="46" y="106"/>
                    <a:pt x="41" y="97"/>
                  </a:cubicBezTo>
                  <a:cubicBezTo>
                    <a:pt x="40" y="91"/>
                    <a:pt x="35" y="89"/>
                    <a:pt x="31" y="85"/>
                  </a:cubicBezTo>
                  <a:cubicBezTo>
                    <a:pt x="29" y="84"/>
                    <a:pt x="27" y="83"/>
                    <a:pt x="25" y="81"/>
                  </a:cubicBezTo>
                  <a:cubicBezTo>
                    <a:pt x="20" y="76"/>
                    <a:pt x="14" y="73"/>
                    <a:pt x="10" y="67"/>
                  </a:cubicBezTo>
                  <a:cubicBezTo>
                    <a:pt x="9" y="65"/>
                    <a:pt x="7" y="63"/>
                    <a:pt x="5" y="60"/>
                  </a:cubicBezTo>
                  <a:cubicBezTo>
                    <a:pt x="1" y="55"/>
                    <a:pt x="0" y="49"/>
                    <a:pt x="3" y="44"/>
                  </a:cubicBezTo>
                  <a:cubicBezTo>
                    <a:pt x="6" y="40"/>
                    <a:pt x="11" y="38"/>
                    <a:pt x="18" y="39"/>
                  </a:cubicBezTo>
                  <a:cubicBezTo>
                    <a:pt x="35" y="43"/>
                    <a:pt x="46" y="53"/>
                    <a:pt x="55" y="66"/>
                  </a:cubicBezTo>
                  <a:cubicBezTo>
                    <a:pt x="58" y="70"/>
                    <a:pt x="61" y="71"/>
                    <a:pt x="64" y="74"/>
                  </a:cubicBezTo>
                  <a:cubicBezTo>
                    <a:pt x="68" y="79"/>
                    <a:pt x="73" y="84"/>
                    <a:pt x="77" y="90"/>
                  </a:cubicBezTo>
                  <a:cubicBezTo>
                    <a:pt x="80" y="93"/>
                    <a:pt x="83" y="96"/>
                    <a:pt x="87" y="99"/>
                  </a:cubicBezTo>
                  <a:cubicBezTo>
                    <a:pt x="89" y="100"/>
                    <a:pt x="90" y="103"/>
                    <a:pt x="93" y="103"/>
                  </a:cubicBezTo>
                  <a:cubicBezTo>
                    <a:pt x="94" y="102"/>
                    <a:pt x="94" y="101"/>
                    <a:pt x="94" y="100"/>
                  </a:cubicBezTo>
                  <a:cubicBezTo>
                    <a:pt x="92" y="89"/>
                    <a:pt x="91" y="77"/>
                    <a:pt x="88" y="67"/>
                  </a:cubicBezTo>
                  <a:cubicBezTo>
                    <a:pt x="86" y="60"/>
                    <a:pt x="88" y="54"/>
                    <a:pt x="87" y="48"/>
                  </a:cubicBezTo>
                  <a:cubicBezTo>
                    <a:pt x="86" y="38"/>
                    <a:pt x="85" y="28"/>
                    <a:pt x="85" y="19"/>
                  </a:cubicBezTo>
                  <a:cubicBezTo>
                    <a:pt x="85" y="11"/>
                    <a:pt x="89" y="6"/>
                    <a:pt x="96" y="3"/>
                  </a:cubicBezTo>
                  <a:cubicBezTo>
                    <a:pt x="103" y="0"/>
                    <a:pt x="109" y="2"/>
                    <a:pt x="114" y="6"/>
                  </a:cubicBezTo>
                  <a:cubicBezTo>
                    <a:pt x="118" y="10"/>
                    <a:pt x="119" y="15"/>
                    <a:pt x="119" y="20"/>
                  </a:cubicBezTo>
                  <a:cubicBezTo>
                    <a:pt x="120" y="23"/>
                    <a:pt x="119" y="26"/>
                    <a:pt x="121" y="29"/>
                  </a:cubicBezTo>
                  <a:cubicBezTo>
                    <a:pt x="124" y="36"/>
                    <a:pt x="124" y="44"/>
                    <a:pt x="126" y="52"/>
                  </a:cubicBezTo>
                  <a:cubicBezTo>
                    <a:pt x="130" y="66"/>
                    <a:pt x="135" y="80"/>
                    <a:pt x="143" y="92"/>
                  </a:cubicBezTo>
                  <a:cubicBezTo>
                    <a:pt x="144" y="95"/>
                    <a:pt x="146" y="98"/>
                    <a:pt x="145" y="101"/>
                  </a:cubicBezTo>
                  <a:cubicBezTo>
                    <a:pt x="142" y="103"/>
                    <a:pt x="141" y="101"/>
                    <a:pt x="139" y="99"/>
                  </a:cubicBezTo>
                  <a:cubicBezTo>
                    <a:pt x="137" y="96"/>
                    <a:pt x="135" y="93"/>
                    <a:pt x="133" y="90"/>
                  </a:cubicBezTo>
                  <a:cubicBezTo>
                    <a:pt x="129" y="82"/>
                    <a:pt x="126" y="74"/>
                    <a:pt x="123" y="66"/>
                  </a:cubicBezTo>
                  <a:cubicBezTo>
                    <a:pt x="122" y="62"/>
                    <a:pt x="121" y="59"/>
                    <a:pt x="119" y="56"/>
                  </a:cubicBezTo>
                  <a:cubicBezTo>
                    <a:pt x="116" y="53"/>
                    <a:pt x="116" y="49"/>
                    <a:pt x="115" y="46"/>
                  </a:cubicBezTo>
                  <a:cubicBezTo>
                    <a:pt x="114" y="41"/>
                    <a:pt x="114" y="35"/>
                    <a:pt x="109" y="31"/>
                  </a:cubicBezTo>
                  <a:cubicBezTo>
                    <a:pt x="107" y="30"/>
                    <a:pt x="108" y="26"/>
                    <a:pt x="107" y="24"/>
                  </a:cubicBezTo>
                  <a:cubicBezTo>
                    <a:pt x="106" y="20"/>
                    <a:pt x="105" y="15"/>
                    <a:pt x="101" y="15"/>
                  </a:cubicBezTo>
                  <a:cubicBezTo>
                    <a:pt x="96" y="16"/>
                    <a:pt x="97" y="21"/>
                    <a:pt x="98" y="25"/>
                  </a:cubicBezTo>
                  <a:cubicBezTo>
                    <a:pt x="101" y="43"/>
                    <a:pt x="102" y="62"/>
                    <a:pt x="104" y="80"/>
                  </a:cubicBezTo>
                  <a:cubicBezTo>
                    <a:pt x="105" y="92"/>
                    <a:pt x="110" y="102"/>
                    <a:pt x="110" y="114"/>
                  </a:cubicBezTo>
                  <a:cubicBezTo>
                    <a:pt x="111" y="119"/>
                    <a:pt x="111" y="125"/>
                    <a:pt x="111" y="130"/>
                  </a:cubicBezTo>
                  <a:cubicBezTo>
                    <a:pt x="111" y="132"/>
                    <a:pt x="110" y="134"/>
                    <a:pt x="107" y="135"/>
                  </a:cubicBezTo>
                  <a:cubicBezTo>
                    <a:pt x="105" y="136"/>
                    <a:pt x="103" y="135"/>
                    <a:pt x="102" y="133"/>
                  </a:cubicBezTo>
                  <a:cubicBezTo>
                    <a:pt x="89" y="122"/>
                    <a:pt x="78" y="109"/>
                    <a:pt x="67" y="96"/>
                  </a:cubicBezTo>
                  <a:cubicBezTo>
                    <a:pt x="64" y="92"/>
                    <a:pt x="59" y="88"/>
                    <a:pt x="55" y="84"/>
                  </a:cubicBezTo>
                  <a:cubicBezTo>
                    <a:pt x="52" y="81"/>
                    <a:pt x="49" y="77"/>
                    <a:pt x="48" y="73"/>
                  </a:cubicBezTo>
                  <a:cubicBezTo>
                    <a:pt x="48" y="72"/>
                    <a:pt x="49" y="71"/>
                    <a:pt x="47" y="72"/>
                  </a:cubicBezTo>
                  <a:cubicBezTo>
                    <a:pt x="43" y="74"/>
                    <a:pt x="41" y="70"/>
                    <a:pt x="39" y="68"/>
                  </a:cubicBezTo>
                  <a:cubicBezTo>
                    <a:pt x="35" y="64"/>
                    <a:pt x="32" y="60"/>
                    <a:pt x="27" y="57"/>
                  </a:cubicBezTo>
                  <a:cubicBezTo>
                    <a:pt x="26" y="56"/>
                    <a:pt x="24" y="55"/>
                    <a:pt x="23" y="55"/>
                  </a:cubicBezTo>
                  <a:cubicBezTo>
                    <a:pt x="20" y="54"/>
                    <a:pt x="17" y="53"/>
                    <a:pt x="16" y="56"/>
                  </a:cubicBezTo>
                  <a:cubicBezTo>
                    <a:pt x="15" y="58"/>
                    <a:pt x="19" y="58"/>
                    <a:pt x="20" y="60"/>
                  </a:cubicBezTo>
                  <a:cubicBezTo>
                    <a:pt x="27" y="65"/>
                    <a:pt x="32" y="73"/>
                    <a:pt x="37" y="80"/>
                  </a:cubicBezTo>
                  <a:cubicBezTo>
                    <a:pt x="38" y="81"/>
                    <a:pt x="38" y="82"/>
                    <a:pt x="39" y="83"/>
                  </a:cubicBezTo>
                  <a:cubicBezTo>
                    <a:pt x="51" y="91"/>
                    <a:pt x="55" y="106"/>
                    <a:pt x="65" y="116"/>
                  </a:cubicBezTo>
                  <a:cubicBezTo>
                    <a:pt x="70" y="122"/>
                    <a:pt x="71" y="131"/>
                    <a:pt x="76" y="137"/>
                  </a:cubicBezTo>
                  <a:cubicBezTo>
                    <a:pt x="84" y="149"/>
                    <a:pt x="88" y="164"/>
                    <a:pt x="96" y="175"/>
                  </a:cubicBezTo>
                  <a:cubicBezTo>
                    <a:pt x="96" y="176"/>
                    <a:pt x="97" y="177"/>
                    <a:pt x="97" y="178"/>
                  </a:cubicBezTo>
                  <a:cubicBezTo>
                    <a:pt x="101" y="197"/>
                    <a:pt x="105" y="217"/>
                    <a:pt x="108" y="236"/>
                  </a:cubicBezTo>
                  <a:cubicBezTo>
                    <a:pt x="110" y="257"/>
                    <a:pt x="111" y="277"/>
                    <a:pt x="106" y="297"/>
                  </a:cubicBezTo>
                  <a:cubicBezTo>
                    <a:pt x="105" y="306"/>
                    <a:pt x="103" y="316"/>
                    <a:pt x="102" y="325"/>
                  </a:cubicBezTo>
                  <a:cubicBezTo>
                    <a:pt x="102" y="330"/>
                    <a:pt x="101" y="335"/>
                    <a:pt x="98" y="339"/>
                  </a:cubicBezTo>
                  <a:cubicBezTo>
                    <a:pt x="94" y="346"/>
                    <a:pt x="93" y="353"/>
                    <a:pt x="91" y="360"/>
                  </a:cubicBezTo>
                  <a:cubicBezTo>
                    <a:pt x="90" y="364"/>
                    <a:pt x="91" y="367"/>
                    <a:pt x="95" y="368"/>
                  </a:cubicBezTo>
                  <a:cubicBezTo>
                    <a:pt x="111" y="370"/>
                    <a:pt x="126" y="374"/>
                    <a:pt x="142" y="374"/>
                  </a:cubicBezTo>
                  <a:cubicBezTo>
                    <a:pt x="150" y="375"/>
                    <a:pt x="158" y="376"/>
                    <a:pt x="166" y="376"/>
                  </a:cubicBezTo>
                  <a:cubicBezTo>
                    <a:pt x="185" y="376"/>
                    <a:pt x="204" y="373"/>
                    <a:pt x="222" y="369"/>
                  </a:cubicBezTo>
                  <a:cubicBezTo>
                    <a:pt x="231" y="367"/>
                    <a:pt x="239" y="364"/>
                    <a:pt x="248" y="361"/>
                  </a:cubicBezTo>
                  <a:cubicBezTo>
                    <a:pt x="262" y="357"/>
                    <a:pt x="271" y="345"/>
                    <a:pt x="264" y="329"/>
                  </a:cubicBezTo>
                  <a:cubicBezTo>
                    <a:pt x="261" y="322"/>
                    <a:pt x="259" y="315"/>
                    <a:pt x="259" y="308"/>
                  </a:cubicBezTo>
                  <a:cubicBezTo>
                    <a:pt x="258" y="297"/>
                    <a:pt x="254" y="288"/>
                    <a:pt x="251" y="277"/>
                  </a:cubicBezTo>
                  <a:cubicBezTo>
                    <a:pt x="244" y="251"/>
                    <a:pt x="244" y="224"/>
                    <a:pt x="251" y="198"/>
                  </a:cubicBezTo>
                  <a:cubicBezTo>
                    <a:pt x="255" y="182"/>
                    <a:pt x="262" y="166"/>
                    <a:pt x="275" y="155"/>
                  </a:cubicBezTo>
                  <a:cubicBezTo>
                    <a:pt x="280" y="150"/>
                    <a:pt x="284" y="145"/>
                    <a:pt x="291" y="143"/>
                  </a:cubicBezTo>
                  <a:cubicBezTo>
                    <a:pt x="292" y="144"/>
                    <a:pt x="292" y="145"/>
                    <a:pt x="292" y="146"/>
                  </a:cubicBezTo>
                  <a:cubicBezTo>
                    <a:pt x="291" y="150"/>
                    <a:pt x="289" y="153"/>
                    <a:pt x="287" y="156"/>
                  </a:cubicBezTo>
                  <a:cubicBezTo>
                    <a:pt x="285" y="160"/>
                    <a:pt x="284" y="164"/>
                    <a:pt x="281" y="167"/>
                  </a:cubicBezTo>
                  <a:cubicBezTo>
                    <a:pt x="265" y="187"/>
                    <a:pt x="259" y="209"/>
                    <a:pt x="260" y="234"/>
                  </a:cubicBezTo>
                  <a:cubicBezTo>
                    <a:pt x="260" y="240"/>
                    <a:pt x="259" y="245"/>
                    <a:pt x="261" y="251"/>
                  </a:cubicBezTo>
                  <a:cubicBezTo>
                    <a:pt x="261" y="255"/>
                    <a:pt x="261" y="260"/>
                    <a:pt x="261" y="264"/>
                  </a:cubicBezTo>
                  <a:cubicBezTo>
                    <a:pt x="262" y="271"/>
                    <a:pt x="265" y="276"/>
                    <a:pt x="267" y="283"/>
                  </a:cubicBezTo>
                  <a:cubicBezTo>
                    <a:pt x="269" y="291"/>
                    <a:pt x="269" y="300"/>
                    <a:pt x="273" y="309"/>
                  </a:cubicBezTo>
                  <a:cubicBezTo>
                    <a:pt x="274" y="312"/>
                    <a:pt x="275" y="316"/>
                    <a:pt x="276" y="320"/>
                  </a:cubicBezTo>
                  <a:cubicBezTo>
                    <a:pt x="277" y="322"/>
                    <a:pt x="278" y="324"/>
                    <a:pt x="280" y="326"/>
                  </a:cubicBezTo>
                  <a:cubicBezTo>
                    <a:pt x="282" y="327"/>
                    <a:pt x="282" y="329"/>
                    <a:pt x="282" y="331"/>
                  </a:cubicBezTo>
                  <a:cubicBezTo>
                    <a:pt x="281" y="334"/>
                    <a:pt x="281" y="338"/>
                    <a:pt x="281" y="342"/>
                  </a:cubicBezTo>
                  <a:cubicBezTo>
                    <a:pt x="280" y="357"/>
                    <a:pt x="270" y="366"/>
                    <a:pt x="257" y="372"/>
                  </a:cubicBezTo>
                  <a:cubicBezTo>
                    <a:pt x="255" y="373"/>
                    <a:pt x="252" y="374"/>
                    <a:pt x="250" y="375"/>
                  </a:cubicBezTo>
                  <a:cubicBezTo>
                    <a:pt x="246" y="376"/>
                    <a:pt x="242" y="377"/>
                    <a:pt x="238" y="379"/>
                  </a:cubicBezTo>
                  <a:cubicBezTo>
                    <a:pt x="234" y="380"/>
                    <a:pt x="228" y="380"/>
                    <a:pt x="225" y="384"/>
                  </a:cubicBezTo>
                  <a:cubicBezTo>
                    <a:pt x="225" y="385"/>
                    <a:pt x="224" y="386"/>
                    <a:pt x="223" y="385"/>
                  </a:cubicBezTo>
                  <a:cubicBezTo>
                    <a:pt x="218" y="383"/>
                    <a:pt x="213" y="384"/>
                    <a:pt x="209" y="386"/>
                  </a:cubicBezTo>
                  <a:cubicBezTo>
                    <a:pt x="208" y="387"/>
                    <a:pt x="207" y="387"/>
                    <a:pt x="206" y="387"/>
                  </a:cubicBezTo>
                  <a:cubicBezTo>
                    <a:pt x="206" y="388"/>
                    <a:pt x="206" y="388"/>
                    <a:pt x="206" y="388"/>
                  </a:cubicBezTo>
                  <a:cubicBezTo>
                    <a:pt x="205" y="387"/>
                    <a:pt x="205" y="387"/>
                    <a:pt x="205" y="387"/>
                  </a:cubicBezTo>
                  <a:cubicBezTo>
                    <a:pt x="199" y="390"/>
                    <a:pt x="193" y="386"/>
                    <a:pt x="186" y="387"/>
                  </a:cubicBezTo>
                  <a:cubicBezTo>
                    <a:pt x="166" y="387"/>
                    <a:pt x="146" y="387"/>
                    <a:pt x="126" y="385"/>
                  </a:cubicBezTo>
                  <a:cubicBezTo>
                    <a:pt x="116" y="384"/>
                    <a:pt x="106" y="382"/>
                    <a:pt x="95" y="381"/>
                  </a:cubicBezTo>
                  <a:cubicBezTo>
                    <a:pt x="95" y="381"/>
                    <a:pt x="95" y="381"/>
                    <a:pt x="95" y="381"/>
                  </a:cubicBezTo>
                  <a:cubicBezTo>
                    <a:pt x="94" y="381"/>
                    <a:pt x="94" y="381"/>
                    <a:pt x="94" y="381"/>
                  </a:cubicBezTo>
                  <a:cubicBezTo>
                    <a:pt x="90" y="377"/>
                    <a:pt x="84" y="379"/>
                    <a:pt x="79" y="378"/>
                  </a:cubicBezTo>
                  <a:cubicBezTo>
                    <a:pt x="78" y="378"/>
                    <a:pt x="76" y="378"/>
                    <a:pt x="74" y="378"/>
                  </a:cubicBezTo>
                  <a:cubicBezTo>
                    <a:pt x="73" y="378"/>
                    <a:pt x="71" y="378"/>
                    <a:pt x="69" y="376"/>
                  </a:cubicBezTo>
                  <a:cubicBezTo>
                    <a:pt x="72" y="374"/>
                    <a:pt x="75" y="372"/>
                    <a:pt x="74" y="367"/>
                  </a:cubicBezTo>
                  <a:cubicBezTo>
                    <a:pt x="77" y="358"/>
                    <a:pt x="78" y="350"/>
                    <a:pt x="82" y="341"/>
                  </a:cubicBezTo>
                  <a:cubicBezTo>
                    <a:pt x="87" y="331"/>
                    <a:pt x="89" y="319"/>
                    <a:pt x="90" y="307"/>
                  </a:cubicBezTo>
                  <a:cubicBezTo>
                    <a:pt x="91" y="303"/>
                    <a:pt x="92" y="298"/>
                    <a:pt x="93" y="294"/>
                  </a:cubicBezTo>
                  <a:cubicBezTo>
                    <a:pt x="95" y="288"/>
                    <a:pt x="94" y="282"/>
                    <a:pt x="94" y="276"/>
                  </a:cubicBezTo>
                  <a:cubicBezTo>
                    <a:pt x="92" y="269"/>
                    <a:pt x="94" y="262"/>
                    <a:pt x="94" y="256"/>
                  </a:cubicBezTo>
                  <a:cubicBezTo>
                    <a:pt x="95" y="252"/>
                    <a:pt x="95" y="248"/>
                    <a:pt x="92" y="245"/>
                  </a:cubicBezTo>
                  <a:cubicBezTo>
                    <a:pt x="91" y="243"/>
                    <a:pt x="90" y="241"/>
                    <a:pt x="91" y="238"/>
                  </a:cubicBezTo>
                  <a:cubicBezTo>
                    <a:pt x="95" y="233"/>
                    <a:pt x="94" y="228"/>
                    <a:pt x="92" y="223"/>
                  </a:cubicBezTo>
                  <a:cubicBezTo>
                    <a:pt x="89" y="212"/>
                    <a:pt x="87" y="201"/>
                    <a:pt x="86" y="190"/>
                  </a:cubicBezTo>
                  <a:close/>
                </a:path>
              </a:pathLst>
            </a:custGeom>
            <a:solidFill>
              <a:srgbClr val="91C0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40" name="Freeform 51">
              <a:extLst>
                <a:ext uri="{FF2B5EF4-FFF2-40B4-BE49-F238E27FC236}">
                  <a16:creationId xmlns:a16="http://schemas.microsoft.com/office/drawing/2014/main" id="{4F1D0DF0-E8F4-4EA5-8CA2-3D7FCA3C4D2D}"/>
                </a:ext>
              </a:extLst>
            </p:cNvPr>
            <p:cNvSpPr>
              <a:spLocks/>
            </p:cNvSpPr>
            <p:nvPr/>
          </p:nvSpPr>
          <p:spPr bwMode="auto">
            <a:xfrm>
              <a:off x="848" y="3489"/>
              <a:ext cx="282" cy="244"/>
            </a:xfrm>
            <a:custGeom>
              <a:avLst/>
              <a:gdLst>
                <a:gd name="T0" fmla="*/ 145 w 230"/>
                <a:gd name="T1" fmla="*/ 175 h 199"/>
                <a:gd name="T2" fmla="*/ 157 w 230"/>
                <a:gd name="T3" fmla="*/ 170 h 199"/>
                <a:gd name="T4" fmla="*/ 162 w 230"/>
                <a:gd name="T5" fmla="*/ 148 h 199"/>
                <a:gd name="T6" fmla="*/ 164 w 230"/>
                <a:gd name="T7" fmla="*/ 140 h 199"/>
                <a:gd name="T8" fmla="*/ 169 w 230"/>
                <a:gd name="T9" fmla="*/ 126 h 199"/>
                <a:gd name="T10" fmla="*/ 171 w 230"/>
                <a:gd name="T11" fmla="*/ 119 h 199"/>
                <a:gd name="T12" fmla="*/ 159 w 230"/>
                <a:gd name="T13" fmla="*/ 110 h 199"/>
                <a:gd name="T14" fmla="*/ 117 w 230"/>
                <a:gd name="T15" fmla="*/ 87 h 199"/>
                <a:gd name="T16" fmla="*/ 101 w 230"/>
                <a:gd name="T17" fmla="*/ 82 h 199"/>
                <a:gd name="T18" fmla="*/ 102 w 230"/>
                <a:gd name="T19" fmla="*/ 58 h 199"/>
                <a:gd name="T20" fmla="*/ 93 w 230"/>
                <a:gd name="T21" fmla="*/ 47 h 199"/>
                <a:gd name="T22" fmla="*/ 82 w 230"/>
                <a:gd name="T23" fmla="*/ 45 h 199"/>
                <a:gd name="T24" fmla="*/ 88 w 230"/>
                <a:gd name="T25" fmla="*/ 37 h 199"/>
                <a:gd name="T26" fmla="*/ 63 w 230"/>
                <a:gd name="T27" fmla="*/ 35 h 199"/>
                <a:gd name="T28" fmla="*/ 49 w 230"/>
                <a:gd name="T29" fmla="*/ 48 h 199"/>
                <a:gd name="T30" fmla="*/ 26 w 230"/>
                <a:gd name="T31" fmla="*/ 54 h 199"/>
                <a:gd name="T32" fmla="*/ 10 w 230"/>
                <a:gd name="T33" fmla="*/ 46 h 199"/>
                <a:gd name="T34" fmla="*/ 1 w 230"/>
                <a:gd name="T35" fmla="*/ 32 h 199"/>
                <a:gd name="T36" fmla="*/ 10 w 230"/>
                <a:gd name="T37" fmla="*/ 27 h 199"/>
                <a:gd name="T38" fmla="*/ 27 w 230"/>
                <a:gd name="T39" fmla="*/ 27 h 199"/>
                <a:gd name="T40" fmla="*/ 37 w 230"/>
                <a:gd name="T41" fmla="*/ 11 h 199"/>
                <a:gd name="T42" fmla="*/ 60 w 230"/>
                <a:gd name="T43" fmla="*/ 3 h 199"/>
                <a:gd name="T44" fmla="*/ 86 w 230"/>
                <a:gd name="T45" fmla="*/ 1 h 199"/>
                <a:gd name="T46" fmla="*/ 103 w 230"/>
                <a:gd name="T47" fmla="*/ 10 h 199"/>
                <a:gd name="T48" fmla="*/ 117 w 230"/>
                <a:gd name="T49" fmla="*/ 2 h 199"/>
                <a:gd name="T50" fmla="*/ 120 w 230"/>
                <a:gd name="T51" fmla="*/ 13 h 199"/>
                <a:gd name="T52" fmla="*/ 124 w 230"/>
                <a:gd name="T53" fmla="*/ 23 h 199"/>
                <a:gd name="T54" fmla="*/ 142 w 230"/>
                <a:gd name="T55" fmla="*/ 17 h 199"/>
                <a:gd name="T56" fmla="*/ 139 w 230"/>
                <a:gd name="T57" fmla="*/ 0 h 199"/>
                <a:gd name="T58" fmla="*/ 154 w 230"/>
                <a:gd name="T59" fmla="*/ 46 h 199"/>
                <a:gd name="T60" fmla="*/ 204 w 230"/>
                <a:gd name="T61" fmla="*/ 68 h 199"/>
                <a:gd name="T62" fmla="*/ 229 w 230"/>
                <a:gd name="T63" fmla="*/ 120 h 199"/>
                <a:gd name="T64" fmla="*/ 216 w 230"/>
                <a:gd name="T65" fmla="*/ 168 h 199"/>
                <a:gd name="T66" fmla="*/ 202 w 230"/>
                <a:gd name="T67" fmla="*/ 174 h 199"/>
                <a:gd name="T68" fmla="*/ 193 w 230"/>
                <a:gd name="T69" fmla="*/ 160 h 199"/>
                <a:gd name="T70" fmla="*/ 192 w 230"/>
                <a:gd name="T71" fmla="*/ 179 h 199"/>
                <a:gd name="T72" fmla="*/ 179 w 230"/>
                <a:gd name="T73" fmla="*/ 198 h 199"/>
                <a:gd name="T74" fmla="*/ 174 w 230"/>
                <a:gd name="T75" fmla="*/ 194 h 199"/>
                <a:gd name="T76" fmla="*/ 160 w 230"/>
                <a:gd name="T77" fmla="*/ 183 h 199"/>
                <a:gd name="T78" fmla="*/ 153 w 230"/>
                <a:gd name="T79" fmla="*/ 184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30" h="199">
                  <a:moveTo>
                    <a:pt x="150" y="179"/>
                  </a:moveTo>
                  <a:cubicBezTo>
                    <a:pt x="147" y="179"/>
                    <a:pt x="145" y="177"/>
                    <a:pt x="145" y="175"/>
                  </a:cubicBezTo>
                  <a:cubicBezTo>
                    <a:pt x="146" y="172"/>
                    <a:pt x="149" y="171"/>
                    <a:pt x="152" y="170"/>
                  </a:cubicBezTo>
                  <a:cubicBezTo>
                    <a:pt x="153" y="170"/>
                    <a:pt x="155" y="172"/>
                    <a:pt x="157" y="170"/>
                  </a:cubicBezTo>
                  <a:cubicBezTo>
                    <a:pt x="151" y="167"/>
                    <a:pt x="156" y="161"/>
                    <a:pt x="153" y="156"/>
                  </a:cubicBezTo>
                  <a:cubicBezTo>
                    <a:pt x="162" y="158"/>
                    <a:pt x="163" y="156"/>
                    <a:pt x="162" y="148"/>
                  </a:cubicBezTo>
                  <a:cubicBezTo>
                    <a:pt x="161" y="143"/>
                    <a:pt x="166" y="143"/>
                    <a:pt x="167" y="140"/>
                  </a:cubicBezTo>
                  <a:cubicBezTo>
                    <a:pt x="166" y="138"/>
                    <a:pt x="165" y="140"/>
                    <a:pt x="164" y="140"/>
                  </a:cubicBezTo>
                  <a:cubicBezTo>
                    <a:pt x="160" y="140"/>
                    <a:pt x="159" y="139"/>
                    <a:pt x="159" y="136"/>
                  </a:cubicBezTo>
                  <a:cubicBezTo>
                    <a:pt x="159" y="130"/>
                    <a:pt x="163" y="126"/>
                    <a:pt x="169" y="126"/>
                  </a:cubicBezTo>
                  <a:cubicBezTo>
                    <a:pt x="171" y="126"/>
                    <a:pt x="173" y="126"/>
                    <a:pt x="174" y="124"/>
                  </a:cubicBezTo>
                  <a:cubicBezTo>
                    <a:pt x="174" y="121"/>
                    <a:pt x="172" y="120"/>
                    <a:pt x="171" y="119"/>
                  </a:cubicBezTo>
                  <a:cubicBezTo>
                    <a:pt x="169" y="118"/>
                    <a:pt x="167" y="117"/>
                    <a:pt x="165" y="116"/>
                  </a:cubicBezTo>
                  <a:cubicBezTo>
                    <a:pt x="161" y="115"/>
                    <a:pt x="159" y="113"/>
                    <a:pt x="159" y="110"/>
                  </a:cubicBezTo>
                  <a:cubicBezTo>
                    <a:pt x="158" y="104"/>
                    <a:pt x="153" y="102"/>
                    <a:pt x="149" y="101"/>
                  </a:cubicBezTo>
                  <a:cubicBezTo>
                    <a:pt x="137" y="98"/>
                    <a:pt x="128" y="91"/>
                    <a:pt x="117" y="87"/>
                  </a:cubicBezTo>
                  <a:cubicBezTo>
                    <a:pt x="113" y="86"/>
                    <a:pt x="110" y="84"/>
                    <a:pt x="106" y="85"/>
                  </a:cubicBezTo>
                  <a:cubicBezTo>
                    <a:pt x="104" y="86"/>
                    <a:pt x="102" y="84"/>
                    <a:pt x="101" y="82"/>
                  </a:cubicBezTo>
                  <a:cubicBezTo>
                    <a:pt x="100" y="79"/>
                    <a:pt x="101" y="78"/>
                    <a:pt x="103" y="76"/>
                  </a:cubicBezTo>
                  <a:cubicBezTo>
                    <a:pt x="108" y="71"/>
                    <a:pt x="108" y="63"/>
                    <a:pt x="102" y="58"/>
                  </a:cubicBezTo>
                  <a:cubicBezTo>
                    <a:pt x="99" y="56"/>
                    <a:pt x="98" y="55"/>
                    <a:pt x="98" y="52"/>
                  </a:cubicBezTo>
                  <a:cubicBezTo>
                    <a:pt x="98" y="48"/>
                    <a:pt x="96" y="47"/>
                    <a:pt x="93" y="47"/>
                  </a:cubicBezTo>
                  <a:cubicBezTo>
                    <a:pt x="91" y="47"/>
                    <a:pt x="90" y="47"/>
                    <a:pt x="88" y="47"/>
                  </a:cubicBezTo>
                  <a:cubicBezTo>
                    <a:pt x="86" y="47"/>
                    <a:pt x="83" y="48"/>
                    <a:pt x="82" y="45"/>
                  </a:cubicBezTo>
                  <a:cubicBezTo>
                    <a:pt x="80" y="42"/>
                    <a:pt x="84" y="43"/>
                    <a:pt x="86" y="41"/>
                  </a:cubicBezTo>
                  <a:cubicBezTo>
                    <a:pt x="87" y="40"/>
                    <a:pt x="88" y="39"/>
                    <a:pt x="88" y="37"/>
                  </a:cubicBezTo>
                  <a:cubicBezTo>
                    <a:pt x="87" y="35"/>
                    <a:pt x="85" y="33"/>
                    <a:pt x="83" y="33"/>
                  </a:cubicBezTo>
                  <a:cubicBezTo>
                    <a:pt x="76" y="34"/>
                    <a:pt x="69" y="34"/>
                    <a:pt x="63" y="35"/>
                  </a:cubicBezTo>
                  <a:cubicBezTo>
                    <a:pt x="59" y="35"/>
                    <a:pt x="57" y="38"/>
                    <a:pt x="56" y="42"/>
                  </a:cubicBezTo>
                  <a:cubicBezTo>
                    <a:pt x="55" y="45"/>
                    <a:pt x="54" y="48"/>
                    <a:pt x="49" y="48"/>
                  </a:cubicBezTo>
                  <a:cubicBezTo>
                    <a:pt x="49" y="48"/>
                    <a:pt x="48" y="49"/>
                    <a:pt x="48" y="49"/>
                  </a:cubicBezTo>
                  <a:cubicBezTo>
                    <a:pt x="43" y="61"/>
                    <a:pt x="33" y="52"/>
                    <a:pt x="26" y="54"/>
                  </a:cubicBezTo>
                  <a:cubicBezTo>
                    <a:pt x="23" y="55"/>
                    <a:pt x="22" y="52"/>
                    <a:pt x="21" y="50"/>
                  </a:cubicBezTo>
                  <a:cubicBezTo>
                    <a:pt x="19" y="46"/>
                    <a:pt x="17" y="40"/>
                    <a:pt x="10" y="46"/>
                  </a:cubicBezTo>
                  <a:cubicBezTo>
                    <a:pt x="9" y="47"/>
                    <a:pt x="8" y="47"/>
                    <a:pt x="6" y="46"/>
                  </a:cubicBezTo>
                  <a:cubicBezTo>
                    <a:pt x="1" y="43"/>
                    <a:pt x="0" y="38"/>
                    <a:pt x="1" y="32"/>
                  </a:cubicBezTo>
                  <a:cubicBezTo>
                    <a:pt x="2" y="27"/>
                    <a:pt x="5" y="27"/>
                    <a:pt x="9" y="27"/>
                  </a:cubicBezTo>
                  <a:cubicBezTo>
                    <a:pt x="9" y="27"/>
                    <a:pt x="10" y="27"/>
                    <a:pt x="10" y="27"/>
                  </a:cubicBezTo>
                  <a:cubicBezTo>
                    <a:pt x="14" y="21"/>
                    <a:pt x="18" y="24"/>
                    <a:pt x="21" y="28"/>
                  </a:cubicBezTo>
                  <a:cubicBezTo>
                    <a:pt x="24" y="30"/>
                    <a:pt x="26" y="29"/>
                    <a:pt x="27" y="27"/>
                  </a:cubicBezTo>
                  <a:cubicBezTo>
                    <a:pt x="28" y="25"/>
                    <a:pt x="30" y="23"/>
                    <a:pt x="29" y="20"/>
                  </a:cubicBezTo>
                  <a:cubicBezTo>
                    <a:pt x="28" y="14"/>
                    <a:pt x="32" y="11"/>
                    <a:pt x="37" y="11"/>
                  </a:cubicBezTo>
                  <a:cubicBezTo>
                    <a:pt x="44" y="11"/>
                    <a:pt x="50" y="6"/>
                    <a:pt x="57" y="7"/>
                  </a:cubicBezTo>
                  <a:cubicBezTo>
                    <a:pt x="59" y="8"/>
                    <a:pt x="60" y="5"/>
                    <a:pt x="60" y="3"/>
                  </a:cubicBezTo>
                  <a:cubicBezTo>
                    <a:pt x="60" y="0"/>
                    <a:pt x="62" y="0"/>
                    <a:pt x="64" y="0"/>
                  </a:cubicBezTo>
                  <a:cubicBezTo>
                    <a:pt x="71" y="2"/>
                    <a:pt x="78" y="1"/>
                    <a:pt x="86" y="1"/>
                  </a:cubicBezTo>
                  <a:cubicBezTo>
                    <a:pt x="88" y="1"/>
                    <a:pt x="90" y="1"/>
                    <a:pt x="92" y="3"/>
                  </a:cubicBezTo>
                  <a:cubicBezTo>
                    <a:pt x="94" y="8"/>
                    <a:pt x="99" y="9"/>
                    <a:pt x="103" y="10"/>
                  </a:cubicBezTo>
                  <a:cubicBezTo>
                    <a:pt x="105" y="10"/>
                    <a:pt x="108" y="10"/>
                    <a:pt x="108" y="7"/>
                  </a:cubicBezTo>
                  <a:cubicBezTo>
                    <a:pt x="109" y="2"/>
                    <a:pt x="113" y="2"/>
                    <a:pt x="117" y="2"/>
                  </a:cubicBezTo>
                  <a:cubicBezTo>
                    <a:pt x="120" y="2"/>
                    <a:pt x="122" y="6"/>
                    <a:pt x="123" y="8"/>
                  </a:cubicBezTo>
                  <a:cubicBezTo>
                    <a:pt x="125" y="11"/>
                    <a:pt x="122" y="12"/>
                    <a:pt x="120" y="13"/>
                  </a:cubicBezTo>
                  <a:cubicBezTo>
                    <a:pt x="117" y="14"/>
                    <a:pt x="114" y="15"/>
                    <a:pt x="116" y="19"/>
                  </a:cubicBezTo>
                  <a:cubicBezTo>
                    <a:pt x="118" y="21"/>
                    <a:pt x="119" y="26"/>
                    <a:pt x="124" y="23"/>
                  </a:cubicBezTo>
                  <a:cubicBezTo>
                    <a:pt x="127" y="22"/>
                    <a:pt x="129" y="22"/>
                    <a:pt x="132" y="22"/>
                  </a:cubicBezTo>
                  <a:cubicBezTo>
                    <a:pt x="137" y="23"/>
                    <a:pt x="139" y="19"/>
                    <a:pt x="142" y="17"/>
                  </a:cubicBezTo>
                  <a:cubicBezTo>
                    <a:pt x="142" y="17"/>
                    <a:pt x="142" y="15"/>
                    <a:pt x="142" y="14"/>
                  </a:cubicBezTo>
                  <a:cubicBezTo>
                    <a:pt x="136" y="11"/>
                    <a:pt x="140" y="5"/>
                    <a:pt x="139" y="0"/>
                  </a:cubicBezTo>
                  <a:cubicBezTo>
                    <a:pt x="142" y="0"/>
                    <a:pt x="143" y="2"/>
                    <a:pt x="144" y="4"/>
                  </a:cubicBezTo>
                  <a:cubicBezTo>
                    <a:pt x="152" y="17"/>
                    <a:pt x="157" y="30"/>
                    <a:pt x="154" y="46"/>
                  </a:cubicBezTo>
                  <a:cubicBezTo>
                    <a:pt x="154" y="49"/>
                    <a:pt x="155" y="50"/>
                    <a:pt x="158" y="50"/>
                  </a:cubicBezTo>
                  <a:cubicBezTo>
                    <a:pt x="175" y="50"/>
                    <a:pt x="190" y="58"/>
                    <a:pt x="204" y="68"/>
                  </a:cubicBezTo>
                  <a:cubicBezTo>
                    <a:pt x="206" y="70"/>
                    <a:pt x="208" y="72"/>
                    <a:pt x="209" y="74"/>
                  </a:cubicBezTo>
                  <a:cubicBezTo>
                    <a:pt x="221" y="87"/>
                    <a:pt x="228" y="102"/>
                    <a:pt x="229" y="120"/>
                  </a:cubicBezTo>
                  <a:cubicBezTo>
                    <a:pt x="230" y="136"/>
                    <a:pt x="228" y="152"/>
                    <a:pt x="219" y="165"/>
                  </a:cubicBezTo>
                  <a:cubicBezTo>
                    <a:pt x="217" y="165"/>
                    <a:pt x="216" y="166"/>
                    <a:pt x="216" y="168"/>
                  </a:cubicBezTo>
                  <a:cubicBezTo>
                    <a:pt x="215" y="171"/>
                    <a:pt x="213" y="174"/>
                    <a:pt x="210" y="175"/>
                  </a:cubicBezTo>
                  <a:cubicBezTo>
                    <a:pt x="207" y="177"/>
                    <a:pt x="205" y="177"/>
                    <a:pt x="202" y="174"/>
                  </a:cubicBezTo>
                  <a:cubicBezTo>
                    <a:pt x="197" y="171"/>
                    <a:pt x="197" y="168"/>
                    <a:pt x="196" y="163"/>
                  </a:cubicBezTo>
                  <a:cubicBezTo>
                    <a:pt x="196" y="162"/>
                    <a:pt x="195" y="159"/>
                    <a:pt x="193" y="160"/>
                  </a:cubicBezTo>
                  <a:cubicBezTo>
                    <a:pt x="191" y="160"/>
                    <a:pt x="190" y="162"/>
                    <a:pt x="191" y="164"/>
                  </a:cubicBezTo>
                  <a:cubicBezTo>
                    <a:pt x="192" y="169"/>
                    <a:pt x="190" y="173"/>
                    <a:pt x="192" y="179"/>
                  </a:cubicBezTo>
                  <a:cubicBezTo>
                    <a:pt x="193" y="182"/>
                    <a:pt x="193" y="188"/>
                    <a:pt x="189" y="191"/>
                  </a:cubicBezTo>
                  <a:cubicBezTo>
                    <a:pt x="185" y="193"/>
                    <a:pt x="182" y="196"/>
                    <a:pt x="179" y="198"/>
                  </a:cubicBezTo>
                  <a:cubicBezTo>
                    <a:pt x="178" y="199"/>
                    <a:pt x="176" y="199"/>
                    <a:pt x="175" y="198"/>
                  </a:cubicBezTo>
                  <a:cubicBezTo>
                    <a:pt x="173" y="197"/>
                    <a:pt x="173" y="196"/>
                    <a:pt x="174" y="194"/>
                  </a:cubicBezTo>
                  <a:cubicBezTo>
                    <a:pt x="178" y="188"/>
                    <a:pt x="173" y="185"/>
                    <a:pt x="169" y="182"/>
                  </a:cubicBezTo>
                  <a:cubicBezTo>
                    <a:pt x="166" y="178"/>
                    <a:pt x="163" y="183"/>
                    <a:pt x="160" y="183"/>
                  </a:cubicBezTo>
                  <a:cubicBezTo>
                    <a:pt x="159" y="183"/>
                    <a:pt x="158" y="185"/>
                    <a:pt x="157" y="186"/>
                  </a:cubicBezTo>
                  <a:cubicBezTo>
                    <a:pt x="155" y="186"/>
                    <a:pt x="154" y="185"/>
                    <a:pt x="153" y="184"/>
                  </a:cubicBezTo>
                  <a:cubicBezTo>
                    <a:pt x="152" y="182"/>
                    <a:pt x="151" y="181"/>
                    <a:pt x="150" y="179"/>
                  </a:cubicBezTo>
                  <a:close/>
                </a:path>
              </a:pathLst>
            </a:custGeom>
            <a:solidFill>
              <a:srgbClr val="0E92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41" name="Freeform 52">
              <a:extLst>
                <a:ext uri="{FF2B5EF4-FFF2-40B4-BE49-F238E27FC236}">
                  <a16:creationId xmlns:a16="http://schemas.microsoft.com/office/drawing/2014/main" id="{37EB7653-29CC-4F02-814F-1118453B3072}"/>
                </a:ext>
              </a:extLst>
            </p:cNvPr>
            <p:cNvSpPr>
              <a:spLocks/>
            </p:cNvSpPr>
            <p:nvPr/>
          </p:nvSpPr>
          <p:spPr bwMode="auto">
            <a:xfrm>
              <a:off x="392" y="2323"/>
              <a:ext cx="358" cy="178"/>
            </a:xfrm>
            <a:custGeom>
              <a:avLst/>
              <a:gdLst>
                <a:gd name="T0" fmla="*/ 280 w 292"/>
                <a:gd name="T1" fmla="*/ 20 h 145"/>
                <a:gd name="T2" fmla="*/ 280 w 292"/>
                <a:gd name="T3" fmla="*/ 24 h 145"/>
                <a:gd name="T4" fmla="*/ 291 w 292"/>
                <a:gd name="T5" fmla="*/ 37 h 145"/>
                <a:gd name="T6" fmla="*/ 289 w 292"/>
                <a:gd name="T7" fmla="*/ 42 h 145"/>
                <a:gd name="T8" fmla="*/ 282 w 292"/>
                <a:gd name="T9" fmla="*/ 42 h 145"/>
                <a:gd name="T10" fmla="*/ 254 w 292"/>
                <a:gd name="T11" fmla="*/ 34 h 145"/>
                <a:gd name="T12" fmla="*/ 208 w 292"/>
                <a:gd name="T13" fmla="*/ 66 h 145"/>
                <a:gd name="T14" fmla="*/ 200 w 292"/>
                <a:gd name="T15" fmla="*/ 69 h 145"/>
                <a:gd name="T16" fmla="*/ 184 w 292"/>
                <a:gd name="T17" fmla="*/ 68 h 145"/>
                <a:gd name="T18" fmla="*/ 167 w 292"/>
                <a:gd name="T19" fmla="*/ 78 h 145"/>
                <a:gd name="T20" fmla="*/ 160 w 292"/>
                <a:gd name="T21" fmla="*/ 81 h 145"/>
                <a:gd name="T22" fmla="*/ 129 w 292"/>
                <a:gd name="T23" fmla="*/ 105 h 145"/>
                <a:gd name="T24" fmla="*/ 116 w 292"/>
                <a:gd name="T25" fmla="*/ 111 h 145"/>
                <a:gd name="T26" fmla="*/ 105 w 292"/>
                <a:gd name="T27" fmla="*/ 112 h 145"/>
                <a:gd name="T28" fmla="*/ 93 w 292"/>
                <a:gd name="T29" fmla="*/ 116 h 145"/>
                <a:gd name="T30" fmla="*/ 84 w 292"/>
                <a:gd name="T31" fmla="*/ 113 h 145"/>
                <a:gd name="T32" fmla="*/ 77 w 292"/>
                <a:gd name="T33" fmla="*/ 112 h 145"/>
                <a:gd name="T34" fmla="*/ 49 w 292"/>
                <a:gd name="T35" fmla="*/ 137 h 145"/>
                <a:gd name="T36" fmla="*/ 35 w 292"/>
                <a:gd name="T37" fmla="*/ 144 h 145"/>
                <a:gd name="T38" fmla="*/ 6 w 292"/>
                <a:gd name="T39" fmla="*/ 144 h 145"/>
                <a:gd name="T40" fmla="*/ 0 w 292"/>
                <a:gd name="T41" fmla="*/ 140 h 145"/>
                <a:gd name="T42" fmla="*/ 41 w 292"/>
                <a:gd name="T43" fmla="*/ 111 h 145"/>
                <a:gd name="T44" fmla="*/ 57 w 292"/>
                <a:gd name="T45" fmla="*/ 110 h 145"/>
                <a:gd name="T46" fmla="*/ 63 w 292"/>
                <a:gd name="T47" fmla="*/ 105 h 145"/>
                <a:gd name="T48" fmla="*/ 97 w 292"/>
                <a:gd name="T49" fmla="*/ 52 h 145"/>
                <a:gd name="T50" fmla="*/ 165 w 292"/>
                <a:gd name="T51" fmla="*/ 42 h 145"/>
                <a:gd name="T52" fmla="*/ 179 w 292"/>
                <a:gd name="T53" fmla="*/ 37 h 145"/>
                <a:gd name="T54" fmla="*/ 280 w 292"/>
                <a:gd name="T55" fmla="*/ 20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92" h="145">
                  <a:moveTo>
                    <a:pt x="280" y="20"/>
                  </a:moveTo>
                  <a:cubicBezTo>
                    <a:pt x="278" y="22"/>
                    <a:pt x="278" y="23"/>
                    <a:pt x="280" y="24"/>
                  </a:cubicBezTo>
                  <a:cubicBezTo>
                    <a:pt x="286" y="26"/>
                    <a:pt x="290" y="30"/>
                    <a:pt x="291" y="37"/>
                  </a:cubicBezTo>
                  <a:cubicBezTo>
                    <a:pt x="291" y="39"/>
                    <a:pt x="292" y="41"/>
                    <a:pt x="289" y="42"/>
                  </a:cubicBezTo>
                  <a:cubicBezTo>
                    <a:pt x="287" y="44"/>
                    <a:pt x="284" y="45"/>
                    <a:pt x="282" y="42"/>
                  </a:cubicBezTo>
                  <a:cubicBezTo>
                    <a:pt x="275" y="31"/>
                    <a:pt x="264" y="34"/>
                    <a:pt x="254" y="34"/>
                  </a:cubicBezTo>
                  <a:cubicBezTo>
                    <a:pt x="232" y="35"/>
                    <a:pt x="220" y="50"/>
                    <a:pt x="208" y="66"/>
                  </a:cubicBezTo>
                  <a:cubicBezTo>
                    <a:pt x="206" y="69"/>
                    <a:pt x="203" y="70"/>
                    <a:pt x="200" y="69"/>
                  </a:cubicBezTo>
                  <a:cubicBezTo>
                    <a:pt x="194" y="68"/>
                    <a:pt x="189" y="69"/>
                    <a:pt x="184" y="68"/>
                  </a:cubicBezTo>
                  <a:cubicBezTo>
                    <a:pt x="178" y="70"/>
                    <a:pt x="172" y="73"/>
                    <a:pt x="167" y="78"/>
                  </a:cubicBezTo>
                  <a:cubicBezTo>
                    <a:pt x="165" y="80"/>
                    <a:pt x="162" y="80"/>
                    <a:pt x="160" y="81"/>
                  </a:cubicBezTo>
                  <a:cubicBezTo>
                    <a:pt x="143" y="81"/>
                    <a:pt x="135" y="92"/>
                    <a:pt x="129" y="105"/>
                  </a:cubicBezTo>
                  <a:cubicBezTo>
                    <a:pt x="125" y="112"/>
                    <a:pt x="123" y="113"/>
                    <a:pt x="116" y="111"/>
                  </a:cubicBezTo>
                  <a:cubicBezTo>
                    <a:pt x="112" y="110"/>
                    <a:pt x="109" y="110"/>
                    <a:pt x="105" y="112"/>
                  </a:cubicBezTo>
                  <a:cubicBezTo>
                    <a:pt x="101" y="113"/>
                    <a:pt x="98" y="115"/>
                    <a:pt x="93" y="116"/>
                  </a:cubicBezTo>
                  <a:cubicBezTo>
                    <a:pt x="89" y="116"/>
                    <a:pt x="86" y="116"/>
                    <a:pt x="84" y="113"/>
                  </a:cubicBezTo>
                  <a:cubicBezTo>
                    <a:pt x="82" y="110"/>
                    <a:pt x="79" y="110"/>
                    <a:pt x="77" y="112"/>
                  </a:cubicBezTo>
                  <a:cubicBezTo>
                    <a:pt x="65" y="117"/>
                    <a:pt x="54" y="124"/>
                    <a:pt x="49" y="137"/>
                  </a:cubicBezTo>
                  <a:cubicBezTo>
                    <a:pt x="46" y="145"/>
                    <a:pt x="43" y="145"/>
                    <a:pt x="35" y="144"/>
                  </a:cubicBezTo>
                  <a:cubicBezTo>
                    <a:pt x="25" y="143"/>
                    <a:pt x="16" y="142"/>
                    <a:pt x="6" y="144"/>
                  </a:cubicBezTo>
                  <a:cubicBezTo>
                    <a:pt x="3" y="145"/>
                    <a:pt x="0" y="144"/>
                    <a:pt x="0" y="140"/>
                  </a:cubicBezTo>
                  <a:cubicBezTo>
                    <a:pt x="9" y="124"/>
                    <a:pt x="23" y="115"/>
                    <a:pt x="41" y="111"/>
                  </a:cubicBezTo>
                  <a:cubicBezTo>
                    <a:pt x="46" y="110"/>
                    <a:pt x="52" y="110"/>
                    <a:pt x="57" y="110"/>
                  </a:cubicBezTo>
                  <a:cubicBezTo>
                    <a:pt x="61" y="111"/>
                    <a:pt x="62" y="109"/>
                    <a:pt x="63" y="105"/>
                  </a:cubicBezTo>
                  <a:cubicBezTo>
                    <a:pt x="67" y="83"/>
                    <a:pt x="78" y="65"/>
                    <a:pt x="97" y="52"/>
                  </a:cubicBezTo>
                  <a:cubicBezTo>
                    <a:pt x="118" y="38"/>
                    <a:pt x="141" y="35"/>
                    <a:pt x="165" y="42"/>
                  </a:cubicBezTo>
                  <a:cubicBezTo>
                    <a:pt x="172" y="44"/>
                    <a:pt x="175" y="43"/>
                    <a:pt x="179" y="37"/>
                  </a:cubicBezTo>
                  <a:cubicBezTo>
                    <a:pt x="201" y="7"/>
                    <a:pt x="249" y="0"/>
                    <a:pt x="280" y="20"/>
                  </a:cubicBezTo>
                  <a:close/>
                </a:path>
              </a:pathLst>
            </a:custGeom>
            <a:solidFill>
              <a:srgbClr val="0B88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42" name="Freeform 53">
              <a:extLst>
                <a:ext uri="{FF2B5EF4-FFF2-40B4-BE49-F238E27FC236}">
                  <a16:creationId xmlns:a16="http://schemas.microsoft.com/office/drawing/2014/main" id="{F0BBDAA6-A055-45A7-B6FE-579AA690963B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9" y="4086"/>
              <a:ext cx="230" cy="97"/>
            </a:xfrm>
            <a:custGeom>
              <a:avLst/>
              <a:gdLst>
                <a:gd name="T0" fmla="*/ 125 w 187"/>
                <a:gd name="T1" fmla="*/ 1 h 79"/>
                <a:gd name="T2" fmla="*/ 127 w 187"/>
                <a:gd name="T3" fmla="*/ 1 h 79"/>
                <a:gd name="T4" fmla="*/ 164 w 187"/>
                <a:gd name="T5" fmla="*/ 18 h 79"/>
                <a:gd name="T6" fmla="*/ 182 w 187"/>
                <a:gd name="T7" fmla="*/ 34 h 79"/>
                <a:gd name="T8" fmla="*/ 186 w 187"/>
                <a:gd name="T9" fmla="*/ 38 h 79"/>
                <a:gd name="T10" fmla="*/ 187 w 187"/>
                <a:gd name="T11" fmla="*/ 40 h 79"/>
                <a:gd name="T12" fmla="*/ 175 w 187"/>
                <a:gd name="T13" fmla="*/ 72 h 79"/>
                <a:gd name="T14" fmla="*/ 159 w 187"/>
                <a:gd name="T15" fmla="*/ 79 h 79"/>
                <a:gd name="T16" fmla="*/ 99 w 187"/>
                <a:gd name="T17" fmla="*/ 76 h 79"/>
                <a:gd name="T18" fmla="*/ 39 w 187"/>
                <a:gd name="T19" fmla="*/ 64 h 79"/>
                <a:gd name="T20" fmla="*/ 13 w 187"/>
                <a:gd name="T21" fmla="*/ 55 h 79"/>
                <a:gd name="T22" fmla="*/ 3 w 187"/>
                <a:gd name="T23" fmla="*/ 30 h 79"/>
                <a:gd name="T24" fmla="*/ 4 w 187"/>
                <a:gd name="T25" fmla="*/ 34 h 79"/>
                <a:gd name="T26" fmla="*/ 9 w 187"/>
                <a:gd name="T27" fmla="*/ 30 h 79"/>
                <a:gd name="T28" fmla="*/ 15 w 187"/>
                <a:gd name="T29" fmla="*/ 29 h 79"/>
                <a:gd name="T30" fmla="*/ 18 w 187"/>
                <a:gd name="T31" fmla="*/ 28 h 79"/>
                <a:gd name="T32" fmla="*/ 24 w 187"/>
                <a:gd name="T33" fmla="*/ 22 h 79"/>
                <a:gd name="T34" fmla="*/ 33 w 187"/>
                <a:gd name="T35" fmla="*/ 17 h 79"/>
                <a:gd name="T36" fmla="*/ 52 w 187"/>
                <a:gd name="T37" fmla="*/ 8 h 79"/>
                <a:gd name="T38" fmla="*/ 79 w 187"/>
                <a:gd name="T39" fmla="*/ 3 h 79"/>
                <a:gd name="T40" fmla="*/ 121 w 187"/>
                <a:gd name="T41" fmla="*/ 2 h 79"/>
                <a:gd name="T42" fmla="*/ 125 w 187"/>
                <a:gd name="T43" fmla="*/ 1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87" h="79">
                  <a:moveTo>
                    <a:pt x="125" y="1"/>
                  </a:moveTo>
                  <a:cubicBezTo>
                    <a:pt x="126" y="1"/>
                    <a:pt x="126" y="1"/>
                    <a:pt x="127" y="1"/>
                  </a:cubicBezTo>
                  <a:cubicBezTo>
                    <a:pt x="139" y="6"/>
                    <a:pt x="152" y="12"/>
                    <a:pt x="164" y="18"/>
                  </a:cubicBezTo>
                  <a:cubicBezTo>
                    <a:pt x="171" y="22"/>
                    <a:pt x="178" y="27"/>
                    <a:pt x="182" y="34"/>
                  </a:cubicBezTo>
                  <a:cubicBezTo>
                    <a:pt x="183" y="36"/>
                    <a:pt x="184" y="37"/>
                    <a:pt x="186" y="38"/>
                  </a:cubicBezTo>
                  <a:cubicBezTo>
                    <a:pt x="186" y="39"/>
                    <a:pt x="186" y="40"/>
                    <a:pt x="187" y="40"/>
                  </a:cubicBezTo>
                  <a:cubicBezTo>
                    <a:pt x="187" y="53"/>
                    <a:pt x="180" y="62"/>
                    <a:pt x="175" y="72"/>
                  </a:cubicBezTo>
                  <a:cubicBezTo>
                    <a:pt x="172" y="77"/>
                    <a:pt x="165" y="78"/>
                    <a:pt x="159" y="79"/>
                  </a:cubicBezTo>
                  <a:cubicBezTo>
                    <a:pt x="139" y="79"/>
                    <a:pt x="119" y="78"/>
                    <a:pt x="99" y="76"/>
                  </a:cubicBezTo>
                  <a:cubicBezTo>
                    <a:pt x="79" y="73"/>
                    <a:pt x="58" y="70"/>
                    <a:pt x="39" y="64"/>
                  </a:cubicBezTo>
                  <a:cubicBezTo>
                    <a:pt x="30" y="62"/>
                    <a:pt x="21" y="59"/>
                    <a:pt x="13" y="55"/>
                  </a:cubicBezTo>
                  <a:cubicBezTo>
                    <a:pt x="3" y="49"/>
                    <a:pt x="0" y="42"/>
                    <a:pt x="3" y="30"/>
                  </a:cubicBezTo>
                  <a:cubicBezTo>
                    <a:pt x="4" y="32"/>
                    <a:pt x="4" y="33"/>
                    <a:pt x="4" y="34"/>
                  </a:cubicBezTo>
                  <a:cubicBezTo>
                    <a:pt x="6" y="34"/>
                    <a:pt x="8" y="32"/>
                    <a:pt x="9" y="30"/>
                  </a:cubicBezTo>
                  <a:cubicBezTo>
                    <a:pt x="11" y="28"/>
                    <a:pt x="12" y="26"/>
                    <a:pt x="15" y="29"/>
                  </a:cubicBezTo>
                  <a:cubicBezTo>
                    <a:pt x="16" y="30"/>
                    <a:pt x="18" y="30"/>
                    <a:pt x="18" y="28"/>
                  </a:cubicBezTo>
                  <a:cubicBezTo>
                    <a:pt x="18" y="23"/>
                    <a:pt x="21" y="23"/>
                    <a:pt x="24" y="22"/>
                  </a:cubicBezTo>
                  <a:cubicBezTo>
                    <a:pt x="28" y="22"/>
                    <a:pt x="31" y="20"/>
                    <a:pt x="33" y="17"/>
                  </a:cubicBezTo>
                  <a:cubicBezTo>
                    <a:pt x="38" y="10"/>
                    <a:pt x="45" y="10"/>
                    <a:pt x="52" y="8"/>
                  </a:cubicBezTo>
                  <a:cubicBezTo>
                    <a:pt x="61" y="6"/>
                    <a:pt x="70" y="4"/>
                    <a:pt x="79" y="3"/>
                  </a:cubicBezTo>
                  <a:cubicBezTo>
                    <a:pt x="93" y="1"/>
                    <a:pt x="107" y="0"/>
                    <a:pt x="121" y="2"/>
                  </a:cubicBezTo>
                  <a:cubicBezTo>
                    <a:pt x="123" y="2"/>
                    <a:pt x="124" y="1"/>
                    <a:pt x="125" y="1"/>
                  </a:cubicBezTo>
                  <a:close/>
                </a:path>
              </a:pathLst>
            </a:custGeom>
            <a:solidFill>
              <a:srgbClr val="ABCA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43" name="Freeform 54">
              <a:extLst>
                <a:ext uri="{FF2B5EF4-FFF2-40B4-BE49-F238E27FC236}">
                  <a16:creationId xmlns:a16="http://schemas.microsoft.com/office/drawing/2014/main" id="{D4ACE766-6B00-4F01-9FAE-9BE8D73F7F97}"/>
                </a:ext>
              </a:extLst>
            </p:cNvPr>
            <p:cNvSpPr>
              <a:spLocks/>
            </p:cNvSpPr>
            <p:nvPr/>
          </p:nvSpPr>
          <p:spPr bwMode="auto">
            <a:xfrm>
              <a:off x="917" y="3334"/>
              <a:ext cx="210" cy="245"/>
            </a:xfrm>
            <a:custGeom>
              <a:avLst/>
              <a:gdLst>
                <a:gd name="T0" fmla="*/ 153 w 171"/>
                <a:gd name="T1" fmla="*/ 200 h 200"/>
                <a:gd name="T2" fmla="*/ 118 w 171"/>
                <a:gd name="T3" fmla="*/ 180 h 200"/>
                <a:gd name="T4" fmla="*/ 99 w 171"/>
                <a:gd name="T5" fmla="*/ 178 h 200"/>
                <a:gd name="T6" fmla="*/ 96 w 171"/>
                <a:gd name="T7" fmla="*/ 173 h 200"/>
                <a:gd name="T8" fmla="*/ 83 w 171"/>
                <a:gd name="T9" fmla="*/ 126 h 200"/>
                <a:gd name="T10" fmla="*/ 57 w 171"/>
                <a:gd name="T11" fmla="*/ 109 h 200"/>
                <a:gd name="T12" fmla="*/ 51 w 171"/>
                <a:gd name="T13" fmla="*/ 106 h 200"/>
                <a:gd name="T14" fmla="*/ 46 w 171"/>
                <a:gd name="T15" fmla="*/ 105 h 200"/>
                <a:gd name="T16" fmla="*/ 33 w 171"/>
                <a:gd name="T17" fmla="*/ 104 h 200"/>
                <a:gd name="T18" fmla="*/ 33 w 171"/>
                <a:gd name="T19" fmla="*/ 104 h 200"/>
                <a:gd name="T20" fmla="*/ 32 w 171"/>
                <a:gd name="T21" fmla="*/ 104 h 200"/>
                <a:gd name="T22" fmla="*/ 27 w 171"/>
                <a:gd name="T23" fmla="*/ 102 h 200"/>
                <a:gd name="T24" fmla="*/ 29 w 171"/>
                <a:gd name="T25" fmla="*/ 74 h 200"/>
                <a:gd name="T26" fmla="*/ 1 w 171"/>
                <a:gd name="T27" fmla="*/ 28 h 200"/>
                <a:gd name="T28" fmla="*/ 0 w 171"/>
                <a:gd name="T29" fmla="*/ 27 h 200"/>
                <a:gd name="T30" fmla="*/ 27 w 171"/>
                <a:gd name="T31" fmla="*/ 13 h 200"/>
                <a:gd name="T32" fmla="*/ 33 w 171"/>
                <a:gd name="T33" fmla="*/ 4 h 200"/>
                <a:gd name="T34" fmla="*/ 40 w 171"/>
                <a:gd name="T35" fmla="*/ 4 h 200"/>
                <a:gd name="T36" fmla="*/ 52 w 171"/>
                <a:gd name="T37" fmla="*/ 30 h 200"/>
                <a:gd name="T38" fmla="*/ 60 w 171"/>
                <a:gd name="T39" fmla="*/ 45 h 200"/>
                <a:gd name="T40" fmla="*/ 66 w 171"/>
                <a:gd name="T41" fmla="*/ 53 h 200"/>
                <a:gd name="T42" fmla="*/ 74 w 171"/>
                <a:gd name="T43" fmla="*/ 66 h 200"/>
                <a:gd name="T44" fmla="*/ 83 w 171"/>
                <a:gd name="T45" fmla="*/ 81 h 200"/>
                <a:gd name="T46" fmla="*/ 107 w 171"/>
                <a:gd name="T47" fmla="*/ 114 h 200"/>
                <a:gd name="T48" fmla="*/ 121 w 171"/>
                <a:gd name="T49" fmla="*/ 127 h 200"/>
                <a:gd name="T50" fmla="*/ 141 w 171"/>
                <a:gd name="T51" fmla="*/ 150 h 200"/>
                <a:gd name="T52" fmla="*/ 150 w 171"/>
                <a:gd name="T53" fmla="*/ 159 h 200"/>
                <a:gd name="T54" fmla="*/ 157 w 171"/>
                <a:gd name="T55" fmla="*/ 166 h 200"/>
                <a:gd name="T56" fmla="*/ 164 w 171"/>
                <a:gd name="T57" fmla="*/ 170 h 200"/>
                <a:gd name="T58" fmla="*/ 170 w 171"/>
                <a:gd name="T59" fmla="*/ 172 h 200"/>
                <a:gd name="T60" fmla="*/ 167 w 171"/>
                <a:gd name="T61" fmla="*/ 180 h 200"/>
                <a:gd name="T62" fmla="*/ 159 w 171"/>
                <a:gd name="T63" fmla="*/ 188 h 200"/>
                <a:gd name="T64" fmla="*/ 153 w 171"/>
                <a:gd name="T65" fmla="*/ 2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71" h="200">
                  <a:moveTo>
                    <a:pt x="153" y="200"/>
                  </a:moveTo>
                  <a:cubicBezTo>
                    <a:pt x="142" y="191"/>
                    <a:pt x="131" y="183"/>
                    <a:pt x="118" y="180"/>
                  </a:cubicBezTo>
                  <a:cubicBezTo>
                    <a:pt x="112" y="178"/>
                    <a:pt x="106" y="177"/>
                    <a:pt x="99" y="178"/>
                  </a:cubicBezTo>
                  <a:cubicBezTo>
                    <a:pt x="96" y="178"/>
                    <a:pt x="95" y="177"/>
                    <a:pt x="96" y="173"/>
                  </a:cubicBezTo>
                  <a:cubicBezTo>
                    <a:pt x="100" y="155"/>
                    <a:pt x="94" y="140"/>
                    <a:pt x="83" y="126"/>
                  </a:cubicBezTo>
                  <a:cubicBezTo>
                    <a:pt x="75" y="119"/>
                    <a:pt x="68" y="111"/>
                    <a:pt x="57" y="109"/>
                  </a:cubicBezTo>
                  <a:cubicBezTo>
                    <a:pt x="55" y="108"/>
                    <a:pt x="52" y="108"/>
                    <a:pt x="51" y="106"/>
                  </a:cubicBezTo>
                  <a:cubicBezTo>
                    <a:pt x="49" y="106"/>
                    <a:pt x="47" y="106"/>
                    <a:pt x="46" y="105"/>
                  </a:cubicBezTo>
                  <a:cubicBezTo>
                    <a:pt x="42" y="106"/>
                    <a:pt x="38" y="104"/>
                    <a:pt x="33" y="104"/>
                  </a:cubicBezTo>
                  <a:cubicBezTo>
                    <a:pt x="33" y="104"/>
                    <a:pt x="33" y="104"/>
                    <a:pt x="33" y="104"/>
                  </a:cubicBezTo>
                  <a:cubicBezTo>
                    <a:pt x="32" y="104"/>
                    <a:pt x="32" y="104"/>
                    <a:pt x="32" y="104"/>
                  </a:cubicBezTo>
                  <a:cubicBezTo>
                    <a:pt x="29" y="106"/>
                    <a:pt x="28" y="104"/>
                    <a:pt x="27" y="102"/>
                  </a:cubicBezTo>
                  <a:cubicBezTo>
                    <a:pt x="28" y="93"/>
                    <a:pt x="27" y="83"/>
                    <a:pt x="29" y="74"/>
                  </a:cubicBezTo>
                  <a:cubicBezTo>
                    <a:pt x="26" y="55"/>
                    <a:pt x="16" y="40"/>
                    <a:pt x="1" y="28"/>
                  </a:cubicBezTo>
                  <a:cubicBezTo>
                    <a:pt x="1" y="27"/>
                    <a:pt x="0" y="27"/>
                    <a:pt x="0" y="27"/>
                  </a:cubicBezTo>
                  <a:cubicBezTo>
                    <a:pt x="10" y="23"/>
                    <a:pt x="19" y="20"/>
                    <a:pt x="27" y="13"/>
                  </a:cubicBezTo>
                  <a:cubicBezTo>
                    <a:pt x="30" y="10"/>
                    <a:pt x="31" y="7"/>
                    <a:pt x="33" y="4"/>
                  </a:cubicBezTo>
                  <a:cubicBezTo>
                    <a:pt x="38" y="0"/>
                    <a:pt x="41" y="1"/>
                    <a:pt x="40" y="4"/>
                  </a:cubicBezTo>
                  <a:cubicBezTo>
                    <a:pt x="39" y="16"/>
                    <a:pt x="47" y="22"/>
                    <a:pt x="52" y="30"/>
                  </a:cubicBezTo>
                  <a:cubicBezTo>
                    <a:pt x="55" y="35"/>
                    <a:pt x="58" y="40"/>
                    <a:pt x="60" y="45"/>
                  </a:cubicBezTo>
                  <a:cubicBezTo>
                    <a:pt x="61" y="48"/>
                    <a:pt x="64" y="50"/>
                    <a:pt x="66" y="53"/>
                  </a:cubicBezTo>
                  <a:cubicBezTo>
                    <a:pt x="69" y="57"/>
                    <a:pt x="72" y="61"/>
                    <a:pt x="74" y="66"/>
                  </a:cubicBezTo>
                  <a:cubicBezTo>
                    <a:pt x="76" y="71"/>
                    <a:pt x="79" y="77"/>
                    <a:pt x="83" y="81"/>
                  </a:cubicBezTo>
                  <a:cubicBezTo>
                    <a:pt x="92" y="91"/>
                    <a:pt x="100" y="103"/>
                    <a:pt x="107" y="114"/>
                  </a:cubicBezTo>
                  <a:cubicBezTo>
                    <a:pt x="111" y="119"/>
                    <a:pt x="116" y="123"/>
                    <a:pt x="121" y="127"/>
                  </a:cubicBezTo>
                  <a:cubicBezTo>
                    <a:pt x="128" y="134"/>
                    <a:pt x="135" y="142"/>
                    <a:pt x="141" y="150"/>
                  </a:cubicBezTo>
                  <a:cubicBezTo>
                    <a:pt x="143" y="154"/>
                    <a:pt x="147" y="157"/>
                    <a:pt x="150" y="159"/>
                  </a:cubicBezTo>
                  <a:cubicBezTo>
                    <a:pt x="153" y="161"/>
                    <a:pt x="155" y="163"/>
                    <a:pt x="157" y="166"/>
                  </a:cubicBezTo>
                  <a:cubicBezTo>
                    <a:pt x="158" y="169"/>
                    <a:pt x="161" y="170"/>
                    <a:pt x="164" y="170"/>
                  </a:cubicBezTo>
                  <a:cubicBezTo>
                    <a:pt x="167" y="170"/>
                    <a:pt x="169" y="169"/>
                    <a:pt x="170" y="172"/>
                  </a:cubicBezTo>
                  <a:cubicBezTo>
                    <a:pt x="171" y="175"/>
                    <a:pt x="170" y="178"/>
                    <a:pt x="167" y="180"/>
                  </a:cubicBezTo>
                  <a:cubicBezTo>
                    <a:pt x="164" y="182"/>
                    <a:pt x="161" y="184"/>
                    <a:pt x="159" y="188"/>
                  </a:cubicBezTo>
                  <a:cubicBezTo>
                    <a:pt x="156" y="191"/>
                    <a:pt x="154" y="196"/>
                    <a:pt x="153" y="200"/>
                  </a:cubicBezTo>
                  <a:close/>
                </a:path>
              </a:pathLst>
            </a:custGeom>
            <a:solidFill>
              <a:srgbClr val="84BC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44" name="Freeform 55">
              <a:extLst>
                <a:ext uri="{FF2B5EF4-FFF2-40B4-BE49-F238E27FC236}">
                  <a16:creationId xmlns:a16="http://schemas.microsoft.com/office/drawing/2014/main" id="{76B0BFFC-9DED-4B4D-A7AF-6BA4CC6A5ED1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" y="2400"/>
              <a:ext cx="529" cy="162"/>
            </a:xfrm>
            <a:custGeom>
              <a:avLst/>
              <a:gdLst>
                <a:gd name="T0" fmla="*/ 18 w 431"/>
                <a:gd name="T1" fmla="*/ 79 h 132"/>
                <a:gd name="T2" fmla="*/ 59 w 431"/>
                <a:gd name="T3" fmla="*/ 75 h 132"/>
                <a:gd name="T4" fmla="*/ 70 w 431"/>
                <a:gd name="T5" fmla="*/ 56 h 132"/>
                <a:gd name="T6" fmla="*/ 96 w 431"/>
                <a:gd name="T7" fmla="*/ 46 h 132"/>
                <a:gd name="T8" fmla="*/ 117 w 431"/>
                <a:gd name="T9" fmla="*/ 47 h 132"/>
                <a:gd name="T10" fmla="*/ 139 w 431"/>
                <a:gd name="T11" fmla="*/ 42 h 132"/>
                <a:gd name="T12" fmla="*/ 174 w 431"/>
                <a:gd name="T13" fmla="*/ 16 h 132"/>
                <a:gd name="T14" fmla="*/ 196 w 431"/>
                <a:gd name="T15" fmla="*/ 5 h 132"/>
                <a:gd name="T16" fmla="*/ 233 w 431"/>
                <a:gd name="T17" fmla="*/ 20 h 132"/>
                <a:gd name="T18" fmla="*/ 270 w 431"/>
                <a:gd name="T19" fmla="*/ 5 h 132"/>
                <a:gd name="T20" fmla="*/ 311 w 431"/>
                <a:gd name="T21" fmla="*/ 1 h 132"/>
                <a:gd name="T22" fmla="*/ 338 w 431"/>
                <a:gd name="T23" fmla="*/ 23 h 132"/>
                <a:gd name="T24" fmla="*/ 348 w 431"/>
                <a:gd name="T25" fmla="*/ 38 h 132"/>
                <a:gd name="T26" fmla="*/ 375 w 431"/>
                <a:gd name="T27" fmla="*/ 58 h 132"/>
                <a:gd name="T28" fmla="*/ 384 w 431"/>
                <a:gd name="T29" fmla="*/ 54 h 132"/>
                <a:gd name="T30" fmla="*/ 402 w 431"/>
                <a:gd name="T31" fmla="*/ 62 h 132"/>
                <a:gd name="T32" fmla="*/ 420 w 431"/>
                <a:gd name="T33" fmla="*/ 84 h 132"/>
                <a:gd name="T34" fmla="*/ 427 w 431"/>
                <a:gd name="T35" fmla="*/ 130 h 132"/>
                <a:gd name="T36" fmla="*/ 414 w 431"/>
                <a:gd name="T37" fmla="*/ 104 h 132"/>
                <a:gd name="T38" fmla="*/ 405 w 431"/>
                <a:gd name="T39" fmla="*/ 91 h 132"/>
                <a:gd name="T40" fmla="*/ 384 w 431"/>
                <a:gd name="T41" fmla="*/ 75 h 132"/>
                <a:gd name="T42" fmla="*/ 349 w 431"/>
                <a:gd name="T43" fmla="*/ 65 h 132"/>
                <a:gd name="T44" fmla="*/ 332 w 431"/>
                <a:gd name="T45" fmla="*/ 41 h 132"/>
                <a:gd name="T46" fmla="*/ 244 w 431"/>
                <a:gd name="T47" fmla="*/ 40 h 132"/>
                <a:gd name="T48" fmla="*/ 158 w 431"/>
                <a:gd name="T49" fmla="*/ 43 h 132"/>
                <a:gd name="T50" fmla="*/ 135 w 431"/>
                <a:gd name="T51" fmla="*/ 56 h 132"/>
                <a:gd name="T52" fmla="*/ 94 w 431"/>
                <a:gd name="T53" fmla="*/ 63 h 132"/>
                <a:gd name="T54" fmla="*/ 88 w 431"/>
                <a:gd name="T55" fmla="*/ 63 h 132"/>
                <a:gd name="T56" fmla="*/ 52 w 431"/>
                <a:gd name="T57" fmla="*/ 99 h 132"/>
                <a:gd name="T58" fmla="*/ 32 w 431"/>
                <a:gd name="T59" fmla="*/ 107 h 132"/>
                <a:gd name="T60" fmla="*/ 8 w 431"/>
                <a:gd name="T61" fmla="*/ 105 h 132"/>
                <a:gd name="T62" fmla="*/ 7 w 431"/>
                <a:gd name="T63" fmla="*/ 89 h 132"/>
                <a:gd name="T64" fmla="*/ 12 w 431"/>
                <a:gd name="T65" fmla="*/ 77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31" h="132">
                  <a:moveTo>
                    <a:pt x="12" y="77"/>
                  </a:moveTo>
                  <a:cubicBezTo>
                    <a:pt x="13" y="79"/>
                    <a:pt x="15" y="80"/>
                    <a:pt x="18" y="79"/>
                  </a:cubicBezTo>
                  <a:cubicBezTo>
                    <a:pt x="28" y="76"/>
                    <a:pt x="38" y="78"/>
                    <a:pt x="48" y="80"/>
                  </a:cubicBezTo>
                  <a:cubicBezTo>
                    <a:pt x="53" y="81"/>
                    <a:pt x="56" y="80"/>
                    <a:pt x="59" y="75"/>
                  </a:cubicBezTo>
                  <a:cubicBezTo>
                    <a:pt x="61" y="69"/>
                    <a:pt x="65" y="64"/>
                    <a:pt x="68" y="59"/>
                  </a:cubicBezTo>
                  <a:cubicBezTo>
                    <a:pt x="69" y="58"/>
                    <a:pt x="70" y="57"/>
                    <a:pt x="70" y="56"/>
                  </a:cubicBezTo>
                  <a:cubicBezTo>
                    <a:pt x="78" y="55"/>
                    <a:pt x="83" y="49"/>
                    <a:pt x="90" y="46"/>
                  </a:cubicBezTo>
                  <a:cubicBezTo>
                    <a:pt x="92" y="46"/>
                    <a:pt x="94" y="44"/>
                    <a:pt x="96" y="46"/>
                  </a:cubicBezTo>
                  <a:cubicBezTo>
                    <a:pt x="100" y="52"/>
                    <a:pt x="104" y="53"/>
                    <a:pt x="110" y="50"/>
                  </a:cubicBezTo>
                  <a:cubicBezTo>
                    <a:pt x="112" y="49"/>
                    <a:pt x="115" y="48"/>
                    <a:pt x="117" y="47"/>
                  </a:cubicBezTo>
                  <a:cubicBezTo>
                    <a:pt x="121" y="44"/>
                    <a:pt x="125" y="45"/>
                    <a:pt x="129" y="46"/>
                  </a:cubicBezTo>
                  <a:cubicBezTo>
                    <a:pt x="134" y="48"/>
                    <a:pt x="137" y="47"/>
                    <a:pt x="139" y="42"/>
                  </a:cubicBezTo>
                  <a:cubicBezTo>
                    <a:pt x="141" y="36"/>
                    <a:pt x="145" y="31"/>
                    <a:pt x="149" y="25"/>
                  </a:cubicBezTo>
                  <a:cubicBezTo>
                    <a:pt x="155" y="17"/>
                    <a:pt x="165" y="18"/>
                    <a:pt x="174" y="16"/>
                  </a:cubicBezTo>
                  <a:cubicBezTo>
                    <a:pt x="177" y="15"/>
                    <a:pt x="179" y="14"/>
                    <a:pt x="181" y="12"/>
                  </a:cubicBezTo>
                  <a:cubicBezTo>
                    <a:pt x="185" y="7"/>
                    <a:pt x="190" y="4"/>
                    <a:pt x="196" y="5"/>
                  </a:cubicBezTo>
                  <a:cubicBezTo>
                    <a:pt x="202" y="8"/>
                    <a:pt x="209" y="11"/>
                    <a:pt x="216" y="10"/>
                  </a:cubicBezTo>
                  <a:cubicBezTo>
                    <a:pt x="224" y="9"/>
                    <a:pt x="228" y="16"/>
                    <a:pt x="233" y="20"/>
                  </a:cubicBezTo>
                  <a:cubicBezTo>
                    <a:pt x="241" y="27"/>
                    <a:pt x="245" y="27"/>
                    <a:pt x="252" y="19"/>
                  </a:cubicBezTo>
                  <a:cubicBezTo>
                    <a:pt x="255" y="11"/>
                    <a:pt x="263" y="8"/>
                    <a:pt x="270" y="5"/>
                  </a:cubicBezTo>
                  <a:cubicBezTo>
                    <a:pt x="275" y="4"/>
                    <a:pt x="280" y="4"/>
                    <a:pt x="285" y="4"/>
                  </a:cubicBezTo>
                  <a:cubicBezTo>
                    <a:pt x="294" y="4"/>
                    <a:pt x="303" y="5"/>
                    <a:pt x="311" y="1"/>
                  </a:cubicBezTo>
                  <a:cubicBezTo>
                    <a:pt x="313" y="0"/>
                    <a:pt x="315" y="0"/>
                    <a:pt x="317" y="2"/>
                  </a:cubicBezTo>
                  <a:cubicBezTo>
                    <a:pt x="326" y="6"/>
                    <a:pt x="334" y="12"/>
                    <a:pt x="338" y="23"/>
                  </a:cubicBezTo>
                  <a:cubicBezTo>
                    <a:pt x="340" y="27"/>
                    <a:pt x="343" y="30"/>
                    <a:pt x="344" y="35"/>
                  </a:cubicBezTo>
                  <a:cubicBezTo>
                    <a:pt x="345" y="37"/>
                    <a:pt x="347" y="38"/>
                    <a:pt x="348" y="38"/>
                  </a:cubicBezTo>
                  <a:cubicBezTo>
                    <a:pt x="357" y="38"/>
                    <a:pt x="361" y="45"/>
                    <a:pt x="367" y="50"/>
                  </a:cubicBezTo>
                  <a:cubicBezTo>
                    <a:pt x="370" y="52"/>
                    <a:pt x="372" y="55"/>
                    <a:pt x="375" y="58"/>
                  </a:cubicBezTo>
                  <a:cubicBezTo>
                    <a:pt x="377" y="60"/>
                    <a:pt x="379" y="62"/>
                    <a:pt x="383" y="62"/>
                  </a:cubicBezTo>
                  <a:cubicBezTo>
                    <a:pt x="383" y="59"/>
                    <a:pt x="380" y="56"/>
                    <a:pt x="384" y="54"/>
                  </a:cubicBezTo>
                  <a:cubicBezTo>
                    <a:pt x="387" y="53"/>
                    <a:pt x="391" y="52"/>
                    <a:pt x="395" y="55"/>
                  </a:cubicBezTo>
                  <a:cubicBezTo>
                    <a:pt x="397" y="57"/>
                    <a:pt x="400" y="59"/>
                    <a:pt x="402" y="62"/>
                  </a:cubicBezTo>
                  <a:cubicBezTo>
                    <a:pt x="405" y="65"/>
                    <a:pt x="407" y="69"/>
                    <a:pt x="412" y="72"/>
                  </a:cubicBezTo>
                  <a:cubicBezTo>
                    <a:pt x="416" y="75"/>
                    <a:pt x="418" y="80"/>
                    <a:pt x="420" y="84"/>
                  </a:cubicBezTo>
                  <a:cubicBezTo>
                    <a:pt x="426" y="98"/>
                    <a:pt x="431" y="111"/>
                    <a:pt x="430" y="126"/>
                  </a:cubicBezTo>
                  <a:cubicBezTo>
                    <a:pt x="430" y="129"/>
                    <a:pt x="431" y="132"/>
                    <a:pt x="427" y="130"/>
                  </a:cubicBezTo>
                  <a:cubicBezTo>
                    <a:pt x="423" y="125"/>
                    <a:pt x="422" y="120"/>
                    <a:pt x="420" y="115"/>
                  </a:cubicBezTo>
                  <a:cubicBezTo>
                    <a:pt x="418" y="111"/>
                    <a:pt x="416" y="107"/>
                    <a:pt x="414" y="104"/>
                  </a:cubicBezTo>
                  <a:cubicBezTo>
                    <a:pt x="412" y="99"/>
                    <a:pt x="410" y="96"/>
                    <a:pt x="406" y="93"/>
                  </a:cubicBezTo>
                  <a:cubicBezTo>
                    <a:pt x="406" y="92"/>
                    <a:pt x="405" y="92"/>
                    <a:pt x="405" y="91"/>
                  </a:cubicBezTo>
                  <a:cubicBezTo>
                    <a:pt x="400" y="87"/>
                    <a:pt x="397" y="81"/>
                    <a:pt x="391" y="79"/>
                  </a:cubicBezTo>
                  <a:cubicBezTo>
                    <a:pt x="388" y="78"/>
                    <a:pt x="386" y="77"/>
                    <a:pt x="384" y="75"/>
                  </a:cubicBezTo>
                  <a:cubicBezTo>
                    <a:pt x="381" y="73"/>
                    <a:pt x="378" y="71"/>
                    <a:pt x="374" y="71"/>
                  </a:cubicBezTo>
                  <a:cubicBezTo>
                    <a:pt x="366" y="67"/>
                    <a:pt x="358" y="64"/>
                    <a:pt x="349" y="65"/>
                  </a:cubicBezTo>
                  <a:cubicBezTo>
                    <a:pt x="346" y="66"/>
                    <a:pt x="344" y="63"/>
                    <a:pt x="342" y="61"/>
                  </a:cubicBezTo>
                  <a:cubicBezTo>
                    <a:pt x="338" y="54"/>
                    <a:pt x="337" y="47"/>
                    <a:pt x="332" y="41"/>
                  </a:cubicBezTo>
                  <a:cubicBezTo>
                    <a:pt x="316" y="21"/>
                    <a:pt x="291" y="15"/>
                    <a:pt x="268" y="23"/>
                  </a:cubicBezTo>
                  <a:cubicBezTo>
                    <a:pt x="258" y="26"/>
                    <a:pt x="250" y="32"/>
                    <a:pt x="244" y="40"/>
                  </a:cubicBezTo>
                  <a:cubicBezTo>
                    <a:pt x="238" y="49"/>
                    <a:pt x="235" y="49"/>
                    <a:pt x="227" y="43"/>
                  </a:cubicBezTo>
                  <a:cubicBezTo>
                    <a:pt x="208" y="27"/>
                    <a:pt x="177" y="28"/>
                    <a:pt x="158" y="43"/>
                  </a:cubicBezTo>
                  <a:cubicBezTo>
                    <a:pt x="153" y="47"/>
                    <a:pt x="150" y="52"/>
                    <a:pt x="145" y="55"/>
                  </a:cubicBezTo>
                  <a:cubicBezTo>
                    <a:pt x="141" y="52"/>
                    <a:pt x="138" y="52"/>
                    <a:pt x="135" y="56"/>
                  </a:cubicBezTo>
                  <a:cubicBezTo>
                    <a:pt x="134" y="59"/>
                    <a:pt x="130" y="59"/>
                    <a:pt x="128" y="59"/>
                  </a:cubicBezTo>
                  <a:cubicBezTo>
                    <a:pt x="116" y="56"/>
                    <a:pt x="105" y="58"/>
                    <a:pt x="94" y="63"/>
                  </a:cubicBezTo>
                  <a:cubicBezTo>
                    <a:pt x="92" y="63"/>
                    <a:pt x="91" y="64"/>
                    <a:pt x="89" y="63"/>
                  </a:cubicBezTo>
                  <a:cubicBezTo>
                    <a:pt x="89" y="63"/>
                    <a:pt x="88" y="63"/>
                    <a:pt x="88" y="63"/>
                  </a:cubicBezTo>
                  <a:cubicBezTo>
                    <a:pt x="76" y="70"/>
                    <a:pt x="64" y="76"/>
                    <a:pt x="56" y="88"/>
                  </a:cubicBezTo>
                  <a:cubicBezTo>
                    <a:pt x="54" y="91"/>
                    <a:pt x="53" y="95"/>
                    <a:pt x="52" y="99"/>
                  </a:cubicBezTo>
                  <a:cubicBezTo>
                    <a:pt x="52" y="101"/>
                    <a:pt x="52" y="103"/>
                    <a:pt x="50" y="103"/>
                  </a:cubicBezTo>
                  <a:cubicBezTo>
                    <a:pt x="44" y="104"/>
                    <a:pt x="39" y="109"/>
                    <a:pt x="32" y="107"/>
                  </a:cubicBezTo>
                  <a:cubicBezTo>
                    <a:pt x="26" y="105"/>
                    <a:pt x="18" y="107"/>
                    <a:pt x="11" y="103"/>
                  </a:cubicBezTo>
                  <a:cubicBezTo>
                    <a:pt x="10" y="102"/>
                    <a:pt x="8" y="104"/>
                    <a:pt x="8" y="105"/>
                  </a:cubicBezTo>
                  <a:cubicBezTo>
                    <a:pt x="7" y="110"/>
                    <a:pt x="4" y="110"/>
                    <a:pt x="0" y="111"/>
                  </a:cubicBezTo>
                  <a:cubicBezTo>
                    <a:pt x="3" y="104"/>
                    <a:pt x="5" y="96"/>
                    <a:pt x="7" y="89"/>
                  </a:cubicBezTo>
                  <a:cubicBezTo>
                    <a:pt x="8" y="87"/>
                    <a:pt x="7" y="87"/>
                    <a:pt x="6" y="88"/>
                  </a:cubicBezTo>
                  <a:cubicBezTo>
                    <a:pt x="6" y="84"/>
                    <a:pt x="10" y="81"/>
                    <a:pt x="12" y="77"/>
                  </a:cubicBezTo>
                  <a:close/>
                </a:path>
              </a:pathLst>
            </a:custGeom>
            <a:solidFill>
              <a:srgbClr val="0F7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45" name="Freeform 56">
              <a:extLst>
                <a:ext uri="{FF2B5EF4-FFF2-40B4-BE49-F238E27FC236}">
                  <a16:creationId xmlns:a16="http://schemas.microsoft.com/office/drawing/2014/main" id="{01459463-A8B6-4EA4-BF91-58CAE47F8BE6}"/>
                </a:ext>
              </a:extLst>
            </p:cNvPr>
            <p:cNvSpPr>
              <a:spLocks/>
            </p:cNvSpPr>
            <p:nvPr/>
          </p:nvSpPr>
          <p:spPr bwMode="auto">
            <a:xfrm>
              <a:off x="2385" y="3480"/>
              <a:ext cx="201" cy="209"/>
            </a:xfrm>
            <a:custGeom>
              <a:avLst/>
              <a:gdLst>
                <a:gd name="T0" fmla="*/ 164 w 164"/>
                <a:gd name="T1" fmla="*/ 161 h 170"/>
                <a:gd name="T2" fmla="*/ 111 w 164"/>
                <a:gd name="T3" fmla="*/ 160 h 170"/>
                <a:gd name="T4" fmla="*/ 99 w 164"/>
                <a:gd name="T5" fmla="*/ 149 h 170"/>
                <a:gd name="T6" fmla="*/ 89 w 164"/>
                <a:gd name="T7" fmla="*/ 127 h 170"/>
                <a:gd name="T8" fmla="*/ 84 w 164"/>
                <a:gd name="T9" fmla="*/ 126 h 170"/>
                <a:gd name="T10" fmla="*/ 37 w 164"/>
                <a:gd name="T11" fmla="*/ 133 h 170"/>
                <a:gd name="T12" fmla="*/ 14 w 164"/>
                <a:gd name="T13" fmla="*/ 110 h 170"/>
                <a:gd name="T14" fmla="*/ 5 w 164"/>
                <a:gd name="T15" fmla="*/ 71 h 170"/>
                <a:gd name="T16" fmla="*/ 24 w 164"/>
                <a:gd name="T17" fmla="*/ 30 h 170"/>
                <a:gd name="T18" fmla="*/ 25 w 164"/>
                <a:gd name="T19" fmla="*/ 26 h 170"/>
                <a:gd name="T20" fmla="*/ 17 w 164"/>
                <a:gd name="T21" fmla="*/ 9 h 170"/>
                <a:gd name="T22" fmla="*/ 7 w 164"/>
                <a:gd name="T23" fmla="*/ 8 h 170"/>
                <a:gd name="T24" fmla="*/ 0 w 164"/>
                <a:gd name="T25" fmla="*/ 8 h 170"/>
                <a:gd name="T26" fmla="*/ 45 w 164"/>
                <a:gd name="T27" fmla="*/ 2 h 170"/>
                <a:gd name="T28" fmla="*/ 47 w 164"/>
                <a:gd name="T29" fmla="*/ 3 h 170"/>
                <a:gd name="T30" fmla="*/ 49 w 164"/>
                <a:gd name="T31" fmla="*/ 8 h 170"/>
                <a:gd name="T32" fmla="*/ 35 w 164"/>
                <a:gd name="T33" fmla="*/ 31 h 170"/>
                <a:gd name="T34" fmla="*/ 37 w 164"/>
                <a:gd name="T35" fmla="*/ 84 h 170"/>
                <a:gd name="T36" fmla="*/ 56 w 164"/>
                <a:gd name="T37" fmla="*/ 108 h 170"/>
                <a:gd name="T38" fmla="*/ 60 w 164"/>
                <a:gd name="T39" fmla="*/ 111 h 170"/>
                <a:gd name="T40" fmla="*/ 70 w 164"/>
                <a:gd name="T41" fmla="*/ 114 h 170"/>
                <a:gd name="T42" fmla="*/ 86 w 164"/>
                <a:gd name="T43" fmla="*/ 115 h 170"/>
                <a:gd name="T44" fmla="*/ 100 w 164"/>
                <a:gd name="T45" fmla="*/ 111 h 170"/>
                <a:gd name="T46" fmla="*/ 102 w 164"/>
                <a:gd name="T47" fmla="*/ 109 h 170"/>
                <a:gd name="T48" fmla="*/ 104 w 164"/>
                <a:gd name="T49" fmla="*/ 108 h 170"/>
                <a:gd name="T50" fmla="*/ 114 w 164"/>
                <a:gd name="T51" fmla="*/ 111 h 170"/>
                <a:gd name="T52" fmla="*/ 120 w 164"/>
                <a:gd name="T53" fmla="*/ 120 h 170"/>
                <a:gd name="T54" fmla="*/ 121 w 164"/>
                <a:gd name="T55" fmla="*/ 123 h 170"/>
                <a:gd name="T56" fmla="*/ 127 w 164"/>
                <a:gd name="T57" fmla="*/ 130 h 170"/>
                <a:gd name="T58" fmla="*/ 129 w 164"/>
                <a:gd name="T59" fmla="*/ 133 h 170"/>
                <a:gd name="T60" fmla="*/ 139 w 164"/>
                <a:gd name="T61" fmla="*/ 140 h 170"/>
                <a:gd name="T62" fmla="*/ 147 w 164"/>
                <a:gd name="T63" fmla="*/ 145 h 170"/>
                <a:gd name="T64" fmla="*/ 164 w 164"/>
                <a:gd name="T65" fmla="*/ 161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4" h="170">
                  <a:moveTo>
                    <a:pt x="164" y="161"/>
                  </a:moveTo>
                  <a:cubicBezTo>
                    <a:pt x="146" y="169"/>
                    <a:pt x="128" y="170"/>
                    <a:pt x="111" y="160"/>
                  </a:cubicBezTo>
                  <a:cubicBezTo>
                    <a:pt x="106" y="157"/>
                    <a:pt x="102" y="153"/>
                    <a:pt x="99" y="149"/>
                  </a:cubicBezTo>
                  <a:cubicBezTo>
                    <a:pt x="95" y="142"/>
                    <a:pt x="89" y="135"/>
                    <a:pt x="89" y="127"/>
                  </a:cubicBezTo>
                  <a:cubicBezTo>
                    <a:pt x="88" y="124"/>
                    <a:pt x="86" y="124"/>
                    <a:pt x="84" y="126"/>
                  </a:cubicBezTo>
                  <a:cubicBezTo>
                    <a:pt x="71" y="140"/>
                    <a:pt x="54" y="141"/>
                    <a:pt x="37" y="133"/>
                  </a:cubicBezTo>
                  <a:cubicBezTo>
                    <a:pt x="26" y="128"/>
                    <a:pt x="18" y="119"/>
                    <a:pt x="14" y="110"/>
                  </a:cubicBezTo>
                  <a:cubicBezTo>
                    <a:pt x="8" y="98"/>
                    <a:pt x="3" y="85"/>
                    <a:pt x="5" y="71"/>
                  </a:cubicBezTo>
                  <a:cubicBezTo>
                    <a:pt x="7" y="55"/>
                    <a:pt x="15" y="42"/>
                    <a:pt x="24" y="30"/>
                  </a:cubicBezTo>
                  <a:cubicBezTo>
                    <a:pt x="25" y="29"/>
                    <a:pt x="26" y="28"/>
                    <a:pt x="25" y="26"/>
                  </a:cubicBezTo>
                  <a:cubicBezTo>
                    <a:pt x="23" y="20"/>
                    <a:pt x="17" y="16"/>
                    <a:pt x="17" y="9"/>
                  </a:cubicBezTo>
                  <a:cubicBezTo>
                    <a:pt x="17" y="8"/>
                    <a:pt x="11" y="6"/>
                    <a:pt x="7" y="8"/>
                  </a:cubicBezTo>
                  <a:cubicBezTo>
                    <a:pt x="5" y="9"/>
                    <a:pt x="2" y="11"/>
                    <a:pt x="0" y="8"/>
                  </a:cubicBezTo>
                  <a:cubicBezTo>
                    <a:pt x="14" y="2"/>
                    <a:pt x="29" y="0"/>
                    <a:pt x="45" y="2"/>
                  </a:cubicBezTo>
                  <a:cubicBezTo>
                    <a:pt x="46" y="3"/>
                    <a:pt x="46" y="3"/>
                    <a:pt x="47" y="3"/>
                  </a:cubicBezTo>
                  <a:cubicBezTo>
                    <a:pt x="52" y="4"/>
                    <a:pt x="51" y="6"/>
                    <a:pt x="49" y="8"/>
                  </a:cubicBezTo>
                  <a:cubicBezTo>
                    <a:pt x="43" y="15"/>
                    <a:pt x="38" y="22"/>
                    <a:pt x="35" y="31"/>
                  </a:cubicBezTo>
                  <a:cubicBezTo>
                    <a:pt x="27" y="49"/>
                    <a:pt x="28" y="66"/>
                    <a:pt x="37" y="84"/>
                  </a:cubicBezTo>
                  <a:cubicBezTo>
                    <a:pt x="42" y="93"/>
                    <a:pt x="48" y="102"/>
                    <a:pt x="56" y="108"/>
                  </a:cubicBezTo>
                  <a:cubicBezTo>
                    <a:pt x="58" y="109"/>
                    <a:pt x="59" y="111"/>
                    <a:pt x="60" y="111"/>
                  </a:cubicBezTo>
                  <a:cubicBezTo>
                    <a:pt x="63" y="113"/>
                    <a:pt x="67" y="114"/>
                    <a:pt x="70" y="114"/>
                  </a:cubicBezTo>
                  <a:cubicBezTo>
                    <a:pt x="75" y="116"/>
                    <a:pt x="81" y="118"/>
                    <a:pt x="86" y="115"/>
                  </a:cubicBezTo>
                  <a:cubicBezTo>
                    <a:pt x="91" y="116"/>
                    <a:pt x="96" y="114"/>
                    <a:pt x="100" y="111"/>
                  </a:cubicBezTo>
                  <a:cubicBezTo>
                    <a:pt x="101" y="110"/>
                    <a:pt x="102" y="110"/>
                    <a:pt x="102" y="109"/>
                  </a:cubicBezTo>
                  <a:cubicBezTo>
                    <a:pt x="103" y="109"/>
                    <a:pt x="104" y="108"/>
                    <a:pt x="104" y="108"/>
                  </a:cubicBezTo>
                  <a:cubicBezTo>
                    <a:pt x="110" y="103"/>
                    <a:pt x="111" y="104"/>
                    <a:pt x="114" y="111"/>
                  </a:cubicBezTo>
                  <a:cubicBezTo>
                    <a:pt x="115" y="114"/>
                    <a:pt x="117" y="118"/>
                    <a:pt x="120" y="120"/>
                  </a:cubicBezTo>
                  <a:cubicBezTo>
                    <a:pt x="120" y="121"/>
                    <a:pt x="120" y="122"/>
                    <a:pt x="121" y="123"/>
                  </a:cubicBezTo>
                  <a:cubicBezTo>
                    <a:pt x="123" y="125"/>
                    <a:pt x="124" y="129"/>
                    <a:pt x="127" y="130"/>
                  </a:cubicBezTo>
                  <a:cubicBezTo>
                    <a:pt x="128" y="131"/>
                    <a:pt x="129" y="132"/>
                    <a:pt x="129" y="133"/>
                  </a:cubicBezTo>
                  <a:cubicBezTo>
                    <a:pt x="133" y="135"/>
                    <a:pt x="136" y="138"/>
                    <a:pt x="139" y="140"/>
                  </a:cubicBezTo>
                  <a:cubicBezTo>
                    <a:pt x="142" y="142"/>
                    <a:pt x="144" y="143"/>
                    <a:pt x="147" y="145"/>
                  </a:cubicBezTo>
                  <a:cubicBezTo>
                    <a:pt x="155" y="148"/>
                    <a:pt x="161" y="153"/>
                    <a:pt x="164" y="161"/>
                  </a:cubicBezTo>
                  <a:close/>
                </a:path>
              </a:pathLst>
            </a:custGeom>
            <a:solidFill>
              <a:srgbClr val="0B6E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46" name="Freeform 57">
              <a:extLst>
                <a:ext uri="{FF2B5EF4-FFF2-40B4-BE49-F238E27FC236}">
                  <a16:creationId xmlns:a16="http://schemas.microsoft.com/office/drawing/2014/main" id="{C1042137-A178-4583-B8CF-E6CF4FD4A23F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4" y="2793"/>
              <a:ext cx="178" cy="273"/>
            </a:xfrm>
            <a:custGeom>
              <a:avLst/>
              <a:gdLst>
                <a:gd name="T0" fmla="*/ 0 w 145"/>
                <a:gd name="T1" fmla="*/ 198 h 223"/>
                <a:gd name="T2" fmla="*/ 12 w 145"/>
                <a:gd name="T3" fmla="*/ 193 h 223"/>
                <a:gd name="T4" fmla="*/ 56 w 145"/>
                <a:gd name="T5" fmla="*/ 146 h 223"/>
                <a:gd name="T6" fmla="*/ 50 w 145"/>
                <a:gd name="T7" fmla="*/ 121 h 223"/>
                <a:gd name="T8" fmla="*/ 50 w 145"/>
                <a:gd name="T9" fmla="*/ 113 h 223"/>
                <a:gd name="T10" fmla="*/ 63 w 145"/>
                <a:gd name="T11" fmla="*/ 100 h 223"/>
                <a:gd name="T12" fmla="*/ 78 w 145"/>
                <a:gd name="T13" fmla="*/ 76 h 223"/>
                <a:gd name="T14" fmla="*/ 80 w 145"/>
                <a:gd name="T15" fmla="*/ 64 h 223"/>
                <a:gd name="T16" fmla="*/ 82 w 145"/>
                <a:gd name="T17" fmla="*/ 44 h 223"/>
                <a:gd name="T18" fmla="*/ 84 w 145"/>
                <a:gd name="T19" fmla="*/ 41 h 223"/>
                <a:gd name="T20" fmla="*/ 99 w 145"/>
                <a:gd name="T21" fmla="*/ 35 h 223"/>
                <a:gd name="T22" fmla="*/ 107 w 145"/>
                <a:gd name="T23" fmla="*/ 31 h 223"/>
                <a:gd name="T24" fmla="*/ 133 w 145"/>
                <a:gd name="T25" fmla="*/ 3 h 223"/>
                <a:gd name="T26" fmla="*/ 136 w 145"/>
                <a:gd name="T27" fmla="*/ 0 h 223"/>
                <a:gd name="T28" fmla="*/ 117 w 145"/>
                <a:gd name="T29" fmla="*/ 28 h 223"/>
                <a:gd name="T30" fmla="*/ 114 w 145"/>
                <a:gd name="T31" fmla="*/ 32 h 223"/>
                <a:gd name="T32" fmla="*/ 120 w 145"/>
                <a:gd name="T33" fmla="*/ 34 h 223"/>
                <a:gd name="T34" fmla="*/ 141 w 145"/>
                <a:gd name="T35" fmla="*/ 7 h 223"/>
                <a:gd name="T36" fmla="*/ 139 w 145"/>
                <a:gd name="T37" fmla="*/ 2 h 223"/>
                <a:gd name="T38" fmla="*/ 142 w 145"/>
                <a:gd name="T39" fmla="*/ 5 h 223"/>
                <a:gd name="T40" fmla="*/ 140 w 145"/>
                <a:gd name="T41" fmla="*/ 27 h 223"/>
                <a:gd name="T42" fmla="*/ 113 w 145"/>
                <a:gd name="T43" fmla="*/ 50 h 223"/>
                <a:gd name="T44" fmla="*/ 109 w 145"/>
                <a:gd name="T45" fmla="*/ 57 h 223"/>
                <a:gd name="T46" fmla="*/ 105 w 145"/>
                <a:gd name="T47" fmla="*/ 72 h 223"/>
                <a:gd name="T48" fmla="*/ 100 w 145"/>
                <a:gd name="T49" fmla="*/ 93 h 223"/>
                <a:gd name="T50" fmla="*/ 94 w 145"/>
                <a:gd name="T51" fmla="*/ 104 h 223"/>
                <a:gd name="T52" fmla="*/ 76 w 145"/>
                <a:gd name="T53" fmla="*/ 120 h 223"/>
                <a:gd name="T54" fmla="*/ 74 w 145"/>
                <a:gd name="T55" fmla="*/ 127 h 223"/>
                <a:gd name="T56" fmla="*/ 81 w 145"/>
                <a:gd name="T57" fmla="*/ 155 h 223"/>
                <a:gd name="T58" fmla="*/ 80 w 145"/>
                <a:gd name="T59" fmla="*/ 169 h 223"/>
                <a:gd name="T60" fmla="*/ 82 w 145"/>
                <a:gd name="T61" fmla="*/ 163 h 223"/>
                <a:gd name="T62" fmla="*/ 87 w 145"/>
                <a:gd name="T63" fmla="*/ 161 h 223"/>
                <a:gd name="T64" fmla="*/ 70 w 145"/>
                <a:gd name="T65" fmla="*/ 196 h 223"/>
                <a:gd name="T66" fmla="*/ 2 w 145"/>
                <a:gd name="T67" fmla="*/ 201 h 223"/>
                <a:gd name="T68" fmla="*/ 0 w 145"/>
                <a:gd name="T69" fmla="*/ 198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5" h="223">
                  <a:moveTo>
                    <a:pt x="0" y="198"/>
                  </a:moveTo>
                  <a:cubicBezTo>
                    <a:pt x="2" y="192"/>
                    <a:pt x="8" y="193"/>
                    <a:pt x="12" y="193"/>
                  </a:cubicBezTo>
                  <a:cubicBezTo>
                    <a:pt x="39" y="193"/>
                    <a:pt x="56" y="169"/>
                    <a:pt x="56" y="146"/>
                  </a:cubicBezTo>
                  <a:cubicBezTo>
                    <a:pt x="56" y="137"/>
                    <a:pt x="55" y="129"/>
                    <a:pt x="50" y="121"/>
                  </a:cubicBezTo>
                  <a:cubicBezTo>
                    <a:pt x="49" y="118"/>
                    <a:pt x="48" y="115"/>
                    <a:pt x="50" y="113"/>
                  </a:cubicBezTo>
                  <a:cubicBezTo>
                    <a:pt x="54" y="108"/>
                    <a:pt x="58" y="103"/>
                    <a:pt x="63" y="100"/>
                  </a:cubicBezTo>
                  <a:cubicBezTo>
                    <a:pt x="72" y="94"/>
                    <a:pt x="75" y="85"/>
                    <a:pt x="78" y="76"/>
                  </a:cubicBezTo>
                  <a:cubicBezTo>
                    <a:pt x="79" y="72"/>
                    <a:pt x="80" y="68"/>
                    <a:pt x="80" y="64"/>
                  </a:cubicBezTo>
                  <a:cubicBezTo>
                    <a:pt x="82" y="57"/>
                    <a:pt x="84" y="51"/>
                    <a:pt x="82" y="44"/>
                  </a:cubicBezTo>
                  <a:cubicBezTo>
                    <a:pt x="82" y="43"/>
                    <a:pt x="83" y="42"/>
                    <a:pt x="84" y="41"/>
                  </a:cubicBezTo>
                  <a:cubicBezTo>
                    <a:pt x="89" y="39"/>
                    <a:pt x="93" y="35"/>
                    <a:pt x="99" y="35"/>
                  </a:cubicBezTo>
                  <a:cubicBezTo>
                    <a:pt x="103" y="36"/>
                    <a:pt x="104" y="33"/>
                    <a:pt x="107" y="31"/>
                  </a:cubicBezTo>
                  <a:cubicBezTo>
                    <a:pt x="118" y="24"/>
                    <a:pt x="127" y="15"/>
                    <a:pt x="133" y="3"/>
                  </a:cubicBezTo>
                  <a:cubicBezTo>
                    <a:pt x="133" y="2"/>
                    <a:pt x="133" y="0"/>
                    <a:pt x="136" y="0"/>
                  </a:cubicBezTo>
                  <a:cubicBezTo>
                    <a:pt x="132" y="11"/>
                    <a:pt x="125" y="20"/>
                    <a:pt x="117" y="28"/>
                  </a:cubicBezTo>
                  <a:cubicBezTo>
                    <a:pt x="116" y="29"/>
                    <a:pt x="113" y="30"/>
                    <a:pt x="114" y="32"/>
                  </a:cubicBezTo>
                  <a:cubicBezTo>
                    <a:pt x="116" y="35"/>
                    <a:pt x="118" y="34"/>
                    <a:pt x="120" y="34"/>
                  </a:cubicBezTo>
                  <a:cubicBezTo>
                    <a:pt x="131" y="31"/>
                    <a:pt x="142" y="18"/>
                    <a:pt x="141" y="7"/>
                  </a:cubicBezTo>
                  <a:cubicBezTo>
                    <a:pt x="141" y="5"/>
                    <a:pt x="138" y="4"/>
                    <a:pt x="139" y="2"/>
                  </a:cubicBezTo>
                  <a:cubicBezTo>
                    <a:pt x="141" y="2"/>
                    <a:pt x="142" y="3"/>
                    <a:pt x="142" y="5"/>
                  </a:cubicBezTo>
                  <a:cubicBezTo>
                    <a:pt x="144" y="12"/>
                    <a:pt x="145" y="21"/>
                    <a:pt x="140" y="27"/>
                  </a:cubicBezTo>
                  <a:cubicBezTo>
                    <a:pt x="133" y="37"/>
                    <a:pt x="126" y="47"/>
                    <a:pt x="113" y="50"/>
                  </a:cubicBezTo>
                  <a:cubicBezTo>
                    <a:pt x="110" y="51"/>
                    <a:pt x="109" y="54"/>
                    <a:pt x="109" y="57"/>
                  </a:cubicBezTo>
                  <a:cubicBezTo>
                    <a:pt x="110" y="63"/>
                    <a:pt x="108" y="67"/>
                    <a:pt x="105" y="72"/>
                  </a:cubicBezTo>
                  <a:cubicBezTo>
                    <a:pt x="102" y="79"/>
                    <a:pt x="101" y="86"/>
                    <a:pt x="100" y="93"/>
                  </a:cubicBezTo>
                  <a:cubicBezTo>
                    <a:pt x="98" y="97"/>
                    <a:pt x="97" y="101"/>
                    <a:pt x="94" y="104"/>
                  </a:cubicBezTo>
                  <a:cubicBezTo>
                    <a:pt x="88" y="109"/>
                    <a:pt x="83" y="116"/>
                    <a:pt x="76" y="120"/>
                  </a:cubicBezTo>
                  <a:cubicBezTo>
                    <a:pt x="73" y="121"/>
                    <a:pt x="72" y="125"/>
                    <a:pt x="74" y="127"/>
                  </a:cubicBezTo>
                  <a:cubicBezTo>
                    <a:pt x="79" y="136"/>
                    <a:pt x="79" y="146"/>
                    <a:pt x="81" y="155"/>
                  </a:cubicBezTo>
                  <a:cubicBezTo>
                    <a:pt x="81" y="160"/>
                    <a:pt x="78" y="164"/>
                    <a:pt x="80" y="169"/>
                  </a:cubicBezTo>
                  <a:cubicBezTo>
                    <a:pt x="82" y="167"/>
                    <a:pt x="82" y="166"/>
                    <a:pt x="82" y="163"/>
                  </a:cubicBezTo>
                  <a:cubicBezTo>
                    <a:pt x="82" y="160"/>
                    <a:pt x="84" y="158"/>
                    <a:pt x="87" y="161"/>
                  </a:cubicBezTo>
                  <a:cubicBezTo>
                    <a:pt x="83" y="173"/>
                    <a:pt x="78" y="185"/>
                    <a:pt x="70" y="196"/>
                  </a:cubicBezTo>
                  <a:cubicBezTo>
                    <a:pt x="53" y="220"/>
                    <a:pt x="24" y="223"/>
                    <a:pt x="2" y="201"/>
                  </a:cubicBezTo>
                  <a:cubicBezTo>
                    <a:pt x="1" y="200"/>
                    <a:pt x="1" y="199"/>
                    <a:pt x="0" y="198"/>
                  </a:cubicBezTo>
                  <a:close/>
                </a:path>
              </a:pathLst>
            </a:custGeom>
            <a:solidFill>
              <a:srgbClr val="0A64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47" name="Freeform 58">
              <a:extLst>
                <a:ext uri="{FF2B5EF4-FFF2-40B4-BE49-F238E27FC236}">
                  <a16:creationId xmlns:a16="http://schemas.microsoft.com/office/drawing/2014/main" id="{CC9CF9FF-6D0C-49A3-A725-FCD394B1FC99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4" y="2922"/>
              <a:ext cx="262" cy="169"/>
            </a:xfrm>
            <a:custGeom>
              <a:avLst/>
              <a:gdLst>
                <a:gd name="T0" fmla="*/ 2 w 213"/>
                <a:gd name="T1" fmla="*/ 57 h 138"/>
                <a:gd name="T2" fmla="*/ 2 w 213"/>
                <a:gd name="T3" fmla="*/ 61 h 138"/>
                <a:gd name="T4" fmla="*/ 2 w 213"/>
                <a:gd name="T5" fmla="*/ 49 h 138"/>
                <a:gd name="T6" fmla="*/ 6 w 213"/>
                <a:gd name="T7" fmla="*/ 37 h 138"/>
                <a:gd name="T8" fmla="*/ 9 w 213"/>
                <a:gd name="T9" fmla="*/ 27 h 138"/>
                <a:gd name="T10" fmla="*/ 25 w 213"/>
                <a:gd name="T11" fmla="*/ 0 h 138"/>
                <a:gd name="T12" fmla="*/ 10 w 213"/>
                <a:gd name="T13" fmla="*/ 34 h 138"/>
                <a:gd name="T14" fmla="*/ 9 w 213"/>
                <a:gd name="T15" fmla="*/ 40 h 138"/>
                <a:gd name="T16" fmla="*/ 8 w 213"/>
                <a:gd name="T17" fmla="*/ 69 h 138"/>
                <a:gd name="T18" fmla="*/ 12 w 213"/>
                <a:gd name="T19" fmla="*/ 82 h 138"/>
                <a:gd name="T20" fmla="*/ 15 w 213"/>
                <a:gd name="T21" fmla="*/ 83 h 138"/>
                <a:gd name="T22" fmla="*/ 15 w 213"/>
                <a:gd name="T23" fmla="*/ 79 h 138"/>
                <a:gd name="T24" fmla="*/ 11 w 213"/>
                <a:gd name="T25" fmla="*/ 75 h 138"/>
                <a:gd name="T26" fmla="*/ 10 w 213"/>
                <a:gd name="T27" fmla="*/ 71 h 138"/>
                <a:gd name="T28" fmla="*/ 14 w 213"/>
                <a:gd name="T29" fmla="*/ 70 h 138"/>
                <a:gd name="T30" fmla="*/ 27 w 213"/>
                <a:gd name="T31" fmla="*/ 76 h 138"/>
                <a:gd name="T32" fmla="*/ 58 w 213"/>
                <a:gd name="T33" fmla="*/ 78 h 138"/>
                <a:gd name="T34" fmla="*/ 65 w 213"/>
                <a:gd name="T35" fmla="*/ 81 h 138"/>
                <a:gd name="T36" fmla="*/ 97 w 213"/>
                <a:gd name="T37" fmla="*/ 105 h 138"/>
                <a:gd name="T38" fmla="*/ 134 w 213"/>
                <a:gd name="T39" fmla="*/ 96 h 138"/>
                <a:gd name="T40" fmla="*/ 143 w 213"/>
                <a:gd name="T41" fmla="*/ 97 h 138"/>
                <a:gd name="T42" fmla="*/ 185 w 213"/>
                <a:gd name="T43" fmla="*/ 93 h 138"/>
                <a:gd name="T44" fmla="*/ 185 w 213"/>
                <a:gd name="T45" fmla="*/ 74 h 138"/>
                <a:gd name="T46" fmla="*/ 185 w 213"/>
                <a:gd name="T47" fmla="*/ 66 h 138"/>
                <a:gd name="T48" fmla="*/ 189 w 213"/>
                <a:gd name="T49" fmla="*/ 49 h 138"/>
                <a:gd name="T50" fmla="*/ 191 w 213"/>
                <a:gd name="T51" fmla="*/ 44 h 138"/>
                <a:gd name="T52" fmla="*/ 196 w 213"/>
                <a:gd name="T53" fmla="*/ 49 h 138"/>
                <a:gd name="T54" fmla="*/ 195 w 213"/>
                <a:gd name="T55" fmla="*/ 66 h 138"/>
                <a:gd name="T56" fmla="*/ 199 w 213"/>
                <a:gd name="T57" fmla="*/ 109 h 138"/>
                <a:gd name="T58" fmla="*/ 206 w 213"/>
                <a:gd name="T59" fmla="*/ 116 h 138"/>
                <a:gd name="T60" fmla="*/ 211 w 213"/>
                <a:gd name="T61" fmla="*/ 122 h 138"/>
                <a:gd name="T62" fmla="*/ 207 w 213"/>
                <a:gd name="T63" fmla="*/ 119 h 138"/>
                <a:gd name="T64" fmla="*/ 202 w 213"/>
                <a:gd name="T65" fmla="*/ 119 h 138"/>
                <a:gd name="T66" fmla="*/ 173 w 213"/>
                <a:gd name="T67" fmla="*/ 122 h 138"/>
                <a:gd name="T68" fmla="*/ 157 w 213"/>
                <a:gd name="T69" fmla="*/ 115 h 138"/>
                <a:gd name="T70" fmla="*/ 148 w 213"/>
                <a:gd name="T71" fmla="*/ 117 h 138"/>
                <a:gd name="T72" fmla="*/ 108 w 213"/>
                <a:gd name="T73" fmla="*/ 138 h 138"/>
                <a:gd name="T74" fmla="*/ 65 w 213"/>
                <a:gd name="T75" fmla="*/ 112 h 138"/>
                <a:gd name="T76" fmla="*/ 58 w 213"/>
                <a:gd name="T77" fmla="*/ 109 h 138"/>
                <a:gd name="T78" fmla="*/ 11 w 213"/>
                <a:gd name="T79" fmla="*/ 96 h 138"/>
                <a:gd name="T80" fmla="*/ 2 w 213"/>
                <a:gd name="T81" fmla="*/ 5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13" h="138">
                  <a:moveTo>
                    <a:pt x="2" y="57"/>
                  </a:moveTo>
                  <a:cubicBezTo>
                    <a:pt x="2" y="58"/>
                    <a:pt x="2" y="59"/>
                    <a:pt x="2" y="61"/>
                  </a:cubicBezTo>
                  <a:cubicBezTo>
                    <a:pt x="2" y="57"/>
                    <a:pt x="4" y="53"/>
                    <a:pt x="2" y="49"/>
                  </a:cubicBezTo>
                  <a:cubicBezTo>
                    <a:pt x="0" y="45"/>
                    <a:pt x="6" y="41"/>
                    <a:pt x="6" y="37"/>
                  </a:cubicBezTo>
                  <a:cubicBezTo>
                    <a:pt x="7" y="34"/>
                    <a:pt x="8" y="30"/>
                    <a:pt x="9" y="27"/>
                  </a:cubicBezTo>
                  <a:cubicBezTo>
                    <a:pt x="13" y="17"/>
                    <a:pt x="17" y="7"/>
                    <a:pt x="25" y="0"/>
                  </a:cubicBezTo>
                  <a:cubicBezTo>
                    <a:pt x="19" y="11"/>
                    <a:pt x="14" y="22"/>
                    <a:pt x="10" y="34"/>
                  </a:cubicBezTo>
                  <a:cubicBezTo>
                    <a:pt x="10" y="36"/>
                    <a:pt x="9" y="38"/>
                    <a:pt x="9" y="40"/>
                  </a:cubicBezTo>
                  <a:cubicBezTo>
                    <a:pt x="9" y="50"/>
                    <a:pt x="9" y="59"/>
                    <a:pt x="8" y="69"/>
                  </a:cubicBezTo>
                  <a:cubicBezTo>
                    <a:pt x="7" y="74"/>
                    <a:pt x="8" y="79"/>
                    <a:pt x="12" y="82"/>
                  </a:cubicBezTo>
                  <a:cubicBezTo>
                    <a:pt x="13" y="83"/>
                    <a:pt x="14" y="84"/>
                    <a:pt x="15" y="83"/>
                  </a:cubicBezTo>
                  <a:cubicBezTo>
                    <a:pt x="17" y="82"/>
                    <a:pt x="16" y="80"/>
                    <a:pt x="15" y="79"/>
                  </a:cubicBezTo>
                  <a:cubicBezTo>
                    <a:pt x="14" y="77"/>
                    <a:pt x="12" y="77"/>
                    <a:pt x="11" y="75"/>
                  </a:cubicBezTo>
                  <a:cubicBezTo>
                    <a:pt x="10" y="74"/>
                    <a:pt x="9" y="73"/>
                    <a:pt x="10" y="71"/>
                  </a:cubicBezTo>
                  <a:cubicBezTo>
                    <a:pt x="11" y="70"/>
                    <a:pt x="12" y="69"/>
                    <a:pt x="14" y="70"/>
                  </a:cubicBezTo>
                  <a:cubicBezTo>
                    <a:pt x="18" y="72"/>
                    <a:pt x="23" y="73"/>
                    <a:pt x="27" y="76"/>
                  </a:cubicBezTo>
                  <a:cubicBezTo>
                    <a:pt x="37" y="83"/>
                    <a:pt x="47" y="83"/>
                    <a:pt x="58" y="78"/>
                  </a:cubicBezTo>
                  <a:cubicBezTo>
                    <a:pt x="61" y="77"/>
                    <a:pt x="63" y="77"/>
                    <a:pt x="65" y="81"/>
                  </a:cubicBezTo>
                  <a:cubicBezTo>
                    <a:pt x="71" y="95"/>
                    <a:pt x="83" y="101"/>
                    <a:pt x="97" y="105"/>
                  </a:cubicBezTo>
                  <a:cubicBezTo>
                    <a:pt x="111" y="109"/>
                    <a:pt x="123" y="104"/>
                    <a:pt x="134" y="96"/>
                  </a:cubicBezTo>
                  <a:cubicBezTo>
                    <a:pt x="138" y="93"/>
                    <a:pt x="141" y="93"/>
                    <a:pt x="143" y="97"/>
                  </a:cubicBezTo>
                  <a:cubicBezTo>
                    <a:pt x="152" y="112"/>
                    <a:pt x="179" y="110"/>
                    <a:pt x="185" y="93"/>
                  </a:cubicBezTo>
                  <a:cubicBezTo>
                    <a:pt x="188" y="87"/>
                    <a:pt x="187" y="80"/>
                    <a:pt x="185" y="74"/>
                  </a:cubicBezTo>
                  <a:cubicBezTo>
                    <a:pt x="184" y="71"/>
                    <a:pt x="184" y="69"/>
                    <a:pt x="185" y="66"/>
                  </a:cubicBezTo>
                  <a:cubicBezTo>
                    <a:pt x="188" y="61"/>
                    <a:pt x="188" y="55"/>
                    <a:pt x="189" y="49"/>
                  </a:cubicBezTo>
                  <a:cubicBezTo>
                    <a:pt x="189" y="47"/>
                    <a:pt x="189" y="44"/>
                    <a:pt x="191" y="44"/>
                  </a:cubicBezTo>
                  <a:cubicBezTo>
                    <a:pt x="194" y="44"/>
                    <a:pt x="196" y="46"/>
                    <a:pt x="196" y="49"/>
                  </a:cubicBezTo>
                  <a:cubicBezTo>
                    <a:pt x="197" y="55"/>
                    <a:pt x="195" y="60"/>
                    <a:pt x="195" y="66"/>
                  </a:cubicBezTo>
                  <a:cubicBezTo>
                    <a:pt x="193" y="81"/>
                    <a:pt x="193" y="95"/>
                    <a:pt x="199" y="109"/>
                  </a:cubicBezTo>
                  <a:cubicBezTo>
                    <a:pt x="201" y="113"/>
                    <a:pt x="203" y="114"/>
                    <a:pt x="206" y="116"/>
                  </a:cubicBezTo>
                  <a:cubicBezTo>
                    <a:pt x="209" y="117"/>
                    <a:pt x="213" y="118"/>
                    <a:pt x="211" y="122"/>
                  </a:cubicBezTo>
                  <a:cubicBezTo>
                    <a:pt x="209" y="122"/>
                    <a:pt x="208" y="120"/>
                    <a:pt x="207" y="119"/>
                  </a:cubicBezTo>
                  <a:cubicBezTo>
                    <a:pt x="205" y="118"/>
                    <a:pt x="204" y="117"/>
                    <a:pt x="202" y="119"/>
                  </a:cubicBezTo>
                  <a:cubicBezTo>
                    <a:pt x="193" y="127"/>
                    <a:pt x="183" y="126"/>
                    <a:pt x="173" y="122"/>
                  </a:cubicBezTo>
                  <a:cubicBezTo>
                    <a:pt x="168" y="119"/>
                    <a:pt x="162" y="117"/>
                    <a:pt x="157" y="115"/>
                  </a:cubicBezTo>
                  <a:cubicBezTo>
                    <a:pt x="153" y="113"/>
                    <a:pt x="151" y="114"/>
                    <a:pt x="148" y="117"/>
                  </a:cubicBezTo>
                  <a:cubicBezTo>
                    <a:pt x="138" y="130"/>
                    <a:pt x="125" y="138"/>
                    <a:pt x="108" y="138"/>
                  </a:cubicBezTo>
                  <a:cubicBezTo>
                    <a:pt x="89" y="137"/>
                    <a:pt x="75" y="127"/>
                    <a:pt x="65" y="112"/>
                  </a:cubicBezTo>
                  <a:cubicBezTo>
                    <a:pt x="63" y="108"/>
                    <a:pt x="62" y="107"/>
                    <a:pt x="58" y="109"/>
                  </a:cubicBezTo>
                  <a:cubicBezTo>
                    <a:pt x="38" y="121"/>
                    <a:pt x="21" y="112"/>
                    <a:pt x="11" y="96"/>
                  </a:cubicBezTo>
                  <a:cubicBezTo>
                    <a:pt x="4" y="84"/>
                    <a:pt x="0" y="71"/>
                    <a:pt x="2" y="57"/>
                  </a:cubicBezTo>
                  <a:close/>
                </a:path>
              </a:pathLst>
            </a:custGeom>
            <a:solidFill>
              <a:srgbClr val="0D7C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48" name="Freeform 59">
              <a:extLst>
                <a:ext uri="{FF2B5EF4-FFF2-40B4-BE49-F238E27FC236}">
                  <a16:creationId xmlns:a16="http://schemas.microsoft.com/office/drawing/2014/main" id="{152FBCA2-E657-456D-B94B-0B9A8A7EECE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9" y="3570"/>
              <a:ext cx="238" cy="150"/>
            </a:xfrm>
            <a:custGeom>
              <a:avLst/>
              <a:gdLst>
                <a:gd name="T0" fmla="*/ 194 w 194"/>
                <a:gd name="T1" fmla="*/ 24 h 123"/>
                <a:gd name="T2" fmla="*/ 193 w 194"/>
                <a:gd name="T3" fmla="*/ 25 h 123"/>
                <a:gd name="T4" fmla="*/ 181 w 194"/>
                <a:gd name="T5" fmla="*/ 26 h 123"/>
                <a:gd name="T6" fmla="*/ 165 w 194"/>
                <a:gd name="T7" fmla="*/ 33 h 123"/>
                <a:gd name="T8" fmla="*/ 160 w 194"/>
                <a:gd name="T9" fmla="*/ 43 h 123"/>
                <a:gd name="T10" fmla="*/ 150 w 194"/>
                <a:gd name="T11" fmla="*/ 90 h 123"/>
                <a:gd name="T12" fmla="*/ 111 w 194"/>
                <a:gd name="T13" fmla="*/ 106 h 123"/>
                <a:gd name="T14" fmla="*/ 89 w 194"/>
                <a:gd name="T15" fmla="*/ 101 h 123"/>
                <a:gd name="T16" fmla="*/ 79 w 194"/>
                <a:gd name="T17" fmla="*/ 104 h 123"/>
                <a:gd name="T18" fmla="*/ 41 w 194"/>
                <a:gd name="T19" fmla="*/ 122 h 123"/>
                <a:gd name="T20" fmla="*/ 26 w 194"/>
                <a:gd name="T21" fmla="*/ 118 h 123"/>
                <a:gd name="T22" fmla="*/ 12 w 194"/>
                <a:gd name="T23" fmla="*/ 109 h 123"/>
                <a:gd name="T24" fmla="*/ 2 w 194"/>
                <a:gd name="T25" fmla="*/ 94 h 123"/>
                <a:gd name="T26" fmla="*/ 2 w 194"/>
                <a:gd name="T27" fmla="*/ 91 h 123"/>
                <a:gd name="T28" fmla="*/ 7 w 194"/>
                <a:gd name="T29" fmla="*/ 92 h 123"/>
                <a:gd name="T30" fmla="*/ 25 w 194"/>
                <a:gd name="T31" fmla="*/ 97 h 123"/>
                <a:gd name="T32" fmla="*/ 29 w 194"/>
                <a:gd name="T33" fmla="*/ 97 h 123"/>
                <a:gd name="T34" fmla="*/ 63 w 194"/>
                <a:gd name="T35" fmla="*/ 80 h 123"/>
                <a:gd name="T36" fmla="*/ 67 w 194"/>
                <a:gd name="T37" fmla="*/ 77 h 123"/>
                <a:gd name="T38" fmla="*/ 67 w 194"/>
                <a:gd name="T39" fmla="*/ 75 h 123"/>
                <a:gd name="T40" fmla="*/ 73 w 194"/>
                <a:gd name="T41" fmla="*/ 73 h 123"/>
                <a:gd name="T42" fmla="*/ 81 w 194"/>
                <a:gd name="T43" fmla="*/ 77 h 123"/>
                <a:gd name="T44" fmla="*/ 100 w 194"/>
                <a:gd name="T45" fmla="*/ 81 h 123"/>
                <a:gd name="T46" fmla="*/ 147 w 194"/>
                <a:gd name="T47" fmla="*/ 42 h 123"/>
                <a:gd name="T48" fmla="*/ 146 w 194"/>
                <a:gd name="T49" fmla="*/ 18 h 123"/>
                <a:gd name="T50" fmla="*/ 152 w 194"/>
                <a:gd name="T51" fmla="*/ 7 h 123"/>
                <a:gd name="T52" fmla="*/ 171 w 194"/>
                <a:gd name="T53" fmla="*/ 0 h 123"/>
                <a:gd name="T54" fmla="*/ 194 w 194"/>
                <a:gd name="T55" fmla="*/ 24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94" h="123">
                  <a:moveTo>
                    <a:pt x="194" y="24"/>
                  </a:moveTo>
                  <a:cubicBezTo>
                    <a:pt x="194" y="24"/>
                    <a:pt x="193" y="25"/>
                    <a:pt x="193" y="25"/>
                  </a:cubicBezTo>
                  <a:cubicBezTo>
                    <a:pt x="189" y="20"/>
                    <a:pt x="185" y="24"/>
                    <a:pt x="181" y="26"/>
                  </a:cubicBezTo>
                  <a:cubicBezTo>
                    <a:pt x="176" y="29"/>
                    <a:pt x="171" y="31"/>
                    <a:pt x="165" y="33"/>
                  </a:cubicBezTo>
                  <a:cubicBezTo>
                    <a:pt x="161" y="35"/>
                    <a:pt x="159" y="38"/>
                    <a:pt x="160" y="43"/>
                  </a:cubicBezTo>
                  <a:cubicBezTo>
                    <a:pt x="164" y="61"/>
                    <a:pt x="162" y="76"/>
                    <a:pt x="150" y="90"/>
                  </a:cubicBezTo>
                  <a:cubicBezTo>
                    <a:pt x="139" y="103"/>
                    <a:pt x="126" y="106"/>
                    <a:pt x="111" y="106"/>
                  </a:cubicBezTo>
                  <a:cubicBezTo>
                    <a:pt x="104" y="106"/>
                    <a:pt x="96" y="104"/>
                    <a:pt x="89" y="101"/>
                  </a:cubicBezTo>
                  <a:cubicBezTo>
                    <a:pt x="84" y="99"/>
                    <a:pt x="81" y="101"/>
                    <a:pt x="79" y="104"/>
                  </a:cubicBezTo>
                  <a:cubicBezTo>
                    <a:pt x="70" y="117"/>
                    <a:pt x="56" y="122"/>
                    <a:pt x="41" y="122"/>
                  </a:cubicBezTo>
                  <a:cubicBezTo>
                    <a:pt x="36" y="123"/>
                    <a:pt x="31" y="121"/>
                    <a:pt x="26" y="118"/>
                  </a:cubicBezTo>
                  <a:cubicBezTo>
                    <a:pt x="21" y="116"/>
                    <a:pt x="16" y="113"/>
                    <a:pt x="12" y="109"/>
                  </a:cubicBezTo>
                  <a:cubicBezTo>
                    <a:pt x="8" y="104"/>
                    <a:pt x="7" y="98"/>
                    <a:pt x="2" y="94"/>
                  </a:cubicBezTo>
                  <a:cubicBezTo>
                    <a:pt x="1" y="94"/>
                    <a:pt x="0" y="92"/>
                    <a:pt x="2" y="91"/>
                  </a:cubicBezTo>
                  <a:cubicBezTo>
                    <a:pt x="4" y="90"/>
                    <a:pt x="6" y="90"/>
                    <a:pt x="7" y="92"/>
                  </a:cubicBezTo>
                  <a:cubicBezTo>
                    <a:pt x="13" y="95"/>
                    <a:pt x="19" y="97"/>
                    <a:pt x="25" y="97"/>
                  </a:cubicBezTo>
                  <a:cubicBezTo>
                    <a:pt x="27" y="97"/>
                    <a:pt x="28" y="97"/>
                    <a:pt x="29" y="97"/>
                  </a:cubicBezTo>
                  <a:cubicBezTo>
                    <a:pt x="42" y="94"/>
                    <a:pt x="54" y="91"/>
                    <a:pt x="63" y="80"/>
                  </a:cubicBezTo>
                  <a:cubicBezTo>
                    <a:pt x="64" y="79"/>
                    <a:pt x="66" y="78"/>
                    <a:pt x="67" y="77"/>
                  </a:cubicBezTo>
                  <a:cubicBezTo>
                    <a:pt x="67" y="76"/>
                    <a:pt x="67" y="75"/>
                    <a:pt x="67" y="75"/>
                  </a:cubicBezTo>
                  <a:cubicBezTo>
                    <a:pt x="69" y="72"/>
                    <a:pt x="71" y="72"/>
                    <a:pt x="73" y="73"/>
                  </a:cubicBezTo>
                  <a:cubicBezTo>
                    <a:pt x="76" y="74"/>
                    <a:pt x="78" y="76"/>
                    <a:pt x="81" y="77"/>
                  </a:cubicBezTo>
                  <a:cubicBezTo>
                    <a:pt x="87" y="78"/>
                    <a:pt x="93" y="81"/>
                    <a:pt x="100" y="81"/>
                  </a:cubicBezTo>
                  <a:cubicBezTo>
                    <a:pt x="125" y="79"/>
                    <a:pt x="142" y="67"/>
                    <a:pt x="147" y="42"/>
                  </a:cubicBezTo>
                  <a:cubicBezTo>
                    <a:pt x="149" y="33"/>
                    <a:pt x="148" y="26"/>
                    <a:pt x="146" y="18"/>
                  </a:cubicBezTo>
                  <a:cubicBezTo>
                    <a:pt x="145" y="12"/>
                    <a:pt x="146" y="8"/>
                    <a:pt x="152" y="7"/>
                  </a:cubicBezTo>
                  <a:cubicBezTo>
                    <a:pt x="159" y="5"/>
                    <a:pt x="165" y="3"/>
                    <a:pt x="171" y="0"/>
                  </a:cubicBezTo>
                  <a:cubicBezTo>
                    <a:pt x="181" y="6"/>
                    <a:pt x="188" y="14"/>
                    <a:pt x="194" y="24"/>
                  </a:cubicBezTo>
                  <a:close/>
                </a:path>
              </a:pathLst>
            </a:custGeom>
            <a:solidFill>
              <a:srgbClr val="0A6E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49" name="Freeform 60">
              <a:extLst>
                <a:ext uri="{FF2B5EF4-FFF2-40B4-BE49-F238E27FC236}">
                  <a16:creationId xmlns:a16="http://schemas.microsoft.com/office/drawing/2014/main" id="{5D23612E-B6F5-47A6-8D91-2B1E604C894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4" y="2488"/>
              <a:ext cx="73" cy="312"/>
            </a:xfrm>
            <a:custGeom>
              <a:avLst/>
              <a:gdLst>
                <a:gd name="T0" fmla="*/ 26 w 60"/>
                <a:gd name="T1" fmla="*/ 135 h 254"/>
                <a:gd name="T2" fmla="*/ 26 w 60"/>
                <a:gd name="T3" fmla="*/ 133 h 254"/>
                <a:gd name="T4" fmla="*/ 36 w 60"/>
                <a:gd name="T5" fmla="*/ 100 h 254"/>
                <a:gd name="T6" fmla="*/ 36 w 60"/>
                <a:gd name="T7" fmla="*/ 97 h 254"/>
                <a:gd name="T8" fmla="*/ 37 w 60"/>
                <a:gd name="T9" fmla="*/ 62 h 254"/>
                <a:gd name="T10" fmla="*/ 34 w 60"/>
                <a:gd name="T11" fmla="*/ 46 h 254"/>
                <a:gd name="T12" fmla="*/ 26 w 60"/>
                <a:gd name="T13" fmla="*/ 17 h 254"/>
                <a:gd name="T14" fmla="*/ 19 w 60"/>
                <a:gd name="T15" fmla="*/ 3 h 254"/>
                <a:gd name="T16" fmla="*/ 20 w 60"/>
                <a:gd name="T17" fmla="*/ 0 h 254"/>
                <a:gd name="T18" fmla="*/ 42 w 60"/>
                <a:gd name="T19" fmla="*/ 3 h 254"/>
                <a:gd name="T20" fmla="*/ 42 w 60"/>
                <a:gd name="T21" fmla="*/ 3 h 254"/>
                <a:gd name="T22" fmla="*/ 42 w 60"/>
                <a:gd name="T23" fmla="*/ 15 h 254"/>
                <a:gd name="T24" fmla="*/ 46 w 60"/>
                <a:gd name="T25" fmla="*/ 27 h 254"/>
                <a:gd name="T26" fmla="*/ 47 w 60"/>
                <a:gd name="T27" fmla="*/ 30 h 254"/>
                <a:gd name="T28" fmla="*/ 58 w 60"/>
                <a:gd name="T29" fmla="*/ 65 h 254"/>
                <a:gd name="T30" fmla="*/ 59 w 60"/>
                <a:gd name="T31" fmla="*/ 77 h 254"/>
                <a:gd name="T32" fmla="*/ 51 w 60"/>
                <a:gd name="T33" fmla="*/ 138 h 254"/>
                <a:gd name="T34" fmla="*/ 40 w 60"/>
                <a:gd name="T35" fmla="*/ 158 h 254"/>
                <a:gd name="T36" fmla="*/ 28 w 60"/>
                <a:gd name="T37" fmla="*/ 183 h 254"/>
                <a:gd name="T38" fmla="*/ 31 w 60"/>
                <a:gd name="T39" fmla="*/ 200 h 254"/>
                <a:gd name="T40" fmla="*/ 43 w 60"/>
                <a:gd name="T41" fmla="*/ 228 h 254"/>
                <a:gd name="T42" fmla="*/ 40 w 60"/>
                <a:gd name="T43" fmla="*/ 234 h 254"/>
                <a:gd name="T44" fmla="*/ 25 w 60"/>
                <a:gd name="T45" fmla="*/ 253 h 254"/>
                <a:gd name="T46" fmla="*/ 23 w 60"/>
                <a:gd name="T47" fmla="*/ 254 h 254"/>
                <a:gd name="T48" fmla="*/ 21 w 60"/>
                <a:gd name="T49" fmla="*/ 249 h 254"/>
                <a:gd name="T50" fmla="*/ 23 w 60"/>
                <a:gd name="T51" fmla="*/ 240 h 254"/>
                <a:gd name="T52" fmla="*/ 25 w 60"/>
                <a:gd name="T53" fmla="*/ 232 h 254"/>
                <a:gd name="T54" fmla="*/ 25 w 60"/>
                <a:gd name="T55" fmla="*/ 216 h 254"/>
                <a:gd name="T56" fmla="*/ 15 w 60"/>
                <a:gd name="T57" fmla="*/ 193 h 254"/>
                <a:gd name="T58" fmla="*/ 6 w 60"/>
                <a:gd name="T59" fmla="*/ 182 h 254"/>
                <a:gd name="T60" fmla="*/ 3 w 60"/>
                <a:gd name="T61" fmla="*/ 171 h 254"/>
                <a:gd name="T62" fmla="*/ 22 w 60"/>
                <a:gd name="T63" fmla="*/ 141 h 254"/>
                <a:gd name="T64" fmla="*/ 26 w 60"/>
                <a:gd name="T65" fmla="*/ 135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0" h="254">
                  <a:moveTo>
                    <a:pt x="26" y="135"/>
                  </a:moveTo>
                  <a:cubicBezTo>
                    <a:pt x="26" y="135"/>
                    <a:pt x="26" y="134"/>
                    <a:pt x="26" y="133"/>
                  </a:cubicBezTo>
                  <a:cubicBezTo>
                    <a:pt x="31" y="123"/>
                    <a:pt x="34" y="111"/>
                    <a:pt x="36" y="100"/>
                  </a:cubicBezTo>
                  <a:cubicBezTo>
                    <a:pt x="36" y="99"/>
                    <a:pt x="36" y="98"/>
                    <a:pt x="36" y="97"/>
                  </a:cubicBezTo>
                  <a:cubicBezTo>
                    <a:pt x="38" y="86"/>
                    <a:pt x="37" y="74"/>
                    <a:pt x="37" y="62"/>
                  </a:cubicBezTo>
                  <a:cubicBezTo>
                    <a:pt x="37" y="56"/>
                    <a:pt x="35" y="51"/>
                    <a:pt x="34" y="46"/>
                  </a:cubicBezTo>
                  <a:cubicBezTo>
                    <a:pt x="33" y="36"/>
                    <a:pt x="31" y="26"/>
                    <a:pt x="26" y="17"/>
                  </a:cubicBezTo>
                  <a:cubicBezTo>
                    <a:pt x="25" y="12"/>
                    <a:pt x="22" y="7"/>
                    <a:pt x="19" y="3"/>
                  </a:cubicBezTo>
                  <a:cubicBezTo>
                    <a:pt x="17" y="1"/>
                    <a:pt x="18" y="0"/>
                    <a:pt x="20" y="0"/>
                  </a:cubicBezTo>
                  <a:cubicBezTo>
                    <a:pt x="27" y="2"/>
                    <a:pt x="35" y="2"/>
                    <a:pt x="42" y="3"/>
                  </a:cubicBezTo>
                  <a:cubicBezTo>
                    <a:pt x="42" y="3"/>
                    <a:pt x="42" y="3"/>
                    <a:pt x="42" y="3"/>
                  </a:cubicBezTo>
                  <a:cubicBezTo>
                    <a:pt x="41" y="5"/>
                    <a:pt x="41" y="11"/>
                    <a:pt x="42" y="15"/>
                  </a:cubicBezTo>
                  <a:cubicBezTo>
                    <a:pt x="43" y="19"/>
                    <a:pt x="45" y="23"/>
                    <a:pt x="46" y="27"/>
                  </a:cubicBezTo>
                  <a:cubicBezTo>
                    <a:pt x="46" y="28"/>
                    <a:pt x="47" y="29"/>
                    <a:pt x="47" y="30"/>
                  </a:cubicBezTo>
                  <a:cubicBezTo>
                    <a:pt x="58" y="40"/>
                    <a:pt x="56" y="53"/>
                    <a:pt x="58" y="65"/>
                  </a:cubicBezTo>
                  <a:cubicBezTo>
                    <a:pt x="58" y="69"/>
                    <a:pt x="59" y="73"/>
                    <a:pt x="59" y="77"/>
                  </a:cubicBezTo>
                  <a:cubicBezTo>
                    <a:pt x="60" y="98"/>
                    <a:pt x="56" y="118"/>
                    <a:pt x="51" y="138"/>
                  </a:cubicBezTo>
                  <a:cubicBezTo>
                    <a:pt x="48" y="146"/>
                    <a:pt x="43" y="151"/>
                    <a:pt x="40" y="158"/>
                  </a:cubicBezTo>
                  <a:cubicBezTo>
                    <a:pt x="37" y="166"/>
                    <a:pt x="34" y="175"/>
                    <a:pt x="28" y="183"/>
                  </a:cubicBezTo>
                  <a:cubicBezTo>
                    <a:pt x="21" y="191"/>
                    <a:pt x="23" y="193"/>
                    <a:pt x="31" y="200"/>
                  </a:cubicBezTo>
                  <a:cubicBezTo>
                    <a:pt x="39" y="207"/>
                    <a:pt x="42" y="217"/>
                    <a:pt x="43" y="228"/>
                  </a:cubicBezTo>
                  <a:cubicBezTo>
                    <a:pt x="43" y="230"/>
                    <a:pt x="42" y="232"/>
                    <a:pt x="40" y="234"/>
                  </a:cubicBezTo>
                  <a:cubicBezTo>
                    <a:pt x="34" y="239"/>
                    <a:pt x="28" y="245"/>
                    <a:pt x="25" y="253"/>
                  </a:cubicBezTo>
                  <a:cubicBezTo>
                    <a:pt x="25" y="254"/>
                    <a:pt x="24" y="254"/>
                    <a:pt x="23" y="254"/>
                  </a:cubicBezTo>
                  <a:cubicBezTo>
                    <a:pt x="21" y="253"/>
                    <a:pt x="21" y="251"/>
                    <a:pt x="21" y="249"/>
                  </a:cubicBezTo>
                  <a:cubicBezTo>
                    <a:pt x="19" y="245"/>
                    <a:pt x="22" y="243"/>
                    <a:pt x="23" y="240"/>
                  </a:cubicBezTo>
                  <a:cubicBezTo>
                    <a:pt x="23" y="237"/>
                    <a:pt x="24" y="235"/>
                    <a:pt x="25" y="232"/>
                  </a:cubicBezTo>
                  <a:cubicBezTo>
                    <a:pt x="26" y="227"/>
                    <a:pt x="26" y="221"/>
                    <a:pt x="25" y="216"/>
                  </a:cubicBezTo>
                  <a:cubicBezTo>
                    <a:pt x="23" y="208"/>
                    <a:pt x="19" y="200"/>
                    <a:pt x="15" y="193"/>
                  </a:cubicBezTo>
                  <a:cubicBezTo>
                    <a:pt x="13" y="188"/>
                    <a:pt x="10" y="185"/>
                    <a:pt x="6" y="182"/>
                  </a:cubicBezTo>
                  <a:cubicBezTo>
                    <a:pt x="1" y="179"/>
                    <a:pt x="0" y="177"/>
                    <a:pt x="3" y="171"/>
                  </a:cubicBezTo>
                  <a:cubicBezTo>
                    <a:pt x="9" y="161"/>
                    <a:pt x="14" y="150"/>
                    <a:pt x="22" y="141"/>
                  </a:cubicBezTo>
                  <a:cubicBezTo>
                    <a:pt x="24" y="139"/>
                    <a:pt x="25" y="137"/>
                    <a:pt x="26" y="135"/>
                  </a:cubicBezTo>
                  <a:close/>
                </a:path>
              </a:pathLst>
            </a:custGeom>
            <a:solidFill>
              <a:srgbClr val="0C64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50" name="Freeform 61">
              <a:extLst>
                <a:ext uri="{FF2B5EF4-FFF2-40B4-BE49-F238E27FC236}">
                  <a16:creationId xmlns:a16="http://schemas.microsoft.com/office/drawing/2014/main" id="{2BCE43BC-AAF0-46B8-BC59-1A2664F966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6" y="2353"/>
              <a:ext cx="203" cy="102"/>
            </a:xfrm>
            <a:custGeom>
              <a:avLst/>
              <a:gdLst>
                <a:gd name="T0" fmla="*/ 0 w 165"/>
                <a:gd name="T1" fmla="*/ 43 h 83"/>
                <a:gd name="T2" fmla="*/ 8 w 165"/>
                <a:gd name="T3" fmla="*/ 36 h 83"/>
                <a:gd name="T4" fmla="*/ 14 w 165"/>
                <a:gd name="T5" fmla="*/ 27 h 83"/>
                <a:gd name="T6" fmla="*/ 36 w 165"/>
                <a:gd name="T7" fmla="*/ 20 h 83"/>
                <a:gd name="T8" fmla="*/ 79 w 165"/>
                <a:gd name="T9" fmla="*/ 21 h 83"/>
                <a:gd name="T10" fmla="*/ 88 w 165"/>
                <a:gd name="T11" fmla="*/ 19 h 83"/>
                <a:gd name="T12" fmla="*/ 143 w 165"/>
                <a:gd name="T13" fmla="*/ 4 h 83"/>
                <a:gd name="T14" fmla="*/ 150 w 165"/>
                <a:gd name="T15" fmla="*/ 6 h 83"/>
                <a:gd name="T16" fmla="*/ 155 w 165"/>
                <a:gd name="T17" fmla="*/ 11 h 83"/>
                <a:gd name="T18" fmla="*/ 165 w 165"/>
                <a:gd name="T19" fmla="*/ 23 h 83"/>
                <a:gd name="T20" fmla="*/ 160 w 165"/>
                <a:gd name="T21" fmla="*/ 27 h 83"/>
                <a:gd name="T22" fmla="*/ 155 w 165"/>
                <a:gd name="T23" fmla="*/ 33 h 83"/>
                <a:gd name="T24" fmla="*/ 135 w 165"/>
                <a:gd name="T25" fmla="*/ 62 h 83"/>
                <a:gd name="T26" fmla="*/ 128 w 165"/>
                <a:gd name="T27" fmla="*/ 72 h 83"/>
                <a:gd name="T28" fmla="*/ 120 w 165"/>
                <a:gd name="T29" fmla="*/ 70 h 83"/>
                <a:gd name="T30" fmla="*/ 118 w 165"/>
                <a:gd name="T31" fmla="*/ 60 h 83"/>
                <a:gd name="T32" fmla="*/ 115 w 165"/>
                <a:gd name="T33" fmla="*/ 52 h 83"/>
                <a:gd name="T34" fmla="*/ 123 w 165"/>
                <a:gd name="T35" fmla="*/ 38 h 83"/>
                <a:gd name="T36" fmla="*/ 137 w 165"/>
                <a:gd name="T37" fmla="*/ 37 h 83"/>
                <a:gd name="T38" fmla="*/ 117 w 165"/>
                <a:gd name="T39" fmla="*/ 40 h 83"/>
                <a:gd name="T40" fmla="*/ 113 w 165"/>
                <a:gd name="T41" fmla="*/ 50 h 83"/>
                <a:gd name="T42" fmla="*/ 112 w 165"/>
                <a:gd name="T43" fmla="*/ 67 h 83"/>
                <a:gd name="T44" fmla="*/ 112 w 165"/>
                <a:gd name="T45" fmla="*/ 74 h 83"/>
                <a:gd name="T46" fmla="*/ 109 w 165"/>
                <a:gd name="T47" fmla="*/ 83 h 83"/>
                <a:gd name="T48" fmla="*/ 107 w 165"/>
                <a:gd name="T49" fmla="*/ 75 h 83"/>
                <a:gd name="T50" fmla="*/ 106 w 165"/>
                <a:gd name="T51" fmla="*/ 60 h 83"/>
                <a:gd name="T52" fmla="*/ 95 w 165"/>
                <a:gd name="T53" fmla="*/ 45 h 83"/>
                <a:gd name="T54" fmla="*/ 71 w 165"/>
                <a:gd name="T55" fmla="*/ 39 h 83"/>
                <a:gd name="T56" fmla="*/ 33 w 165"/>
                <a:gd name="T57" fmla="*/ 39 h 83"/>
                <a:gd name="T58" fmla="*/ 4 w 165"/>
                <a:gd name="T59" fmla="*/ 44 h 83"/>
                <a:gd name="T60" fmla="*/ 0 w 165"/>
                <a:gd name="T61" fmla="*/ 4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65" h="83">
                  <a:moveTo>
                    <a:pt x="0" y="43"/>
                  </a:moveTo>
                  <a:cubicBezTo>
                    <a:pt x="2" y="40"/>
                    <a:pt x="5" y="39"/>
                    <a:pt x="8" y="36"/>
                  </a:cubicBezTo>
                  <a:cubicBezTo>
                    <a:pt x="11" y="34"/>
                    <a:pt x="15" y="32"/>
                    <a:pt x="14" y="27"/>
                  </a:cubicBezTo>
                  <a:cubicBezTo>
                    <a:pt x="21" y="25"/>
                    <a:pt x="28" y="21"/>
                    <a:pt x="36" y="20"/>
                  </a:cubicBezTo>
                  <a:cubicBezTo>
                    <a:pt x="50" y="18"/>
                    <a:pt x="65" y="18"/>
                    <a:pt x="79" y="21"/>
                  </a:cubicBezTo>
                  <a:cubicBezTo>
                    <a:pt x="83" y="22"/>
                    <a:pt x="85" y="22"/>
                    <a:pt x="88" y="19"/>
                  </a:cubicBezTo>
                  <a:cubicBezTo>
                    <a:pt x="104" y="7"/>
                    <a:pt x="122" y="0"/>
                    <a:pt x="143" y="4"/>
                  </a:cubicBezTo>
                  <a:cubicBezTo>
                    <a:pt x="145" y="4"/>
                    <a:pt x="148" y="4"/>
                    <a:pt x="150" y="6"/>
                  </a:cubicBezTo>
                  <a:cubicBezTo>
                    <a:pt x="150" y="10"/>
                    <a:pt x="153" y="10"/>
                    <a:pt x="155" y="11"/>
                  </a:cubicBezTo>
                  <a:cubicBezTo>
                    <a:pt x="160" y="14"/>
                    <a:pt x="164" y="17"/>
                    <a:pt x="165" y="23"/>
                  </a:cubicBezTo>
                  <a:cubicBezTo>
                    <a:pt x="163" y="24"/>
                    <a:pt x="160" y="23"/>
                    <a:pt x="160" y="27"/>
                  </a:cubicBezTo>
                  <a:cubicBezTo>
                    <a:pt x="159" y="30"/>
                    <a:pt x="157" y="31"/>
                    <a:pt x="155" y="33"/>
                  </a:cubicBezTo>
                  <a:cubicBezTo>
                    <a:pt x="146" y="41"/>
                    <a:pt x="139" y="50"/>
                    <a:pt x="135" y="62"/>
                  </a:cubicBezTo>
                  <a:cubicBezTo>
                    <a:pt x="134" y="66"/>
                    <a:pt x="131" y="69"/>
                    <a:pt x="128" y="72"/>
                  </a:cubicBezTo>
                  <a:cubicBezTo>
                    <a:pt x="124" y="76"/>
                    <a:pt x="122" y="75"/>
                    <a:pt x="120" y="70"/>
                  </a:cubicBezTo>
                  <a:cubicBezTo>
                    <a:pt x="119" y="67"/>
                    <a:pt x="119" y="64"/>
                    <a:pt x="118" y="60"/>
                  </a:cubicBezTo>
                  <a:cubicBezTo>
                    <a:pt x="118" y="57"/>
                    <a:pt x="117" y="55"/>
                    <a:pt x="115" y="52"/>
                  </a:cubicBezTo>
                  <a:cubicBezTo>
                    <a:pt x="112" y="47"/>
                    <a:pt x="116" y="39"/>
                    <a:pt x="123" y="38"/>
                  </a:cubicBezTo>
                  <a:cubicBezTo>
                    <a:pt x="127" y="38"/>
                    <a:pt x="132" y="39"/>
                    <a:pt x="137" y="37"/>
                  </a:cubicBezTo>
                  <a:cubicBezTo>
                    <a:pt x="130" y="34"/>
                    <a:pt x="121" y="35"/>
                    <a:pt x="117" y="40"/>
                  </a:cubicBezTo>
                  <a:cubicBezTo>
                    <a:pt x="114" y="43"/>
                    <a:pt x="112" y="45"/>
                    <a:pt x="113" y="50"/>
                  </a:cubicBezTo>
                  <a:cubicBezTo>
                    <a:pt x="115" y="55"/>
                    <a:pt x="115" y="61"/>
                    <a:pt x="112" y="67"/>
                  </a:cubicBezTo>
                  <a:cubicBezTo>
                    <a:pt x="111" y="69"/>
                    <a:pt x="112" y="71"/>
                    <a:pt x="112" y="74"/>
                  </a:cubicBezTo>
                  <a:cubicBezTo>
                    <a:pt x="111" y="77"/>
                    <a:pt x="113" y="81"/>
                    <a:pt x="109" y="83"/>
                  </a:cubicBezTo>
                  <a:cubicBezTo>
                    <a:pt x="106" y="81"/>
                    <a:pt x="107" y="78"/>
                    <a:pt x="107" y="75"/>
                  </a:cubicBezTo>
                  <a:cubicBezTo>
                    <a:pt x="107" y="70"/>
                    <a:pt x="107" y="65"/>
                    <a:pt x="106" y="60"/>
                  </a:cubicBezTo>
                  <a:cubicBezTo>
                    <a:pt x="105" y="54"/>
                    <a:pt x="101" y="49"/>
                    <a:pt x="95" y="45"/>
                  </a:cubicBezTo>
                  <a:cubicBezTo>
                    <a:pt x="88" y="41"/>
                    <a:pt x="80" y="39"/>
                    <a:pt x="71" y="39"/>
                  </a:cubicBezTo>
                  <a:cubicBezTo>
                    <a:pt x="58" y="39"/>
                    <a:pt x="45" y="39"/>
                    <a:pt x="33" y="39"/>
                  </a:cubicBezTo>
                  <a:cubicBezTo>
                    <a:pt x="23" y="39"/>
                    <a:pt x="13" y="40"/>
                    <a:pt x="4" y="44"/>
                  </a:cubicBezTo>
                  <a:cubicBezTo>
                    <a:pt x="3" y="44"/>
                    <a:pt x="2" y="44"/>
                    <a:pt x="0" y="43"/>
                  </a:cubicBezTo>
                  <a:close/>
                </a:path>
              </a:pathLst>
            </a:custGeom>
            <a:solidFill>
              <a:srgbClr val="0B88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51" name="Freeform 62">
              <a:extLst>
                <a:ext uri="{FF2B5EF4-FFF2-40B4-BE49-F238E27FC236}">
                  <a16:creationId xmlns:a16="http://schemas.microsoft.com/office/drawing/2014/main" id="{24E68867-8538-4D0B-A0E4-B3FA90171D58}"/>
                </a:ext>
              </a:extLst>
            </p:cNvPr>
            <p:cNvSpPr>
              <a:spLocks/>
            </p:cNvSpPr>
            <p:nvPr/>
          </p:nvSpPr>
          <p:spPr bwMode="auto">
            <a:xfrm>
              <a:off x="957" y="3328"/>
              <a:ext cx="181" cy="237"/>
            </a:xfrm>
            <a:custGeom>
              <a:avLst/>
              <a:gdLst>
                <a:gd name="T0" fmla="*/ 126 w 147"/>
                <a:gd name="T1" fmla="*/ 193 h 193"/>
                <a:gd name="T2" fmla="*/ 133 w 147"/>
                <a:gd name="T3" fmla="*/ 185 h 193"/>
                <a:gd name="T4" fmla="*/ 136 w 147"/>
                <a:gd name="T5" fmla="*/ 180 h 193"/>
                <a:gd name="T6" fmla="*/ 133 w 147"/>
                <a:gd name="T7" fmla="*/ 176 h 193"/>
                <a:gd name="T8" fmla="*/ 122 w 147"/>
                <a:gd name="T9" fmla="*/ 171 h 193"/>
                <a:gd name="T10" fmla="*/ 119 w 147"/>
                <a:gd name="T11" fmla="*/ 168 h 193"/>
                <a:gd name="T12" fmla="*/ 93 w 147"/>
                <a:gd name="T13" fmla="*/ 140 h 193"/>
                <a:gd name="T14" fmla="*/ 84 w 147"/>
                <a:gd name="T15" fmla="*/ 132 h 193"/>
                <a:gd name="T16" fmla="*/ 55 w 147"/>
                <a:gd name="T17" fmla="*/ 94 h 193"/>
                <a:gd name="T18" fmla="*/ 34 w 147"/>
                <a:gd name="T19" fmla="*/ 62 h 193"/>
                <a:gd name="T20" fmla="*/ 15 w 147"/>
                <a:gd name="T21" fmla="*/ 31 h 193"/>
                <a:gd name="T22" fmla="*/ 13 w 147"/>
                <a:gd name="T23" fmla="*/ 29 h 193"/>
                <a:gd name="T24" fmla="*/ 6 w 147"/>
                <a:gd name="T25" fmla="*/ 13 h 193"/>
                <a:gd name="T26" fmla="*/ 0 w 147"/>
                <a:gd name="T27" fmla="*/ 9 h 193"/>
                <a:gd name="T28" fmla="*/ 2 w 147"/>
                <a:gd name="T29" fmla="*/ 4 h 193"/>
                <a:gd name="T30" fmla="*/ 2 w 147"/>
                <a:gd name="T31" fmla="*/ 4 h 193"/>
                <a:gd name="T32" fmla="*/ 18 w 147"/>
                <a:gd name="T33" fmla="*/ 5 h 193"/>
                <a:gd name="T34" fmla="*/ 35 w 147"/>
                <a:gd name="T35" fmla="*/ 18 h 193"/>
                <a:gd name="T36" fmla="*/ 35 w 147"/>
                <a:gd name="T37" fmla="*/ 18 h 193"/>
                <a:gd name="T38" fmla="*/ 51 w 147"/>
                <a:gd name="T39" fmla="*/ 32 h 193"/>
                <a:gd name="T40" fmla="*/ 51 w 147"/>
                <a:gd name="T41" fmla="*/ 32 h 193"/>
                <a:gd name="T42" fmla="*/ 60 w 147"/>
                <a:gd name="T43" fmla="*/ 41 h 193"/>
                <a:gd name="T44" fmla="*/ 65 w 147"/>
                <a:gd name="T45" fmla="*/ 46 h 193"/>
                <a:gd name="T46" fmla="*/ 67 w 147"/>
                <a:gd name="T47" fmla="*/ 54 h 193"/>
                <a:gd name="T48" fmla="*/ 58 w 147"/>
                <a:gd name="T49" fmla="*/ 52 h 193"/>
                <a:gd name="T50" fmla="*/ 50 w 147"/>
                <a:gd name="T51" fmla="*/ 43 h 193"/>
                <a:gd name="T52" fmla="*/ 35 w 147"/>
                <a:gd name="T53" fmla="*/ 31 h 193"/>
                <a:gd name="T54" fmla="*/ 29 w 147"/>
                <a:gd name="T55" fmla="*/ 31 h 193"/>
                <a:gd name="T56" fmla="*/ 30 w 147"/>
                <a:gd name="T57" fmla="*/ 36 h 193"/>
                <a:gd name="T58" fmla="*/ 37 w 147"/>
                <a:gd name="T59" fmla="*/ 47 h 193"/>
                <a:gd name="T60" fmla="*/ 41 w 147"/>
                <a:gd name="T61" fmla="*/ 54 h 193"/>
                <a:gd name="T62" fmla="*/ 47 w 147"/>
                <a:gd name="T63" fmla="*/ 69 h 193"/>
                <a:gd name="T64" fmla="*/ 76 w 147"/>
                <a:gd name="T65" fmla="*/ 108 h 193"/>
                <a:gd name="T66" fmla="*/ 104 w 147"/>
                <a:gd name="T67" fmla="*/ 140 h 193"/>
                <a:gd name="T68" fmla="*/ 117 w 147"/>
                <a:gd name="T69" fmla="*/ 152 h 193"/>
                <a:gd name="T70" fmla="*/ 124 w 147"/>
                <a:gd name="T71" fmla="*/ 153 h 193"/>
                <a:gd name="T72" fmla="*/ 127 w 147"/>
                <a:gd name="T73" fmla="*/ 147 h 193"/>
                <a:gd name="T74" fmla="*/ 116 w 147"/>
                <a:gd name="T75" fmla="*/ 118 h 193"/>
                <a:gd name="T76" fmla="*/ 114 w 147"/>
                <a:gd name="T77" fmla="*/ 115 h 193"/>
                <a:gd name="T78" fmla="*/ 112 w 147"/>
                <a:gd name="T79" fmla="*/ 104 h 193"/>
                <a:gd name="T80" fmla="*/ 116 w 147"/>
                <a:gd name="T81" fmla="*/ 98 h 193"/>
                <a:gd name="T82" fmla="*/ 118 w 147"/>
                <a:gd name="T83" fmla="*/ 100 h 193"/>
                <a:gd name="T84" fmla="*/ 146 w 147"/>
                <a:gd name="T85" fmla="*/ 172 h 193"/>
                <a:gd name="T86" fmla="*/ 140 w 147"/>
                <a:gd name="T87" fmla="*/ 182 h 193"/>
                <a:gd name="T88" fmla="*/ 126 w 147"/>
                <a:gd name="T8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7" h="193">
                  <a:moveTo>
                    <a:pt x="126" y="193"/>
                  </a:moveTo>
                  <a:cubicBezTo>
                    <a:pt x="127" y="189"/>
                    <a:pt x="130" y="187"/>
                    <a:pt x="133" y="185"/>
                  </a:cubicBezTo>
                  <a:cubicBezTo>
                    <a:pt x="135" y="184"/>
                    <a:pt x="136" y="182"/>
                    <a:pt x="136" y="180"/>
                  </a:cubicBezTo>
                  <a:cubicBezTo>
                    <a:pt x="136" y="177"/>
                    <a:pt x="136" y="175"/>
                    <a:pt x="133" y="176"/>
                  </a:cubicBezTo>
                  <a:cubicBezTo>
                    <a:pt x="128" y="178"/>
                    <a:pt x="124" y="176"/>
                    <a:pt x="122" y="171"/>
                  </a:cubicBezTo>
                  <a:cubicBezTo>
                    <a:pt x="121" y="170"/>
                    <a:pt x="121" y="169"/>
                    <a:pt x="119" y="168"/>
                  </a:cubicBezTo>
                  <a:cubicBezTo>
                    <a:pt x="108" y="161"/>
                    <a:pt x="102" y="149"/>
                    <a:pt x="93" y="140"/>
                  </a:cubicBezTo>
                  <a:cubicBezTo>
                    <a:pt x="91" y="137"/>
                    <a:pt x="87" y="134"/>
                    <a:pt x="84" y="132"/>
                  </a:cubicBezTo>
                  <a:cubicBezTo>
                    <a:pt x="71" y="122"/>
                    <a:pt x="66" y="106"/>
                    <a:pt x="55" y="94"/>
                  </a:cubicBezTo>
                  <a:cubicBezTo>
                    <a:pt x="45" y="85"/>
                    <a:pt x="41" y="73"/>
                    <a:pt x="34" y="62"/>
                  </a:cubicBezTo>
                  <a:cubicBezTo>
                    <a:pt x="26" y="53"/>
                    <a:pt x="21" y="42"/>
                    <a:pt x="15" y="31"/>
                  </a:cubicBezTo>
                  <a:cubicBezTo>
                    <a:pt x="15" y="30"/>
                    <a:pt x="14" y="29"/>
                    <a:pt x="13" y="29"/>
                  </a:cubicBezTo>
                  <a:cubicBezTo>
                    <a:pt x="7" y="25"/>
                    <a:pt x="6" y="19"/>
                    <a:pt x="6" y="13"/>
                  </a:cubicBezTo>
                  <a:cubicBezTo>
                    <a:pt x="7" y="7"/>
                    <a:pt x="6" y="6"/>
                    <a:pt x="0" y="9"/>
                  </a:cubicBezTo>
                  <a:cubicBezTo>
                    <a:pt x="0" y="7"/>
                    <a:pt x="1" y="6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7" y="0"/>
                    <a:pt x="12" y="2"/>
                    <a:pt x="18" y="5"/>
                  </a:cubicBezTo>
                  <a:cubicBezTo>
                    <a:pt x="24" y="9"/>
                    <a:pt x="28" y="15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41" y="22"/>
                    <a:pt x="46" y="28"/>
                    <a:pt x="51" y="32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55" y="35"/>
                    <a:pt x="55" y="40"/>
                    <a:pt x="60" y="41"/>
                  </a:cubicBezTo>
                  <a:cubicBezTo>
                    <a:pt x="62" y="43"/>
                    <a:pt x="63" y="44"/>
                    <a:pt x="65" y="46"/>
                  </a:cubicBezTo>
                  <a:cubicBezTo>
                    <a:pt x="65" y="49"/>
                    <a:pt x="70" y="51"/>
                    <a:pt x="67" y="54"/>
                  </a:cubicBezTo>
                  <a:cubicBezTo>
                    <a:pt x="64" y="56"/>
                    <a:pt x="61" y="53"/>
                    <a:pt x="58" y="52"/>
                  </a:cubicBezTo>
                  <a:cubicBezTo>
                    <a:pt x="55" y="50"/>
                    <a:pt x="51" y="47"/>
                    <a:pt x="50" y="43"/>
                  </a:cubicBezTo>
                  <a:cubicBezTo>
                    <a:pt x="47" y="36"/>
                    <a:pt x="41" y="34"/>
                    <a:pt x="35" y="31"/>
                  </a:cubicBezTo>
                  <a:cubicBezTo>
                    <a:pt x="33" y="30"/>
                    <a:pt x="31" y="29"/>
                    <a:pt x="29" y="31"/>
                  </a:cubicBezTo>
                  <a:cubicBezTo>
                    <a:pt x="28" y="33"/>
                    <a:pt x="29" y="35"/>
                    <a:pt x="30" y="36"/>
                  </a:cubicBezTo>
                  <a:cubicBezTo>
                    <a:pt x="32" y="40"/>
                    <a:pt x="33" y="45"/>
                    <a:pt x="37" y="47"/>
                  </a:cubicBezTo>
                  <a:cubicBezTo>
                    <a:pt x="40" y="49"/>
                    <a:pt x="41" y="52"/>
                    <a:pt x="41" y="54"/>
                  </a:cubicBezTo>
                  <a:cubicBezTo>
                    <a:pt x="42" y="60"/>
                    <a:pt x="44" y="65"/>
                    <a:pt x="47" y="69"/>
                  </a:cubicBezTo>
                  <a:cubicBezTo>
                    <a:pt x="57" y="82"/>
                    <a:pt x="66" y="96"/>
                    <a:pt x="76" y="108"/>
                  </a:cubicBezTo>
                  <a:cubicBezTo>
                    <a:pt x="85" y="119"/>
                    <a:pt x="95" y="129"/>
                    <a:pt x="104" y="140"/>
                  </a:cubicBezTo>
                  <a:cubicBezTo>
                    <a:pt x="108" y="145"/>
                    <a:pt x="113" y="148"/>
                    <a:pt x="117" y="152"/>
                  </a:cubicBezTo>
                  <a:cubicBezTo>
                    <a:pt x="119" y="154"/>
                    <a:pt x="122" y="154"/>
                    <a:pt x="124" y="153"/>
                  </a:cubicBezTo>
                  <a:cubicBezTo>
                    <a:pt x="127" y="152"/>
                    <a:pt x="127" y="150"/>
                    <a:pt x="127" y="147"/>
                  </a:cubicBezTo>
                  <a:cubicBezTo>
                    <a:pt x="127" y="136"/>
                    <a:pt x="125" y="126"/>
                    <a:pt x="116" y="118"/>
                  </a:cubicBezTo>
                  <a:cubicBezTo>
                    <a:pt x="115" y="117"/>
                    <a:pt x="114" y="116"/>
                    <a:pt x="114" y="115"/>
                  </a:cubicBezTo>
                  <a:cubicBezTo>
                    <a:pt x="117" y="110"/>
                    <a:pt x="114" y="107"/>
                    <a:pt x="112" y="104"/>
                  </a:cubicBezTo>
                  <a:cubicBezTo>
                    <a:pt x="110" y="100"/>
                    <a:pt x="112" y="98"/>
                    <a:pt x="116" y="98"/>
                  </a:cubicBezTo>
                  <a:cubicBezTo>
                    <a:pt x="117" y="99"/>
                    <a:pt x="117" y="100"/>
                    <a:pt x="118" y="100"/>
                  </a:cubicBezTo>
                  <a:cubicBezTo>
                    <a:pt x="137" y="120"/>
                    <a:pt x="147" y="144"/>
                    <a:pt x="146" y="172"/>
                  </a:cubicBezTo>
                  <a:cubicBezTo>
                    <a:pt x="145" y="176"/>
                    <a:pt x="144" y="180"/>
                    <a:pt x="140" y="182"/>
                  </a:cubicBezTo>
                  <a:cubicBezTo>
                    <a:pt x="135" y="185"/>
                    <a:pt x="131" y="189"/>
                    <a:pt x="126" y="193"/>
                  </a:cubicBezTo>
                  <a:close/>
                </a:path>
              </a:pathLst>
            </a:custGeom>
            <a:solidFill>
              <a:srgbClr val="A8CA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52" name="Freeform 63">
              <a:extLst>
                <a:ext uri="{FF2B5EF4-FFF2-40B4-BE49-F238E27FC236}">
                  <a16:creationId xmlns:a16="http://schemas.microsoft.com/office/drawing/2014/main" id="{80815D6C-A3AA-4D13-9899-1C5B2E1E04D2}"/>
                </a:ext>
              </a:extLst>
            </p:cNvPr>
            <p:cNvSpPr>
              <a:spLocks/>
            </p:cNvSpPr>
            <p:nvPr/>
          </p:nvSpPr>
          <p:spPr bwMode="auto">
            <a:xfrm>
              <a:off x="987" y="3360"/>
              <a:ext cx="129" cy="162"/>
            </a:xfrm>
            <a:custGeom>
              <a:avLst/>
              <a:gdLst>
                <a:gd name="T0" fmla="*/ 92 w 105"/>
                <a:gd name="T1" fmla="*/ 73 h 132"/>
                <a:gd name="T2" fmla="*/ 89 w 105"/>
                <a:gd name="T3" fmla="*/ 73 h 132"/>
                <a:gd name="T4" fmla="*/ 91 w 105"/>
                <a:gd name="T5" fmla="*/ 79 h 132"/>
                <a:gd name="T6" fmla="*/ 92 w 105"/>
                <a:gd name="T7" fmla="*/ 87 h 132"/>
                <a:gd name="T8" fmla="*/ 93 w 105"/>
                <a:gd name="T9" fmla="*/ 91 h 132"/>
                <a:gd name="T10" fmla="*/ 104 w 105"/>
                <a:gd name="T11" fmla="*/ 125 h 132"/>
                <a:gd name="T12" fmla="*/ 92 w 105"/>
                <a:gd name="T13" fmla="*/ 127 h 132"/>
                <a:gd name="T14" fmla="*/ 72 w 105"/>
                <a:gd name="T15" fmla="*/ 108 h 132"/>
                <a:gd name="T16" fmla="*/ 45 w 105"/>
                <a:gd name="T17" fmla="*/ 75 h 132"/>
                <a:gd name="T18" fmla="*/ 17 w 105"/>
                <a:gd name="T19" fmla="*/ 35 h 132"/>
                <a:gd name="T20" fmla="*/ 13 w 105"/>
                <a:gd name="T21" fmla="*/ 23 h 132"/>
                <a:gd name="T22" fmla="*/ 5 w 105"/>
                <a:gd name="T23" fmla="*/ 13 h 132"/>
                <a:gd name="T24" fmla="*/ 5 w 105"/>
                <a:gd name="T25" fmla="*/ 12 h 132"/>
                <a:gd name="T26" fmla="*/ 4 w 105"/>
                <a:gd name="T27" fmla="*/ 3 h 132"/>
                <a:gd name="T28" fmla="*/ 14 w 105"/>
                <a:gd name="T29" fmla="*/ 4 h 132"/>
                <a:gd name="T30" fmla="*/ 29 w 105"/>
                <a:gd name="T31" fmla="*/ 19 h 132"/>
                <a:gd name="T32" fmla="*/ 42 w 105"/>
                <a:gd name="T33" fmla="*/ 28 h 132"/>
                <a:gd name="T34" fmla="*/ 41 w 105"/>
                <a:gd name="T35" fmla="*/ 20 h 132"/>
                <a:gd name="T36" fmla="*/ 63 w 105"/>
                <a:gd name="T37" fmla="*/ 41 h 132"/>
                <a:gd name="T38" fmla="*/ 90 w 105"/>
                <a:gd name="T39" fmla="*/ 70 h 132"/>
                <a:gd name="T40" fmla="*/ 92 w 105"/>
                <a:gd name="T41" fmla="*/ 73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5" h="132">
                  <a:moveTo>
                    <a:pt x="92" y="73"/>
                  </a:moveTo>
                  <a:cubicBezTo>
                    <a:pt x="91" y="73"/>
                    <a:pt x="89" y="72"/>
                    <a:pt x="89" y="73"/>
                  </a:cubicBezTo>
                  <a:cubicBezTo>
                    <a:pt x="88" y="75"/>
                    <a:pt x="89" y="78"/>
                    <a:pt x="91" y="79"/>
                  </a:cubicBezTo>
                  <a:cubicBezTo>
                    <a:pt x="95" y="82"/>
                    <a:pt x="96" y="84"/>
                    <a:pt x="92" y="87"/>
                  </a:cubicBezTo>
                  <a:cubicBezTo>
                    <a:pt x="91" y="89"/>
                    <a:pt x="92" y="90"/>
                    <a:pt x="93" y="91"/>
                  </a:cubicBezTo>
                  <a:cubicBezTo>
                    <a:pt x="104" y="100"/>
                    <a:pt x="105" y="112"/>
                    <a:pt x="104" y="125"/>
                  </a:cubicBezTo>
                  <a:cubicBezTo>
                    <a:pt x="104" y="130"/>
                    <a:pt x="97" y="132"/>
                    <a:pt x="92" y="127"/>
                  </a:cubicBezTo>
                  <a:cubicBezTo>
                    <a:pt x="85" y="121"/>
                    <a:pt x="78" y="115"/>
                    <a:pt x="72" y="108"/>
                  </a:cubicBezTo>
                  <a:cubicBezTo>
                    <a:pt x="63" y="97"/>
                    <a:pt x="53" y="87"/>
                    <a:pt x="45" y="75"/>
                  </a:cubicBezTo>
                  <a:cubicBezTo>
                    <a:pt x="35" y="62"/>
                    <a:pt x="25" y="50"/>
                    <a:pt x="17" y="35"/>
                  </a:cubicBezTo>
                  <a:cubicBezTo>
                    <a:pt x="15" y="31"/>
                    <a:pt x="17" y="26"/>
                    <a:pt x="13" y="23"/>
                  </a:cubicBezTo>
                  <a:cubicBezTo>
                    <a:pt x="9" y="21"/>
                    <a:pt x="7" y="17"/>
                    <a:pt x="5" y="13"/>
                  </a:cubicBezTo>
                  <a:cubicBezTo>
                    <a:pt x="5" y="13"/>
                    <a:pt x="5" y="12"/>
                    <a:pt x="5" y="12"/>
                  </a:cubicBezTo>
                  <a:cubicBezTo>
                    <a:pt x="4" y="9"/>
                    <a:pt x="0" y="6"/>
                    <a:pt x="4" y="3"/>
                  </a:cubicBezTo>
                  <a:cubicBezTo>
                    <a:pt x="7" y="0"/>
                    <a:pt x="11" y="3"/>
                    <a:pt x="14" y="4"/>
                  </a:cubicBezTo>
                  <a:cubicBezTo>
                    <a:pt x="20" y="8"/>
                    <a:pt x="26" y="12"/>
                    <a:pt x="29" y="19"/>
                  </a:cubicBezTo>
                  <a:cubicBezTo>
                    <a:pt x="31" y="24"/>
                    <a:pt x="38" y="25"/>
                    <a:pt x="42" y="28"/>
                  </a:cubicBezTo>
                  <a:cubicBezTo>
                    <a:pt x="43" y="25"/>
                    <a:pt x="40" y="23"/>
                    <a:pt x="41" y="20"/>
                  </a:cubicBezTo>
                  <a:cubicBezTo>
                    <a:pt x="48" y="27"/>
                    <a:pt x="55" y="34"/>
                    <a:pt x="63" y="41"/>
                  </a:cubicBezTo>
                  <a:cubicBezTo>
                    <a:pt x="71" y="51"/>
                    <a:pt x="81" y="60"/>
                    <a:pt x="90" y="70"/>
                  </a:cubicBezTo>
                  <a:cubicBezTo>
                    <a:pt x="91" y="71"/>
                    <a:pt x="93" y="71"/>
                    <a:pt x="92" y="73"/>
                  </a:cubicBezTo>
                  <a:close/>
                </a:path>
              </a:pathLst>
            </a:custGeom>
            <a:solidFill>
              <a:srgbClr val="A9CA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53" name="Freeform 64">
              <a:extLst>
                <a:ext uri="{FF2B5EF4-FFF2-40B4-BE49-F238E27FC236}">
                  <a16:creationId xmlns:a16="http://schemas.microsoft.com/office/drawing/2014/main" id="{7E83F43F-556E-4ED3-843C-0C27E9667B8B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4" y="3722"/>
              <a:ext cx="66" cy="147"/>
            </a:xfrm>
            <a:custGeom>
              <a:avLst/>
              <a:gdLst>
                <a:gd name="T0" fmla="*/ 37 w 54"/>
                <a:gd name="T1" fmla="*/ 0 h 120"/>
                <a:gd name="T2" fmla="*/ 50 w 54"/>
                <a:gd name="T3" fmla="*/ 22 h 120"/>
                <a:gd name="T4" fmla="*/ 52 w 54"/>
                <a:gd name="T5" fmla="*/ 53 h 120"/>
                <a:gd name="T6" fmla="*/ 20 w 54"/>
                <a:gd name="T7" fmla="*/ 83 h 120"/>
                <a:gd name="T8" fmla="*/ 16 w 54"/>
                <a:gd name="T9" fmla="*/ 89 h 120"/>
                <a:gd name="T10" fmla="*/ 13 w 54"/>
                <a:gd name="T11" fmla="*/ 114 h 120"/>
                <a:gd name="T12" fmla="*/ 6 w 54"/>
                <a:gd name="T13" fmla="*/ 120 h 120"/>
                <a:gd name="T14" fmla="*/ 6 w 54"/>
                <a:gd name="T15" fmla="*/ 114 h 120"/>
                <a:gd name="T16" fmla="*/ 6 w 54"/>
                <a:gd name="T17" fmla="*/ 74 h 120"/>
                <a:gd name="T18" fmla="*/ 0 w 54"/>
                <a:gd name="T19" fmla="*/ 71 h 120"/>
                <a:gd name="T20" fmla="*/ 19 w 54"/>
                <a:gd name="T21" fmla="*/ 64 h 120"/>
                <a:gd name="T22" fmla="*/ 39 w 54"/>
                <a:gd name="T23" fmla="*/ 22 h 120"/>
                <a:gd name="T24" fmla="*/ 37 w 54"/>
                <a:gd name="T25" fmla="*/ 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4" h="120">
                  <a:moveTo>
                    <a:pt x="37" y="0"/>
                  </a:moveTo>
                  <a:cubicBezTo>
                    <a:pt x="44" y="6"/>
                    <a:pt x="47" y="14"/>
                    <a:pt x="50" y="22"/>
                  </a:cubicBezTo>
                  <a:cubicBezTo>
                    <a:pt x="54" y="32"/>
                    <a:pt x="53" y="43"/>
                    <a:pt x="52" y="53"/>
                  </a:cubicBezTo>
                  <a:cubicBezTo>
                    <a:pt x="50" y="67"/>
                    <a:pt x="39" y="85"/>
                    <a:pt x="20" y="83"/>
                  </a:cubicBezTo>
                  <a:cubicBezTo>
                    <a:pt x="16" y="83"/>
                    <a:pt x="15" y="84"/>
                    <a:pt x="16" y="89"/>
                  </a:cubicBezTo>
                  <a:cubicBezTo>
                    <a:pt x="18" y="98"/>
                    <a:pt x="19" y="106"/>
                    <a:pt x="13" y="114"/>
                  </a:cubicBezTo>
                  <a:cubicBezTo>
                    <a:pt x="11" y="117"/>
                    <a:pt x="9" y="119"/>
                    <a:pt x="6" y="120"/>
                  </a:cubicBezTo>
                  <a:cubicBezTo>
                    <a:pt x="6" y="118"/>
                    <a:pt x="6" y="116"/>
                    <a:pt x="6" y="114"/>
                  </a:cubicBezTo>
                  <a:cubicBezTo>
                    <a:pt x="7" y="101"/>
                    <a:pt x="7" y="87"/>
                    <a:pt x="6" y="74"/>
                  </a:cubicBezTo>
                  <a:cubicBezTo>
                    <a:pt x="5" y="70"/>
                    <a:pt x="2" y="72"/>
                    <a:pt x="0" y="71"/>
                  </a:cubicBezTo>
                  <a:cubicBezTo>
                    <a:pt x="6" y="70"/>
                    <a:pt x="13" y="68"/>
                    <a:pt x="19" y="64"/>
                  </a:cubicBezTo>
                  <a:cubicBezTo>
                    <a:pt x="33" y="54"/>
                    <a:pt x="38" y="39"/>
                    <a:pt x="39" y="22"/>
                  </a:cubicBezTo>
                  <a:cubicBezTo>
                    <a:pt x="39" y="15"/>
                    <a:pt x="38" y="7"/>
                    <a:pt x="37" y="0"/>
                  </a:cubicBezTo>
                  <a:close/>
                </a:path>
              </a:pathLst>
            </a:custGeom>
            <a:solidFill>
              <a:srgbClr val="5EB1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54" name="Freeform 65">
              <a:extLst>
                <a:ext uri="{FF2B5EF4-FFF2-40B4-BE49-F238E27FC236}">
                  <a16:creationId xmlns:a16="http://schemas.microsoft.com/office/drawing/2014/main" id="{36165327-5F18-48C0-BC7D-DA89009461A3}"/>
                </a:ext>
              </a:extLst>
            </p:cNvPr>
            <p:cNvSpPr>
              <a:spLocks/>
            </p:cNvSpPr>
            <p:nvPr/>
          </p:nvSpPr>
          <p:spPr bwMode="auto">
            <a:xfrm>
              <a:off x="1817" y="3870"/>
              <a:ext cx="32" cy="188"/>
            </a:xfrm>
            <a:custGeom>
              <a:avLst/>
              <a:gdLst>
                <a:gd name="T0" fmla="*/ 0 w 26"/>
                <a:gd name="T1" fmla="*/ 68 h 153"/>
                <a:gd name="T2" fmla="*/ 22 w 26"/>
                <a:gd name="T3" fmla="*/ 1 h 153"/>
                <a:gd name="T4" fmla="*/ 26 w 26"/>
                <a:gd name="T5" fmla="*/ 1 h 153"/>
                <a:gd name="T6" fmla="*/ 17 w 26"/>
                <a:gd name="T7" fmla="*/ 53 h 153"/>
                <a:gd name="T8" fmla="*/ 16 w 26"/>
                <a:gd name="T9" fmla="*/ 92 h 153"/>
                <a:gd name="T10" fmla="*/ 19 w 26"/>
                <a:gd name="T11" fmla="*/ 97 h 153"/>
                <a:gd name="T12" fmla="*/ 16 w 26"/>
                <a:gd name="T13" fmla="*/ 105 h 153"/>
                <a:gd name="T14" fmla="*/ 18 w 26"/>
                <a:gd name="T15" fmla="*/ 136 h 153"/>
                <a:gd name="T16" fmla="*/ 20 w 26"/>
                <a:gd name="T17" fmla="*/ 148 h 153"/>
                <a:gd name="T18" fmla="*/ 19 w 26"/>
                <a:gd name="T19" fmla="*/ 152 h 153"/>
                <a:gd name="T20" fmla="*/ 16 w 26"/>
                <a:gd name="T21" fmla="*/ 149 h 153"/>
                <a:gd name="T22" fmla="*/ 14 w 26"/>
                <a:gd name="T23" fmla="*/ 145 h 153"/>
                <a:gd name="T24" fmla="*/ 8 w 26"/>
                <a:gd name="T25" fmla="*/ 118 h 153"/>
                <a:gd name="T26" fmla="*/ 1 w 26"/>
                <a:gd name="T27" fmla="*/ 100 h 153"/>
                <a:gd name="T28" fmla="*/ 1 w 26"/>
                <a:gd name="T29" fmla="*/ 86 h 153"/>
                <a:gd name="T30" fmla="*/ 0 w 26"/>
                <a:gd name="T31" fmla="*/ 68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6" h="153">
                  <a:moveTo>
                    <a:pt x="0" y="68"/>
                  </a:moveTo>
                  <a:cubicBezTo>
                    <a:pt x="0" y="43"/>
                    <a:pt x="6" y="20"/>
                    <a:pt x="22" y="1"/>
                  </a:cubicBezTo>
                  <a:cubicBezTo>
                    <a:pt x="23" y="0"/>
                    <a:pt x="25" y="0"/>
                    <a:pt x="26" y="1"/>
                  </a:cubicBezTo>
                  <a:cubicBezTo>
                    <a:pt x="21" y="18"/>
                    <a:pt x="18" y="35"/>
                    <a:pt x="17" y="53"/>
                  </a:cubicBezTo>
                  <a:cubicBezTo>
                    <a:pt x="16" y="66"/>
                    <a:pt x="16" y="79"/>
                    <a:pt x="16" y="92"/>
                  </a:cubicBezTo>
                  <a:cubicBezTo>
                    <a:pt x="16" y="94"/>
                    <a:pt x="15" y="96"/>
                    <a:pt x="19" y="97"/>
                  </a:cubicBezTo>
                  <a:cubicBezTo>
                    <a:pt x="15" y="99"/>
                    <a:pt x="17" y="102"/>
                    <a:pt x="16" y="105"/>
                  </a:cubicBezTo>
                  <a:cubicBezTo>
                    <a:pt x="16" y="115"/>
                    <a:pt x="17" y="125"/>
                    <a:pt x="18" y="136"/>
                  </a:cubicBezTo>
                  <a:cubicBezTo>
                    <a:pt x="18" y="140"/>
                    <a:pt x="19" y="144"/>
                    <a:pt x="20" y="148"/>
                  </a:cubicBezTo>
                  <a:cubicBezTo>
                    <a:pt x="21" y="149"/>
                    <a:pt x="21" y="152"/>
                    <a:pt x="19" y="152"/>
                  </a:cubicBezTo>
                  <a:cubicBezTo>
                    <a:pt x="17" y="153"/>
                    <a:pt x="17" y="151"/>
                    <a:pt x="16" y="149"/>
                  </a:cubicBezTo>
                  <a:cubicBezTo>
                    <a:pt x="16" y="148"/>
                    <a:pt x="15" y="146"/>
                    <a:pt x="14" y="145"/>
                  </a:cubicBezTo>
                  <a:cubicBezTo>
                    <a:pt x="9" y="136"/>
                    <a:pt x="9" y="127"/>
                    <a:pt x="8" y="118"/>
                  </a:cubicBezTo>
                  <a:cubicBezTo>
                    <a:pt x="6" y="112"/>
                    <a:pt x="5" y="105"/>
                    <a:pt x="1" y="100"/>
                  </a:cubicBezTo>
                  <a:cubicBezTo>
                    <a:pt x="1" y="95"/>
                    <a:pt x="1" y="91"/>
                    <a:pt x="1" y="86"/>
                  </a:cubicBezTo>
                  <a:cubicBezTo>
                    <a:pt x="0" y="80"/>
                    <a:pt x="2" y="74"/>
                    <a:pt x="0" y="68"/>
                  </a:cubicBezTo>
                  <a:close/>
                </a:path>
              </a:pathLst>
            </a:custGeom>
            <a:solidFill>
              <a:srgbClr val="87BD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55" name="Freeform 66">
              <a:extLst>
                <a:ext uri="{FF2B5EF4-FFF2-40B4-BE49-F238E27FC236}">
                  <a16:creationId xmlns:a16="http://schemas.microsoft.com/office/drawing/2014/main" id="{05BC17BE-DC8B-4A02-9BAC-CA42C9140CC1}"/>
                </a:ext>
              </a:extLst>
            </p:cNvPr>
            <p:cNvSpPr>
              <a:spLocks/>
            </p:cNvSpPr>
            <p:nvPr/>
          </p:nvSpPr>
          <p:spPr bwMode="auto">
            <a:xfrm>
              <a:off x="1311" y="2357"/>
              <a:ext cx="188" cy="188"/>
            </a:xfrm>
            <a:custGeom>
              <a:avLst/>
              <a:gdLst>
                <a:gd name="T0" fmla="*/ 20 w 154"/>
                <a:gd name="T1" fmla="*/ 149 h 153"/>
                <a:gd name="T2" fmla="*/ 20 w 154"/>
                <a:gd name="T3" fmla="*/ 153 h 153"/>
                <a:gd name="T4" fmla="*/ 10 w 154"/>
                <a:gd name="T5" fmla="*/ 148 h 153"/>
                <a:gd name="T6" fmla="*/ 1 w 154"/>
                <a:gd name="T7" fmla="*/ 134 h 153"/>
                <a:gd name="T8" fmla="*/ 13 w 154"/>
                <a:gd name="T9" fmla="*/ 93 h 153"/>
                <a:gd name="T10" fmla="*/ 81 w 154"/>
                <a:gd name="T11" fmla="*/ 16 h 153"/>
                <a:gd name="T12" fmla="*/ 127 w 154"/>
                <a:gd name="T13" fmla="*/ 0 h 153"/>
                <a:gd name="T14" fmla="*/ 154 w 154"/>
                <a:gd name="T15" fmla="*/ 17 h 153"/>
                <a:gd name="T16" fmla="*/ 151 w 154"/>
                <a:gd name="T17" fmla="*/ 17 h 153"/>
                <a:gd name="T18" fmla="*/ 149 w 154"/>
                <a:gd name="T19" fmla="*/ 17 h 153"/>
                <a:gd name="T20" fmla="*/ 134 w 154"/>
                <a:gd name="T21" fmla="*/ 10 h 153"/>
                <a:gd name="T22" fmla="*/ 118 w 154"/>
                <a:gd name="T23" fmla="*/ 7 h 153"/>
                <a:gd name="T24" fmla="*/ 112 w 154"/>
                <a:gd name="T25" fmla="*/ 8 h 153"/>
                <a:gd name="T26" fmla="*/ 116 w 154"/>
                <a:gd name="T27" fmla="*/ 8 h 153"/>
                <a:gd name="T28" fmla="*/ 120 w 154"/>
                <a:gd name="T29" fmla="*/ 12 h 153"/>
                <a:gd name="T30" fmla="*/ 116 w 154"/>
                <a:gd name="T31" fmla="*/ 15 h 153"/>
                <a:gd name="T32" fmla="*/ 96 w 154"/>
                <a:gd name="T33" fmla="*/ 15 h 153"/>
                <a:gd name="T34" fmla="*/ 91 w 154"/>
                <a:gd name="T35" fmla="*/ 18 h 153"/>
                <a:gd name="T36" fmla="*/ 80 w 154"/>
                <a:gd name="T37" fmla="*/ 32 h 153"/>
                <a:gd name="T38" fmla="*/ 75 w 154"/>
                <a:gd name="T39" fmla="*/ 32 h 153"/>
                <a:gd name="T40" fmla="*/ 71 w 154"/>
                <a:gd name="T41" fmla="*/ 30 h 153"/>
                <a:gd name="T42" fmla="*/ 71 w 154"/>
                <a:gd name="T43" fmla="*/ 34 h 153"/>
                <a:gd name="T44" fmla="*/ 68 w 154"/>
                <a:gd name="T45" fmla="*/ 38 h 153"/>
                <a:gd name="T46" fmla="*/ 60 w 154"/>
                <a:gd name="T47" fmla="*/ 39 h 153"/>
                <a:gd name="T48" fmla="*/ 64 w 154"/>
                <a:gd name="T49" fmla="*/ 42 h 153"/>
                <a:gd name="T50" fmla="*/ 61 w 154"/>
                <a:gd name="T51" fmla="*/ 48 h 153"/>
                <a:gd name="T52" fmla="*/ 47 w 154"/>
                <a:gd name="T53" fmla="*/ 62 h 153"/>
                <a:gd name="T54" fmla="*/ 40 w 154"/>
                <a:gd name="T55" fmla="*/ 71 h 153"/>
                <a:gd name="T56" fmla="*/ 30 w 154"/>
                <a:gd name="T57" fmla="*/ 73 h 153"/>
                <a:gd name="T58" fmla="*/ 29 w 154"/>
                <a:gd name="T59" fmla="*/ 88 h 153"/>
                <a:gd name="T60" fmla="*/ 22 w 154"/>
                <a:gd name="T61" fmla="*/ 95 h 153"/>
                <a:gd name="T62" fmla="*/ 18 w 154"/>
                <a:gd name="T63" fmla="*/ 97 h 153"/>
                <a:gd name="T64" fmla="*/ 13 w 154"/>
                <a:gd name="T65" fmla="*/ 107 h 153"/>
                <a:gd name="T66" fmla="*/ 9 w 154"/>
                <a:gd name="T67" fmla="*/ 137 h 153"/>
                <a:gd name="T68" fmla="*/ 14 w 154"/>
                <a:gd name="T69" fmla="*/ 143 h 153"/>
                <a:gd name="T70" fmla="*/ 20 w 154"/>
                <a:gd name="T71" fmla="*/ 149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54" h="153">
                  <a:moveTo>
                    <a:pt x="20" y="149"/>
                  </a:moveTo>
                  <a:cubicBezTo>
                    <a:pt x="19" y="150"/>
                    <a:pt x="20" y="151"/>
                    <a:pt x="20" y="153"/>
                  </a:cubicBezTo>
                  <a:cubicBezTo>
                    <a:pt x="17" y="151"/>
                    <a:pt x="13" y="150"/>
                    <a:pt x="10" y="148"/>
                  </a:cubicBezTo>
                  <a:cubicBezTo>
                    <a:pt x="4" y="145"/>
                    <a:pt x="1" y="141"/>
                    <a:pt x="1" y="134"/>
                  </a:cubicBezTo>
                  <a:cubicBezTo>
                    <a:pt x="0" y="119"/>
                    <a:pt x="6" y="106"/>
                    <a:pt x="13" y="93"/>
                  </a:cubicBezTo>
                  <a:cubicBezTo>
                    <a:pt x="29" y="62"/>
                    <a:pt x="52" y="36"/>
                    <a:pt x="81" y="16"/>
                  </a:cubicBezTo>
                  <a:cubicBezTo>
                    <a:pt x="95" y="6"/>
                    <a:pt x="110" y="0"/>
                    <a:pt x="127" y="0"/>
                  </a:cubicBezTo>
                  <a:cubicBezTo>
                    <a:pt x="140" y="0"/>
                    <a:pt x="149" y="4"/>
                    <a:pt x="154" y="17"/>
                  </a:cubicBezTo>
                  <a:cubicBezTo>
                    <a:pt x="153" y="17"/>
                    <a:pt x="152" y="16"/>
                    <a:pt x="151" y="17"/>
                  </a:cubicBezTo>
                  <a:cubicBezTo>
                    <a:pt x="150" y="17"/>
                    <a:pt x="149" y="17"/>
                    <a:pt x="149" y="17"/>
                  </a:cubicBezTo>
                  <a:cubicBezTo>
                    <a:pt x="146" y="10"/>
                    <a:pt x="140" y="11"/>
                    <a:pt x="134" y="10"/>
                  </a:cubicBezTo>
                  <a:cubicBezTo>
                    <a:pt x="129" y="10"/>
                    <a:pt x="123" y="10"/>
                    <a:pt x="118" y="7"/>
                  </a:cubicBezTo>
                  <a:cubicBezTo>
                    <a:pt x="116" y="6"/>
                    <a:pt x="114" y="6"/>
                    <a:pt x="112" y="8"/>
                  </a:cubicBezTo>
                  <a:cubicBezTo>
                    <a:pt x="113" y="9"/>
                    <a:pt x="115" y="8"/>
                    <a:pt x="116" y="8"/>
                  </a:cubicBezTo>
                  <a:cubicBezTo>
                    <a:pt x="118" y="9"/>
                    <a:pt x="120" y="9"/>
                    <a:pt x="120" y="12"/>
                  </a:cubicBezTo>
                  <a:cubicBezTo>
                    <a:pt x="120" y="14"/>
                    <a:pt x="118" y="15"/>
                    <a:pt x="116" y="15"/>
                  </a:cubicBezTo>
                  <a:cubicBezTo>
                    <a:pt x="109" y="13"/>
                    <a:pt x="103" y="16"/>
                    <a:pt x="96" y="15"/>
                  </a:cubicBezTo>
                  <a:cubicBezTo>
                    <a:pt x="93" y="15"/>
                    <a:pt x="91" y="15"/>
                    <a:pt x="91" y="18"/>
                  </a:cubicBezTo>
                  <a:cubicBezTo>
                    <a:pt x="89" y="24"/>
                    <a:pt x="83" y="27"/>
                    <a:pt x="80" y="32"/>
                  </a:cubicBezTo>
                  <a:cubicBezTo>
                    <a:pt x="79" y="34"/>
                    <a:pt x="77" y="34"/>
                    <a:pt x="75" y="32"/>
                  </a:cubicBezTo>
                  <a:cubicBezTo>
                    <a:pt x="74" y="30"/>
                    <a:pt x="73" y="28"/>
                    <a:pt x="71" y="30"/>
                  </a:cubicBezTo>
                  <a:cubicBezTo>
                    <a:pt x="70" y="31"/>
                    <a:pt x="70" y="32"/>
                    <a:pt x="71" y="34"/>
                  </a:cubicBezTo>
                  <a:cubicBezTo>
                    <a:pt x="72" y="37"/>
                    <a:pt x="70" y="38"/>
                    <a:pt x="68" y="38"/>
                  </a:cubicBezTo>
                  <a:cubicBezTo>
                    <a:pt x="65" y="38"/>
                    <a:pt x="62" y="37"/>
                    <a:pt x="60" y="39"/>
                  </a:cubicBezTo>
                  <a:cubicBezTo>
                    <a:pt x="61" y="40"/>
                    <a:pt x="64" y="39"/>
                    <a:pt x="64" y="42"/>
                  </a:cubicBezTo>
                  <a:cubicBezTo>
                    <a:pt x="64" y="45"/>
                    <a:pt x="63" y="47"/>
                    <a:pt x="61" y="48"/>
                  </a:cubicBezTo>
                  <a:cubicBezTo>
                    <a:pt x="56" y="53"/>
                    <a:pt x="52" y="57"/>
                    <a:pt x="47" y="62"/>
                  </a:cubicBezTo>
                  <a:cubicBezTo>
                    <a:pt x="45" y="65"/>
                    <a:pt x="42" y="68"/>
                    <a:pt x="40" y="71"/>
                  </a:cubicBezTo>
                  <a:cubicBezTo>
                    <a:pt x="36" y="77"/>
                    <a:pt x="36" y="77"/>
                    <a:pt x="30" y="73"/>
                  </a:cubicBezTo>
                  <a:cubicBezTo>
                    <a:pt x="31" y="79"/>
                    <a:pt x="31" y="83"/>
                    <a:pt x="29" y="88"/>
                  </a:cubicBezTo>
                  <a:cubicBezTo>
                    <a:pt x="27" y="91"/>
                    <a:pt x="25" y="94"/>
                    <a:pt x="22" y="95"/>
                  </a:cubicBezTo>
                  <a:cubicBezTo>
                    <a:pt x="20" y="95"/>
                    <a:pt x="19" y="95"/>
                    <a:pt x="18" y="97"/>
                  </a:cubicBezTo>
                  <a:cubicBezTo>
                    <a:pt x="17" y="101"/>
                    <a:pt x="13" y="104"/>
                    <a:pt x="13" y="107"/>
                  </a:cubicBezTo>
                  <a:cubicBezTo>
                    <a:pt x="11" y="117"/>
                    <a:pt x="6" y="126"/>
                    <a:pt x="9" y="137"/>
                  </a:cubicBezTo>
                  <a:cubicBezTo>
                    <a:pt x="10" y="140"/>
                    <a:pt x="10" y="142"/>
                    <a:pt x="14" y="143"/>
                  </a:cubicBezTo>
                  <a:cubicBezTo>
                    <a:pt x="16" y="144"/>
                    <a:pt x="19" y="146"/>
                    <a:pt x="20" y="149"/>
                  </a:cubicBezTo>
                  <a:close/>
                </a:path>
              </a:pathLst>
            </a:custGeom>
            <a:solidFill>
              <a:srgbClr val="9BC4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56" name="Freeform 67">
              <a:extLst>
                <a:ext uri="{FF2B5EF4-FFF2-40B4-BE49-F238E27FC236}">
                  <a16:creationId xmlns:a16="http://schemas.microsoft.com/office/drawing/2014/main" id="{012CDC29-E64B-4562-B0D7-51360433CF6C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0" y="3901"/>
              <a:ext cx="40" cy="228"/>
            </a:xfrm>
            <a:custGeom>
              <a:avLst/>
              <a:gdLst>
                <a:gd name="T0" fmla="*/ 29 w 32"/>
                <a:gd name="T1" fmla="*/ 105 h 186"/>
                <a:gd name="T2" fmla="*/ 23 w 32"/>
                <a:gd name="T3" fmla="*/ 137 h 186"/>
                <a:gd name="T4" fmla="*/ 19 w 32"/>
                <a:gd name="T5" fmla="*/ 152 h 186"/>
                <a:gd name="T6" fmla="*/ 11 w 32"/>
                <a:gd name="T7" fmla="*/ 178 h 186"/>
                <a:gd name="T8" fmla="*/ 5 w 32"/>
                <a:gd name="T9" fmla="*/ 184 h 186"/>
                <a:gd name="T10" fmla="*/ 1 w 32"/>
                <a:gd name="T11" fmla="*/ 174 h 186"/>
                <a:gd name="T12" fmla="*/ 12 w 32"/>
                <a:gd name="T13" fmla="*/ 123 h 186"/>
                <a:gd name="T14" fmla="*/ 12 w 32"/>
                <a:gd name="T15" fmla="*/ 122 h 186"/>
                <a:gd name="T16" fmla="*/ 19 w 32"/>
                <a:gd name="T17" fmla="*/ 78 h 186"/>
                <a:gd name="T18" fmla="*/ 20 w 32"/>
                <a:gd name="T19" fmla="*/ 73 h 186"/>
                <a:gd name="T20" fmla="*/ 22 w 32"/>
                <a:gd name="T21" fmla="*/ 65 h 186"/>
                <a:gd name="T22" fmla="*/ 20 w 32"/>
                <a:gd name="T23" fmla="*/ 60 h 186"/>
                <a:gd name="T24" fmla="*/ 20 w 32"/>
                <a:gd name="T25" fmla="*/ 60 h 186"/>
                <a:gd name="T26" fmla="*/ 20 w 32"/>
                <a:gd name="T27" fmla="*/ 5 h 186"/>
                <a:gd name="T28" fmla="*/ 21 w 32"/>
                <a:gd name="T29" fmla="*/ 0 h 186"/>
                <a:gd name="T30" fmla="*/ 27 w 32"/>
                <a:gd name="T31" fmla="*/ 28 h 186"/>
                <a:gd name="T32" fmla="*/ 28 w 32"/>
                <a:gd name="T33" fmla="*/ 32 h 186"/>
                <a:gd name="T34" fmla="*/ 28 w 32"/>
                <a:gd name="T35" fmla="*/ 48 h 186"/>
                <a:gd name="T36" fmla="*/ 29 w 32"/>
                <a:gd name="T37" fmla="*/ 55 h 186"/>
                <a:gd name="T38" fmla="*/ 31 w 32"/>
                <a:gd name="T39" fmla="*/ 64 h 186"/>
                <a:gd name="T40" fmla="*/ 31 w 32"/>
                <a:gd name="T41" fmla="*/ 85 h 186"/>
                <a:gd name="T42" fmla="*/ 29 w 32"/>
                <a:gd name="T43" fmla="*/ 105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2" h="186">
                  <a:moveTo>
                    <a:pt x="29" y="105"/>
                  </a:moveTo>
                  <a:cubicBezTo>
                    <a:pt x="26" y="115"/>
                    <a:pt x="27" y="127"/>
                    <a:pt x="23" y="137"/>
                  </a:cubicBezTo>
                  <a:cubicBezTo>
                    <a:pt x="22" y="142"/>
                    <a:pt x="21" y="147"/>
                    <a:pt x="19" y="152"/>
                  </a:cubicBezTo>
                  <a:cubicBezTo>
                    <a:pt x="15" y="160"/>
                    <a:pt x="13" y="169"/>
                    <a:pt x="11" y="178"/>
                  </a:cubicBezTo>
                  <a:cubicBezTo>
                    <a:pt x="10" y="180"/>
                    <a:pt x="11" y="186"/>
                    <a:pt x="5" y="184"/>
                  </a:cubicBezTo>
                  <a:cubicBezTo>
                    <a:pt x="1" y="183"/>
                    <a:pt x="0" y="179"/>
                    <a:pt x="1" y="174"/>
                  </a:cubicBezTo>
                  <a:cubicBezTo>
                    <a:pt x="6" y="157"/>
                    <a:pt x="12" y="141"/>
                    <a:pt x="12" y="123"/>
                  </a:cubicBezTo>
                  <a:cubicBezTo>
                    <a:pt x="12" y="123"/>
                    <a:pt x="12" y="123"/>
                    <a:pt x="12" y="122"/>
                  </a:cubicBezTo>
                  <a:cubicBezTo>
                    <a:pt x="14" y="107"/>
                    <a:pt x="17" y="93"/>
                    <a:pt x="19" y="78"/>
                  </a:cubicBezTo>
                  <a:cubicBezTo>
                    <a:pt x="21" y="77"/>
                    <a:pt x="20" y="75"/>
                    <a:pt x="20" y="73"/>
                  </a:cubicBezTo>
                  <a:cubicBezTo>
                    <a:pt x="21" y="70"/>
                    <a:pt x="21" y="68"/>
                    <a:pt x="22" y="65"/>
                  </a:cubicBezTo>
                  <a:cubicBezTo>
                    <a:pt x="23" y="63"/>
                    <a:pt x="23" y="61"/>
                    <a:pt x="20" y="60"/>
                  </a:cubicBezTo>
                  <a:cubicBezTo>
                    <a:pt x="20" y="60"/>
                    <a:pt x="20" y="60"/>
                    <a:pt x="20" y="60"/>
                  </a:cubicBezTo>
                  <a:cubicBezTo>
                    <a:pt x="23" y="41"/>
                    <a:pt x="22" y="23"/>
                    <a:pt x="20" y="5"/>
                  </a:cubicBezTo>
                  <a:cubicBezTo>
                    <a:pt x="20" y="4"/>
                    <a:pt x="19" y="2"/>
                    <a:pt x="21" y="0"/>
                  </a:cubicBezTo>
                  <a:cubicBezTo>
                    <a:pt x="25" y="9"/>
                    <a:pt x="25" y="19"/>
                    <a:pt x="27" y="28"/>
                  </a:cubicBezTo>
                  <a:cubicBezTo>
                    <a:pt x="27" y="29"/>
                    <a:pt x="28" y="31"/>
                    <a:pt x="28" y="32"/>
                  </a:cubicBezTo>
                  <a:cubicBezTo>
                    <a:pt x="29" y="38"/>
                    <a:pt x="31" y="43"/>
                    <a:pt x="28" y="48"/>
                  </a:cubicBezTo>
                  <a:cubicBezTo>
                    <a:pt x="26" y="51"/>
                    <a:pt x="27" y="53"/>
                    <a:pt x="29" y="55"/>
                  </a:cubicBezTo>
                  <a:cubicBezTo>
                    <a:pt x="32" y="57"/>
                    <a:pt x="32" y="61"/>
                    <a:pt x="31" y="64"/>
                  </a:cubicBezTo>
                  <a:cubicBezTo>
                    <a:pt x="31" y="71"/>
                    <a:pt x="28" y="78"/>
                    <a:pt x="31" y="85"/>
                  </a:cubicBezTo>
                  <a:cubicBezTo>
                    <a:pt x="29" y="92"/>
                    <a:pt x="31" y="98"/>
                    <a:pt x="29" y="105"/>
                  </a:cubicBezTo>
                  <a:close/>
                </a:path>
              </a:pathLst>
            </a:custGeom>
            <a:solidFill>
              <a:srgbClr val="86BC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57" name="Freeform 68">
              <a:extLst>
                <a:ext uri="{FF2B5EF4-FFF2-40B4-BE49-F238E27FC236}">
                  <a16:creationId xmlns:a16="http://schemas.microsoft.com/office/drawing/2014/main" id="{A64EB9D0-EBC2-4211-BFBD-794332A64E76}"/>
                </a:ext>
              </a:extLst>
            </p:cNvPr>
            <p:cNvSpPr>
              <a:spLocks/>
            </p:cNvSpPr>
            <p:nvPr/>
          </p:nvSpPr>
          <p:spPr bwMode="auto">
            <a:xfrm>
              <a:off x="597" y="2877"/>
              <a:ext cx="183" cy="175"/>
            </a:xfrm>
            <a:custGeom>
              <a:avLst/>
              <a:gdLst>
                <a:gd name="T0" fmla="*/ 149 w 149"/>
                <a:gd name="T1" fmla="*/ 1 h 142"/>
                <a:gd name="T2" fmla="*/ 142 w 149"/>
                <a:gd name="T3" fmla="*/ 11 h 142"/>
                <a:gd name="T4" fmla="*/ 140 w 149"/>
                <a:gd name="T5" fmla="*/ 13 h 142"/>
                <a:gd name="T6" fmla="*/ 130 w 149"/>
                <a:gd name="T7" fmla="*/ 48 h 142"/>
                <a:gd name="T8" fmla="*/ 132 w 149"/>
                <a:gd name="T9" fmla="*/ 99 h 142"/>
                <a:gd name="T10" fmla="*/ 107 w 149"/>
                <a:gd name="T11" fmla="*/ 139 h 142"/>
                <a:gd name="T12" fmla="*/ 93 w 149"/>
                <a:gd name="T13" fmla="*/ 141 h 142"/>
                <a:gd name="T14" fmla="*/ 57 w 149"/>
                <a:gd name="T15" fmla="*/ 140 h 142"/>
                <a:gd name="T16" fmla="*/ 31 w 149"/>
                <a:gd name="T17" fmla="*/ 136 h 142"/>
                <a:gd name="T18" fmla="*/ 19 w 149"/>
                <a:gd name="T19" fmla="*/ 118 h 142"/>
                <a:gd name="T20" fmla="*/ 15 w 149"/>
                <a:gd name="T21" fmla="*/ 92 h 142"/>
                <a:gd name="T22" fmla="*/ 12 w 149"/>
                <a:gd name="T23" fmla="*/ 86 h 142"/>
                <a:gd name="T24" fmla="*/ 8 w 149"/>
                <a:gd name="T25" fmla="*/ 86 h 142"/>
                <a:gd name="T26" fmla="*/ 3 w 149"/>
                <a:gd name="T27" fmla="*/ 97 h 142"/>
                <a:gd name="T28" fmla="*/ 4 w 149"/>
                <a:gd name="T29" fmla="*/ 109 h 142"/>
                <a:gd name="T30" fmla="*/ 0 w 149"/>
                <a:gd name="T31" fmla="*/ 85 h 142"/>
                <a:gd name="T32" fmla="*/ 4 w 149"/>
                <a:gd name="T33" fmla="*/ 83 h 142"/>
                <a:gd name="T34" fmla="*/ 11 w 149"/>
                <a:gd name="T35" fmla="*/ 73 h 142"/>
                <a:gd name="T36" fmla="*/ 14 w 149"/>
                <a:gd name="T37" fmla="*/ 77 h 142"/>
                <a:gd name="T38" fmla="*/ 23 w 149"/>
                <a:gd name="T39" fmla="*/ 119 h 142"/>
                <a:gd name="T40" fmla="*/ 33 w 149"/>
                <a:gd name="T41" fmla="*/ 132 h 142"/>
                <a:gd name="T42" fmla="*/ 100 w 149"/>
                <a:gd name="T43" fmla="*/ 135 h 142"/>
                <a:gd name="T44" fmla="*/ 118 w 149"/>
                <a:gd name="T45" fmla="*/ 123 h 142"/>
                <a:gd name="T46" fmla="*/ 126 w 149"/>
                <a:gd name="T47" fmla="*/ 99 h 142"/>
                <a:gd name="T48" fmla="*/ 126 w 149"/>
                <a:gd name="T49" fmla="*/ 48 h 142"/>
                <a:gd name="T50" fmla="*/ 143 w 149"/>
                <a:gd name="T51" fmla="*/ 4 h 142"/>
                <a:gd name="T52" fmla="*/ 149 w 149"/>
                <a:gd name="T53" fmla="*/ 1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49" h="142">
                  <a:moveTo>
                    <a:pt x="149" y="1"/>
                  </a:moveTo>
                  <a:cubicBezTo>
                    <a:pt x="148" y="5"/>
                    <a:pt x="147" y="9"/>
                    <a:pt x="142" y="11"/>
                  </a:cubicBezTo>
                  <a:cubicBezTo>
                    <a:pt x="141" y="11"/>
                    <a:pt x="141" y="13"/>
                    <a:pt x="140" y="13"/>
                  </a:cubicBezTo>
                  <a:cubicBezTo>
                    <a:pt x="136" y="24"/>
                    <a:pt x="130" y="35"/>
                    <a:pt x="130" y="48"/>
                  </a:cubicBezTo>
                  <a:cubicBezTo>
                    <a:pt x="131" y="65"/>
                    <a:pt x="133" y="82"/>
                    <a:pt x="132" y="99"/>
                  </a:cubicBezTo>
                  <a:cubicBezTo>
                    <a:pt x="130" y="116"/>
                    <a:pt x="123" y="131"/>
                    <a:pt x="107" y="139"/>
                  </a:cubicBezTo>
                  <a:cubicBezTo>
                    <a:pt x="102" y="141"/>
                    <a:pt x="97" y="140"/>
                    <a:pt x="93" y="141"/>
                  </a:cubicBezTo>
                  <a:cubicBezTo>
                    <a:pt x="81" y="141"/>
                    <a:pt x="69" y="142"/>
                    <a:pt x="57" y="140"/>
                  </a:cubicBezTo>
                  <a:cubicBezTo>
                    <a:pt x="48" y="138"/>
                    <a:pt x="40" y="136"/>
                    <a:pt x="31" y="136"/>
                  </a:cubicBezTo>
                  <a:cubicBezTo>
                    <a:pt x="23" y="136"/>
                    <a:pt x="20" y="129"/>
                    <a:pt x="19" y="118"/>
                  </a:cubicBezTo>
                  <a:cubicBezTo>
                    <a:pt x="18" y="109"/>
                    <a:pt x="16" y="101"/>
                    <a:pt x="15" y="92"/>
                  </a:cubicBezTo>
                  <a:cubicBezTo>
                    <a:pt x="14" y="90"/>
                    <a:pt x="13" y="88"/>
                    <a:pt x="12" y="86"/>
                  </a:cubicBezTo>
                  <a:cubicBezTo>
                    <a:pt x="11" y="85"/>
                    <a:pt x="10" y="84"/>
                    <a:pt x="8" y="86"/>
                  </a:cubicBezTo>
                  <a:cubicBezTo>
                    <a:pt x="6" y="89"/>
                    <a:pt x="2" y="92"/>
                    <a:pt x="3" y="97"/>
                  </a:cubicBezTo>
                  <a:cubicBezTo>
                    <a:pt x="4" y="101"/>
                    <a:pt x="4" y="105"/>
                    <a:pt x="4" y="109"/>
                  </a:cubicBezTo>
                  <a:cubicBezTo>
                    <a:pt x="2" y="101"/>
                    <a:pt x="1" y="93"/>
                    <a:pt x="0" y="85"/>
                  </a:cubicBezTo>
                  <a:cubicBezTo>
                    <a:pt x="1" y="84"/>
                    <a:pt x="4" y="85"/>
                    <a:pt x="4" y="83"/>
                  </a:cubicBezTo>
                  <a:cubicBezTo>
                    <a:pt x="5" y="79"/>
                    <a:pt x="9" y="76"/>
                    <a:pt x="11" y="73"/>
                  </a:cubicBezTo>
                  <a:cubicBezTo>
                    <a:pt x="14" y="73"/>
                    <a:pt x="14" y="75"/>
                    <a:pt x="14" y="77"/>
                  </a:cubicBezTo>
                  <a:cubicBezTo>
                    <a:pt x="17" y="91"/>
                    <a:pt x="21" y="105"/>
                    <a:pt x="23" y="119"/>
                  </a:cubicBezTo>
                  <a:cubicBezTo>
                    <a:pt x="24" y="128"/>
                    <a:pt x="26" y="131"/>
                    <a:pt x="33" y="132"/>
                  </a:cubicBezTo>
                  <a:cubicBezTo>
                    <a:pt x="55" y="136"/>
                    <a:pt x="78" y="139"/>
                    <a:pt x="100" y="135"/>
                  </a:cubicBezTo>
                  <a:cubicBezTo>
                    <a:pt x="108" y="134"/>
                    <a:pt x="114" y="130"/>
                    <a:pt x="118" y="123"/>
                  </a:cubicBezTo>
                  <a:cubicBezTo>
                    <a:pt x="123" y="116"/>
                    <a:pt x="126" y="108"/>
                    <a:pt x="126" y="99"/>
                  </a:cubicBezTo>
                  <a:cubicBezTo>
                    <a:pt x="126" y="82"/>
                    <a:pt x="126" y="65"/>
                    <a:pt x="126" y="48"/>
                  </a:cubicBezTo>
                  <a:cubicBezTo>
                    <a:pt x="126" y="32"/>
                    <a:pt x="132" y="17"/>
                    <a:pt x="143" y="4"/>
                  </a:cubicBezTo>
                  <a:cubicBezTo>
                    <a:pt x="145" y="2"/>
                    <a:pt x="146" y="0"/>
                    <a:pt x="149" y="1"/>
                  </a:cubicBezTo>
                  <a:close/>
                </a:path>
              </a:pathLst>
            </a:custGeom>
            <a:solidFill>
              <a:srgbClr val="89BD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58" name="Freeform 69">
              <a:extLst>
                <a:ext uri="{FF2B5EF4-FFF2-40B4-BE49-F238E27FC236}">
                  <a16:creationId xmlns:a16="http://schemas.microsoft.com/office/drawing/2014/main" id="{3A754A41-1EE0-4C06-9E46-A9CAA1C0FD11}"/>
                </a:ext>
              </a:extLst>
            </p:cNvPr>
            <p:cNvSpPr>
              <a:spLocks/>
            </p:cNvSpPr>
            <p:nvPr/>
          </p:nvSpPr>
          <p:spPr bwMode="auto">
            <a:xfrm>
              <a:off x="1617" y="4133"/>
              <a:ext cx="135" cy="13"/>
            </a:xfrm>
            <a:custGeom>
              <a:avLst/>
              <a:gdLst>
                <a:gd name="T0" fmla="*/ 0 w 110"/>
                <a:gd name="T1" fmla="*/ 2 h 11"/>
                <a:gd name="T2" fmla="*/ 30 w 110"/>
                <a:gd name="T3" fmla="*/ 5 h 11"/>
                <a:gd name="T4" fmla="*/ 35 w 110"/>
                <a:gd name="T5" fmla="*/ 6 h 11"/>
                <a:gd name="T6" fmla="*/ 82 w 110"/>
                <a:gd name="T7" fmla="*/ 6 h 11"/>
                <a:gd name="T8" fmla="*/ 110 w 110"/>
                <a:gd name="T9" fmla="*/ 8 h 11"/>
                <a:gd name="T10" fmla="*/ 68 w 110"/>
                <a:gd name="T11" fmla="*/ 10 h 11"/>
                <a:gd name="T12" fmla="*/ 3 w 110"/>
                <a:gd name="T13" fmla="*/ 3 h 11"/>
                <a:gd name="T14" fmla="*/ 0 w 110"/>
                <a:gd name="T15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0" h="11">
                  <a:moveTo>
                    <a:pt x="0" y="2"/>
                  </a:moveTo>
                  <a:cubicBezTo>
                    <a:pt x="10" y="3"/>
                    <a:pt x="20" y="0"/>
                    <a:pt x="30" y="5"/>
                  </a:cubicBezTo>
                  <a:cubicBezTo>
                    <a:pt x="31" y="6"/>
                    <a:pt x="33" y="6"/>
                    <a:pt x="35" y="6"/>
                  </a:cubicBezTo>
                  <a:cubicBezTo>
                    <a:pt x="51" y="6"/>
                    <a:pt x="67" y="6"/>
                    <a:pt x="82" y="6"/>
                  </a:cubicBezTo>
                  <a:cubicBezTo>
                    <a:pt x="92" y="5"/>
                    <a:pt x="101" y="9"/>
                    <a:pt x="110" y="8"/>
                  </a:cubicBezTo>
                  <a:cubicBezTo>
                    <a:pt x="96" y="11"/>
                    <a:pt x="82" y="10"/>
                    <a:pt x="68" y="10"/>
                  </a:cubicBezTo>
                  <a:cubicBezTo>
                    <a:pt x="46" y="9"/>
                    <a:pt x="25" y="6"/>
                    <a:pt x="3" y="3"/>
                  </a:cubicBezTo>
                  <a:cubicBezTo>
                    <a:pt x="2" y="3"/>
                    <a:pt x="1" y="3"/>
                    <a:pt x="0" y="2"/>
                  </a:cubicBezTo>
                  <a:close/>
                </a:path>
              </a:pathLst>
            </a:custGeom>
            <a:solidFill>
              <a:srgbClr val="AAC9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59" name="Freeform 70">
              <a:extLst>
                <a:ext uri="{FF2B5EF4-FFF2-40B4-BE49-F238E27FC236}">
                  <a16:creationId xmlns:a16="http://schemas.microsoft.com/office/drawing/2014/main" id="{7F35F77E-39E3-4FF1-A8D3-B90032EC34D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8" y="3797"/>
              <a:ext cx="63" cy="101"/>
            </a:xfrm>
            <a:custGeom>
              <a:avLst/>
              <a:gdLst>
                <a:gd name="T0" fmla="*/ 13 w 51"/>
                <a:gd name="T1" fmla="*/ 73 h 83"/>
                <a:gd name="T2" fmla="*/ 17 w 51"/>
                <a:gd name="T3" fmla="*/ 70 h 83"/>
                <a:gd name="T4" fmla="*/ 20 w 51"/>
                <a:gd name="T5" fmla="*/ 62 h 83"/>
                <a:gd name="T6" fmla="*/ 33 w 51"/>
                <a:gd name="T7" fmla="*/ 45 h 83"/>
                <a:gd name="T8" fmla="*/ 42 w 51"/>
                <a:gd name="T9" fmla="*/ 31 h 83"/>
                <a:gd name="T10" fmla="*/ 46 w 51"/>
                <a:gd name="T11" fmla="*/ 21 h 83"/>
                <a:gd name="T12" fmla="*/ 48 w 51"/>
                <a:gd name="T13" fmla="*/ 6 h 83"/>
                <a:gd name="T14" fmla="*/ 48 w 51"/>
                <a:gd name="T15" fmla="*/ 0 h 83"/>
                <a:gd name="T16" fmla="*/ 49 w 51"/>
                <a:gd name="T17" fmla="*/ 15 h 83"/>
                <a:gd name="T18" fmla="*/ 4 w 51"/>
                <a:gd name="T19" fmla="*/ 82 h 83"/>
                <a:gd name="T20" fmla="*/ 0 w 51"/>
                <a:gd name="T21" fmla="*/ 82 h 83"/>
                <a:gd name="T22" fmla="*/ 9 w 51"/>
                <a:gd name="T23" fmla="*/ 75 h 83"/>
                <a:gd name="T24" fmla="*/ 13 w 51"/>
                <a:gd name="T25" fmla="*/ 7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1" h="83">
                  <a:moveTo>
                    <a:pt x="13" y="73"/>
                  </a:moveTo>
                  <a:cubicBezTo>
                    <a:pt x="14" y="71"/>
                    <a:pt x="16" y="71"/>
                    <a:pt x="17" y="70"/>
                  </a:cubicBezTo>
                  <a:cubicBezTo>
                    <a:pt x="21" y="68"/>
                    <a:pt x="22" y="66"/>
                    <a:pt x="20" y="62"/>
                  </a:cubicBezTo>
                  <a:cubicBezTo>
                    <a:pt x="27" y="59"/>
                    <a:pt x="31" y="53"/>
                    <a:pt x="33" y="45"/>
                  </a:cubicBezTo>
                  <a:cubicBezTo>
                    <a:pt x="35" y="40"/>
                    <a:pt x="39" y="36"/>
                    <a:pt x="42" y="31"/>
                  </a:cubicBezTo>
                  <a:cubicBezTo>
                    <a:pt x="45" y="29"/>
                    <a:pt x="45" y="25"/>
                    <a:pt x="46" y="21"/>
                  </a:cubicBezTo>
                  <a:cubicBezTo>
                    <a:pt x="44" y="16"/>
                    <a:pt x="45" y="11"/>
                    <a:pt x="48" y="6"/>
                  </a:cubicBezTo>
                  <a:cubicBezTo>
                    <a:pt x="48" y="4"/>
                    <a:pt x="48" y="2"/>
                    <a:pt x="48" y="0"/>
                  </a:cubicBezTo>
                  <a:cubicBezTo>
                    <a:pt x="51" y="5"/>
                    <a:pt x="50" y="10"/>
                    <a:pt x="49" y="15"/>
                  </a:cubicBezTo>
                  <a:cubicBezTo>
                    <a:pt x="45" y="45"/>
                    <a:pt x="31" y="67"/>
                    <a:pt x="4" y="82"/>
                  </a:cubicBezTo>
                  <a:cubicBezTo>
                    <a:pt x="3" y="83"/>
                    <a:pt x="1" y="83"/>
                    <a:pt x="0" y="82"/>
                  </a:cubicBezTo>
                  <a:cubicBezTo>
                    <a:pt x="1" y="77"/>
                    <a:pt x="6" y="78"/>
                    <a:pt x="9" y="75"/>
                  </a:cubicBezTo>
                  <a:cubicBezTo>
                    <a:pt x="10" y="74"/>
                    <a:pt x="12" y="74"/>
                    <a:pt x="13" y="73"/>
                  </a:cubicBezTo>
                  <a:close/>
                </a:path>
              </a:pathLst>
            </a:custGeom>
            <a:solidFill>
              <a:srgbClr val="0B88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60" name="Freeform 71">
              <a:extLst>
                <a:ext uri="{FF2B5EF4-FFF2-40B4-BE49-F238E27FC236}">
                  <a16:creationId xmlns:a16="http://schemas.microsoft.com/office/drawing/2014/main" id="{D04CF3E7-8D59-4797-A751-A57EB4D5CBB9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7" y="4051"/>
              <a:ext cx="22" cy="78"/>
            </a:xfrm>
            <a:custGeom>
              <a:avLst/>
              <a:gdLst>
                <a:gd name="T0" fmla="*/ 15 w 18"/>
                <a:gd name="T1" fmla="*/ 0 h 64"/>
                <a:gd name="T2" fmla="*/ 10 w 18"/>
                <a:gd name="T3" fmla="*/ 34 h 64"/>
                <a:gd name="T4" fmla="*/ 9 w 18"/>
                <a:gd name="T5" fmla="*/ 37 h 64"/>
                <a:gd name="T6" fmla="*/ 5 w 18"/>
                <a:gd name="T7" fmla="*/ 52 h 64"/>
                <a:gd name="T8" fmla="*/ 7 w 18"/>
                <a:gd name="T9" fmla="*/ 60 h 64"/>
                <a:gd name="T10" fmla="*/ 14 w 18"/>
                <a:gd name="T11" fmla="*/ 56 h 64"/>
                <a:gd name="T12" fmla="*/ 7 w 18"/>
                <a:gd name="T13" fmla="*/ 64 h 64"/>
                <a:gd name="T14" fmla="*/ 2 w 18"/>
                <a:gd name="T15" fmla="*/ 57 h 64"/>
                <a:gd name="T16" fmla="*/ 14 w 18"/>
                <a:gd name="T17" fmla="*/ 2 h 64"/>
                <a:gd name="T18" fmla="*/ 15 w 18"/>
                <a:gd name="T19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" h="64">
                  <a:moveTo>
                    <a:pt x="15" y="0"/>
                  </a:moveTo>
                  <a:cubicBezTo>
                    <a:pt x="18" y="12"/>
                    <a:pt x="15" y="23"/>
                    <a:pt x="10" y="34"/>
                  </a:cubicBezTo>
                  <a:cubicBezTo>
                    <a:pt x="9" y="35"/>
                    <a:pt x="9" y="36"/>
                    <a:pt x="9" y="37"/>
                  </a:cubicBezTo>
                  <a:cubicBezTo>
                    <a:pt x="13" y="43"/>
                    <a:pt x="8" y="48"/>
                    <a:pt x="5" y="52"/>
                  </a:cubicBezTo>
                  <a:cubicBezTo>
                    <a:pt x="4" y="56"/>
                    <a:pt x="5" y="58"/>
                    <a:pt x="7" y="60"/>
                  </a:cubicBezTo>
                  <a:cubicBezTo>
                    <a:pt x="13" y="64"/>
                    <a:pt x="12" y="58"/>
                    <a:pt x="14" y="56"/>
                  </a:cubicBezTo>
                  <a:cubicBezTo>
                    <a:pt x="15" y="61"/>
                    <a:pt x="13" y="64"/>
                    <a:pt x="7" y="64"/>
                  </a:cubicBezTo>
                  <a:cubicBezTo>
                    <a:pt x="0" y="64"/>
                    <a:pt x="0" y="64"/>
                    <a:pt x="2" y="57"/>
                  </a:cubicBezTo>
                  <a:cubicBezTo>
                    <a:pt x="6" y="38"/>
                    <a:pt x="10" y="20"/>
                    <a:pt x="14" y="2"/>
                  </a:cubicBezTo>
                  <a:cubicBezTo>
                    <a:pt x="14" y="1"/>
                    <a:pt x="15" y="1"/>
                    <a:pt x="15" y="0"/>
                  </a:cubicBezTo>
                  <a:close/>
                </a:path>
              </a:pathLst>
            </a:custGeom>
            <a:solidFill>
              <a:srgbClr val="8BBE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61" name="Freeform 72">
              <a:extLst>
                <a:ext uri="{FF2B5EF4-FFF2-40B4-BE49-F238E27FC236}">
                  <a16:creationId xmlns:a16="http://schemas.microsoft.com/office/drawing/2014/main" id="{6E6EC328-817D-4C7F-B681-EF5536C66F6E}"/>
                </a:ext>
              </a:extLst>
            </p:cNvPr>
            <p:cNvSpPr>
              <a:spLocks/>
            </p:cNvSpPr>
            <p:nvPr/>
          </p:nvSpPr>
          <p:spPr bwMode="auto">
            <a:xfrm>
              <a:off x="1804" y="4085"/>
              <a:ext cx="56" cy="50"/>
            </a:xfrm>
            <a:custGeom>
              <a:avLst/>
              <a:gdLst>
                <a:gd name="T0" fmla="*/ 3 w 46"/>
                <a:gd name="T1" fmla="*/ 34 h 41"/>
                <a:gd name="T2" fmla="*/ 10 w 46"/>
                <a:gd name="T3" fmla="*/ 31 h 41"/>
                <a:gd name="T4" fmla="*/ 16 w 46"/>
                <a:gd name="T5" fmla="*/ 32 h 41"/>
                <a:gd name="T6" fmla="*/ 35 w 46"/>
                <a:gd name="T7" fmla="*/ 25 h 41"/>
                <a:gd name="T8" fmla="*/ 38 w 46"/>
                <a:gd name="T9" fmla="*/ 18 h 41"/>
                <a:gd name="T10" fmla="*/ 36 w 46"/>
                <a:gd name="T11" fmla="*/ 1 h 41"/>
                <a:gd name="T12" fmla="*/ 37 w 46"/>
                <a:gd name="T13" fmla="*/ 0 h 41"/>
                <a:gd name="T14" fmla="*/ 45 w 46"/>
                <a:gd name="T15" fmla="*/ 22 h 41"/>
                <a:gd name="T16" fmla="*/ 42 w 46"/>
                <a:gd name="T17" fmla="*/ 27 h 41"/>
                <a:gd name="T18" fmla="*/ 11 w 46"/>
                <a:gd name="T19" fmla="*/ 38 h 41"/>
                <a:gd name="T20" fmla="*/ 0 w 46"/>
                <a:gd name="T21" fmla="*/ 40 h 41"/>
                <a:gd name="T22" fmla="*/ 7 w 46"/>
                <a:gd name="T23" fmla="*/ 34 h 41"/>
                <a:gd name="T24" fmla="*/ 3 w 46"/>
                <a:gd name="T25" fmla="*/ 3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6" h="41">
                  <a:moveTo>
                    <a:pt x="3" y="34"/>
                  </a:moveTo>
                  <a:cubicBezTo>
                    <a:pt x="5" y="32"/>
                    <a:pt x="7" y="31"/>
                    <a:pt x="10" y="31"/>
                  </a:cubicBezTo>
                  <a:cubicBezTo>
                    <a:pt x="12" y="32"/>
                    <a:pt x="14" y="33"/>
                    <a:pt x="16" y="32"/>
                  </a:cubicBezTo>
                  <a:cubicBezTo>
                    <a:pt x="22" y="29"/>
                    <a:pt x="29" y="28"/>
                    <a:pt x="35" y="25"/>
                  </a:cubicBezTo>
                  <a:cubicBezTo>
                    <a:pt x="38" y="23"/>
                    <a:pt x="38" y="22"/>
                    <a:pt x="38" y="18"/>
                  </a:cubicBezTo>
                  <a:cubicBezTo>
                    <a:pt x="36" y="13"/>
                    <a:pt x="36" y="7"/>
                    <a:pt x="36" y="1"/>
                  </a:cubicBezTo>
                  <a:cubicBezTo>
                    <a:pt x="37" y="1"/>
                    <a:pt x="37" y="1"/>
                    <a:pt x="37" y="0"/>
                  </a:cubicBezTo>
                  <a:cubicBezTo>
                    <a:pt x="40" y="8"/>
                    <a:pt x="42" y="15"/>
                    <a:pt x="45" y="22"/>
                  </a:cubicBezTo>
                  <a:cubicBezTo>
                    <a:pt x="46" y="25"/>
                    <a:pt x="45" y="26"/>
                    <a:pt x="42" y="27"/>
                  </a:cubicBezTo>
                  <a:cubicBezTo>
                    <a:pt x="32" y="31"/>
                    <a:pt x="22" y="36"/>
                    <a:pt x="11" y="38"/>
                  </a:cubicBezTo>
                  <a:cubicBezTo>
                    <a:pt x="7" y="38"/>
                    <a:pt x="4" y="41"/>
                    <a:pt x="0" y="40"/>
                  </a:cubicBezTo>
                  <a:cubicBezTo>
                    <a:pt x="0" y="35"/>
                    <a:pt x="5" y="37"/>
                    <a:pt x="7" y="34"/>
                  </a:cubicBezTo>
                  <a:cubicBezTo>
                    <a:pt x="5" y="35"/>
                    <a:pt x="4" y="35"/>
                    <a:pt x="3" y="34"/>
                  </a:cubicBezTo>
                  <a:close/>
                </a:path>
              </a:pathLst>
            </a:custGeom>
            <a:solidFill>
              <a:srgbClr val="8BBE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62" name="Freeform 73">
              <a:extLst>
                <a:ext uri="{FF2B5EF4-FFF2-40B4-BE49-F238E27FC236}">
                  <a16:creationId xmlns:a16="http://schemas.microsoft.com/office/drawing/2014/main" id="{EF77E835-921A-4E19-8310-D62EA0CD44F4}"/>
                </a:ext>
              </a:extLst>
            </p:cNvPr>
            <p:cNvSpPr>
              <a:spLocks/>
            </p:cNvSpPr>
            <p:nvPr/>
          </p:nvSpPr>
          <p:spPr bwMode="auto">
            <a:xfrm>
              <a:off x="1373" y="2795"/>
              <a:ext cx="34" cy="85"/>
            </a:xfrm>
            <a:custGeom>
              <a:avLst/>
              <a:gdLst>
                <a:gd name="T0" fmla="*/ 26 w 28"/>
                <a:gd name="T1" fmla="*/ 0 h 69"/>
                <a:gd name="T2" fmla="*/ 26 w 28"/>
                <a:gd name="T3" fmla="*/ 5 h 69"/>
                <a:gd name="T4" fmla="*/ 16 w 28"/>
                <a:gd name="T5" fmla="*/ 14 h 69"/>
                <a:gd name="T6" fmla="*/ 15 w 28"/>
                <a:gd name="T7" fmla="*/ 16 h 69"/>
                <a:gd name="T8" fmla="*/ 10 w 28"/>
                <a:gd name="T9" fmla="*/ 46 h 69"/>
                <a:gd name="T10" fmla="*/ 18 w 28"/>
                <a:gd name="T11" fmla="*/ 63 h 69"/>
                <a:gd name="T12" fmla="*/ 19 w 28"/>
                <a:gd name="T13" fmla="*/ 69 h 69"/>
                <a:gd name="T14" fmla="*/ 26 w 28"/>
                <a:gd name="T15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69">
                  <a:moveTo>
                    <a:pt x="26" y="0"/>
                  </a:moveTo>
                  <a:cubicBezTo>
                    <a:pt x="28" y="2"/>
                    <a:pt x="28" y="4"/>
                    <a:pt x="26" y="5"/>
                  </a:cubicBezTo>
                  <a:cubicBezTo>
                    <a:pt x="21" y="6"/>
                    <a:pt x="20" y="12"/>
                    <a:pt x="16" y="14"/>
                  </a:cubicBezTo>
                  <a:cubicBezTo>
                    <a:pt x="15" y="15"/>
                    <a:pt x="15" y="15"/>
                    <a:pt x="15" y="16"/>
                  </a:cubicBezTo>
                  <a:cubicBezTo>
                    <a:pt x="12" y="26"/>
                    <a:pt x="5" y="36"/>
                    <a:pt x="10" y="46"/>
                  </a:cubicBezTo>
                  <a:cubicBezTo>
                    <a:pt x="13" y="52"/>
                    <a:pt x="13" y="59"/>
                    <a:pt x="18" y="63"/>
                  </a:cubicBezTo>
                  <a:cubicBezTo>
                    <a:pt x="19" y="64"/>
                    <a:pt x="20" y="67"/>
                    <a:pt x="19" y="69"/>
                  </a:cubicBezTo>
                  <a:cubicBezTo>
                    <a:pt x="2" y="49"/>
                    <a:pt x="0" y="21"/>
                    <a:pt x="26" y="0"/>
                  </a:cubicBezTo>
                  <a:close/>
                </a:path>
              </a:pathLst>
            </a:custGeom>
            <a:solidFill>
              <a:srgbClr val="0B88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63" name="Freeform 74">
              <a:extLst>
                <a:ext uri="{FF2B5EF4-FFF2-40B4-BE49-F238E27FC236}">
                  <a16:creationId xmlns:a16="http://schemas.microsoft.com/office/drawing/2014/main" id="{0988A2F2-B519-4C82-97C5-3467634F4F0E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4" y="3999"/>
              <a:ext cx="10" cy="70"/>
            </a:xfrm>
            <a:custGeom>
              <a:avLst/>
              <a:gdLst>
                <a:gd name="T0" fmla="*/ 0 w 8"/>
                <a:gd name="T1" fmla="*/ 40 h 57"/>
                <a:gd name="T2" fmla="*/ 5 w 8"/>
                <a:gd name="T3" fmla="*/ 47 h 57"/>
                <a:gd name="T4" fmla="*/ 3 w 8"/>
                <a:gd name="T5" fmla="*/ 34 h 57"/>
                <a:gd name="T6" fmla="*/ 3 w 8"/>
                <a:gd name="T7" fmla="*/ 29 h 57"/>
                <a:gd name="T8" fmla="*/ 2 w 8"/>
                <a:gd name="T9" fmla="*/ 22 h 57"/>
                <a:gd name="T10" fmla="*/ 1 w 8"/>
                <a:gd name="T11" fmla="*/ 20 h 57"/>
                <a:gd name="T12" fmla="*/ 2 w 8"/>
                <a:gd name="T13" fmla="*/ 0 h 57"/>
                <a:gd name="T14" fmla="*/ 6 w 8"/>
                <a:gd name="T15" fmla="*/ 36 h 57"/>
                <a:gd name="T16" fmla="*/ 8 w 8"/>
                <a:gd name="T17" fmla="*/ 56 h 57"/>
                <a:gd name="T18" fmla="*/ 3 w 8"/>
                <a:gd name="T19" fmla="*/ 50 h 57"/>
                <a:gd name="T20" fmla="*/ 0 w 8"/>
                <a:gd name="T21" fmla="*/ 4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" h="57">
                  <a:moveTo>
                    <a:pt x="0" y="40"/>
                  </a:moveTo>
                  <a:cubicBezTo>
                    <a:pt x="3" y="41"/>
                    <a:pt x="3" y="44"/>
                    <a:pt x="5" y="47"/>
                  </a:cubicBezTo>
                  <a:cubicBezTo>
                    <a:pt x="6" y="42"/>
                    <a:pt x="5" y="38"/>
                    <a:pt x="3" y="34"/>
                  </a:cubicBezTo>
                  <a:cubicBezTo>
                    <a:pt x="2" y="32"/>
                    <a:pt x="2" y="31"/>
                    <a:pt x="3" y="29"/>
                  </a:cubicBezTo>
                  <a:cubicBezTo>
                    <a:pt x="4" y="26"/>
                    <a:pt x="4" y="24"/>
                    <a:pt x="2" y="22"/>
                  </a:cubicBezTo>
                  <a:cubicBezTo>
                    <a:pt x="1" y="22"/>
                    <a:pt x="1" y="21"/>
                    <a:pt x="1" y="20"/>
                  </a:cubicBezTo>
                  <a:cubicBezTo>
                    <a:pt x="3" y="14"/>
                    <a:pt x="0" y="7"/>
                    <a:pt x="2" y="0"/>
                  </a:cubicBezTo>
                  <a:cubicBezTo>
                    <a:pt x="3" y="12"/>
                    <a:pt x="5" y="24"/>
                    <a:pt x="6" y="36"/>
                  </a:cubicBezTo>
                  <a:cubicBezTo>
                    <a:pt x="7" y="42"/>
                    <a:pt x="8" y="49"/>
                    <a:pt x="8" y="56"/>
                  </a:cubicBezTo>
                  <a:cubicBezTo>
                    <a:pt x="4" y="57"/>
                    <a:pt x="3" y="53"/>
                    <a:pt x="3" y="50"/>
                  </a:cubicBezTo>
                  <a:cubicBezTo>
                    <a:pt x="2" y="46"/>
                    <a:pt x="0" y="43"/>
                    <a:pt x="0" y="40"/>
                  </a:cubicBezTo>
                  <a:close/>
                </a:path>
              </a:pathLst>
            </a:custGeom>
            <a:solidFill>
              <a:srgbClr val="8BBE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64" name="Freeform 75">
              <a:extLst>
                <a:ext uri="{FF2B5EF4-FFF2-40B4-BE49-F238E27FC236}">
                  <a16:creationId xmlns:a16="http://schemas.microsoft.com/office/drawing/2014/main" id="{29FBDB72-9E71-4E87-8304-969380FF734A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" y="3011"/>
              <a:ext cx="10" cy="53"/>
            </a:xfrm>
            <a:custGeom>
              <a:avLst/>
              <a:gdLst>
                <a:gd name="T0" fmla="*/ 3 w 8"/>
                <a:gd name="T1" fmla="*/ 0 h 43"/>
                <a:gd name="T2" fmla="*/ 7 w 8"/>
                <a:gd name="T3" fmla="*/ 5 h 43"/>
                <a:gd name="T4" fmla="*/ 7 w 8"/>
                <a:gd name="T5" fmla="*/ 23 h 43"/>
                <a:gd name="T6" fmla="*/ 1 w 8"/>
                <a:gd name="T7" fmla="*/ 43 h 43"/>
                <a:gd name="T8" fmla="*/ 0 w 8"/>
                <a:gd name="T9" fmla="*/ 43 h 43"/>
                <a:gd name="T10" fmla="*/ 3 w 8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43">
                  <a:moveTo>
                    <a:pt x="3" y="0"/>
                  </a:moveTo>
                  <a:cubicBezTo>
                    <a:pt x="6" y="0"/>
                    <a:pt x="6" y="2"/>
                    <a:pt x="7" y="5"/>
                  </a:cubicBezTo>
                  <a:cubicBezTo>
                    <a:pt x="7" y="11"/>
                    <a:pt x="8" y="18"/>
                    <a:pt x="7" y="23"/>
                  </a:cubicBezTo>
                  <a:cubicBezTo>
                    <a:pt x="6" y="30"/>
                    <a:pt x="3" y="36"/>
                    <a:pt x="1" y="43"/>
                  </a:cubicBezTo>
                  <a:cubicBezTo>
                    <a:pt x="1" y="43"/>
                    <a:pt x="0" y="43"/>
                    <a:pt x="0" y="43"/>
                  </a:cubicBezTo>
                  <a:cubicBezTo>
                    <a:pt x="3" y="29"/>
                    <a:pt x="3" y="14"/>
                    <a:pt x="3" y="0"/>
                  </a:cubicBezTo>
                  <a:close/>
                </a:path>
              </a:pathLst>
            </a:custGeom>
            <a:solidFill>
              <a:srgbClr val="89BD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65" name="Freeform 76">
              <a:extLst>
                <a:ext uri="{FF2B5EF4-FFF2-40B4-BE49-F238E27FC236}">
                  <a16:creationId xmlns:a16="http://schemas.microsoft.com/office/drawing/2014/main" id="{54B0167B-EAEF-47E9-AA81-76D4DD41966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6" y="3708"/>
              <a:ext cx="54" cy="43"/>
            </a:xfrm>
            <a:custGeom>
              <a:avLst/>
              <a:gdLst>
                <a:gd name="T0" fmla="*/ 31 w 44"/>
                <a:gd name="T1" fmla="*/ 21 h 35"/>
                <a:gd name="T2" fmla="*/ 22 w 44"/>
                <a:gd name="T3" fmla="*/ 13 h 35"/>
                <a:gd name="T4" fmla="*/ 11 w 44"/>
                <a:gd name="T5" fmla="*/ 10 h 35"/>
                <a:gd name="T6" fmla="*/ 5 w 44"/>
                <a:gd name="T7" fmla="*/ 4 h 35"/>
                <a:gd name="T8" fmla="*/ 0 w 44"/>
                <a:gd name="T9" fmla="*/ 0 h 35"/>
                <a:gd name="T10" fmla="*/ 34 w 44"/>
                <a:gd name="T11" fmla="*/ 20 h 35"/>
                <a:gd name="T12" fmla="*/ 44 w 44"/>
                <a:gd name="T13" fmla="*/ 33 h 35"/>
                <a:gd name="T14" fmla="*/ 40 w 44"/>
                <a:gd name="T15" fmla="*/ 30 h 35"/>
                <a:gd name="T16" fmla="*/ 36 w 44"/>
                <a:gd name="T17" fmla="*/ 27 h 35"/>
                <a:gd name="T18" fmla="*/ 31 w 44"/>
                <a:gd name="T19" fmla="*/ 21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4" h="35">
                  <a:moveTo>
                    <a:pt x="31" y="21"/>
                  </a:moveTo>
                  <a:cubicBezTo>
                    <a:pt x="28" y="18"/>
                    <a:pt x="25" y="16"/>
                    <a:pt x="22" y="13"/>
                  </a:cubicBezTo>
                  <a:cubicBezTo>
                    <a:pt x="18" y="13"/>
                    <a:pt x="15" y="10"/>
                    <a:pt x="11" y="10"/>
                  </a:cubicBezTo>
                  <a:cubicBezTo>
                    <a:pt x="10" y="7"/>
                    <a:pt x="8" y="4"/>
                    <a:pt x="5" y="4"/>
                  </a:cubicBezTo>
                  <a:cubicBezTo>
                    <a:pt x="3" y="3"/>
                    <a:pt x="1" y="3"/>
                    <a:pt x="0" y="0"/>
                  </a:cubicBezTo>
                  <a:cubicBezTo>
                    <a:pt x="14" y="3"/>
                    <a:pt x="24" y="11"/>
                    <a:pt x="34" y="20"/>
                  </a:cubicBezTo>
                  <a:cubicBezTo>
                    <a:pt x="38" y="24"/>
                    <a:pt x="42" y="28"/>
                    <a:pt x="44" y="33"/>
                  </a:cubicBezTo>
                  <a:cubicBezTo>
                    <a:pt x="43" y="35"/>
                    <a:pt x="42" y="35"/>
                    <a:pt x="40" y="30"/>
                  </a:cubicBezTo>
                  <a:cubicBezTo>
                    <a:pt x="39" y="29"/>
                    <a:pt x="37" y="28"/>
                    <a:pt x="36" y="27"/>
                  </a:cubicBezTo>
                  <a:cubicBezTo>
                    <a:pt x="34" y="25"/>
                    <a:pt x="33" y="23"/>
                    <a:pt x="31" y="21"/>
                  </a:cubicBezTo>
                  <a:close/>
                </a:path>
              </a:pathLst>
            </a:custGeom>
            <a:solidFill>
              <a:srgbClr val="0B88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66" name="Freeform 77">
              <a:extLst>
                <a:ext uri="{FF2B5EF4-FFF2-40B4-BE49-F238E27FC236}">
                  <a16:creationId xmlns:a16="http://schemas.microsoft.com/office/drawing/2014/main" id="{E0FB315B-3515-4F69-B0EA-52815CD7F69F}"/>
                </a:ext>
              </a:extLst>
            </p:cNvPr>
            <p:cNvSpPr>
              <a:spLocks/>
            </p:cNvSpPr>
            <p:nvPr/>
          </p:nvSpPr>
          <p:spPr bwMode="auto">
            <a:xfrm>
              <a:off x="976" y="4059"/>
              <a:ext cx="66" cy="10"/>
            </a:xfrm>
            <a:custGeom>
              <a:avLst/>
              <a:gdLst>
                <a:gd name="T0" fmla="*/ 0 w 54"/>
                <a:gd name="T1" fmla="*/ 3 h 8"/>
                <a:gd name="T2" fmla="*/ 11 w 54"/>
                <a:gd name="T3" fmla="*/ 3 h 8"/>
                <a:gd name="T4" fmla="*/ 47 w 54"/>
                <a:gd name="T5" fmla="*/ 2 h 8"/>
                <a:gd name="T6" fmla="*/ 54 w 54"/>
                <a:gd name="T7" fmla="*/ 3 h 8"/>
                <a:gd name="T8" fmla="*/ 12 w 54"/>
                <a:gd name="T9" fmla="*/ 6 h 8"/>
                <a:gd name="T10" fmla="*/ 0 w 54"/>
                <a:gd name="T11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4" h="8">
                  <a:moveTo>
                    <a:pt x="0" y="3"/>
                  </a:moveTo>
                  <a:cubicBezTo>
                    <a:pt x="4" y="0"/>
                    <a:pt x="7" y="3"/>
                    <a:pt x="11" y="3"/>
                  </a:cubicBezTo>
                  <a:cubicBezTo>
                    <a:pt x="23" y="5"/>
                    <a:pt x="35" y="5"/>
                    <a:pt x="47" y="2"/>
                  </a:cubicBezTo>
                  <a:cubicBezTo>
                    <a:pt x="49" y="2"/>
                    <a:pt x="52" y="1"/>
                    <a:pt x="54" y="3"/>
                  </a:cubicBezTo>
                  <a:cubicBezTo>
                    <a:pt x="41" y="8"/>
                    <a:pt x="27" y="8"/>
                    <a:pt x="12" y="6"/>
                  </a:cubicBezTo>
                  <a:cubicBezTo>
                    <a:pt x="8" y="6"/>
                    <a:pt x="4" y="5"/>
                    <a:pt x="0" y="3"/>
                  </a:cubicBezTo>
                  <a:close/>
                </a:path>
              </a:pathLst>
            </a:custGeom>
            <a:solidFill>
              <a:srgbClr val="0B88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67" name="Freeform 78">
              <a:extLst>
                <a:ext uri="{FF2B5EF4-FFF2-40B4-BE49-F238E27FC236}">
                  <a16:creationId xmlns:a16="http://schemas.microsoft.com/office/drawing/2014/main" id="{08A5F0DA-A7C8-4896-9428-B8C5FC9D6C20}"/>
                </a:ext>
              </a:extLst>
            </p:cNvPr>
            <p:cNvSpPr>
              <a:spLocks/>
            </p:cNvSpPr>
            <p:nvPr/>
          </p:nvSpPr>
          <p:spPr bwMode="auto">
            <a:xfrm>
              <a:off x="1785" y="4125"/>
              <a:ext cx="28" cy="14"/>
            </a:xfrm>
            <a:custGeom>
              <a:avLst/>
              <a:gdLst>
                <a:gd name="T0" fmla="*/ 18 w 23"/>
                <a:gd name="T1" fmla="*/ 1 h 11"/>
                <a:gd name="T2" fmla="*/ 23 w 23"/>
                <a:gd name="T3" fmla="*/ 1 h 11"/>
                <a:gd name="T4" fmla="*/ 15 w 23"/>
                <a:gd name="T5" fmla="*/ 7 h 11"/>
                <a:gd name="T6" fmla="*/ 3 w 23"/>
                <a:gd name="T7" fmla="*/ 10 h 11"/>
                <a:gd name="T8" fmla="*/ 2 w 23"/>
                <a:gd name="T9" fmla="*/ 7 h 11"/>
                <a:gd name="T10" fmla="*/ 5 w 23"/>
                <a:gd name="T11" fmla="*/ 4 h 11"/>
                <a:gd name="T12" fmla="*/ 18 w 23"/>
                <a:gd name="T13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" h="11">
                  <a:moveTo>
                    <a:pt x="18" y="1"/>
                  </a:moveTo>
                  <a:cubicBezTo>
                    <a:pt x="19" y="1"/>
                    <a:pt x="21" y="0"/>
                    <a:pt x="23" y="1"/>
                  </a:cubicBezTo>
                  <a:cubicBezTo>
                    <a:pt x="22" y="6"/>
                    <a:pt x="16" y="4"/>
                    <a:pt x="15" y="7"/>
                  </a:cubicBezTo>
                  <a:cubicBezTo>
                    <a:pt x="12" y="11"/>
                    <a:pt x="7" y="9"/>
                    <a:pt x="3" y="10"/>
                  </a:cubicBezTo>
                  <a:cubicBezTo>
                    <a:pt x="0" y="10"/>
                    <a:pt x="1" y="8"/>
                    <a:pt x="2" y="7"/>
                  </a:cubicBezTo>
                  <a:cubicBezTo>
                    <a:pt x="2" y="5"/>
                    <a:pt x="4" y="5"/>
                    <a:pt x="5" y="4"/>
                  </a:cubicBezTo>
                  <a:cubicBezTo>
                    <a:pt x="9" y="2"/>
                    <a:pt x="13" y="1"/>
                    <a:pt x="18" y="1"/>
                  </a:cubicBezTo>
                  <a:close/>
                </a:path>
              </a:pathLst>
            </a:custGeom>
            <a:solidFill>
              <a:srgbClr val="87BD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68" name="Freeform 79">
              <a:extLst>
                <a:ext uri="{FF2B5EF4-FFF2-40B4-BE49-F238E27FC236}">
                  <a16:creationId xmlns:a16="http://schemas.microsoft.com/office/drawing/2014/main" id="{F81A2179-414B-46FF-9214-2BBDF8A325F6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1" y="2744"/>
              <a:ext cx="10" cy="44"/>
            </a:xfrm>
            <a:custGeom>
              <a:avLst/>
              <a:gdLst>
                <a:gd name="T0" fmla="*/ 5 w 8"/>
                <a:gd name="T1" fmla="*/ 0 h 36"/>
                <a:gd name="T2" fmla="*/ 4 w 8"/>
                <a:gd name="T3" fmla="*/ 14 h 36"/>
                <a:gd name="T4" fmla="*/ 6 w 8"/>
                <a:gd name="T5" fmla="*/ 31 h 36"/>
                <a:gd name="T6" fmla="*/ 6 w 8"/>
                <a:gd name="T7" fmla="*/ 35 h 36"/>
                <a:gd name="T8" fmla="*/ 2 w 8"/>
                <a:gd name="T9" fmla="*/ 32 h 36"/>
                <a:gd name="T10" fmla="*/ 1 w 8"/>
                <a:gd name="T11" fmla="*/ 28 h 36"/>
                <a:gd name="T12" fmla="*/ 5 w 8"/>
                <a:gd name="T13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36">
                  <a:moveTo>
                    <a:pt x="5" y="0"/>
                  </a:moveTo>
                  <a:cubicBezTo>
                    <a:pt x="8" y="5"/>
                    <a:pt x="6" y="11"/>
                    <a:pt x="4" y="14"/>
                  </a:cubicBezTo>
                  <a:cubicBezTo>
                    <a:pt x="1" y="21"/>
                    <a:pt x="4" y="26"/>
                    <a:pt x="6" y="31"/>
                  </a:cubicBezTo>
                  <a:cubicBezTo>
                    <a:pt x="6" y="32"/>
                    <a:pt x="8" y="34"/>
                    <a:pt x="6" y="35"/>
                  </a:cubicBezTo>
                  <a:cubicBezTo>
                    <a:pt x="4" y="36"/>
                    <a:pt x="2" y="34"/>
                    <a:pt x="2" y="32"/>
                  </a:cubicBezTo>
                  <a:cubicBezTo>
                    <a:pt x="2" y="30"/>
                    <a:pt x="2" y="29"/>
                    <a:pt x="1" y="28"/>
                  </a:cubicBezTo>
                  <a:cubicBezTo>
                    <a:pt x="0" y="19"/>
                    <a:pt x="0" y="9"/>
                    <a:pt x="5" y="0"/>
                  </a:cubicBezTo>
                  <a:close/>
                </a:path>
              </a:pathLst>
            </a:custGeom>
            <a:solidFill>
              <a:srgbClr val="0B88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69" name="Freeform 80">
              <a:extLst>
                <a:ext uri="{FF2B5EF4-FFF2-40B4-BE49-F238E27FC236}">
                  <a16:creationId xmlns:a16="http://schemas.microsoft.com/office/drawing/2014/main" id="{74D2D56F-562A-435F-BD20-4BE4E9F99AEA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8" y="2706"/>
              <a:ext cx="32" cy="36"/>
            </a:xfrm>
            <a:custGeom>
              <a:avLst/>
              <a:gdLst>
                <a:gd name="T0" fmla="*/ 24 w 26"/>
                <a:gd name="T1" fmla="*/ 0 h 30"/>
                <a:gd name="T2" fmla="*/ 24 w 26"/>
                <a:gd name="T3" fmla="*/ 2 h 30"/>
                <a:gd name="T4" fmla="*/ 2 w 26"/>
                <a:gd name="T5" fmla="*/ 28 h 30"/>
                <a:gd name="T6" fmla="*/ 0 w 26"/>
                <a:gd name="T7" fmla="*/ 27 h 30"/>
                <a:gd name="T8" fmla="*/ 24 w 26"/>
                <a:gd name="T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30">
                  <a:moveTo>
                    <a:pt x="24" y="0"/>
                  </a:moveTo>
                  <a:cubicBezTo>
                    <a:pt x="26" y="1"/>
                    <a:pt x="25" y="2"/>
                    <a:pt x="24" y="2"/>
                  </a:cubicBezTo>
                  <a:cubicBezTo>
                    <a:pt x="15" y="9"/>
                    <a:pt x="7" y="17"/>
                    <a:pt x="2" y="28"/>
                  </a:cubicBezTo>
                  <a:cubicBezTo>
                    <a:pt x="1" y="30"/>
                    <a:pt x="0" y="29"/>
                    <a:pt x="0" y="27"/>
                  </a:cubicBezTo>
                  <a:cubicBezTo>
                    <a:pt x="5" y="16"/>
                    <a:pt x="13" y="6"/>
                    <a:pt x="24" y="0"/>
                  </a:cubicBezTo>
                  <a:close/>
                </a:path>
              </a:pathLst>
            </a:custGeom>
            <a:solidFill>
              <a:srgbClr val="0B88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70" name="Freeform 81">
              <a:extLst>
                <a:ext uri="{FF2B5EF4-FFF2-40B4-BE49-F238E27FC236}">
                  <a16:creationId xmlns:a16="http://schemas.microsoft.com/office/drawing/2014/main" id="{D444B740-A0C0-4E21-91AF-1C84DF9697F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5" y="3745"/>
              <a:ext cx="17" cy="18"/>
            </a:xfrm>
            <a:custGeom>
              <a:avLst/>
              <a:gdLst>
                <a:gd name="T0" fmla="*/ 8 w 14"/>
                <a:gd name="T1" fmla="*/ 0 h 15"/>
                <a:gd name="T2" fmla="*/ 12 w 14"/>
                <a:gd name="T3" fmla="*/ 3 h 15"/>
                <a:gd name="T4" fmla="*/ 14 w 14"/>
                <a:gd name="T5" fmla="*/ 5 h 15"/>
                <a:gd name="T6" fmla="*/ 11 w 14"/>
                <a:gd name="T7" fmla="*/ 12 h 15"/>
                <a:gd name="T8" fmla="*/ 8 w 14"/>
                <a:gd name="T9" fmla="*/ 12 h 15"/>
                <a:gd name="T10" fmla="*/ 6 w 14"/>
                <a:gd name="T11" fmla="*/ 10 h 15"/>
                <a:gd name="T12" fmla="*/ 8 w 14"/>
                <a:gd name="T13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5">
                  <a:moveTo>
                    <a:pt x="8" y="0"/>
                  </a:moveTo>
                  <a:cubicBezTo>
                    <a:pt x="9" y="1"/>
                    <a:pt x="10" y="4"/>
                    <a:pt x="12" y="3"/>
                  </a:cubicBezTo>
                  <a:cubicBezTo>
                    <a:pt x="14" y="3"/>
                    <a:pt x="14" y="4"/>
                    <a:pt x="14" y="5"/>
                  </a:cubicBezTo>
                  <a:cubicBezTo>
                    <a:pt x="14" y="8"/>
                    <a:pt x="13" y="10"/>
                    <a:pt x="11" y="12"/>
                  </a:cubicBezTo>
                  <a:cubicBezTo>
                    <a:pt x="10" y="13"/>
                    <a:pt x="9" y="15"/>
                    <a:pt x="8" y="12"/>
                  </a:cubicBezTo>
                  <a:cubicBezTo>
                    <a:pt x="7" y="11"/>
                    <a:pt x="7" y="10"/>
                    <a:pt x="6" y="10"/>
                  </a:cubicBezTo>
                  <a:cubicBezTo>
                    <a:pt x="0" y="5"/>
                    <a:pt x="0" y="4"/>
                    <a:pt x="8" y="0"/>
                  </a:cubicBezTo>
                  <a:close/>
                </a:path>
              </a:pathLst>
            </a:custGeom>
            <a:solidFill>
              <a:srgbClr val="0E92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71" name="Freeform 82">
              <a:extLst>
                <a:ext uri="{FF2B5EF4-FFF2-40B4-BE49-F238E27FC236}">
                  <a16:creationId xmlns:a16="http://schemas.microsoft.com/office/drawing/2014/main" id="{790798FA-069E-4F44-B898-E67FFB347193}"/>
                </a:ext>
              </a:extLst>
            </p:cNvPr>
            <p:cNvSpPr>
              <a:spLocks/>
            </p:cNvSpPr>
            <p:nvPr/>
          </p:nvSpPr>
          <p:spPr bwMode="auto">
            <a:xfrm>
              <a:off x="960" y="3325"/>
              <a:ext cx="40" cy="25"/>
            </a:xfrm>
            <a:custGeom>
              <a:avLst/>
              <a:gdLst>
                <a:gd name="T0" fmla="*/ 33 w 33"/>
                <a:gd name="T1" fmla="*/ 20 h 20"/>
                <a:gd name="T2" fmla="*/ 24 w 33"/>
                <a:gd name="T3" fmla="*/ 15 h 20"/>
                <a:gd name="T4" fmla="*/ 15 w 33"/>
                <a:gd name="T5" fmla="*/ 7 h 20"/>
                <a:gd name="T6" fmla="*/ 0 w 33"/>
                <a:gd name="T7" fmla="*/ 6 h 20"/>
                <a:gd name="T8" fmla="*/ 13 w 33"/>
                <a:gd name="T9" fmla="*/ 4 h 20"/>
                <a:gd name="T10" fmla="*/ 33 w 33"/>
                <a:gd name="T11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" h="20">
                  <a:moveTo>
                    <a:pt x="33" y="20"/>
                  </a:moveTo>
                  <a:cubicBezTo>
                    <a:pt x="29" y="20"/>
                    <a:pt x="26" y="17"/>
                    <a:pt x="24" y="15"/>
                  </a:cubicBezTo>
                  <a:cubicBezTo>
                    <a:pt x="21" y="12"/>
                    <a:pt x="18" y="10"/>
                    <a:pt x="15" y="7"/>
                  </a:cubicBezTo>
                  <a:cubicBezTo>
                    <a:pt x="10" y="4"/>
                    <a:pt x="5" y="4"/>
                    <a:pt x="0" y="6"/>
                  </a:cubicBezTo>
                  <a:cubicBezTo>
                    <a:pt x="3" y="0"/>
                    <a:pt x="9" y="2"/>
                    <a:pt x="13" y="4"/>
                  </a:cubicBezTo>
                  <a:cubicBezTo>
                    <a:pt x="20" y="8"/>
                    <a:pt x="27" y="13"/>
                    <a:pt x="33" y="20"/>
                  </a:cubicBezTo>
                  <a:close/>
                </a:path>
              </a:pathLst>
            </a:custGeom>
            <a:solidFill>
              <a:srgbClr val="A9CA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72" name="Freeform 83">
              <a:extLst>
                <a:ext uri="{FF2B5EF4-FFF2-40B4-BE49-F238E27FC236}">
                  <a16:creationId xmlns:a16="http://schemas.microsoft.com/office/drawing/2014/main" id="{9579A8E3-D0B7-4610-AEDA-C6A87032DC7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4" y="3410"/>
              <a:ext cx="38" cy="40"/>
            </a:xfrm>
            <a:custGeom>
              <a:avLst/>
              <a:gdLst>
                <a:gd name="T0" fmla="*/ 29 w 31"/>
                <a:gd name="T1" fmla="*/ 32 h 33"/>
                <a:gd name="T2" fmla="*/ 2 w 31"/>
                <a:gd name="T3" fmla="*/ 4 h 33"/>
                <a:gd name="T4" fmla="*/ 0 w 31"/>
                <a:gd name="T5" fmla="*/ 0 h 33"/>
                <a:gd name="T6" fmla="*/ 30 w 31"/>
                <a:gd name="T7" fmla="*/ 30 h 33"/>
                <a:gd name="T8" fmla="*/ 31 w 31"/>
                <a:gd name="T9" fmla="*/ 33 h 33"/>
                <a:gd name="T10" fmla="*/ 29 w 31"/>
                <a:gd name="T11" fmla="*/ 3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33">
                  <a:moveTo>
                    <a:pt x="29" y="32"/>
                  </a:moveTo>
                  <a:cubicBezTo>
                    <a:pt x="20" y="23"/>
                    <a:pt x="11" y="13"/>
                    <a:pt x="2" y="4"/>
                  </a:cubicBezTo>
                  <a:cubicBezTo>
                    <a:pt x="1" y="3"/>
                    <a:pt x="0" y="2"/>
                    <a:pt x="0" y="0"/>
                  </a:cubicBezTo>
                  <a:cubicBezTo>
                    <a:pt x="11" y="9"/>
                    <a:pt x="20" y="20"/>
                    <a:pt x="30" y="30"/>
                  </a:cubicBezTo>
                  <a:cubicBezTo>
                    <a:pt x="31" y="31"/>
                    <a:pt x="31" y="32"/>
                    <a:pt x="31" y="33"/>
                  </a:cubicBezTo>
                  <a:cubicBezTo>
                    <a:pt x="30" y="33"/>
                    <a:pt x="30" y="32"/>
                    <a:pt x="29" y="32"/>
                  </a:cubicBezTo>
                  <a:close/>
                </a:path>
              </a:pathLst>
            </a:custGeom>
            <a:solidFill>
              <a:srgbClr val="BDD3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73" name="Freeform 84">
              <a:extLst>
                <a:ext uri="{FF2B5EF4-FFF2-40B4-BE49-F238E27FC236}">
                  <a16:creationId xmlns:a16="http://schemas.microsoft.com/office/drawing/2014/main" id="{CE412A4D-B5FE-4B5F-B263-795CBE40D19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9" y="3751"/>
              <a:ext cx="17" cy="33"/>
            </a:xfrm>
            <a:custGeom>
              <a:avLst/>
              <a:gdLst>
                <a:gd name="T0" fmla="*/ 0 w 14"/>
                <a:gd name="T1" fmla="*/ 7 h 27"/>
                <a:gd name="T2" fmla="*/ 3 w 14"/>
                <a:gd name="T3" fmla="*/ 0 h 27"/>
                <a:gd name="T4" fmla="*/ 14 w 14"/>
                <a:gd name="T5" fmla="*/ 27 h 27"/>
                <a:gd name="T6" fmla="*/ 9 w 14"/>
                <a:gd name="T7" fmla="*/ 15 h 27"/>
                <a:gd name="T8" fmla="*/ 0 w 14"/>
                <a:gd name="T9" fmla="*/ 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27">
                  <a:moveTo>
                    <a:pt x="0" y="7"/>
                  </a:moveTo>
                  <a:cubicBezTo>
                    <a:pt x="1" y="4"/>
                    <a:pt x="1" y="2"/>
                    <a:pt x="3" y="0"/>
                  </a:cubicBezTo>
                  <a:cubicBezTo>
                    <a:pt x="9" y="8"/>
                    <a:pt x="13" y="17"/>
                    <a:pt x="14" y="27"/>
                  </a:cubicBezTo>
                  <a:cubicBezTo>
                    <a:pt x="10" y="24"/>
                    <a:pt x="10" y="20"/>
                    <a:pt x="9" y="15"/>
                  </a:cubicBezTo>
                  <a:cubicBezTo>
                    <a:pt x="7" y="11"/>
                    <a:pt x="6" y="6"/>
                    <a:pt x="0" y="7"/>
                  </a:cubicBezTo>
                  <a:close/>
                </a:path>
              </a:pathLst>
            </a:custGeom>
            <a:solidFill>
              <a:srgbClr val="0B88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74" name="Freeform 85">
              <a:extLst>
                <a:ext uri="{FF2B5EF4-FFF2-40B4-BE49-F238E27FC236}">
                  <a16:creationId xmlns:a16="http://schemas.microsoft.com/office/drawing/2014/main" id="{47E3ADC1-D206-4FDD-8FF0-30677282A0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0" y="2416"/>
              <a:ext cx="31" cy="26"/>
            </a:xfrm>
            <a:custGeom>
              <a:avLst/>
              <a:gdLst>
                <a:gd name="T0" fmla="*/ 25 w 25"/>
                <a:gd name="T1" fmla="*/ 21 h 21"/>
                <a:gd name="T2" fmla="*/ 0 w 25"/>
                <a:gd name="T3" fmla="*/ 0 h 21"/>
                <a:gd name="T4" fmla="*/ 10 w 25"/>
                <a:gd name="T5" fmla="*/ 8 h 21"/>
                <a:gd name="T6" fmla="*/ 25 w 25"/>
                <a:gd name="T7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21">
                  <a:moveTo>
                    <a:pt x="25" y="21"/>
                  </a:moveTo>
                  <a:cubicBezTo>
                    <a:pt x="13" y="19"/>
                    <a:pt x="8" y="7"/>
                    <a:pt x="0" y="0"/>
                  </a:cubicBezTo>
                  <a:cubicBezTo>
                    <a:pt x="4" y="1"/>
                    <a:pt x="7" y="5"/>
                    <a:pt x="10" y="8"/>
                  </a:cubicBezTo>
                  <a:cubicBezTo>
                    <a:pt x="15" y="12"/>
                    <a:pt x="20" y="16"/>
                    <a:pt x="25" y="21"/>
                  </a:cubicBezTo>
                  <a:close/>
                </a:path>
              </a:pathLst>
            </a:custGeom>
            <a:solidFill>
              <a:srgbClr val="AAC9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75" name="Freeform 86">
              <a:extLst>
                <a:ext uri="{FF2B5EF4-FFF2-40B4-BE49-F238E27FC236}">
                  <a16:creationId xmlns:a16="http://schemas.microsoft.com/office/drawing/2014/main" id="{62CE9DC9-00DA-4A5E-8DF6-50784DC0E575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1" y="4129"/>
              <a:ext cx="25" cy="6"/>
            </a:xfrm>
            <a:custGeom>
              <a:avLst/>
              <a:gdLst>
                <a:gd name="T0" fmla="*/ 0 w 20"/>
                <a:gd name="T1" fmla="*/ 2 h 5"/>
                <a:gd name="T2" fmla="*/ 12 w 20"/>
                <a:gd name="T3" fmla="*/ 0 h 5"/>
                <a:gd name="T4" fmla="*/ 20 w 20"/>
                <a:gd name="T5" fmla="*/ 5 h 5"/>
                <a:gd name="T6" fmla="*/ 0 w 20"/>
                <a:gd name="T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5">
                  <a:moveTo>
                    <a:pt x="0" y="2"/>
                  </a:moveTo>
                  <a:cubicBezTo>
                    <a:pt x="4" y="1"/>
                    <a:pt x="8" y="1"/>
                    <a:pt x="12" y="0"/>
                  </a:cubicBezTo>
                  <a:cubicBezTo>
                    <a:pt x="16" y="0"/>
                    <a:pt x="20" y="0"/>
                    <a:pt x="20" y="5"/>
                  </a:cubicBezTo>
                  <a:cubicBezTo>
                    <a:pt x="14" y="4"/>
                    <a:pt x="7" y="4"/>
                    <a:pt x="0" y="2"/>
                  </a:cubicBezTo>
                  <a:close/>
                </a:path>
              </a:pathLst>
            </a:custGeom>
            <a:solidFill>
              <a:srgbClr val="AAC9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76" name="Freeform 87">
              <a:extLst>
                <a:ext uri="{FF2B5EF4-FFF2-40B4-BE49-F238E27FC236}">
                  <a16:creationId xmlns:a16="http://schemas.microsoft.com/office/drawing/2014/main" id="{8666F769-83A6-4300-BED2-D4625302EA0A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1" y="2442"/>
              <a:ext cx="27" cy="19"/>
            </a:xfrm>
            <a:custGeom>
              <a:avLst/>
              <a:gdLst>
                <a:gd name="T0" fmla="*/ 22 w 22"/>
                <a:gd name="T1" fmla="*/ 14 h 16"/>
                <a:gd name="T2" fmla="*/ 20 w 22"/>
                <a:gd name="T3" fmla="*/ 15 h 16"/>
                <a:gd name="T4" fmla="*/ 0 w 22"/>
                <a:gd name="T5" fmla="*/ 0 h 16"/>
                <a:gd name="T6" fmla="*/ 21 w 22"/>
                <a:gd name="T7" fmla="*/ 12 h 16"/>
                <a:gd name="T8" fmla="*/ 22 w 22"/>
                <a:gd name="T9" fmla="*/ 14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16">
                  <a:moveTo>
                    <a:pt x="22" y="14"/>
                  </a:moveTo>
                  <a:cubicBezTo>
                    <a:pt x="22" y="15"/>
                    <a:pt x="21" y="16"/>
                    <a:pt x="20" y="15"/>
                  </a:cubicBezTo>
                  <a:cubicBezTo>
                    <a:pt x="13" y="10"/>
                    <a:pt x="6" y="6"/>
                    <a:pt x="0" y="0"/>
                  </a:cubicBezTo>
                  <a:cubicBezTo>
                    <a:pt x="7" y="3"/>
                    <a:pt x="13" y="9"/>
                    <a:pt x="21" y="12"/>
                  </a:cubicBezTo>
                  <a:cubicBezTo>
                    <a:pt x="21" y="13"/>
                    <a:pt x="22" y="13"/>
                    <a:pt x="22" y="14"/>
                  </a:cubicBezTo>
                  <a:close/>
                </a:path>
              </a:pathLst>
            </a:custGeom>
            <a:solidFill>
              <a:srgbClr val="AAC9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77" name="Freeform 88">
              <a:extLst>
                <a:ext uri="{FF2B5EF4-FFF2-40B4-BE49-F238E27FC236}">
                  <a16:creationId xmlns:a16="http://schemas.microsoft.com/office/drawing/2014/main" id="{7EDE97BE-3549-45B4-99D9-1AFDA0C931D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9" y="3900"/>
              <a:ext cx="17" cy="16"/>
            </a:xfrm>
            <a:custGeom>
              <a:avLst/>
              <a:gdLst>
                <a:gd name="T0" fmla="*/ 14 w 14"/>
                <a:gd name="T1" fmla="*/ 12 h 13"/>
                <a:gd name="T2" fmla="*/ 5 w 14"/>
                <a:gd name="T3" fmla="*/ 8 h 13"/>
                <a:gd name="T4" fmla="*/ 0 w 14"/>
                <a:gd name="T5" fmla="*/ 4 h 13"/>
                <a:gd name="T6" fmla="*/ 4 w 14"/>
                <a:gd name="T7" fmla="*/ 1 h 13"/>
                <a:gd name="T8" fmla="*/ 14 w 14"/>
                <a:gd name="T9" fmla="*/ 1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3">
                  <a:moveTo>
                    <a:pt x="14" y="12"/>
                  </a:moveTo>
                  <a:cubicBezTo>
                    <a:pt x="10" y="13"/>
                    <a:pt x="7" y="12"/>
                    <a:pt x="5" y="8"/>
                  </a:cubicBezTo>
                  <a:cubicBezTo>
                    <a:pt x="5" y="5"/>
                    <a:pt x="3" y="4"/>
                    <a:pt x="0" y="4"/>
                  </a:cubicBezTo>
                  <a:cubicBezTo>
                    <a:pt x="0" y="1"/>
                    <a:pt x="1" y="0"/>
                    <a:pt x="4" y="1"/>
                  </a:cubicBezTo>
                  <a:cubicBezTo>
                    <a:pt x="7" y="5"/>
                    <a:pt x="11" y="8"/>
                    <a:pt x="14" y="12"/>
                  </a:cubicBezTo>
                  <a:close/>
                </a:path>
              </a:pathLst>
            </a:custGeom>
            <a:solidFill>
              <a:srgbClr val="0B88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78" name="Freeform 89">
              <a:extLst>
                <a:ext uri="{FF2B5EF4-FFF2-40B4-BE49-F238E27FC236}">
                  <a16:creationId xmlns:a16="http://schemas.microsoft.com/office/drawing/2014/main" id="{96CEA0DF-E39F-4B2E-95BB-4DF35B6BBE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1" y="3812"/>
              <a:ext cx="1" cy="50"/>
            </a:xfrm>
            <a:custGeom>
              <a:avLst/>
              <a:gdLst>
                <a:gd name="T0" fmla="*/ 0 w 1"/>
                <a:gd name="T1" fmla="*/ 0 h 40"/>
                <a:gd name="T2" fmla="*/ 1 w 1"/>
                <a:gd name="T3" fmla="*/ 5 h 40"/>
                <a:gd name="T4" fmla="*/ 1 w 1"/>
                <a:gd name="T5" fmla="*/ 35 h 40"/>
                <a:gd name="T6" fmla="*/ 0 w 1"/>
                <a:gd name="T7" fmla="*/ 40 h 40"/>
                <a:gd name="T8" fmla="*/ 0 w 1"/>
                <a:gd name="T9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40">
                  <a:moveTo>
                    <a:pt x="0" y="0"/>
                  </a:moveTo>
                  <a:cubicBezTo>
                    <a:pt x="1" y="1"/>
                    <a:pt x="1" y="3"/>
                    <a:pt x="1" y="5"/>
                  </a:cubicBezTo>
                  <a:cubicBezTo>
                    <a:pt x="1" y="15"/>
                    <a:pt x="1" y="25"/>
                    <a:pt x="1" y="35"/>
                  </a:cubicBezTo>
                  <a:cubicBezTo>
                    <a:pt x="1" y="37"/>
                    <a:pt x="1" y="39"/>
                    <a:pt x="0" y="40"/>
                  </a:cubicBezTo>
                  <a:cubicBezTo>
                    <a:pt x="0" y="27"/>
                    <a:pt x="0" y="13"/>
                    <a:pt x="0" y="0"/>
                  </a:cubicBezTo>
                  <a:close/>
                </a:path>
              </a:pathLst>
            </a:custGeom>
            <a:solidFill>
              <a:srgbClr val="86BC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79" name="Freeform 90">
              <a:extLst>
                <a:ext uri="{FF2B5EF4-FFF2-40B4-BE49-F238E27FC236}">
                  <a16:creationId xmlns:a16="http://schemas.microsoft.com/office/drawing/2014/main" id="{E1966D4E-2948-496A-B408-DC7219923E6D}"/>
                </a:ext>
              </a:extLst>
            </p:cNvPr>
            <p:cNvSpPr>
              <a:spLocks/>
            </p:cNvSpPr>
            <p:nvPr/>
          </p:nvSpPr>
          <p:spPr bwMode="auto">
            <a:xfrm>
              <a:off x="1774" y="4130"/>
              <a:ext cx="17" cy="10"/>
            </a:xfrm>
            <a:custGeom>
              <a:avLst/>
              <a:gdLst>
                <a:gd name="T0" fmla="*/ 14 w 14"/>
                <a:gd name="T1" fmla="*/ 0 h 8"/>
                <a:gd name="T2" fmla="*/ 12 w 14"/>
                <a:gd name="T3" fmla="*/ 6 h 8"/>
                <a:gd name="T4" fmla="*/ 11 w 14"/>
                <a:gd name="T5" fmla="*/ 7 h 8"/>
                <a:gd name="T6" fmla="*/ 2 w 14"/>
                <a:gd name="T7" fmla="*/ 7 h 8"/>
                <a:gd name="T8" fmla="*/ 3 w 14"/>
                <a:gd name="T9" fmla="*/ 4 h 8"/>
                <a:gd name="T10" fmla="*/ 14 w 14"/>
                <a:gd name="T1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8">
                  <a:moveTo>
                    <a:pt x="14" y="0"/>
                  </a:moveTo>
                  <a:cubicBezTo>
                    <a:pt x="14" y="2"/>
                    <a:pt x="9" y="2"/>
                    <a:pt x="12" y="6"/>
                  </a:cubicBezTo>
                  <a:cubicBezTo>
                    <a:pt x="12" y="6"/>
                    <a:pt x="11" y="6"/>
                    <a:pt x="11" y="7"/>
                  </a:cubicBezTo>
                  <a:cubicBezTo>
                    <a:pt x="8" y="7"/>
                    <a:pt x="5" y="8"/>
                    <a:pt x="2" y="7"/>
                  </a:cubicBezTo>
                  <a:cubicBezTo>
                    <a:pt x="0" y="5"/>
                    <a:pt x="2" y="4"/>
                    <a:pt x="3" y="4"/>
                  </a:cubicBezTo>
                  <a:cubicBezTo>
                    <a:pt x="7" y="2"/>
                    <a:pt x="10" y="1"/>
                    <a:pt x="14" y="0"/>
                  </a:cubicBezTo>
                  <a:close/>
                </a:path>
              </a:pathLst>
            </a:custGeom>
            <a:solidFill>
              <a:srgbClr val="8BBE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80" name="Freeform 91">
              <a:extLst>
                <a:ext uri="{FF2B5EF4-FFF2-40B4-BE49-F238E27FC236}">
                  <a16:creationId xmlns:a16="http://schemas.microsoft.com/office/drawing/2014/main" id="{2665015C-7C20-466E-842E-907C66E2BA7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6" y="3687"/>
              <a:ext cx="11" cy="19"/>
            </a:xfrm>
            <a:custGeom>
              <a:avLst/>
              <a:gdLst>
                <a:gd name="T0" fmla="*/ 0 w 9"/>
                <a:gd name="T1" fmla="*/ 13 h 15"/>
                <a:gd name="T2" fmla="*/ 5 w 9"/>
                <a:gd name="T3" fmla="*/ 3 h 15"/>
                <a:gd name="T4" fmla="*/ 9 w 9"/>
                <a:gd name="T5" fmla="*/ 3 h 15"/>
                <a:gd name="T6" fmla="*/ 0 w 9"/>
                <a:gd name="T7" fmla="*/ 15 h 15"/>
                <a:gd name="T8" fmla="*/ 0 w 9"/>
                <a:gd name="T9" fmla="*/ 1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15">
                  <a:moveTo>
                    <a:pt x="0" y="13"/>
                  </a:moveTo>
                  <a:cubicBezTo>
                    <a:pt x="2" y="10"/>
                    <a:pt x="5" y="7"/>
                    <a:pt x="5" y="3"/>
                  </a:cubicBezTo>
                  <a:cubicBezTo>
                    <a:pt x="5" y="0"/>
                    <a:pt x="8" y="1"/>
                    <a:pt x="9" y="3"/>
                  </a:cubicBezTo>
                  <a:cubicBezTo>
                    <a:pt x="7" y="8"/>
                    <a:pt x="5" y="12"/>
                    <a:pt x="0" y="15"/>
                  </a:cubicBezTo>
                  <a:cubicBezTo>
                    <a:pt x="0" y="14"/>
                    <a:pt x="0" y="14"/>
                    <a:pt x="0" y="13"/>
                  </a:cubicBezTo>
                  <a:close/>
                </a:path>
              </a:pathLst>
            </a:custGeom>
            <a:solidFill>
              <a:srgbClr val="0B88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81" name="Freeform 92">
              <a:extLst>
                <a:ext uri="{FF2B5EF4-FFF2-40B4-BE49-F238E27FC236}">
                  <a16:creationId xmlns:a16="http://schemas.microsoft.com/office/drawing/2014/main" id="{EC47AD9C-23CD-40FD-8394-B34B8B611C1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3" y="3896"/>
              <a:ext cx="11" cy="9"/>
            </a:xfrm>
            <a:custGeom>
              <a:avLst/>
              <a:gdLst>
                <a:gd name="T0" fmla="*/ 9 w 9"/>
                <a:gd name="T1" fmla="*/ 4 h 7"/>
                <a:gd name="T2" fmla="*/ 5 w 9"/>
                <a:gd name="T3" fmla="*/ 7 h 7"/>
                <a:gd name="T4" fmla="*/ 0 w 9"/>
                <a:gd name="T5" fmla="*/ 4 h 7"/>
                <a:gd name="T6" fmla="*/ 4 w 9"/>
                <a:gd name="T7" fmla="*/ 1 h 7"/>
                <a:gd name="T8" fmla="*/ 8 w 9"/>
                <a:gd name="T9" fmla="*/ 1 h 7"/>
                <a:gd name="T10" fmla="*/ 9 w 9"/>
                <a:gd name="T11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7">
                  <a:moveTo>
                    <a:pt x="9" y="4"/>
                  </a:moveTo>
                  <a:cubicBezTo>
                    <a:pt x="7" y="4"/>
                    <a:pt x="6" y="5"/>
                    <a:pt x="5" y="7"/>
                  </a:cubicBezTo>
                  <a:cubicBezTo>
                    <a:pt x="3" y="7"/>
                    <a:pt x="1" y="7"/>
                    <a:pt x="0" y="4"/>
                  </a:cubicBezTo>
                  <a:cubicBezTo>
                    <a:pt x="0" y="1"/>
                    <a:pt x="2" y="0"/>
                    <a:pt x="4" y="1"/>
                  </a:cubicBezTo>
                  <a:cubicBezTo>
                    <a:pt x="5" y="1"/>
                    <a:pt x="7" y="1"/>
                    <a:pt x="8" y="1"/>
                  </a:cubicBezTo>
                  <a:cubicBezTo>
                    <a:pt x="7" y="2"/>
                    <a:pt x="8" y="3"/>
                    <a:pt x="9" y="4"/>
                  </a:cubicBezTo>
                  <a:close/>
                </a:path>
              </a:pathLst>
            </a:custGeom>
            <a:solidFill>
              <a:srgbClr val="0E92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82" name="Freeform 93">
              <a:extLst>
                <a:ext uri="{FF2B5EF4-FFF2-40B4-BE49-F238E27FC236}">
                  <a16:creationId xmlns:a16="http://schemas.microsoft.com/office/drawing/2014/main" id="{D49E7AE2-2C56-4462-AFF6-85139F90CD6A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6" y="4134"/>
              <a:ext cx="17" cy="9"/>
            </a:xfrm>
            <a:custGeom>
              <a:avLst/>
              <a:gdLst>
                <a:gd name="T0" fmla="*/ 0 w 14"/>
                <a:gd name="T1" fmla="*/ 6 h 7"/>
                <a:gd name="T2" fmla="*/ 14 w 14"/>
                <a:gd name="T3" fmla="*/ 5 h 7"/>
                <a:gd name="T4" fmla="*/ 12 w 14"/>
                <a:gd name="T5" fmla="*/ 6 h 7"/>
                <a:gd name="T6" fmla="*/ 12 w 14"/>
                <a:gd name="T7" fmla="*/ 6 h 7"/>
                <a:gd name="T8" fmla="*/ 11 w 14"/>
                <a:gd name="T9" fmla="*/ 6 h 7"/>
                <a:gd name="T10" fmla="*/ 0 w 14"/>
                <a:gd name="T11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7">
                  <a:moveTo>
                    <a:pt x="0" y="6"/>
                  </a:moveTo>
                  <a:cubicBezTo>
                    <a:pt x="4" y="2"/>
                    <a:pt x="9" y="0"/>
                    <a:pt x="14" y="5"/>
                  </a:cubicBezTo>
                  <a:cubicBezTo>
                    <a:pt x="14" y="6"/>
                    <a:pt x="13" y="5"/>
                    <a:pt x="12" y="6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1" y="6"/>
                    <a:pt x="11" y="6"/>
                    <a:pt x="11" y="6"/>
                  </a:cubicBezTo>
                  <a:cubicBezTo>
                    <a:pt x="7" y="7"/>
                    <a:pt x="3" y="7"/>
                    <a:pt x="0" y="6"/>
                  </a:cubicBezTo>
                  <a:close/>
                </a:path>
              </a:pathLst>
            </a:custGeom>
            <a:solidFill>
              <a:srgbClr val="8BBE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83" name="Freeform 94">
              <a:extLst>
                <a:ext uri="{FF2B5EF4-FFF2-40B4-BE49-F238E27FC236}">
                  <a16:creationId xmlns:a16="http://schemas.microsoft.com/office/drawing/2014/main" id="{D7113DA6-C214-433C-B706-25B1E1E5DF4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0" y="3350"/>
              <a:ext cx="20" cy="19"/>
            </a:xfrm>
            <a:custGeom>
              <a:avLst/>
              <a:gdLst>
                <a:gd name="T0" fmla="*/ 16 w 16"/>
                <a:gd name="T1" fmla="*/ 14 h 16"/>
                <a:gd name="T2" fmla="*/ 9 w 16"/>
                <a:gd name="T3" fmla="*/ 9 h 16"/>
                <a:gd name="T4" fmla="*/ 0 w 16"/>
                <a:gd name="T5" fmla="*/ 0 h 16"/>
                <a:gd name="T6" fmla="*/ 16 w 16"/>
                <a:gd name="T7" fmla="*/ 14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6">
                  <a:moveTo>
                    <a:pt x="16" y="14"/>
                  </a:moveTo>
                  <a:cubicBezTo>
                    <a:pt x="11" y="16"/>
                    <a:pt x="12" y="10"/>
                    <a:pt x="9" y="9"/>
                  </a:cubicBezTo>
                  <a:cubicBezTo>
                    <a:pt x="6" y="7"/>
                    <a:pt x="2" y="3"/>
                    <a:pt x="0" y="0"/>
                  </a:cubicBezTo>
                  <a:cubicBezTo>
                    <a:pt x="7" y="3"/>
                    <a:pt x="12" y="8"/>
                    <a:pt x="16" y="14"/>
                  </a:cubicBezTo>
                  <a:close/>
                </a:path>
              </a:pathLst>
            </a:custGeom>
            <a:solidFill>
              <a:srgbClr val="A9CA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84" name="Freeform 95">
              <a:extLst>
                <a:ext uri="{FF2B5EF4-FFF2-40B4-BE49-F238E27FC236}">
                  <a16:creationId xmlns:a16="http://schemas.microsoft.com/office/drawing/2014/main" id="{46692AB0-5E2F-437E-BB29-088824517A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843" y="4074"/>
              <a:ext cx="6" cy="15"/>
            </a:xfrm>
            <a:custGeom>
              <a:avLst/>
              <a:gdLst>
                <a:gd name="T0" fmla="*/ 0 w 5"/>
                <a:gd name="T1" fmla="*/ 11 h 12"/>
                <a:gd name="T2" fmla="*/ 3 w 5"/>
                <a:gd name="T3" fmla="*/ 0 h 12"/>
                <a:gd name="T4" fmla="*/ 5 w 5"/>
                <a:gd name="T5" fmla="*/ 9 h 12"/>
                <a:gd name="T6" fmla="*/ 5 w 5"/>
                <a:gd name="T7" fmla="*/ 10 h 12"/>
                <a:gd name="T8" fmla="*/ 0 w 5"/>
                <a:gd name="T9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2">
                  <a:moveTo>
                    <a:pt x="0" y="11"/>
                  </a:moveTo>
                  <a:cubicBezTo>
                    <a:pt x="0" y="7"/>
                    <a:pt x="0" y="3"/>
                    <a:pt x="3" y="0"/>
                  </a:cubicBezTo>
                  <a:cubicBezTo>
                    <a:pt x="3" y="3"/>
                    <a:pt x="4" y="6"/>
                    <a:pt x="5" y="9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3" y="11"/>
                    <a:pt x="2" y="12"/>
                    <a:pt x="0" y="11"/>
                  </a:cubicBezTo>
                  <a:close/>
                </a:path>
              </a:pathLst>
            </a:custGeom>
            <a:solidFill>
              <a:srgbClr val="8BBE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85" name="Freeform 96">
              <a:extLst>
                <a:ext uri="{FF2B5EF4-FFF2-40B4-BE49-F238E27FC236}">
                  <a16:creationId xmlns:a16="http://schemas.microsoft.com/office/drawing/2014/main" id="{B4F997F1-CD02-421E-823C-CB60FCB09FA0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5" y="3972"/>
              <a:ext cx="6" cy="18"/>
            </a:xfrm>
            <a:custGeom>
              <a:avLst/>
              <a:gdLst>
                <a:gd name="T0" fmla="*/ 0 w 5"/>
                <a:gd name="T1" fmla="*/ 2 h 15"/>
                <a:gd name="T2" fmla="*/ 4 w 5"/>
                <a:gd name="T3" fmla="*/ 4 h 15"/>
                <a:gd name="T4" fmla="*/ 1 w 5"/>
                <a:gd name="T5" fmla="*/ 15 h 15"/>
                <a:gd name="T6" fmla="*/ 1 w 5"/>
                <a:gd name="T7" fmla="*/ 5 h 15"/>
                <a:gd name="T8" fmla="*/ 0 w 5"/>
                <a:gd name="T9" fmla="*/ 2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5">
                  <a:moveTo>
                    <a:pt x="0" y="2"/>
                  </a:moveTo>
                  <a:cubicBezTo>
                    <a:pt x="4" y="0"/>
                    <a:pt x="5" y="2"/>
                    <a:pt x="4" y="4"/>
                  </a:cubicBezTo>
                  <a:cubicBezTo>
                    <a:pt x="3" y="8"/>
                    <a:pt x="3" y="12"/>
                    <a:pt x="1" y="15"/>
                  </a:cubicBezTo>
                  <a:cubicBezTo>
                    <a:pt x="0" y="12"/>
                    <a:pt x="0" y="8"/>
                    <a:pt x="1" y="5"/>
                  </a:cubicBezTo>
                  <a:cubicBezTo>
                    <a:pt x="1" y="4"/>
                    <a:pt x="1" y="3"/>
                    <a:pt x="0" y="2"/>
                  </a:cubicBezTo>
                  <a:close/>
                </a:path>
              </a:pathLst>
            </a:custGeom>
            <a:solidFill>
              <a:srgbClr val="8BBE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86" name="Freeform 97">
              <a:extLst>
                <a:ext uri="{FF2B5EF4-FFF2-40B4-BE49-F238E27FC236}">
                  <a16:creationId xmlns:a16="http://schemas.microsoft.com/office/drawing/2014/main" id="{301F30FD-D080-4D04-AECD-FEF09357FE4D}"/>
                </a:ext>
              </a:extLst>
            </p:cNvPr>
            <p:cNvSpPr>
              <a:spLocks/>
            </p:cNvSpPr>
            <p:nvPr/>
          </p:nvSpPr>
          <p:spPr bwMode="auto">
            <a:xfrm>
              <a:off x="950" y="3333"/>
              <a:ext cx="10" cy="17"/>
            </a:xfrm>
            <a:custGeom>
              <a:avLst/>
              <a:gdLst>
                <a:gd name="T0" fmla="*/ 8 w 8"/>
                <a:gd name="T1" fmla="*/ 0 h 14"/>
                <a:gd name="T2" fmla="*/ 6 w 8"/>
                <a:gd name="T3" fmla="*/ 5 h 14"/>
                <a:gd name="T4" fmla="*/ 0 w 8"/>
                <a:gd name="T5" fmla="*/ 14 h 14"/>
                <a:gd name="T6" fmla="*/ 8 w 8"/>
                <a:gd name="T7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4">
                  <a:moveTo>
                    <a:pt x="8" y="0"/>
                  </a:moveTo>
                  <a:cubicBezTo>
                    <a:pt x="8" y="2"/>
                    <a:pt x="7" y="4"/>
                    <a:pt x="6" y="5"/>
                  </a:cubicBezTo>
                  <a:cubicBezTo>
                    <a:pt x="5" y="9"/>
                    <a:pt x="4" y="12"/>
                    <a:pt x="0" y="14"/>
                  </a:cubicBezTo>
                  <a:cubicBezTo>
                    <a:pt x="3" y="9"/>
                    <a:pt x="5" y="5"/>
                    <a:pt x="8" y="0"/>
                  </a:cubicBezTo>
                  <a:close/>
                </a:path>
              </a:pathLst>
            </a:custGeom>
            <a:solidFill>
              <a:srgbClr val="A9CA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87" name="Freeform 98">
              <a:extLst>
                <a:ext uri="{FF2B5EF4-FFF2-40B4-BE49-F238E27FC236}">
                  <a16:creationId xmlns:a16="http://schemas.microsoft.com/office/drawing/2014/main" id="{F55CC02C-3CF3-4F06-85D7-81838033E1CE}"/>
                </a:ext>
              </a:extLst>
            </p:cNvPr>
            <p:cNvSpPr>
              <a:spLocks/>
            </p:cNvSpPr>
            <p:nvPr/>
          </p:nvSpPr>
          <p:spPr bwMode="auto">
            <a:xfrm>
              <a:off x="1518" y="2403"/>
              <a:ext cx="11" cy="12"/>
            </a:xfrm>
            <a:custGeom>
              <a:avLst/>
              <a:gdLst>
                <a:gd name="T0" fmla="*/ 4 w 9"/>
                <a:gd name="T1" fmla="*/ 6 h 10"/>
                <a:gd name="T2" fmla="*/ 0 w 9"/>
                <a:gd name="T3" fmla="*/ 0 h 10"/>
                <a:gd name="T4" fmla="*/ 9 w 9"/>
                <a:gd name="T5" fmla="*/ 10 h 10"/>
                <a:gd name="T6" fmla="*/ 4 w 9"/>
                <a:gd name="T7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0">
                  <a:moveTo>
                    <a:pt x="4" y="6"/>
                  </a:moveTo>
                  <a:cubicBezTo>
                    <a:pt x="3" y="4"/>
                    <a:pt x="0" y="3"/>
                    <a:pt x="0" y="0"/>
                  </a:cubicBezTo>
                  <a:cubicBezTo>
                    <a:pt x="4" y="3"/>
                    <a:pt x="7" y="5"/>
                    <a:pt x="9" y="10"/>
                  </a:cubicBezTo>
                  <a:cubicBezTo>
                    <a:pt x="7" y="8"/>
                    <a:pt x="6" y="7"/>
                    <a:pt x="4" y="6"/>
                  </a:cubicBezTo>
                  <a:close/>
                </a:path>
              </a:pathLst>
            </a:custGeom>
            <a:solidFill>
              <a:srgbClr val="AAC9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88" name="Freeform 99">
              <a:extLst>
                <a:ext uri="{FF2B5EF4-FFF2-40B4-BE49-F238E27FC236}">
                  <a16:creationId xmlns:a16="http://schemas.microsoft.com/office/drawing/2014/main" id="{78118763-8B32-4325-90A5-7F39E15778E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0" y="3367"/>
              <a:ext cx="11" cy="11"/>
            </a:xfrm>
            <a:custGeom>
              <a:avLst/>
              <a:gdLst>
                <a:gd name="T0" fmla="*/ 9 w 9"/>
                <a:gd name="T1" fmla="*/ 9 h 9"/>
                <a:gd name="T2" fmla="*/ 0 w 9"/>
                <a:gd name="T3" fmla="*/ 0 h 9"/>
                <a:gd name="T4" fmla="*/ 9 w 9"/>
                <a:gd name="T5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9">
                  <a:moveTo>
                    <a:pt x="9" y="9"/>
                  </a:moveTo>
                  <a:cubicBezTo>
                    <a:pt x="4" y="9"/>
                    <a:pt x="2" y="4"/>
                    <a:pt x="0" y="0"/>
                  </a:cubicBezTo>
                  <a:cubicBezTo>
                    <a:pt x="5" y="1"/>
                    <a:pt x="6" y="6"/>
                    <a:pt x="9" y="9"/>
                  </a:cubicBezTo>
                  <a:close/>
                </a:path>
              </a:pathLst>
            </a:custGeom>
            <a:solidFill>
              <a:srgbClr val="A9CA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89" name="Freeform 100">
              <a:extLst>
                <a:ext uri="{FF2B5EF4-FFF2-40B4-BE49-F238E27FC236}">
                  <a16:creationId xmlns:a16="http://schemas.microsoft.com/office/drawing/2014/main" id="{210DA7BF-F54B-411D-B4FF-D0D849CEA4C0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" y="3071"/>
              <a:ext cx="3" cy="19"/>
            </a:xfrm>
            <a:custGeom>
              <a:avLst/>
              <a:gdLst>
                <a:gd name="T0" fmla="*/ 1 w 3"/>
                <a:gd name="T1" fmla="*/ 0 h 15"/>
                <a:gd name="T2" fmla="*/ 1 w 3"/>
                <a:gd name="T3" fmla="*/ 3 h 15"/>
                <a:gd name="T4" fmla="*/ 2 w 3"/>
                <a:gd name="T5" fmla="*/ 15 h 15"/>
                <a:gd name="T6" fmla="*/ 1 w 3"/>
                <a:gd name="T7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15">
                  <a:moveTo>
                    <a:pt x="1" y="0"/>
                  </a:moveTo>
                  <a:cubicBezTo>
                    <a:pt x="1" y="1"/>
                    <a:pt x="1" y="2"/>
                    <a:pt x="1" y="3"/>
                  </a:cubicBezTo>
                  <a:cubicBezTo>
                    <a:pt x="1" y="7"/>
                    <a:pt x="3" y="11"/>
                    <a:pt x="2" y="15"/>
                  </a:cubicBezTo>
                  <a:cubicBezTo>
                    <a:pt x="0" y="10"/>
                    <a:pt x="0" y="5"/>
                    <a:pt x="1" y="0"/>
                  </a:cubicBezTo>
                  <a:close/>
                </a:path>
              </a:pathLst>
            </a:custGeom>
            <a:solidFill>
              <a:srgbClr val="89BD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90" name="Freeform 101">
              <a:extLst>
                <a:ext uri="{FF2B5EF4-FFF2-40B4-BE49-F238E27FC236}">
                  <a16:creationId xmlns:a16="http://schemas.microsoft.com/office/drawing/2014/main" id="{3D7D054D-3EB5-4E4C-951A-923F16CD7A0B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4" y="3978"/>
              <a:ext cx="3" cy="19"/>
            </a:xfrm>
            <a:custGeom>
              <a:avLst/>
              <a:gdLst>
                <a:gd name="T0" fmla="*/ 2 w 3"/>
                <a:gd name="T1" fmla="*/ 0 h 15"/>
                <a:gd name="T2" fmla="*/ 2 w 3"/>
                <a:gd name="T3" fmla="*/ 10 h 15"/>
                <a:gd name="T4" fmla="*/ 0 w 3"/>
                <a:gd name="T5" fmla="*/ 15 h 15"/>
                <a:gd name="T6" fmla="*/ 2 w 3"/>
                <a:gd name="T7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15">
                  <a:moveTo>
                    <a:pt x="2" y="0"/>
                  </a:moveTo>
                  <a:cubicBezTo>
                    <a:pt x="2" y="3"/>
                    <a:pt x="2" y="7"/>
                    <a:pt x="2" y="10"/>
                  </a:cubicBezTo>
                  <a:cubicBezTo>
                    <a:pt x="1" y="12"/>
                    <a:pt x="3" y="14"/>
                    <a:pt x="0" y="15"/>
                  </a:cubicBezTo>
                  <a:cubicBezTo>
                    <a:pt x="1" y="10"/>
                    <a:pt x="0" y="5"/>
                    <a:pt x="2" y="0"/>
                  </a:cubicBezTo>
                  <a:close/>
                </a:path>
              </a:pathLst>
            </a:custGeom>
            <a:solidFill>
              <a:srgbClr val="AAC9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91" name="Freeform 102">
              <a:extLst>
                <a:ext uri="{FF2B5EF4-FFF2-40B4-BE49-F238E27FC236}">
                  <a16:creationId xmlns:a16="http://schemas.microsoft.com/office/drawing/2014/main" id="{510B54BE-44E7-422A-AD81-40C1A04DF333}"/>
                </a:ext>
              </a:extLst>
            </p:cNvPr>
            <p:cNvSpPr>
              <a:spLocks/>
            </p:cNvSpPr>
            <p:nvPr/>
          </p:nvSpPr>
          <p:spPr bwMode="auto">
            <a:xfrm>
              <a:off x="1407" y="2790"/>
              <a:ext cx="9" cy="6"/>
            </a:xfrm>
            <a:custGeom>
              <a:avLst/>
              <a:gdLst>
                <a:gd name="T0" fmla="*/ 3 w 7"/>
                <a:gd name="T1" fmla="*/ 0 h 5"/>
                <a:gd name="T2" fmla="*/ 6 w 7"/>
                <a:gd name="T3" fmla="*/ 0 h 5"/>
                <a:gd name="T4" fmla="*/ 5 w 7"/>
                <a:gd name="T5" fmla="*/ 2 h 5"/>
                <a:gd name="T6" fmla="*/ 0 w 7"/>
                <a:gd name="T7" fmla="*/ 3 h 5"/>
                <a:gd name="T8" fmla="*/ 3 w 7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5">
                  <a:moveTo>
                    <a:pt x="3" y="0"/>
                  </a:moveTo>
                  <a:cubicBezTo>
                    <a:pt x="4" y="0"/>
                    <a:pt x="5" y="0"/>
                    <a:pt x="6" y="0"/>
                  </a:cubicBezTo>
                  <a:cubicBezTo>
                    <a:pt x="7" y="1"/>
                    <a:pt x="6" y="2"/>
                    <a:pt x="5" y="2"/>
                  </a:cubicBezTo>
                  <a:cubicBezTo>
                    <a:pt x="4" y="3"/>
                    <a:pt x="2" y="5"/>
                    <a:pt x="0" y="3"/>
                  </a:cubicBezTo>
                  <a:cubicBezTo>
                    <a:pt x="1" y="2"/>
                    <a:pt x="2" y="1"/>
                    <a:pt x="3" y="0"/>
                  </a:cubicBezTo>
                  <a:close/>
                </a:path>
              </a:pathLst>
            </a:custGeom>
            <a:solidFill>
              <a:srgbClr val="0B88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92" name="Freeform 103">
              <a:extLst>
                <a:ext uri="{FF2B5EF4-FFF2-40B4-BE49-F238E27FC236}">
                  <a16:creationId xmlns:a16="http://schemas.microsoft.com/office/drawing/2014/main" id="{44F54263-26C8-40D8-BB22-4D6635D1BC77}"/>
                </a:ext>
              </a:extLst>
            </p:cNvPr>
            <p:cNvSpPr>
              <a:spLocks/>
            </p:cNvSpPr>
            <p:nvPr/>
          </p:nvSpPr>
          <p:spPr bwMode="auto">
            <a:xfrm>
              <a:off x="1770" y="4139"/>
              <a:ext cx="18" cy="2"/>
            </a:xfrm>
            <a:custGeom>
              <a:avLst/>
              <a:gdLst>
                <a:gd name="T0" fmla="*/ 0 w 14"/>
                <a:gd name="T1" fmla="*/ 2 h 2"/>
                <a:gd name="T2" fmla="*/ 2 w 14"/>
                <a:gd name="T3" fmla="*/ 1 h 2"/>
                <a:gd name="T4" fmla="*/ 5 w 14"/>
                <a:gd name="T5" fmla="*/ 0 h 2"/>
                <a:gd name="T6" fmla="*/ 14 w 14"/>
                <a:gd name="T7" fmla="*/ 0 h 2"/>
                <a:gd name="T8" fmla="*/ 0 w 14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2">
                  <a:moveTo>
                    <a:pt x="0" y="2"/>
                  </a:moveTo>
                  <a:cubicBezTo>
                    <a:pt x="1" y="2"/>
                    <a:pt x="2" y="1"/>
                    <a:pt x="2" y="1"/>
                  </a:cubicBezTo>
                  <a:cubicBezTo>
                    <a:pt x="3" y="1"/>
                    <a:pt x="4" y="1"/>
                    <a:pt x="5" y="0"/>
                  </a:cubicBezTo>
                  <a:cubicBezTo>
                    <a:pt x="8" y="0"/>
                    <a:pt x="11" y="0"/>
                    <a:pt x="14" y="0"/>
                  </a:cubicBezTo>
                  <a:cubicBezTo>
                    <a:pt x="9" y="1"/>
                    <a:pt x="5" y="2"/>
                    <a:pt x="0" y="2"/>
                  </a:cubicBezTo>
                  <a:close/>
                </a:path>
              </a:pathLst>
            </a:custGeom>
            <a:solidFill>
              <a:srgbClr val="AAC9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93" name="Freeform 104">
              <a:extLst>
                <a:ext uri="{FF2B5EF4-FFF2-40B4-BE49-F238E27FC236}">
                  <a16:creationId xmlns:a16="http://schemas.microsoft.com/office/drawing/2014/main" id="{8AA43884-4464-412C-9E44-A7DA772E46A2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3" y="4141"/>
              <a:ext cx="16" cy="3"/>
            </a:xfrm>
            <a:custGeom>
              <a:avLst/>
              <a:gdLst>
                <a:gd name="T0" fmla="*/ 2 w 13"/>
                <a:gd name="T1" fmla="*/ 0 h 2"/>
                <a:gd name="T2" fmla="*/ 13 w 13"/>
                <a:gd name="T3" fmla="*/ 0 h 2"/>
                <a:gd name="T4" fmla="*/ 0 w 13"/>
                <a:gd name="T5" fmla="*/ 1 h 2"/>
                <a:gd name="T6" fmla="*/ 2 w 1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">
                  <a:moveTo>
                    <a:pt x="2" y="0"/>
                  </a:moveTo>
                  <a:cubicBezTo>
                    <a:pt x="5" y="0"/>
                    <a:pt x="9" y="0"/>
                    <a:pt x="13" y="0"/>
                  </a:cubicBezTo>
                  <a:cubicBezTo>
                    <a:pt x="9" y="2"/>
                    <a:pt x="5" y="2"/>
                    <a:pt x="0" y="1"/>
                  </a:cubicBezTo>
                  <a:cubicBezTo>
                    <a:pt x="1" y="1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AAC9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94" name="Freeform 105">
              <a:extLst>
                <a:ext uri="{FF2B5EF4-FFF2-40B4-BE49-F238E27FC236}">
                  <a16:creationId xmlns:a16="http://schemas.microsoft.com/office/drawing/2014/main" id="{54FDE0DA-5B35-42B1-930F-482D3C629220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5" y="3398"/>
              <a:ext cx="466" cy="413"/>
            </a:xfrm>
            <a:custGeom>
              <a:avLst/>
              <a:gdLst>
                <a:gd name="T0" fmla="*/ 142 w 380"/>
                <a:gd name="T1" fmla="*/ 253 h 337"/>
                <a:gd name="T2" fmla="*/ 141 w 380"/>
                <a:gd name="T3" fmla="*/ 212 h 337"/>
                <a:gd name="T4" fmla="*/ 132 w 380"/>
                <a:gd name="T5" fmla="*/ 212 h 337"/>
                <a:gd name="T6" fmla="*/ 123 w 380"/>
                <a:gd name="T7" fmla="*/ 213 h 337"/>
                <a:gd name="T8" fmla="*/ 121 w 380"/>
                <a:gd name="T9" fmla="*/ 212 h 337"/>
                <a:gd name="T10" fmla="*/ 101 w 380"/>
                <a:gd name="T11" fmla="*/ 194 h 337"/>
                <a:gd name="T12" fmla="*/ 90 w 380"/>
                <a:gd name="T13" fmla="*/ 191 h 337"/>
                <a:gd name="T14" fmla="*/ 102 w 380"/>
                <a:gd name="T15" fmla="*/ 213 h 337"/>
                <a:gd name="T16" fmla="*/ 96 w 380"/>
                <a:gd name="T17" fmla="*/ 223 h 337"/>
                <a:gd name="T18" fmla="*/ 113 w 380"/>
                <a:gd name="T19" fmla="*/ 313 h 337"/>
                <a:gd name="T20" fmla="*/ 99 w 380"/>
                <a:gd name="T21" fmla="*/ 303 h 337"/>
                <a:gd name="T22" fmla="*/ 37 w 380"/>
                <a:gd name="T23" fmla="*/ 195 h 337"/>
                <a:gd name="T24" fmla="*/ 16 w 380"/>
                <a:gd name="T25" fmla="*/ 177 h 337"/>
                <a:gd name="T26" fmla="*/ 0 w 380"/>
                <a:gd name="T27" fmla="*/ 142 h 337"/>
                <a:gd name="T28" fmla="*/ 21 w 380"/>
                <a:gd name="T29" fmla="*/ 78 h 337"/>
                <a:gd name="T30" fmla="*/ 130 w 380"/>
                <a:gd name="T31" fmla="*/ 50 h 337"/>
                <a:gd name="T32" fmla="*/ 233 w 380"/>
                <a:gd name="T33" fmla="*/ 5 h 337"/>
                <a:gd name="T34" fmla="*/ 317 w 380"/>
                <a:gd name="T35" fmla="*/ 20 h 337"/>
                <a:gd name="T36" fmla="*/ 363 w 380"/>
                <a:gd name="T37" fmla="*/ 83 h 337"/>
                <a:gd name="T38" fmla="*/ 340 w 380"/>
                <a:gd name="T39" fmla="*/ 98 h 337"/>
                <a:gd name="T40" fmla="*/ 317 w 380"/>
                <a:gd name="T41" fmla="*/ 99 h 337"/>
                <a:gd name="T42" fmla="*/ 308 w 380"/>
                <a:gd name="T43" fmla="*/ 125 h 337"/>
                <a:gd name="T44" fmla="*/ 292 w 380"/>
                <a:gd name="T45" fmla="*/ 127 h 337"/>
                <a:gd name="T46" fmla="*/ 305 w 380"/>
                <a:gd name="T47" fmla="*/ 97 h 337"/>
                <a:gd name="T48" fmla="*/ 286 w 380"/>
                <a:gd name="T49" fmla="*/ 100 h 337"/>
                <a:gd name="T50" fmla="*/ 273 w 380"/>
                <a:gd name="T51" fmla="*/ 104 h 337"/>
                <a:gd name="T52" fmla="*/ 273 w 380"/>
                <a:gd name="T53" fmla="*/ 112 h 337"/>
                <a:gd name="T54" fmla="*/ 274 w 380"/>
                <a:gd name="T55" fmla="*/ 132 h 337"/>
                <a:gd name="T56" fmla="*/ 260 w 380"/>
                <a:gd name="T57" fmla="*/ 133 h 337"/>
                <a:gd name="T58" fmla="*/ 259 w 380"/>
                <a:gd name="T59" fmla="*/ 102 h 337"/>
                <a:gd name="T60" fmla="*/ 259 w 380"/>
                <a:gd name="T61" fmla="*/ 124 h 337"/>
                <a:gd name="T62" fmla="*/ 247 w 380"/>
                <a:gd name="T63" fmla="*/ 159 h 337"/>
                <a:gd name="T64" fmla="*/ 238 w 380"/>
                <a:gd name="T65" fmla="*/ 119 h 337"/>
                <a:gd name="T66" fmla="*/ 227 w 380"/>
                <a:gd name="T67" fmla="*/ 114 h 337"/>
                <a:gd name="T68" fmla="*/ 229 w 380"/>
                <a:gd name="T69" fmla="*/ 145 h 337"/>
                <a:gd name="T70" fmla="*/ 232 w 380"/>
                <a:gd name="T71" fmla="*/ 160 h 337"/>
                <a:gd name="T72" fmla="*/ 217 w 380"/>
                <a:gd name="T73" fmla="*/ 155 h 337"/>
                <a:gd name="T74" fmla="*/ 210 w 380"/>
                <a:gd name="T75" fmla="*/ 131 h 337"/>
                <a:gd name="T76" fmla="*/ 215 w 380"/>
                <a:gd name="T77" fmla="*/ 149 h 337"/>
                <a:gd name="T78" fmla="*/ 211 w 380"/>
                <a:gd name="T79" fmla="*/ 175 h 337"/>
                <a:gd name="T80" fmla="*/ 194 w 380"/>
                <a:gd name="T81" fmla="*/ 136 h 337"/>
                <a:gd name="T82" fmla="*/ 197 w 380"/>
                <a:gd name="T83" fmla="*/ 104 h 337"/>
                <a:gd name="T84" fmla="*/ 187 w 380"/>
                <a:gd name="T85" fmla="*/ 110 h 337"/>
                <a:gd name="T86" fmla="*/ 203 w 380"/>
                <a:gd name="T87" fmla="*/ 171 h 337"/>
                <a:gd name="T88" fmla="*/ 194 w 380"/>
                <a:gd name="T89" fmla="*/ 167 h 337"/>
                <a:gd name="T90" fmla="*/ 192 w 380"/>
                <a:gd name="T91" fmla="*/ 178 h 337"/>
                <a:gd name="T92" fmla="*/ 187 w 380"/>
                <a:gd name="T93" fmla="*/ 176 h 337"/>
                <a:gd name="T94" fmla="*/ 183 w 380"/>
                <a:gd name="T95" fmla="*/ 175 h 337"/>
                <a:gd name="T96" fmla="*/ 179 w 380"/>
                <a:gd name="T97" fmla="*/ 180 h 337"/>
                <a:gd name="T98" fmla="*/ 152 w 380"/>
                <a:gd name="T99" fmla="*/ 154 h 337"/>
                <a:gd name="T100" fmla="*/ 194 w 380"/>
                <a:gd name="T101" fmla="*/ 284 h 337"/>
                <a:gd name="T102" fmla="*/ 174 w 380"/>
                <a:gd name="T103" fmla="*/ 334 h 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80" h="337">
                  <a:moveTo>
                    <a:pt x="166" y="322"/>
                  </a:moveTo>
                  <a:cubicBezTo>
                    <a:pt x="164" y="313"/>
                    <a:pt x="158" y="307"/>
                    <a:pt x="155" y="300"/>
                  </a:cubicBezTo>
                  <a:cubicBezTo>
                    <a:pt x="149" y="285"/>
                    <a:pt x="143" y="270"/>
                    <a:pt x="142" y="253"/>
                  </a:cubicBezTo>
                  <a:cubicBezTo>
                    <a:pt x="142" y="252"/>
                    <a:pt x="142" y="250"/>
                    <a:pt x="141" y="249"/>
                  </a:cubicBezTo>
                  <a:cubicBezTo>
                    <a:pt x="139" y="238"/>
                    <a:pt x="139" y="228"/>
                    <a:pt x="141" y="217"/>
                  </a:cubicBezTo>
                  <a:cubicBezTo>
                    <a:pt x="141" y="215"/>
                    <a:pt x="141" y="214"/>
                    <a:pt x="141" y="212"/>
                  </a:cubicBezTo>
                  <a:cubicBezTo>
                    <a:pt x="141" y="214"/>
                    <a:pt x="141" y="216"/>
                    <a:pt x="139" y="218"/>
                  </a:cubicBezTo>
                  <a:cubicBezTo>
                    <a:pt x="138" y="220"/>
                    <a:pt x="136" y="220"/>
                    <a:pt x="135" y="218"/>
                  </a:cubicBezTo>
                  <a:cubicBezTo>
                    <a:pt x="133" y="216"/>
                    <a:pt x="133" y="214"/>
                    <a:pt x="132" y="212"/>
                  </a:cubicBezTo>
                  <a:cubicBezTo>
                    <a:pt x="130" y="202"/>
                    <a:pt x="126" y="193"/>
                    <a:pt x="123" y="184"/>
                  </a:cubicBezTo>
                  <a:cubicBezTo>
                    <a:pt x="124" y="191"/>
                    <a:pt x="126" y="200"/>
                    <a:pt x="125" y="209"/>
                  </a:cubicBezTo>
                  <a:cubicBezTo>
                    <a:pt x="125" y="211"/>
                    <a:pt x="125" y="213"/>
                    <a:pt x="123" y="213"/>
                  </a:cubicBezTo>
                  <a:cubicBezTo>
                    <a:pt x="121" y="213"/>
                    <a:pt x="120" y="211"/>
                    <a:pt x="120" y="210"/>
                  </a:cubicBezTo>
                  <a:cubicBezTo>
                    <a:pt x="118" y="204"/>
                    <a:pt x="115" y="198"/>
                    <a:pt x="111" y="193"/>
                  </a:cubicBezTo>
                  <a:cubicBezTo>
                    <a:pt x="116" y="199"/>
                    <a:pt x="118" y="206"/>
                    <a:pt x="121" y="212"/>
                  </a:cubicBezTo>
                  <a:cubicBezTo>
                    <a:pt x="121" y="213"/>
                    <a:pt x="121" y="215"/>
                    <a:pt x="120" y="215"/>
                  </a:cubicBezTo>
                  <a:cubicBezTo>
                    <a:pt x="119" y="216"/>
                    <a:pt x="118" y="216"/>
                    <a:pt x="118" y="215"/>
                  </a:cubicBezTo>
                  <a:cubicBezTo>
                    <a:pt x="112" y="208"/>
                    <a:pt x="104" y="203"/>
                    <a:pt x="101" y="194"/>
                  </a:cubicBezTo>
                  <a:cubicBezTo>
                    <a:pt x="100" y="192"/>
                    <a:pt x="100" y="189"/>
                    <a:pt x="98" y="188"/>
                  </a:cubicBezTo>
                  <a:cubicBezTo>
                    <a:pt x="96" y="186"/>
                    <a:pt x="95" y="185"/>
                    <a:pt x="92" y="186"/>
                  </a:cubicBezTo>
                  <a:cubicBezTo>
                    <a:pt x="90" y="187"/>
                    <a:pt x="90" y="189"/>
                    <a:pt x="90" y="191"/>
                  </a:cubicBezTo>
                  <a:cubicBezTo>
                    <a:pt x="90" y="197"/>
                    <a:pt x="94" y="199"/>
                    <a:pt x="99" y="201"/>
                  </a:cubicBezTo>
                  <a:cubicBezTo>
                    <a:pt x="100" y="201"/>
                    <a:pt x="99" y="200"/>
                    <a:pt x="100" y="201"/>
                  </a:cubicBezTo>
                  <a:cubicBezTo>
                    <a:pt x="103" y="206"/>
                    <a:pt x="104" y="212"/>
                    <a:pt x="102" y="213"/>
                  </a:cubicBezTo>
                  <a:cubicBezTo>
                    <a:pt x="97" y="215"/>
                    <a:pt x="94" y="211"/>
                    <a:pt x="92" y="208"/>
                  </a:cubicBezTo>
                  <a:cubicBezTo>
                    <a:pt x="90" y="207"/>
                    <a:pt x="89" y="205"/>
                    <a:pt x="88" y="204"/>
                  </a:cubicBezTo>
                  <a:cubicBezTo>
                    <a:pt x="90" y="210"/>
                    <a:pt x="93" y="217"/>
                    <a:pt x="96" y="223"/>
                  </a:cubicBezTo>
                  <a:cubicBezTo>
                    <a:pt x="100" y="233"/>
                    <a:pt x="101" y="243"/>
                    <a:pt x="101" y="254"/>
                  </a:cubicBezTo>
                  <a:cubicBezTo>
                    <a:pt x="101" y="265"/>
                    <a:pt x="104" y="275"/>
                    <a:pt x="107" y="285"/>
                  </a:cubicBezTo>
                  <a:cubicBezTo>
                    <a:pt x="110" y="294"/>
                    <a:pt x="113" y="304"/>
                    <a:pt x="113" y="313"/>
                  </a:cubicBezTo>
                  <a:cubicBezTo>
                    <a:pt x="113" y="315"/>
                    <a:pt x="113" y="317"/>
                    <a:pt x="111" y="318"/>
                  </a:cubicBezTo>
                  <a:cubicBezTo>
                    <a:pt x="111" y="318"/>
                    <a:pt x="110" y="318"/>
                    <a:pt x="110" y="317"/>
                  </a:cubicBezTo>
                  <a:cubicBezTo>
                    <a:pt x="109" y="310"/>
                    <a:pt x="104" y="307"/>
                    <a:pt x="99" y="303"/>
                  </a:cubicBezTo>
                  <a:cubicBezTo>
                    <a:pt x="83" y="288"/>
                    <a:pt x="69" y="270"/>
                    <a:pt x="58" y="250"/>
                  </a:cubicBezTo>
                  <a:cubicBezTo>
                    <a:pt x="50" y="236"/>
                    <a:pt x="44" y="221"/>
                    <a:pt x="39" y="205"/>
                  </a:cubicBezTo>
                  <a:cubicBezTo>
                    <a:pt x="38" y="201"/>
                    <a:pt x="38" y="198"/>
                    <a:pt x="37" y="195"/>
                  </a:cubicBezTo>
                  <a:cubicBezTo>
                    <a:pt x="36" y="189"/>
                    <a:pt x="32" y="185"/>
                    <a:pt x="26" y="184"/>
                  </a:cubicBezTo>
                  <a:cubicBezTo>
                    <a:pt x="25" y="184"/>
                    <a:pt x="24" y="185"/>
                    <a:pt x="23" y="186"/>
                  </a:cubicBezTo>
                  <a:cubicBezTo>
                    <a:pt x="18" y="185"/>
                    <a:pt x="20" y="180"/>
                    <a:pt x="16" y="177"/>
                  </a:cubicBezTo>
                  <a:cubicBezTo>
                    <a:pt x="13" y="172"/>
                    <a:pt x="7" y="167"/>
                    <a:pt x="5" y="160"/>
                  </a:cubicBezTo>
                  <a:cubicBezTo>
                    <a:pt x="4" y="160"/>
                    <a:pt x="4" y="159"/>
                    <a:pt x="4" y="158"/>
                  </a:cubicBezTo>
                  <a:cubicBezTo>
                    <a:pt x="1" y="153"/>
                    <a:pt x="0" y="148"/>
                    <a:pt x="0" y="142"/>
                  </a:cubicBezTo>
                  <a:cubicBezTo>
                    <a:pt x="0" y="135"/>
                    <a:pt x="0" y="127"/>
                    <a:pt x="1" y="119"/>
                  </a:cubicBezTo>
                  <a:cubicBezTo>
                    <a:pt x="1" y="117"/>
                    <a:pt x="3" y="115"/>
                    <a:pt x="4" y="112"/>
                  </a:cubicBezTo>
                  <a:cubicBezTo>
                    <a:pt x="7" y="100"/>
                    <a:pt x="14" y="89"/>
                    <a:pt x="21" y="78"/>
                  </a:cubicBezTo>
                  <a:cubicBezTo>
                    <a:pt x="31" y="64"/>
                    <a:pt x="42" y="51"/>
                    <a:pt x="57" y="42"/>
                  </a:cubicBezTo>
                  <a:cubicBezTo>
                    <a:pt x="72" y="33"/>
                    <a:pt x="87" y="26"/>
                    <a:pt x="105" y="30"/>
                  </a:cubicBezTo>
                  <a:cubicBezTo>
                    <a:pt x="117" y="33"/>
                    <a:pt x="126" y="39"/>
                    <a:pt x="130" y="50"/>
                  </a:cubicBezTo>
                  <a:cubicBezTo>
                    <a:pt x="132" y="55"/>
                    <a:pt x="134" y="55"/>
                    <a:pt x="137" y="52"/>
                  </a:cubicBezTo>
                  <a:cubicBezTo>
                    <a:pt x="146" y="41"/>
                    <a:pt x="156" y="31"/>
                    <a:pt x="168" y="22"/>
                  </a:cubicBezTo>
                  <a:cubicBezTo>
                    <a:pt x="187" y="7"/>
                    <a:pt x="209" y="0"/>
                    <a:pt x="233" y="5"/>
                  </a:cubicBezTo>
                  <a:cubicBezTo>
                    <a:pt x="245" y="8"/>
                    <a:pt x="254" y="15"/>
                    <a:pt x="261" y="25"/>
                  </a:cubicBezTo>
                  <a:cubicBezTo>
                    <a:pt x="263" y="29"/>
                    <a:pt x="265" y="29"/>
                    <a:pt x="269" y="27"/>
                  </a:cubicBezTo>
                  <a:cubicBezTo>
                    <a:pt x="284" y="17"/>
                    <a:pt x="300" y="15"/>
                    <a:pt x="317" y="20"/>
                  </a:cubicBezTo>
                  <a:cubicBezTo>
                    <a:pt x="331" y="25"/>
                    <a:pt x="343" y="33"/>
                    <a:pt x="350" y="48"/>
                  </a:cubicBezTo>
                  <a:cubicBezTo>
                    <a:pt x="355" y="56"/>
                    <a:pt x="357" y="65"/>
                    <a:pt x="357" y="75"/>
                  </a:cubicBezTo>
                  <a:cubicBezTo>
                    <a:pt x="356" y="80"/>
                    <a:pt x="358" y="82"/>
                    <a:pt x="363" y="83"/>
                  </a:cubicBezTo>
                  <a:cubicBezTo>
                    <a:pt x="369" y="84"/>
                    <a:pt x="376" y="84"/>
                    <a:pt x="380" y="90"/>
                  </a:cubicBezTo>
                  <a:cubicBezTo>
                    <a:pt x="378" y="93"/>
                    <a:pt x="375" y="94"/>
                    <a:pt x="372" y="93"/>
                  </a:cubicBezTo>
                  <a:cubicBezTo>
                    <a:pt x="360" y="90"/>
                    <a:pt x="350" y="95"/>
                    <a:pt x="340" y="98"/>
                  </a:cubicBezTo>
                  <a:cubicBezTo>
                    <a:pt x="331" y="101"/>
                    <a:pt x="325" y="109"/>
                    <a:pt x="317" y="111"/>
                  </a:cubicBezTo>
                  <a:cubicBezTo>
                    <a:pt x="314" y="110"/>
                    <a:pt x="316" y="107"/>
                    <a:pt x="316" y="105"/>
                  </a:cubicBezTo>
                  <a:cubicBezTo>
                    <a:pt x="316" y="103"/>
                    <a:pt x="317" y="101"/>
                    <a:pt x="317" y="99"/>
                  </a:cubicBezTo>
                  <a:cubicBezTo>
                    <a:pt x="313" y="104"/>
                    <a:pt x="313" y="107"/>
                    <a:pt x="316" y="111"/>
                  </a:cubicBezTo>
                  <a:cubicBezTo>
                    <a:pt x="317" y="113"/>
                    <a:pt x="317" y="114"/>
                    <a:pt x="316" y="115"/>
                  </a:cubicBezTo>
                  <a:cubicBezTo>
                    <a:pt x="312" y="118"/>
                    <a:pt x="310" y="121"/>
                    <a:pt x="308" y="125"/>
                  </a:cubicBezTo>
                  <a:cubicBezTo>
                    <a:pt x="307" y="127"/>
                    <a:pt x="304" y="129"/>
                    <a:pt x="302" y="129"/>
                  </a:cubicBezTo>
                  <a:cubicBezTo>
                    <a:pt x="298" y="130"/>
                    <a:pt x="294" y="132"/>
                    <a:pt x="291" y="132"/>
                  </a:cubicBezTo>
                  <a:cubicBezTo>
                    <a:pt x="288" y="130"/>
                    <a:pt x="290" y="128"/>
                    <a:pt x="292" y="127"/>
                  </a:cubicBezTo>
                  <a:cubicBezTo>
                    <a:pt x="296" y="125"/>
                    <a:pt x="296" y="122"/>
                    <a:pt x="296" y="119"/>
                  </a:cubicBezTo>
                  <a:cubicBezTo>
                    <a:pt x="297" y="115"/>
                    <a:pt x="300" y="112"/>
                    <a:pt x="302" y="108"/>
                  </a:cubicBezTo>
                  <a:cubicBezTo>
                    <a:pt x="306" y="100"/>
                    <a:pt x="306" y="100"/>
                    <a:pt x="305" y="97"/>
                  </a:cubicBezTo>
                  <a:cubicBezTo>
                    <a:pt x="302" y="97"/>
                    <a:pt x="303" y="100"/>
                    <a:pt x="300" y="101"/>
                  </a:cubicBezTo>
                  <a:cubicBezTo>
                    <a:pt x="297" y="102"/>
                    <a:pt x="293" y="103"/>
                    <a:pt x="290" y="104"/>
                  </a:cubicBezTo>
                  <a:cubicBezTo>
                    <a:pt x="288" y="104"/>
                    <a:pt x="287" y="102"/>
                    <a:pt x="286" y="100"/>
                  </a:cubicBezTo>
                  <a:cubicBezTo>
                    <a:pt x="285" y="98"/>
                    <a:pt x="284" y="97"/>
                    <a:pt x="281" y="97"/>
                  </a:cubicBezTo>
                  <a:cubicBezTo>
                    <a:pt x="279" y="97"/>
                    <a:pt x="279" y="99"/>
                    <a:pt x="278" y="101"/>
                  </a:cubicBezTo>
                  <a:cubicBezTo>
                    <a:pt x="278" y="103"/>
                    <a:pt x="278" y="107"/>
                    <a:pt x="273" y="104"/>
                  </a:cubicBezTo>
                  <a:cubicBezTo>
                    <a:pt x="273" y="104"/>
                    <a:pt x="273" y="104"/>
                    <a:pt x="273" y="104"/>
                  </a:cubicBezTo>
                  <a:cubicBezTo>
                    <a:pt x="273" y="104"/>
                    <a:pt x="273" y="105"/>
                    <a:pt x="273" y="106"/>
                  </a:cubicBezTo>
                  <a:cubicBezTo>
                    <a:pt x="274" y="108"/>
                    <a:pt x="274" y="110"/>
                    <a:pt x="273" y="112"/>
                  </a:cubicBezTo>
                  <a:cubicBezTo>
                    <a:pt x="270" y="116"/>
                    <a:pt x="268" y="120"/>
                    <a:pt x="272" y="124"/>
                  </a:cubicBezTo>
                  <a:cubicBezTo>
                    <a:pt x="273" y="124"/>
                    <a:pt x="273" y="126"/>
                    <a:pt x="272" y="127"/>
                  </a:cubicBezTo>
                  <a:cubicBezTo>
                    <a:pt x="270" y="130"/>
                    <a:pt x="273" y="130"/>
                    <a:pt x="274" y="132"/>
                  </a:cubicBezTo>
                  <a:cubicBezTo>
                    <a:pt x="274" y="136"/>
                    <a:pt x="272" y="139"/>
                    <a:pt x="268" y="140"/>
                  </a:cubicBezTo>
                  <a:cubicBezTo>
                    <a:pt x="267" y="137"/>
                    <a:pt x="265" y="135"/>
                    <a:pt x="262" y="135"/>
                  </a:cubicBezTo>
                  <a:cubicBezTo>
                    <a:pt x="261" y="134"/>
                    <a:pt x="260" y="134"/>
                    <a:pt x="260" y="133"/>
                  </a:cubicBezTo>
                  <a:cubicBezTo>
                    <a:pt x="259" y="128"/>
                    <a:pt x="260" y="123"/>
                    <a:pt x="259" y="119"/>
                  </a:cubicBezTo>
                  <a:cubicBezTo>
                    <a:pt x="261" y="116"/>
                    <a:pt x="263" y="113"/>
                    <a:pt x="264" y="110"/>
                  </a:cubicBezTo>
                  <a:cubicBezTo>
                    <a:pt x="264" y="106"/>
                    <a:pt x="263" y="103"/>
                    <a:pt x="259" y="102"/>
                  </a:cubicBezTo>
                  <a:cubicBezTo>
                    <a:pt x="256" y="101"/>
                    <a:pt x="254" y="104"/>
                    <a:pt x="253" y="107"/>
                  </a:cubicBezTo>
                  <a:cubicBezTo>
                    <a:pt x="251" y="112"/>
                    <a:pt x="255" y="116"/>
                    <a:pt x="258" y="119"/>
                  </a:cubicBezTo>
                  <a:cubicBezTo>
                    <a:pt x="258" y="121"/>
                    <a:pt x="259" y="122"/>
                    <a:pt x="259" y="124"/>
                  </a:cubicBezTo>
                  <a:cubicBezTo>
                    <a:pt x="258" y="128"/>
                    <a:pt x="259" y="132"/>
                    <a:pt x="258" y="135"/>
                  </a:cubicBezTo>
                  <a:cubicBezTo>
                    <a:pt x="258" y="143"/>
                    <a:pt x="256" y="150"/>
                    <a:pt x="251" y="156"/>
                  </a:cubicBezTo>
                  <a:cubicBezTo>
                    <a:pt x="250" y="158"/>
                    <a:pt x="249" y="160"/>
                    <a:pt x="247" y="159"/>
                  </a:cubicBezTo>
                  <a:cubicBezTo>
                    <a:pt x="244" y="159"/>
                    <a:pt x="244" y="157"/>
                    <a:pt x="243" y="155"/>
                  </a:cubicBezTo>
                  <a:cubicBezTo>
                    <a:pt x="242" y="145"/>
                    <a:pt x="240" y="135"/>
                    <a:pt x="237" y="125"/>
                  </a:cubicBezTo>
                  <a:cubicBezTo>
                    <a:pt x="237" y="123"/>
                    <a:pt x="238" y="121"/>
                    <a:pt x="238" y="119"/>
                  </a:cubicBezTo>
                  <a:cubicBezTo>
                    <a:pt x="238" y="115"/>
                    <a:pt x="237" y="112"/>
                    <a:pt x="234" y="110"/>
                  </a:cubicBezTo>
                  <a:cubicBezTo>
                    <a:pt x="233" y="109"/>
                    <a:pt x="231" y="109"/>
                    <a:pt x="229" y="110"/>
                  </a:cubicBezTo>
                  <a:cubicBezTo>
                    <a:pt x="227" y="111"/>
                    <a:pt x="227" y="112"/>
                    <a:pt x="227" y="114"/>
                  </a:cubicBezTo>
                  <a:cubicBezTo>
                    <a:pt x="227" y="116"/>
                    <a:pt x="228" y="118"/>
                    <a:pt x="228" y="120"/>
                  </a:cubicBezTo>
                  <a:cubicBezTo>
                    <a:pt x="228" y="123"/>
                    <a:pt x="227" y="126"/>
                    <a:pt x="225" y="128"/>
                  </a:cubicBezTo>
                  <a:cubicBezTo>
                    <a:pt x="219" y="135"/>
                    <a:pt x="221" y="142"/>
                    <a:pt x="229" y="145"/>
                  </a:cubicBezTo>
                  <a:cubicBezTo>
                    <a:pt x="230" y="146"/>
                    <a:pt x="231" y="146"/>
                    <a:pt x="232" y="147"/>
                  </a:cubicBezTo>
                  <a:cubicBezTo>
                    <a:pt x="232" y="148"/>
                    <a:pt x="233" y="149"/>
                    <a:pt x="233" y="150"/>
                  </a:cubicBezTo>
                  <a:cubicBezTo>
                    <a:pt x="233" y="153"/>
                    <a:pt x="233" y="157"/>
                    <a:pt x="232" y="160"/>
                  </a:cubicBezTo>
                  <a:cubicBezTo>
                    <a:pt x="231" y="165"/>
                    <a:pt x="227" y="165"/>
                    <a:pt x="224" y="166"/>
                  </a:cubicBezTo>
                  <a:cubicBezTo>
                    <a:pt x="223" y="166"/>
                    <a:pt x="222" y="165"/>
                    <a:pt x="222" y="165"/>
                  </a:cubicBezTo>
                  <a:cubicBezTo>
                    <a:pt x="220" y="161"/>
                    <a:pt x="218" y="158"/>
                    <a:pt x="217" y="155"/>
                  </a:cubicBezTo>
                  <a:cubicBezTo>
                    <a:pt x="216" y="151"/>
                    <a:pt x="215" y="148"/>
                    <a:pt x="216" y="144"/>
                  </a:cubicBezTo>
                  <a:cubicBezTo>
                    <a:pt x="217" y="141"/>
                    <a:pt x="217" y="137"/>
                    <a:pt x="215" y="134"/>
                  </a:cubicBezTo>
                  <a:cubicBezTo>
                    <a:pt x="214" y="132"/>
                    <a:pt x="213" y="130"/>
                    <a:pt x="210" y="131"/>
                  </a:cubicBezTo>
                  <a:cubicBezTo>
                    <a:pt x="207" y="131"/>
                    <a:pt x="206" y="133"/>
                    <a:pt x="206" y="136"/>
                  </a:cubicBezTo>
                  <a:cubicBezTo>
                    <a:pt x="205" y="140"/>
                    <a:pt x="207" y="144"/>
                    <a:pt x="211" y="146"/>
                  </a:cubicBezTo>
                  <a:cubicBezTo>
                    <a:pt x="212" y="147"/>
                    <a:pt x="214" y="147"/>
                    <a:pt x="215" y="149"/>
                  </a:cubicBezTo>
                  <a:cubicBezTo>
                    <a:pt x="216" y="151"/>
                    <a:pt x="216" y="153"/>
                    <a:pt x="216" y="155"/>
                  </a:cubicBezTo>
                  <a:cubicBezTo>
                    <a:pt x="217" y="161"/>
                    <a:pt x="216" y="166"/>
                    <a:pt x="215" y="172"/>
                  </a:cubicBezTo>
                  <a:cubicBezTo>
                    <a:pt x="214" y="173"/>
                    <a:pt x="213" y="174"/>
                    <a:pt x="211" y="175"/>
                  </a:cubicBezTo>
                  <a:cubicBezTo>
                    <a:pt x="207" y="175"/>
                    <a:pt x="205" y="171"/>
                    <a:pt x="204" y="168"/>
                  </a:cubicBezTo>
                  <a:cubicBezTo>
                    <a:pt x="201" y="162"/>
                    <a:pt x="198" y="157"/>
                    <a:pt x="198" y="150"/>
                  </a:cubicBezTo>
                  <a:cubicBezTo>
                    <a:pt x="197" y="145"/>
                    <a:pt x="199" y="140"/>
                    <a:pt x="194" y="136"/>
                  </a:cubicBezTo>
                  <a:cubicBezTo>
                    <a:pt x="192" y="130"/>
                    <a:pt x="192" y="125"/>
                    <a:pt x="191" y="119"/>
                  </a:cubicBezTo>
                  <a:cubicBezTo>
                    <a:pt x="192" y="117"/>
                    <a:pt x="192" y="116"/>
                    <a:pt x="193" y="114"/>
                  </a:cubicBezTo>
                  <a:cubicBezTo>
                    <a:pt x="195" y="111"/>
                    <a:pt x="197" y="108"/>
                    <a:pt x="197" y="104"/>
                  </a:cubicBezTo>
                  <a:cubicBezTo>
                    <a:pt x="196" y="101"/>
                    <a:pt x="196" y="99"/>
                    <a:pt x="192" y="98"/>
                  </a:cubicBezTo>
                  <a:cubicBezTo>
                    <a:pt x="188" y="98"/>
                    <a:pt x="188" y="101"/>
                    <a:pt x="187" y="104"/>
                  </a:cubicBezTo>
                  <a:cubicBezTo>
                    <a:pt x="187" y="106"/>
                    <a:pt x="187" y="108"/>
                    <a:pt x="187" y="110"/>
                  </a:cubicBezTo>
                  <a:cubicBezTo>
                    <a:pt x="188" y="117"/>
                    <a:pt x="193" y="123"/>
                    <a:pt x="193" y="130"/>
                  </a:cubicBezTo>
                  <a:cubicBezTo>
                    <a:pt x="196" y="142"/>
                    <a:pt x="198" y="155"/>
                    <a:pt x="202" y="167"/>
                  </a:cubicBezTo>
                  <a:cubicBezTo>
                    <a:pt x="203" y="169"/>
                    <a:pt x="203" y="170"/>
                    <a:pt x="203" y="171"/>
                  </a:cubicBezTo>
                  <a:cubicBezTo>
                    <a:pt x="203" y="172"/>
                    <a:pt x="203" y="174"/>
                    <a:pt x="202" y="174"/>
                  </a:cubicBezTo>
                  <a:cubicBezTo>
                    <a:pt x="201" y="175"/>
                    <a:pt x="200" y="174"/>
                    <a:pt x="199" y="173"/>
                  </a:cubicBezTo>
                  <a:cubicBezTo>
                    <a:pt x="197" y="171"/>
                    <a:pt x="197" y="169"/>
                    <a:pt x="194" y="167"/>
                  </a:cubicBezTo>
                  <a:cubicBezTo>
                    <a:pt x="195" y="171"/>
                    <a:pt x="196" y="174"/>
                    <a:pt x="196" y="177"/>
                  </a:cubicBezTo>
                  <a:cubicBezTo>
                    <a:pt x="196" y="178"/>
                    <a:pt x="196" y="179"/>
                    <a:pt x="195" y="180"/>
                  </a:cubicBezTo>
                  <a:cubicBezTo>
                    <a:pt x="194" y="180"/>
                    <a:pt x="193" y="179"/>
                    <a:pt x="192" y="178"/>
                  </a:cubicBezTo>
                  <a:cubicBezTo>
                    <a:pt x="190" y="175"/>
                    <a:pt x="187" y="171"/>
                    <a:pt x="185" y="168"/>
                  </a:cubicBezTo>
                  <a:cubicBezTo>
                    <a:pt x="185" y="168"/>
                    <a:pt x="185" y="168"/>
                    <a:pt x="186" y="169"/>
                  </a:cubicBezTo>
                  <a:cubicBezTo>
                    <a:pt x="187" y="171"/>
                    <a:pt x="189" y="174"/>
                    <a:pt x="187" y="176"/>
                  </a:cubicBezTo>
                  <a:cubicBezTo>
                    <a:pt x="183" y="178"/>
                    <a:pt x="182" y="173"/>
                    <a:pt x="181" y="171"/>
                  </a:cubicBezTo>
                  <a:cubicBezTo>
                    <a:pt x="177" y="166"/>
                    <a:pt x="173" y="159"/>
                    <a:pt x="169" y="154"/>
                  </a:cubicBezTo>
                  <a:cubicBezTo>
                    <a:pt x="174" y="160"/>
                    <a:pt x="178" y="168"/>
                    <a:pt x="183" y="175"/>
                  </a:cubicBezTo>
                  <a:cubicBezTo>
                    <a:pt x="184" y="176"/>
                    <a:pt x="185" y="178"/>
                    <a:pt x="185" y="180"/>
                  </a:cubicBezTo>
                  <a:cubicBezTo>
                    <a:pt x="185" y="182"/>
                    <a:pt x="184" y="183"/>
                    <a:pt x="182" y="182"/>
                  </a:cubicBezTo>
                  <a:cubicBezTo>
                    <a:pt x="181" y="182"/>
                    <a:pt x="180" y="181"/>
                    <a:pt x="179" y="180"/>
                  </a:cubicBezTo>
                  <a:cubicBezTo>
                    <a:pt x="170" y="171"/>
                    <a:pt x="161" y="162"/>
                    <a:pt x="151" y="153"/>
                  </a:cubicBezTo>
                  <a:cubicBezTo>
                    <a:pt x="151" y="153"/>
                    <a:pt x="151" y="154"/>
                    <a:pt x="151" y="153"/>
                  </a:cubicBezTo>
                  <a:cubicBezTo>
                    <a:pt x="151" y="153"/>
                    <a:pt x="151" y="153"/>
                    <a:pt x="152" y="154"/>
                  </a:cubicBezTo>
                  <a:cubicBezTo>
                    <a:pt x="164" y="170"/>
                    <a:pt x="177" y="186"/>
                    <a:pt x="187" y="205"/>
                  </a:cubicBezTo>
                  <a:cubicBezTo>
                    <a:pt x="190" y="210"/>
                    <a:pt x="191" y="216"/>
                    <a:pt x="192" y="222"/>
                  </a:cubicBezTo>
                  <a:cubicBezTo>
                    <a:pt x="195" y="243"/>
                    <a:pt x="195" y="263"/>
                    <a:pt x="194" y="284"/>
                  </a:cubicBezTo>
                  <a:cubicBezTo>
                    <a:pt x="193" y="299"/>
                    <a:pt x="190" y="314"/>
                    <a:pt x="185" y="328"/>
                  </a:cubicBezTo>
                  <a:cubicBezTo>
                    <a:pt x="184" y="330"/>
                    <a:pt x="184" y="331"/>
                    <a:pt x="183" y="333"/>
                  </a:cubicBezTo>
                  <a:cubicBezTo>
                    <a:pt x="180" y="336"/>
                    <a:pt x="178" y="337"/>
                    <a:pt x="174" y="334"/>
                  </a:cubicBezTo>
                  <a:cubicBezTo>
                    <a:pt x="172" y="332"/>
                    <a:pt x="169" y="329"/>
                    <a:pt x="168" y="327"/>
                  </a:cubicBezTo>
                  <a:cubicBezTo>
                    <a:pt x="167" y="325"/>
                    <a:pt x="165" y="324"/>
                    <a:pt x="166" y="322"/>
                  </a:cubicBezTo>
                  <a:close/>
                </a:path>
              </a:pathLst>
            </a:custGeom>
            <a:solidFill>
              <a:srgbClr val="0D9C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95" name="Freeform 106">
              <a:extLst>
                <a:ext uri="{FF2B5EF4-FFF2-40B4-BE49-F238E27FC236}">
                  <a16:creationId xmlns:a16="http://schemas.microsoft.com/office/drawing/2014/main" id="{7BFDEE62-E182-4D55-88AB-51BA22E27500}"/>
                </a:ext>
              </a:extLst>
            </p:cNvPr>
            <p:cNvSpPr>
              <a:spLocks/>
            </p:cNvSpPr>
            <p:nvPr/>
          </p:nvSpPr>
          <p:spPr bwMode="auto">
            <a:xfrm>
              <a:off x="1786" y="3503"/>
              <a:ext cx="314" cy="308"/>
            </a:xfrm>
            <a:custGeom>
              <a:avLst/>
              <a:gdLst>
                <a:gd name="T0" fmla="*/ 119 w 256"/>
                <a:gd name="T1" fmla="*/ 6 h 251"/>
                <a:gd name="T2" fmla="*/ 168 w 256"/>
                <a:gd name="T3" fmla="*/ 12 h 251"/>
                <a:gd name="T4" fmla="*/ 201 w 256"/>
                <a:gd name="T5" fmla="*/ 60 h 251"/>
                <a:gd name="T6" fmla="*/ 253 w 256"/>
                <a:gd name="T7" fmla="*/ 129 h 251"/>
                <a:gd name="T8" fmla="*/ 228 w 256"/>
                <a:gd name="T9" fmla="*/ 170 h 251"/>
                <a:gd name="T10" fmla="*/ 190 w 256"/>
                <a:gd name="T11" fmla="*/ 249 h 251"/>
                <a:gd name="T12" fmla="*/ 163 w 256"/>
                <a:gd name="T13" fmla="*/ 250 h 251"/>
                <a:gd name="T14" fmla="*/ 139 w 256"/>
                <a:gd name="T15" fmla="*/ 238 h 251"/>
                <a:gd name="T16" fmla="*/ 162 w 256"/>
                <a:gd name="T17" fmla="*/ 234 h 251"/>
                <a:gd name="T18" fmla="*/ 125 w 256"/>
                <a:gd name="T19" fmla="*/ 239 h 251"/>
                <a:gd name="T20" fmla="*/ 150 w 256"/>
                <a:gd name="T21" fmla="*/ 216 h 251"/>
                <a:gd name="T22" fmla="*/ 174 w 256"/>
                <a:gd name="T23" fmla="*/ 210 h 251"/>
                <a:gd name="T24" fmla="*/ 143 w 256"/>
                <a:gd name="T25" fmla="*/ 219 h 251"/>
                <a:gd name="T26" fmla="*/ 70 w 256"/>
                <a:gd name="T27" fmla="*/ 248 h 251"/>
                <a:gd name="T28" fmla="*/ 142 w 256"/>
                <a:gd name="T29" fmla="*/ 172 h 251"/>
                <a:gd name="T30" fmla="*/ 184 w 256"/>
                <a:gd name="T31" fmla="*/ 127 h 251"/>
                <a:gd name="T32" fmla="*/ 179 w 256"/>
                <a:gd name="T33" fmla="*/ 124 h 251"/>
                <a:gd name="T34" fmla="*/ 164 w 256"/>
                <a:gd name="T35" fmla="*/ 132 h 251"/>
                <a:gd name="T36" fmla="*/ 172 w 256"/>
                <a:gd name="T37" fmla="*/ 137 h 251"/>
                <a:gd name="T38" fmla="*/ 162 w 256"/>
                <a:gd name="T39" fmla="*/ 150 h 251"/>
                <a:gd name="T40" fmla="*/ 139 w 256"/>
                <a:gd name="T41" fmla="*/ 165 h 251"/>
                <a:gd name="T42" fmla="*/ 128 w 256"/>
                <a:gd name="T43" fmla="*/ 149 h 251"/>
                <a:gd name="T44" fmla="*/ 141 w 256"/>
                <a:gd name="T45" fmla="*/ 126 h 251"/>
                <a:gd name="T46" fmla="*/ 147 w 256"/>
                <a:gd name="T47" fmla="*/ 111 h 251"/>
                <a:gd name="T48" fmla="*/ 130 w 256"/>
                <a:gd name="T49" fmla="*/ 116 h 251"/>
                <a:gd name="T50" fmla="*/ 118 w 256"/>
                <a:gd name="T51" fmla="*/ 119 h 251"/>
                <a:gd name="T52" fmla="*/ 108 w 256"/>
                <a:gd name="T53" fmla="*/ 129 h 251"/>
                <a:gd name="T54" fmla="*/ 100 w 256"/>
                <a:gd name="T55" fmla="*/ 127 h 251"/>
                <a:gd name="T56" fmla="*/ 127 w 256"/>
                <a:gd name="T57" fmla="*/ 86 h 251"/>
                <a:gd name="T58" fmla="*/ 116 w 256"/>
                <a:gd name="T59" fmla="*/ 102 h 251"/>
                <a:gd name="T60" fmla="*/ 99 w 256"/>
                <a:gd name="T61" fmla="*/ 118 h 251"/>
                <a:gd name="T62" fmla="*/ 122 w 256"/>
                <a:gd name="T63" fmla="*/ 72 h 251"/>
                <a:gd name="T64" fmla="*/ 106 w 256"/>
                <a:gd name="T65" fmla="*/ 91 h 251"/>
                <a:gd name="T66" fmla="*/ 92 w 256"/>
                <a:gd name="T67" fmla="*/ 128 h 251"/>
                <a:gd name="T68" fmla="*/ 83 w 256"/>
                <a:gd name="T69" fmla="*/ 90 h 251"/>
                <a:gd name="T70" fmla="*/ 79 w 256"/>
                <a:gd name="T71" fmla="*/ 66 h 251"/>
                <a:gd name="T72" fmla="*/ 78 w 256"/>
                <a:gd name="T73" fmla="*/ 142 h 251"/>
                <a:gd name="T74" fmla="*/ 47 w 256"/>
                <a:gd name="T75" fmla="*/ 185 h 251"/>
                <a:gd name="T76" fmla="*/ 52 w 256"/>
                <a:gd name="T77" fmla="*/ 158 h 251"/>
                <a:gd name="T78" fmla="*/ 42 w 256"/>
                <a:gd name="T79" fmla="*/ 164 h 251"/>
                <a:gd name="T80" fmla="*/ 29 w 256"/>
                <a:gd name="T81" fmla="*/ 182 h 251"/>
                <a:gd name="T82" fmla="*/ 33 w 256"/>
                <a:gd name="T83" fmla="*/ 161 h 251"/>
                <a:gd name="T84" fmla="*/ 25 w 256"/>
                <a:gd name="T85" fmla="*/ 161 h 251"/>
                <a:gd name="T86" fmla="*/ 26 w 256"/>
                <a:gd name="T87" fmla="*/ 187 h 251"/>
                <a:gd name="T88" fmla="*/ 16 w 256"/>
                <a:gd name="T89" fmla="*/ 204 h 251"/>
                <a:gd name="T90" fmla="*/ 10 w 256"/>
                <a:gd name="T91" fmla="*/ 153 h 251"/>
                <a:gd name="T92" fmla="*/ 10 w 256"/>
                <a:gd name="T93" fmla="*/ 123 h 251"/>
                <a:gd name="T94" fmla="*/ 5 w 256"/>
                <a:gd name="T95" fmla="*/ 99 h 251"/>
                <a:gd name="T96" fmla="*/ 46 w 256"/>
                <a:gd name="T97" fmla="*/ 42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6" h="251">
                  <a:moveTo>
                    <a:pt x="62" y="25"/>
                  </a:moveTo>
                  <a:cubicBezTo>
                    <a:pt x="66" y="21"/>
                    <a:pt x="71" y="17"/>
                    <a:pt x="76" y="15"/>
                  </a:cubicBezTo>
                  <a:cubicBezTo>
                    <a:pt x="89" y="9"/>
                    <a:pt x="103" y="0"/>
                    <a:pt x="119" y="6"/>
                  </a:cubicBezTo>
                  <a:cubicBezTo>
                    <a:pt x="122" y="7"/>
                    <a:pt x="123" y="4"/>
                    <a:pt x="126" y="4"/>
                  </a:cubicBezTo>
                  <a:cubicBezTo>
                    <a:pt x="132" y="8"/>
                    <a:pt x="138" y="4"/>
                    <a:pt x="144" y="5"/>
                  </a:cubicBezTo>
                  <a:cubicBezTo>
                    <a:pt x="152" y="7"/>
                    <a:pt x="160" y="8"/>
                    <a:pt x="168" y="12"/>
                  </a:cubicBezTo>
                  <a:cubicBezTo>
                    <a:pt x="179" y="16"/>
                    <a:pt x="188" y="23"/>
                    <a:pt x="195" y="31"/>
                  </a:cubicBezTo>
                  <a:cubicBezTo>
                    <a:pt x="202" y="38"/>
                    <a:pt x="203" y="47"/>
                    <a:pt x="198" y="55"/>
                  </a:cubicBezTo>
                  <a:cubicBezTo>
                    <a:pt x="196" y="59"/>
                    <a:pt x="198" y="59"/>
                    <a:pt x="201" y="60"/>
                  </a:cubicBezTo>
                  <a:cubicBezTo>
                    <a:pt x="210" y="61"/>
                    <a:pt x="219" y="63"/>
                    <a:pt x="227" y="67"/>
                  </a:cubicBezTo>
                  <a:cubicBezTo>
                    <a:pt x="236" y="72"/>
                    <a:pt x="243" y="80"/>
                    <a:pt x="247" y="89"/>
                  </a:cubicBezTo>
                  <a:cubicBezTo>
                    <a:pt x="254" y="102"/>
                    <a:pt x="256" y="116"/>
                    <a:pt x="253" y="129"/>
                  </a:cubicBezTo>
                  <a:cubicBezTo>
                    <a:pt x="249" y="144"/>
                    <a:pt x="240" y="156"/>
                    <a:pt x="227" y="164"/>
                  </a:cubicBezTo>
                  <a:cubicBezTo>
                    <a:pt x="226" y="165"/>
                    <a:pt x="224" y="165"/>
                    <a:pt x="224" y="167"/>
                  </a:cubicBezTo>
                  <a:cubicBezTo>
                    <a:pt x="224" y="170"/>
                    <a:pt x="227" y="169"/>
                    <a:pt x="228" y="170"/>
                  </a:cubicBezTo>
                  <a:cubicBezTo>
                    <a:pt x="249" y="175"/>
                    <a:pt x="256" y="202"/>
                    <a:pt x="246" y="217"/>
                  </a:cubicBezTo>
                  <a:cubicBezTo>
                    <a:pt x="237" y="232"/>
                    <a:pt x="224" y="240"/>
                    <a:pt x="208" y="243"/>
                  </a:cubicBezTo>
                  <a:cubicBezTo>
                    <a:pt x="201" y="244"/>
                    <a:pt x="196" y="246"/>
                    <a:pt x="190" y="249"/>
                  </a:cubicBezTo>
                  <a:cubicBezTo>
                    <a:pt x="188" y="245"/>
                    <a:pt x="185" y="246"/>
                    <a:pt x="182" y="246"/>
                  </a:cubicBezTo>
                  <a:cubicBezTo>
                    <a:pt x="176" y="246"/>
                    <a:pt x="171" y="245"/>
                    <a:pt x="167" y="249"/>
                  </a:cubicBezTo>
                  <a:cubicBezTo>
                    <a:pt x="166" y="250"/>
                    <a:pt x="164" y="251"/>
                    <a:pt x="163" y="250"/>
                  </a:cubicBezTo>
                  <a:cubicBezTo>
                    <a:pt x="155" y="249"/>
                    <a:pt x="146" y="249"/>
                    <a:pt x="138" y="245"/>
                  </a:cubicBezTo>
                  <a:cubicBezTo>
                    <a:pt x="136" y="244"/>
                    <a:pt x="134" y="243"/>
                    <a:pt x="135" y="241"/>
                  </a:cubicBezTo>
                  <a:cubicBezTo>
                    <a:pt x="135" y="239"/>
                    <a:pt x="137" y="238"/>
                    <a:pt x="139" y="238"/>
                  </a:cubicBezTo>
                  <a:cubicBezTo>
                    <a:pt x="142" y="238"/>
                    <a:pt x="146" y="237"/>
                    <a:pt x="149" y="239"/>
                  </a:cubicBezTo>
                  <a:cubicBezTo>
                    <a:pt x="152" y="241"/>
                    <a:pt x="156" y="241"/>
                    <a:pt x="159" y="239"/>
                  </a:cubicBezTo>
                  <a:cubicBezTo>
                    <a:pt x="161" y="238"/>
                    <a:pt x="162" y="236"/>
                    <a:pt x="162" y="234"/>
                  </a:cubicBezTo>
                  <a:cubicBezTo>
                    <a:pt x="162" y="232"/>
                    <a:pt x="160" y="231"/>
                    <a:pt x="159" y="231"/>
                  </a:cubicBezTo>
                  <a:cubicBezTo>
                    <a:pt x="154" y="229"/>
                    <a:pt x="150" y="230"/>
                    <a:pt x="147" y="234"/>
                  </a:cubicBezTo>
                  <a:cubicBezTo>
                    <a:pt x="144" y="238"/>
                    <a:pt x="129" y="241"/>
                    <a:pt x="125" y="239"/>
                  </a:cubicBezTo>
                  <a:cubicBezTo>
                    <a:pt x="122" y="238"/>
                    <a:pt x="123" y="235"/>
                    <a:pt x="124" y="233"/>
                  </a:cubicBezTo>
                  <a:cubicBezTo>
                    <a:pt x="126" y="229"/>
                    <a:pt x="130" y="226"/>
                    <a:pt x="134" y="224"/>
                  </a:cubicBezTo>
                  <a:cubicBezTo>
                    <a:pt x="139" y="221"/>
                    <a:pt x="145" y="218"/>
                    <a:pt x="150" y="216"/>
                  </a:cubicBezTo>
                  <a:cubicBezTo>
                    <a:pt x="154" y="214"/>
                    <a:pt x="159" y="213"/>
                    <a:pt x="163" y="216"/>
                  </a:cubicBezTo>
                  <a:cubicBezTo>
                    <a:pt x="164" y="217"/>
                    <a:pt x="165" y="217"/>
                    <a:pt x="167" y="216"/>
                  </a:cubicBezTo>
                  <a:cubicBezTo>
                    <a:pt x="170" y="215"/>
                    <a:pt x="173" y="214"/>
                    <a:pt x="174" y="210"/>
                  </a:cubicBezTo>
                  <a:cubicBezTo>
                    <a:pt x="175" y="209"/>
                    <a:pt x="174" y="207"/>
                    <a:pt x="173" y="206"/>
                  </a:cubicBezTo>
                  <a:cubicBezTo>
                    <a:pt x="169" y="205"/>
                    <a:pt x="165" y="205"/>
                    <a:pt x="163" y="207"/>
                  </a:cubicBezTo>
                  <a:cubicBezTo>
                    <a:pt x="158" y="214"/>
                    <a:pt x="150" y="216"/>
                    <a:pt x="143" y="219"/>
                  </a:cubicBezTo>
                  <a:cubicBezTo>
                    <a:pt x="132" y="225"/>
                    <a:pt x="122" y="232"/>
                    <a:pt x="110" y="237"/>
                  </a:cubicBezTo>
                  <a:cubicBezTo>
                    <a:pt x="97" y="239"/>
                    <a:pt x="86" y="245"/>
                    <a:pt x="73" y="248"/>
                  </a:cubicBezTo>
                  <a:cubicBezTo>
                    <a:pt x="72" y="248"/>
                    <a:pt x="71" y="249"/>
                    <a:pt x="70" y="248"/>
                  </a:cubicBezTo>
                  <a:cubicBezTo>
                    <a:pt x="68" y="246"/>
                    <a:pt x="69" y="245"/>
                    <a:pt x="70" y="243"/>
                  </a:cubicBezTo>
                  <a:cubicBezTo>
                    <a:pt x="83" y="226"/>
                    <a:pt x="97" y="211"/>
                    <a:pt x="110" y="195"/>
                  </a:cubicBezTo>
                  <a:cubicBezTo>
                    <a:pt x="118" y="184"/>
                    <a:pt x="129" y="177"/>
                    <a:pt x="142" y="172"/>
                  </a:cubicBezTo>
                  <a:cubicBezTo>
                    <a:pt x="153" y="168"/>
                    <a:pt x="161" y="160"/>
                    <a:pt x="167" y="149"/>
                  </a:cubicBezTo>
                  <a:cubicBezTo>
                    <a:pt x="170" y="145"/>
                    <a:pt x="172" y="140"/>
                    <a:pt x="175" y="136"/>
                  </a:cubicBezTo>
                  <a:cubicBezTo>
                    <a:pt x="177" y="131"/>
                    <a:pt x="178" y="127"/>
                    <a:pt x="184" y="127"/>
                  </a:cubicBezTo>
                  <a:cubicBezTo>
                    <a:pt x="189" y="127"/>
                    <a:pt x="192" y="120"/>
                    <a:pt x="191" y="116"/>
                  </a:cubicBezTo>
                  <a:cubicBezTo>
                    <a:pt x="189" y="112"/>
                    <a:pt x="187" y="111"/>
                    <a:pt x="184" y="113"/>
                  </a:cubicBezTo>
                  <a:cubicBezTo>
                    <a:pt x="180" y="116"/>
                    <a:pt x="178" y="119"/>
                    <a:pt x="179" y="124"/>
                  </a:cubicBezTo>
                  <a:cubicBezTo>
                    <a:pt x="179" y="126"/>
                    <a:pt x="179" y="128"/>
                    <a:pt x="178" y="130"/>
                  </a:cubicBezTo>
                  <a:cubicBezTo>
                    <a:pt x="176" y="132"/>
                    <a:pt x="175" y="133"/>
                    <a:pt x="172" y="130"/>
                  </a:cubicBezTo>
                  <a:cubicBezTo>
                    <a:pt x="169" y="127"/>
                    <a:pt x="166" y="128"/>
                    <a:pt x="164" y="132"/>
                  </a:cubicBezTo>
                  <a:cubicBezTo>
                    <a:pt x="163" y="133"/>
                    <a:pt x="163" y="134"/>
                    <a:pt x="164" y="136"/>
                  </a:cubicBezTo>
                  <a:cubicBezTo>
                    <a:pt x="165" y="137"/>
                    <a:pt x="166" y="137"/>
                    <a:pt x="168" y="137"/>
                  </a:cubicBezTo>
                  <a:cubicBezTo>
                    <a:pt x="169" y="136"/>
                    <a:pt x="171" y="135"/>
                    <a:pt x="172" y="137"/>
                  </a:cubicBezTo>
                  <a:cubicBezTo>
                    <a:pt x="173" y="138"/>
                    <a:pt x="172" y="140"/>
                    <a:pt x="171" y="141"/>
                  </a:cubicBezTo>
                  <a:cubicBezTo>
                    <a:pt x="169" y="144"/>
                    <a:pt x="167" y="146"/>
                    <a:pt x="166" y="148"/>
                  </a:cubicBezTo>
                  <a:cubicBezTo>
                    <a:pt x="165" y="150"/>
                    <a:pt x="164" y="152"/>
                    <a:pt x="162" y="150"/>
                  </a:cubicBezTo>
                  <a:cubicBezTo>
                    <a:pt x="160" y="149"/>
                    <a:pt x="161" y="147"/>
                    <a:pt x="162" y="146"/>
                  </a:cubicBezTo>
                  <a:cubicBezTo>
                    <a:pt x="157" y="153"/>
                    <a:pt x="151" y="159"/>
                    <a:pt x="145" y="164"/>
                  </a:cubicBezTo>
                  <a:cubicBezTo>
                    <a:pt x="143" y="165"/>
                    <a:pt x="141" y="167"/>
                    <a:pt x="139" y="165"/>
                  </a:cubicBezTo>
                  <a:cubicBezTo>
                    <a:pt x="137" y="164"/>
                    <a:pt x="138" y="161"/>
                    <a:pt x="139" y="160"/>
                  </a:cubicBezTo>
                  <a:cubicBezTo>
                    <a:pt x="143" y="150"/>
                    <a:pt x="149" y="141"/>
                    <a:pt x="153" y="134"/>
                  </a:cubicBezTo>
                  <a:cubicBezTo>
                    <a:pt x="147" y="139"/>
                    <a:pt x="138" y="144"/>
                    <a:pt x="128" y="149"/>
                  </a:cubicBezTo>
                  <a:cubicBezTo>
                    <a:pt x="127" y="150"/>
                    <a:pt x="125" y="151"/>
                    <a:pt x="124" y="149"/>
                  </a:cubicBezTo>
                  <a:cubicBezTo>
                    <a:pt x="123" y="148"/>
                    <a:pt x="124" y="146"/>
                    <a:pt x="125" y="145"/>
                  </a:cubicBezTo>
                  <a:cubicBezTo>
                    <a:pt x="131" y="140"/>
                    <a:pt x="135" y="132"/>
                    <a:pt x="141" y="126"/>
                  </a:cubicBezTo>
                  <a:cubicBezTo>
                    <a:pt x="145" y="124"/>
                    <a:pt x="150" y="123"/>
                    <a:pt x="152" y="119"/>
                  </a:cubicBezTo>
                  <a:cubicBezTo>
                    <a:pt x="154" y="116"/>
                    <a:pt x="154" y="114"/>
                    <a:pt x="153" y="112"/>
                  </a:cubicBezTo>
                  <a:cubicBezTo>
                    <a:pt x="152" y="110"/>
                    <a:pt x="149" y="110"/>
                    <a:pt x="147" y="111"/>
                  </a:cubicBezTo>
                  <a:cubicBezTo>
                    <a:pt x="144" y="112"/>
                    <a:pt x="142" y="112"/>
                    <a:pt x="140" y="108"/>
                  </a:cubicBezTo>
                  <a:cubicBezTo>
                    <a:pt x="139" y="105"/>
                    <a:pt x="135" y="106"/>
                    <a:pt x="133" y="109"/>
                  </a:cubicBezTo>
                  <a:cubicBezTo>
                    <a:pt x="131" y="111"/>
                    <a:pt x="132" y="114"/>
                    <a:pt x="130" y="116"/>
                  </a:cubicBezTo>
                  <a:cubicBezTo>
                    <a:pt x="127" y="119"/>
                    <a:pt x="124" y="121"/>
                    <a:pt x="121" y="123"/>
                  </a:cubicBezTo>
                  <a:cubicBezTo>
                    <a:pt x="119" y="123"/>
                    <a:pt x="118" y="124"/>
                    <a:pt x="117" y="123"/>
                  </a:cubicBezTo>
                  <a:cubicBezTo>
                    <a:pt x="115" y="121"/>
                    <a:pt x="117" y="120"/>
                    <a:pt x="118" y="119"/>
                  </a:cubicBezTo>
                  <a:cubicBezTo>
                    <a:pt x="119" y="117"/>
                    <a:pt x="121" y="114"/>
                    <a:pt x="123" y="112"/>
                  </a:cubicBezTo>
                  <a:cubicBezTo>
                    <a:pt x="125" y="110"/>
                    <a:pt x="127" y="108"/>
                    <a:pt x="129" y="107"/>
                  </a:cubicBezTo>
                  <a:cubicBezTo>
                    <a:pt x="121" y="113"/>
                    <a:pt x="116" y="122"/>
                    <a:pt x="108" y="129"/>
                  </a:cubicBezTo>
                  <a:cubicBezTo>
                    <a:pt x="107" y="129"/>
                    <a:pt x="106" y="130"/>
                    <a:pt x="105" y="131"/>
                  </a:cubicBezTo>
                  <a:cubicBezTo>
                    <a:pt x="104" y="132"/>
                    <a:pt x="101" y="135"/>
                    <a:pt x="99" y="133"/>
                  </a:cubicBezTo>
                  <a:cubicBezTo>
                    <a:pt x="97" y="132"/>
                    <a:pt x="99" y="129"/>
                    <a:pt x="100" y="127"/>
                  </a:cubicBezTo>
                  <a:cubicBezTo>
                    <a:pt x="105" y="118"/>
                    <a:pt x="111" y="110"/>
                    <a:pt x="116" y="101"/>
                  </a:cubicBezTo>
                  <a:cubicBezTo>
                    <a:pt x="121" y="99"/>
                    <a:pt x="126" y="99"/>
                    <a:pt x="128" y="94"/>
                  </a:cubicBezTo>
                  <a:cubicBezTo>
                    <a:pt x="129" y="91"/>
                    <a:pt x="130" y="88"/>
                    <a:pt x="127" y="86"/>
                  </a:cubicBezTo>
                  <a:cubicBezTo>
                    <a:pt x="124" y="84"/>
                    <a:pt x="122" y="86"/>
                    <a:pt x="120" y="88"/>
                  </a:cubicBezTo>
                  <a:cubicBezTo>
                    <a:pt x="118" y="91"/>
                    <a:pt x="117" y="94"/>
                    <a:pt x="117" y="97"/>
                  </a:cubicBezTo>
                  <a:cubicBezTo>
                    <a:pt x="117" y="99"/>
                    <a:pt x="117" y="100"/>
                    <a:pt x="116" y="102"/>
                  </a:cubicBezTo>
                  <a:cubicBezTo>
                    <a:pt x="111" y="108"/>
                    <a:pt x="108" y="114"/>
                    <a:pt x="103" y="120"/>
                  </a:cubicBezTo>
                  <a:cubicBezTo>
                    <a:pt x="102" y="121"/>
                    <a:pt x="101" y="123"/>
                    <a:pt x="99" y="122"/>
                  </a:cubicBezTo>
                  <a:cubicBezTo>
                    <a:pt x="98" y="121"/>
                    <a:pt x="98" y="119"/>
                    <a:pt x="99" y="118"/>
                  </a:cubicBezTo>
                  <a:cubicBezTo>
                    <a:pt x="100" y="108"/>
                    <a:pt x="104" y="98"/>
                    <a:pt x="108" y="89"/>
                  </a:cubicBezTo>
                  <a:cubicBezTo>
                    <a:pt x="109" y="85"/>
                    <a:pt x="112" y="83"/>
                    <a:pt x="115" y="82"/>
                  </a:cubicBezTo>
                  <a:cubicBezTo>
                    <a:pt x="120" y="80"/>
                    <a:pt x="122" y="76"/>
                    <a:pt x="122" y="72"/>
                  </a:cubicBezTo>
                  <a:cubicBezTo>
                    <a:pt x="122" y="68"/>
                    <a:pt x="119" y="66"/>
                    <a:pt x="115" y="68"/>
                  </a:cubicBezTo>
                  <a:cubicBezTo>
                    <a:pt x="112" y="70"/>
                    <a:pt x="110" y="73"/>
                    <a:pt x="111" y="76"/>
                  </a:cubicBezTo>
                  <a:cubicBezTo>
                    <a:pt x="112" y="82"/>
                    <a:pt x="109" y="87"/>
                    <a:pt x="106" y="91"/>
                  </a:cubicBezTo>
                  <a:cubicBezTo>
                    <a:pt x="101" y="101"/>
                    <a:pt x="97" y="111"/>
                    <a:pt x="95" y="122"/>
                  </a:cubicBezTo>
                  <a:cubicBezTo>
                    <a:pt x="95" y="123"/>
                    <a:pt x="95" y="124"/>
                    <a:pt x="94" y="125"/>
                  </a:cubicBezTo>
                  <a:cubicBezTo>
                    <a:pt x="94" y="127"/>
                    <a:pt x="94" y="128"/>
                    <a:pt x="92" y="128"/>
                  </a:cubicBezTo>
                  <a:cubicBezTo>
                    <a:pt x="90" y="128"/>
                    <a:pt x="90" y="127"/>
                    <a:pt x="89" y="126"/>
                  </a:cubicBezTo>
                  <a:cubicBezTo>
                    <a:pt x="87" y="122"/>
                    <a:pt x="87" y="118"/>
                    <a:pt x="86" y="114"/>
                  </a:cubicBezTo>
                  <a:cubicBezTo>
                    <a:pt x="84" y="106"/>
                    <a:pt x="83" y="98"/>
                    <a:pt x="83" y="90"/>
                  </a:cubicBezTo>
                  <a:cubicBezTo>
                    <a:pt x="83" y="85"/>
                    <a:pt x="83" y="80"/>
                    <a:pt x="86" y="76"/>
                  </a:cubicBezTo>
                  <a:cubicBezTo>
                    <a:pt x="88" y="72"/>
                    <a:pt x="87" y="69"/>
                    <a:pt x="84" y="66"/>
                  </a:cubicBezTo>
                  <a:cubicBezTo>
                    <a:pt x="83" y="64"/>
                    <a:pt x="81" y="64"/>
                    <a:pt x="79" y="66"/>
                  </a:cubicBezTo>
                  <a:cubicBezTo>
                    <a:pt x="76" y="68"/>
                    <a:pt x="75" y="73"/>
                    <a:pt x="77" y="76"/>
                  </a:cubicBezTo>
                  <a:cubicBezTo>
                    <a:pt x="87" y="85"/>
                    <a:pt x="82" y="96"/>
                    <a:pt x="82" y="106"/>
                  </a:cubicBezTo>
                  <a:cubicBezTo>
                    <a:pt x="82" y="118"/>
                    <a:pt x="80" y="130"/>
                    <a:pt x="78" y="142"/>
                  </a:cubicBezTo>
                  <a:cubicBezTo>
                    <a:pt x="77" y="147"/>
                    <a:pt x="75" y="152"/>
                    <a:pt x="72" y="156"/>
                  </a:cubicBezTo>
                  <a:cubicBezTo>
                    <a:pt x="65" y="164"/>
                    <a:pt x="58" y="173"/>
                    <a:pt x="51" y="182"/>
                  </a:cubicBezTo>
                  <a:cubicBezTo>
                    <a:pt x="50" y="183"/>
                    <a:pt x="49" y="184"/>
                    <a:pt x="47" y="185"/>
                  </a:cubicBezTo>
                  <a:cubicBezTo>
                    <a:pt x="44" y="188"/>
                    <a:pt x="42" y="187"/>
                    <a:pt x="41" y="183"/>
                  </a:cubicBezTo>
                  <a:cubicBezTo>
                    <a:pt x="40" y="177"/>
                    <a:pt x="41" y="172"/>
                    <a:pt x="47" y="169"/>
                  </a:cubicBezTo>
                  <a:cubicBezTo>
                    <a:pt x="51" y="167"/>
                    <a:pt x="52" y="163"/>
                    <a:pt x="52" y="158"/>
                  </a:cubicBezTo>
                  <a:cubicBezTo>
                    <a:pt x="51" y="157"/>
                    <a:pt x="51" y="155"/>
                    <a:pt x="49" y="154"/>
                  </a:cubicBezTo>
                  <a:cubicBezTo>
                    <a:pt x="47" y="154"/>
                    <a:pt x="45" y="155"/>
                    <a:pt x="44" y="156"/>
                  </a:cubicBezTo>
                  <a:cubicBezTo>
                    <a:pt x="42" y="159"/>
                    <a:pt x="41" y="161"/>
                    <a:pt x="42" y="164"/>
                  </a:cubicBezTo>
                  <a:cubicBezTo>
                    <a:pt x="43" y="171"/>
                    <a:pt x="40" y="177"/>
                    <a:pt x="37" y="183"/>
                  </a:cubicBezTo>
                  <a:cubicBezTo>
                    <a:pt x="36" y="185"/>
                    <a:pt x="35" y="188"/>
                    <a:pt x="33" y="188"/>
                  </a:cubicBezTo>
                  <a:cubicBezTo>
                    <a:pt x="30" y="187"/>
                    <a:pt x="30" y="185"/>
                    <a:pt x="29" y="182"/>
                  </a:cubicBezTo>
                  <a:cubicBezTo>
                    <a:pt x="28" y="180"/>
                    <a:pt x="28" y="177"/>
                    <a:pt x="29" y="174"/>
                  </a:cubicBezTo>
                  <a:cubicBezTo>
                    <a:pt x="29" y="171"/>
                    <a:pt x="29" y="169"/>
                    <a:pt x="29" y="166"/>
                  </a:cubicBezTo>
                  <a:cubicBezTo>
                    <a:pt x="29" y="164"/>
                    <a:pt x="32" y="163"/>
                    <a:pt x="33" y="161"/>
                  </a:cubicBezTo>
                  <a:cubicBezTo>
                    <a:pt x="36" y="158"/>
                    <a:pt x="37" y="152"/>
                    <a:pt x="34" y="149"/>
                  </a:cubicBezTo>
                  <a:cubicBezTo>
                    <a:pt x="32" y="147"/>
                    <a:pt x="30" y="147"/>
                    <a:pt x="28" y="149"/>
                  </a:cubicBezTo>
                  <a:cubicBezTo>
                    <a:pt x="25" y="151"/>
                    <a:pt x="23" y="157"/>
                    <a:pt x="25" y="161"/>
                  </a:cubicBezTo>
                  <a:cubicBezTo>
                    <a:pt x="26" y="162"/>
                    <a:pt x="27" y="163"/>
                    <a:pt x="28" y="164"/>
                  </a:cubicBezTo>
                  <a:cubicBezTo>
                    <a:pt x="30" y="169"/>
                    <a:pt x="28" y="173"/>
                    <a:pt x="28" y="178"/>
                  </a:cubicBezTo>
                  <a:cubicBezTo>
                    <a:pt x="28" y="181"/>
                    <a:pt x="27" y="184"/>
                    <a:pt x="26" y="187"/>
                  </a:cubicBezTo>
                  <a:cubicBezTo>
                    <a:pt x="21" y="191"/>
                    <a:pt x="22" y="196"/>
                    <a:pt x="23" y="202"/>
                  </a:cubicBezTo>
                  <a:cubicBezTo>
                    <a:pt x="22" y="204"/>
                    <a:pt x="22" y="206"/>
                    <a:pt x="20" y="207"/>
                  </a:cubicBezTo>
                  <a:cubicBezTo>
                    <a:pt x="18" y="208"/>
                    <a:pt x="17" y="206"/>
                    <a:pt x="16" y="204"/>
                  </a:cubicBezTo>
                  <a:cubicBezTo>
                    <a:pt x="10" y="194"/>
                    <a:pt x="10" y="183"/>
                    <a:pt x="13" y="172"/>
                  </a:cubicBezTo>
                  <a:cubicBezTo>
                    <a:pt x="14" y="166"/>
                    <a:pt x="15" y="161"/>
                    <a:pt x="11" y="156"/>
                  </a:cubicBezTo>
                  <a:cubicBezTo>
                    <a:pt x="10" y="155"/>
                    <a:pt x="9" y="154"/>
                    <a:pt x="10" y="153"/>
                  </a:cubicBezTo>
                  <a:cubicBezTo>
                    <a:pt x="12" y="149"/>
                    <a:pt x="13" y="144"/>
                    <a:pt x="16" y="141"/>
                  </a:cubicBezTo>
                  <a:cubicBezTo>
                    <a:pt x="20" y="138"/>
                    <a:pt x="23" y="134"/>
                    <a:pt x="21" y="129"/>
                  </a:cubicBezTo>
                  <a:cubicBezTo>
                    <a:pt x="19" y="125"/>
                    <a:pt x="14" y="124"/>
                    <a:pt x="10" y="123"/>
                  </a:cubicBezTo>
                  <a:cubicBezTo>
                    <a:pt x="8" y="123"/>
                    <a:pt x="7" y="123"/>
                    <a:pt x="6" y="123"/>
                  </a:cubicBezTo>
                  <a:cubicBezTo>
                    <a:pt x="3" y="123"/>
                    <a:pt x="1" y="122"/>
                    <a:pt x="0" y="119"/>
                  </a:cubicBezTo>
                  <a:cubicBezTo>
                    <a:pt x="0" y="112"/>
                    <a:pt x="3" y="105"/>
                    <a:pt x="5" y="99"/>
                  </a:cubicBezTo>
                  <a:cubicBezTo>
                    <a:pt x="9" y="84"/>
                    <a:pt x="14" y="69"/>
                    <a:pt x="22" y="55"/>
                  </a:cubicBezTo>
                  <a:cubicBezTo>
                    <a:pt x="27" y="52"/>
                    <a:pt x="30" y="46"/>
                    <a:pt x="36" y="46"/>
                  </a:cubicBezTo>
                  <a:cubicBezTo>
                    <a:pt x="39" y="44"/>
                    <a:pt x="42" y="42"/>
                    <a:pt x="46" y="42"/>
                  </a:cubicBezTo>
                  <a:cubicBezTo>
                    <a:pt x="48" y="42"/>
                    <a:pt x="50" y="41"/>
                    <a:pt x="51" y="40"/>
                  </a:cubicBezTo>
                  <a:cubicBezTo>
                    <a:pt x="55" y="35"/>
                    <a:pt x="58" y="30"/>
                    <a:pt x="62" y="25"/>
                  </a:cubicBezTo>
                  <a:close/>
                </a:path>
              </a:pathLst>
            </a:custGeom>
            <a:solidFill>
              <a:srgbClr val="0B88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96" name="Freeform 107">
              <a:extLst>
                <a:ext uri="{FF2B5EF4-FFF2-40B4-BE49-F238E27FC236}">
                  <a16:creationId xmlns:a16="http://schemas.microsoft.com/office/drawing/2014/main" id="{B05DDA1B-6851-4DF1-8C02-E7675D3F35FA}"/>
                </a:ext>
              </a:extLst>
            </p:cNvPr>
            <p:cNvSpPr>
              <a:spLocks/>
            </p:cNvSpPr>
            <p:nvPr/>
          </p:nvSpPr>
          <p:spPr bwMode="auto">
            <a:xfrm>
              <a:off x="1351" y="3534"/>
              <a:ext cx="253" cy="393"/>
            </a:xfrm>
            <a:custGeom>
              <a:avLst/>
              <a:gdLst>
                <a:gd name="T0" fmla="*/ 204 w 206"/>
                <a:gd name="T1" fmla="*/ 283 h 320"/>
                <a:gd name="T2" fmla="*/ 205 w 206"/>
                <a:gd name="T3" fmla="*/ 293 h 320"/>
                <a:gd name="T4" fmla="*/ 168 w 206"/>
                <a:gd name="T5" fmla="*/ 313 h 320"/>
                <a:gd name="T6" fmla="*/ 111 w 206"/>
                <a:gd name="T7" fmla="*/ 314 h 320"/>
                <a:gd name="T8" fmla="*/ 81 w 206"/>
                <a:gd name="T9" fmla="*/ 285 h 320"/>
                <a:gd name="T10" fmla="*/ 94 w 206"/>
                <a:gd name="T11" fmla="*/ 247 h 320"/>
                <a:gd name="T12" fmla="*/ 93 w 206"/>
                <a:gd name="T13" fmla="*/ 241 h 320"/>
                <a:gd name="T14" fmla="*/ 68 w 206"/>
                <a:gd name="T15" fmla="*/ 231 h 320"/>
                <a:gd name="T16" fmla="*/ 19 w 206"/>
                <a:gd name="T17" fmla="*/ 188 h 320"/>
                <a:gd name="T18" fmla="*/ 13 w 206"/>
                <a:gd name="T19" fmla="*/ 180 h 320"/>
                <a:gd name="T20" fmla="*/ 0 w 206"/>
                <a:gd name="T21" fmla="*/ 131 h 320"/>
                <a:gd name="T22" fmla="*/ 2 w 206"/>
                <a:gd name="T23" fmla="*/ 117 h 320"/>
                <a:gd name="T24" fmla="*/ 23 w 206"/>
                <a:gd name="T25" fmla="*/ 91 h 320"/>
                <a:gd name="T26" fmla="*/ 31 w 206"/>
                <a:gd name="T27" fmla="*/ 86 h 320"/>
                <a:gd name="T28" fmla="*/ 34 w 206"/>
                <a:gd name="T29" fmla="*/ 79 h 320"/>
                <a:gd name="T30" fmla="*/ 44 w 206"/>
                <a:gd name="T31" fmla="*/ 35 h 320"/>
                <a:gd name="T32" fmla="*/ 66 w 206"/>
                <a:gd name="T33" fmla="*/ 11 h 320"/>
                <a:gd name="T34" fmla="*/ 90 w 206"/>
                <a:gd name="T35" fmla="*/ 0 h 320"/>
                <a:gd name="T36" fmla="*/ 95 w 206"/>
                <a:gd name="T37" fmla="*/ 7 h 320"/>
                <a:gd name="T38" fmla="*/ 93 w 206"/>
                <a:gd name="T39" fmla="*/ 57 h 320"/>
                <a:gd name="T40" fmla="*/ 109 w 206"/>
                <a:gd name="T41" fmla="*/ 78 h 320"/>
                <a:gd name="T42" fmla="*/ 109 w 206"/>
                <a:gd name="T43" fmla="*/ 76 h 320"/>
                <a:gd name="T44" fmla="*/ 128 w 206"/>
                <a:gd name="T45" fmla="*/ 105 h 320"/>
                <a:gd name="T46" fmla="*/ 124 w 206"/>
                <a:gd name="T47" fmla="*/ 108 h 320"/>
                <a:gd name="T48" fmla="*/ 121 w 206"/>
                <a:gd name="T49" fmla="*/ 106 h 320"/>
                <a:gd name="T50" fmla="*/ 133 w 206"/>
                <a:gd name="T51" fmla="*/ 124 h 320"/>
                <a:gd name="T52" fmla="*/ 137 w 206"/>
                <a:gd name="T53" fmla="*/ 130 h 320"/>
                <a:gd name="T54" fmla="*/ 137 w 206"/>
                <a:gd name="T55" fmla="*/ 136 h 320"/>
                <a:gd name="T56" fmla="*/ 132 w 206"/>
                <a:gd name="T57" fmla="*/ 135 h 320"/>
                <a:gd name="T58" fmla="*/ 120 w 206"/>
                <a:gd name="T59" fmla="*/ 124 h 320"/>
                <a:gd name="T60" fmla="*/ 111 w 206"/>
                <a:gd name="T61" fmla="*/ 118 h 320"/>
                <a:gd name="T62" fmla="*/ 107 w 206"/>
                <a:gd name="T63" fmla="*/ 122 h 320"/>
                <a:gd name="T64" fmla="*/ 114 w 206"/>
                <a:gd name="T65" fmla="*/ 130 h 320"/>
                <a:gd name="T66" fmla="*/ 123 w 206"/>
                <a:gd name="T67" fmla="*/ 137 h 320"/>
                <a:gd name="T68" fmla="*/ 124 w 206"/>
                <a:gd name="T69" fmla="*/ 143 h 320"/>
                <a:gd name="T70" fmla="*/ 118 w 206"/>
                <a:gd name="T71" fmla="*/ 142 h 320"/>
                <a:gd name="T72" fmla="*/ 102 w 206"/>
                <a:gd name="T73" fmla="*/ 132 h 320"/>
                <a:gd name="T74" fmla="*/ 92 w 206"/>
                <a:gd name="T75" fmla="*/ 125 h 320"/>
                <a:gd name="T76" fmla="*/ 90 w 206"/>
                <a:gd name="T77" fmla="*/ 116 h 320"/>
                <a:gd name="T78" fmla="*/ 80 w 206"/>
                <a:gd name="T79" fmla="*/ 111 h 320"/>
                <a:gd name="T80" fmla="*/ 78 w 206"/>
                <a:gd name="T81" fmla="*/ 116 h 320"/>
                <a:gd name="T82" fmla="*/ 86 w 206"/>
                <a:gd name="T83" fmla="*/ 124 h 320"/>
                <a:gd name="T84" fmla="*/ 92 w 206"/>
                <a:gd name="T85" fmla="*/ 124 h 320"/>
                <a:gd name="T86" fmla="*/ 119 w 206"/>
                <a:gd name="T87" fmla="*/ 146 h 320"/>
                <a:gd name="T88" fmla="*/ 120 w 206"/>
                <a:gd name="T89" fmla="*/ 148 h 320"/>
                <a:gd name="T90" fmla="*/ 124 w 206"/>
                <a:gd name="T91" fmla="*/ 153 h 320"/>
                <a:gd name="T92" fmla="*/ 117 w 206"/>
                <a:gd name="T93" fmla="*/ 153 h 320"/>
                <a:gd name="T94" fmla="*/ 89 w 206"/>
                <a:gd name="T95" fmla="*/ 143 h 320"/>
                <a:gd name="T96" fmla="*/ 129 w 206"/>
                <a:gd name="T97" fmla="*/ 171 h 320"/>
                <a:gd name="T98" fmla="*/ 134 w 206"/>
                <a:gd name="T99" fmla="*/ 176 h 320"/>
                <a:gd name="T100" fmla="*/ 147 w 206"/>
                <a:gd name="T101" fmla="*/ 190 h 320"/>
                <a:gd name="T102" fmla="*/ 167 w 206"/>
                <a:gd name="T103" fmla="*/ 216 h 320"/>
                <a:gd name="T104" fmla="*/ 195 w 206"/>
                <a:gd name="T105" fmla="*/ 262 h 320"/>
                <a:gd name="T106" fmla="*/ 200 w 206"/>
                <a:gd name="T107" fmla="*/ 269 h 320"/>
                <a:gd name="T108" fmla="*/ 204 w 206"/>
                <a:gd name="T109" fmla="*/ 283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06" h="320">
                  <a:moveTo>
                    <a:pt x="204" y="283"/>
                  </a:moveTo>
                  <a:cubicBezTo>
                    <a:pt x="206" y="287"/>
                    <a:pt x="205" y="290"/>
                    <a:pt x="205" y="293"/>
                  </a:cubicBezTo>
                  <a:cubicBezTo>
                    <a:pt x="194" y="302"/>
                    <a:pt x="182" y="309"/>
                    <a:pt x="168" y="313"/>
                  </a:cubicBezTo>
                  <a:cubicBezTo>
                    <a:pt x="149" y="319"/>
                    <a:pt x="130" y="320"/>
                    <a:pt x="111" y="314"/>
                  </a:cubicBezTo>
                  <a:cubicBezTo>
                    <a:pt x="97" y="309"/>
                    <a:pt x="86" y="300"/>
                    <a:pt x="81" y="285"/>
                  </a:cubicBezTo>
                  <a:cubicBezTo>
                    <a:pt x="76" y="268"/>
                    <a:pt x="80" y="257"/>
                    <a:pt x="94" y="247"/>
                  </a:cubicBezTo>
                  <a:cubicBezTo>
                    <a:pt x="97" y="245"/>
                    <a:pt x="99" y="243"/>
                    <a:pt x="93" y="241"/>
                  </a:cubicBezTo>
                  <a:cubicBezTo>
                    <a:pt x="85" y="238"/>
                    <a:pt x="77" y="236"/>
                    <a:pt x="68" y="231"/>
                  </a:cubicBezTo>
                  <a:cubicBezTo>
                    <a:pt x="48" y="221"/>
                    <a:pt x="31" y="208"/>
                    <a:pt x="19" y="188"/>
                  </a:cubicBezTo>
                  <a:cubicBezTo>
                    <a:pt x="17" y="185"/>
                    <a:pt x="15" y="183"/>
                    <a:pt x="13" y="180"/>
                  </a:cubicBezTo>
                  <a:cubicBezTo>
                    <a:pt x="4" y="165"/>
                    <a:pt x="1" y="148"/>
                    <a:pt x="0" y="131"/>
                  </a:cubicBezTo>
                  <a:cubicBezTo>
                    <a:pt x="0" y="126"/>
                    <a:pt x="1" y="121"/>
                    <a:pt x="2" y="117"/>
                  </a:cubicBezTo>
                  <a:cubicBezTo>
                    <a:pt x="6" y="106"/>
                    <a:pt x="12" y="96"/>
                    <a:pt x="23" y="91"/>
                  </a:cubicBezTo>
                  <a:cubicBezTo>
                    <a:pt x="26" y="89"/>
                    <a:pt x="28" y="87"/>
                    <a:pt x="31" y="86"/>
                  </a:cubicBezTo>
                  <a:cubicBezTo>
                    <a:pt x="34" y="85"/>
                    <a:pt x="34" y="82"/>
                    <a:pt x="34" y="79"/>
                  </a:cubicBezTo>
                  <a:cubicBezTo>
                    <a:pt x="31" y="63"/>
                    <a:pt x="37" y="49"/>
                    <a:pt x="44" y="35"/>
                  </a:cubicBezTo>
                  <a:cubicBezTo>
                    <a:pt x="49" y="25"/>
                    <a:pt x="57" y="17"/>
                    <a:pt x="66" y="11"/>
                  </a:cubicBezTo>
                  <a:cubicBezTo>
                    <a:pt x="73" y="5"/>
                    <a:pt x="81" y="2"/>
                    <a:pt x="90" y="0"/>
                  </a:cubicBezTo>
                  <a:cubicBezTo>
                    <a:pt x="94" y="0"/>
                    <a:pt x="96" y="3"/>
                    <a:pt x="95" y="7"/>
                  </a:cubicBezTo>
                  <a:cubicBezTo>
                    <a:pt x="90" y="23"/>
                    <a:pt x="89" y="40"/>
                    <a:pt x="93" y="57"/>
                  </a:cubicBezTo>
                  <a:cubicBezTo>
                    <a:pt x="95" y="66"/>
                    <a:pt x="102" y="72"/>
                    <a:pt x="109" y="78"/>
                  </a:cubicBezTo>
                  <a:cubicBezTo>
                    <a:pt x="109" y="77"/>
                    <a:pt x="109" y="77"/>
                    <a:pt x="109" y="76"/>
                  </a:cubicBezTo>
                  <a:cubicBezTo>
                    <a:pt x="119" y="83"/>
                    <a:pt x="125" y="93"/>
                    <a:pt x="128" y="105"/>
                  </a:cubicBezTo>
                  <a:cubicBezTo>
                    <a:pt x="129" y="108"/>
                    <a:pt x="128" y="109"/>
                    <a:pt x="124" y="108"/>
                  </a:cubicBezTo>
                  <a:cubicBezTo>
                    <a:pt x="123" y="108"/>
                    <a:pt x="121" y="107"/>
                    <a:pt x="121" y="106"/>
                  </a:cubicBezTo>
                  <a:cubicBezTo>
                    <a:pt x="125" y="111"/>
                    <a:pt x="129" y="117"/>
                    <a:pt x="133" y="124"/>
                  </a:cubicBezTo>
                  <a:cubicBezTo>
                    <a:pt x="135" y="126"/>
                    <a:pt x="136" y="128"/>
                    <a:pt x="137" y="130"/>
                  </a:cubicBezTo>
                  <a:cubicBezTo>
                    <a:pt x="138" y="132"/>
                    <a:pt x="139" y="134"/>
                    <a:pt x="137" y="136"/>
                  </a:cubicBezTo>
                  <a:cubicBezTo>
                    <a:pt x="136" y="137"/>
                    <a:pt x="134" y="136"/>
                    <a:pt x="132" y="135"/>
                  </a:cubicBezTo>
                  <a:cubicBezTo>
                    <a:pt x="127" y="133"/>
                    <a:pt x="122" y="131"/>
                    <a:pt x="120" y="124"/>
                  </a:cubicBezTo>
                  <a:cubicBezTo>
                    <a:pt x="119" y="120"/>
                    <a:pt x="116" y="118"/>
                    <a:pt x="111" y="118"/>
                  </a:cubicBezTo>
                  <a:cubicBezTo>
                    <a:pt x="109" y="118"/>
                    <a:pt x="107" y="119"/>
                    <a:pt x="107" y="122"/>
                  </a:cubicBezTo>
                  <a:cubicBezTo>
                    <a:pt x="107" y="126"/>
                    <a:pt x="110" y="129"/>
                    <a:pt x="114" y="130"/>
                  </a:cubicBezTo>
                  <a:cubicBezTo>
                    <a:pt x="118" y="132"/>
                    <a:pt x="122" y="132"/>
                    <a:pt x="123" y="137"/>
                  </a:cubicBezTo>
                  <a:cubicBezTo>
                    <a:pt x="124" y="139"/>
                    <a:pt x="126" y="141"/>
                    <a:pt x="124" y="143"/>
                  </a:cubicBezTo>
                  <a:cubicBezTo>
                    <a:pt x="122" y="145"/>
                    <a:pt x="120" y="144"/>
                    <a:pt x="118" y="142"/>
                  </a:cubicBezTo>
                  <a:cubicBezTo>
                    <a:pt x="113" y="139"/>
                    <a:pt x="107" y="136"/>
                    <a:pt x="102" y="132"/>
                  </a:cubicBezTo>
                  <a:cubicBezTo>
                    <a:pt x="99" y="130"/>
                    <a:pt x="95" y="127"/>
                    <a:pt x="92" y="125"/>
                  </a:cubicBezTo>
                  <a:cubicBezTo>
                    <a:pt x="90" y="122"/>
                    <a:pt x="92" y="118"/>
                    <a:pt x="90" y="116"/>
                  </a:cubicBezTo>
                  <a:cubicBezTo>
                    <a:pt x="87" y="113"/>
                    <a:pt x="85" y="110"/>
                    <a:pt x="80" y="111"/>
                  </a:cubicBezTo>
                  <a:cubicBezTo>
                    <a:pt x="78" y="111"/>
                    <a:pt x="78" y="114"/>
                    <a:pt x="78" y="116"/>
                  </a:cubicBezTo>
                  <a:cubicBezTo>
                    <a:pt x="78" y="120"/>
                    <a:pt x="82" y="124"/>
                    <a:pt x="86" y="124"/>
                  </a:cubicBezTo>
                  <a:cubicBezTo>
                    <a:pt x="88" y="124"/>
                    <a:pt x="90" y="123"/>
                    <a:pt x="92" y="124"/>
                  </a:cubicBezTo>
                  <a:cubicBezTo>
                    <a:pt x="101" y="131"/>
                    <a:pt x="110" y="139"/>
                    <a:pt x="119" y="146"/>
                  </a:cubicBezTo>
                  <a:cubicBezTo>
                    <a:pt x="119" y="147"/>
                    <a:pt x="120" y="147"/>
                    <a:pt x="120" y="148"/>
                  </a:cubicBezTo>
                  <a:cubicBezTo>
                    <a:pt x="122" y="149"/>
                    <a:pt x="125" y="151"/>
                    <a:pt x="124" y="153"/>
                  </a:cubicBezTo>
                  <a:cubicBezTo>
                    <a:pt x="122" y="156"/>
                    <a:pt x="119" y="154"/>
                    <a:pt x="117" y="153"/>
                  </a:cubicBezTo>
                  <a:cubicBezTo>
                    <a:pt x="107" y="150"/>
                    <a:pt x="97" y="146"/>
                    <a:pt x="89" y="143"/>
                  </a:cubicBezTo>
                  <a:cubicBezTo>
                    <a:pt x="102" y="151"/>
                    <a:pt x="116" y="160"/>
                    <a:pt x="129" y="171"/>
                  </a:cubicBezTo>
                  <a:cubicBezTo>
                    <a:pt x="130" y="173"/>
                    <a:pt x="133" y="174"/>
                    <a:pt x="134" y="176"/>
                  </a:cubicBezTo>
                  <a:cubicBezTo>
                    <a:pt x="137" y="182"/>
                    <a:pt x="144" y="184"/>
                    <a:pt x="147" y="190"/>
                  </a:cubicBezTo>
                  <a:cubicBezTo>
                    <a:pt x="153" y="199"/>
                    <a:pt x="160" y="207"/>
                    <a:pt x="167" y="216"/>
                  </a:cubicBezTo>
                  <a:cubicBezTo>
                    <a:pt x="178" y="230"/>
                    <a:pt x="187" y="246"/>
                    <a:pt x="195" y="262"/>
                  </a:cubicBezTo>
                  <a:cubicBezTo>
                    <a:pt x="197" y="265"/>
                    <a:pt x="198" y="267"/>
                    <a:pt x="200" y="269"/>
                  </a:cubicBezTo>
                  <a:cubicBezTo>
                    <a:pt x="203" y="274"/>
                    <a:pt x="202" y="279"/>
                    <a:pt x="204" y="283"/>
                  </a:cubicBezTo>
                  <a:close/>
                </a:path>
              </a:pathLst>
            </a:custGeom>
            <a:solidFill>
              <a:srgbClr val="0B88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97" name="Freeform 108">
              <a:extLst>
                <a:ext uri="{FF2B5EF4-FFF2-40B4-BE49-F238E27FC236}">
                  <a16:creationId xmlns:a16="http://schemas.microsoft.com/office/drawing/2014/main" id="{91570D91-1CE7-4582-975F-7D610DE6D019}"/>
                </a:ext>
              </a:extLst>
            </p:cNvPr>
            <p:cNvSpPr>
              <a:spLocks/>
            </p:cNvSpPr>
            <p:nvPr/>
          </p:nvSpPr>
          <p:spPr bwMode="auto">
            <a:xfrm>
              <a:off x="1848" y="3800"/>
              <a:ext cx="171" cy="107"/>
            </a:xfrm>
            <a:custGeom>
              <a:avLst/>
              <a:gdLst>
                <a:gd name="T0" fmla="*/ 133 w 140"/>
                <a:gd name="T1" fmla="*/ 4 h 87"/>
                <a:gd name="T2" fmla="*/ 140 w 140"/>
                <a:gd name="T3" fmla="*/ 7 h 87"/>
                <a:gd name="T4" fmla="*/ 137 w 140"/>
                <a:gd name="T5" fmla="*/ 11 h 87"/>
                <a:gd name="T6" fmla="*/ 125 w 140"/>
                <a:gd name="T7" fmla="*/ 53 h 87"/>
                <a:gd name="T8" fmla="*/ 83 w 140"/>
                <a:gd name="T9" fmla="*/ 81 h 87"/>
                <a:gd name="T10" fmla="*/ 18 w 140"/>
                <a:gd name="T11" fmla="*/ 71 h 87"/>
                <a:gd name="T12" fmla="*/ 1 w 140"/>
                <a:gd name="T13" fmla="*/ 57 h 87"/>
                <a:gd name="T14" fmla="*/ 3 w 140"/>
                <a:gd name="T15" fmla="*/ 48 h 87"/>
                <a:gd name="T16" fmla="*/ 8 w 140"/>
                <a:gd name="T17" fmla="*/ 39 h 87"/>
                <a:gd name="T18" fmla="*/ 22 w 140"/>
                <a:gd name="T19" fmla="*/ 26 h 87"/>
                <a:gd name="T20" fmla="*/ 60 w 140"/>
                <a:gd name="T21" fmla="*/ 10 h 87"/>
                <a:gd name="T22" fmla="*/ 91 w 140"/>
                <a:gd name="T23" fmla="*/ 12 h 87"/>
                <a:gd name="T24" fmla="*/ 96 w 140"/>
                <a:gd name="T25" fmla="*/ 18 h 87"/>
                <a:gd name="T26" fmla="*/ 105 w 140"/>
                <a:gd name="T27" fmla="*/ 26 h 87"/>
                <a:gd name="T28" fmla="*/ 111 w 140"/>
                <a:gd name="T29" fmla="*/ 23 h 87"/>
                <a:gd name="T30" fmla="*/ 108 w 140"/>
                <a:gd name="T31" fmla="*/ 17 h 87"/>
                <a:gd name="T32" fmla="*/ 100 w 140"/>
                <a:gd name="T33" fmla="*/ 15 h 87"/>
                <a:gd name="T34" fmla="*/ 92 w 140"/>
                <a:gd name="T35" fmla="*/ 11 h 87"/>
                <a:gd name="T36" fmla="*/ 100 w 140"/>
                <a:gd name="T37" fmla="*/ 7 h 87"/>
                <a:gd name="T38" fmla="*/ 120 w 140"/>
                <a:gd name="T39" fmla="*/ 12 h 87"/>
                <a:gd name="T40" fmla="*/ 133 w 140"/>
                <a:gd name="T41" fmla="*/ 4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40" h="87">
                  <a:moveTo>
                    <a:pt x="133" y="4"/>
                  </a:moveTo>
                  <a:cubicBezTo>
                    <a:pt x="136" y="2"/>
                    <a:pt x="140" y="0"/>
                    <a:pt x="140" y="7"/>
                  </a:cubicBezTo>
                  <a:cubicBezTo>
                    <a:pt x="138" y="7"/>
                    <a:pt x="136" y="9"/>
                    <a:pt x="137" y="11"/>
                  </a:cubicBezTo>
                  <a:cubicBezTo>
                    <a:pt x="140" y="27"/>
                    <a:pt x="134" y="41"/>
                    <a:pt x="125" y="53"/>
                  </a:cubicBezTo>
                  <a:cubicBezTo>
                    <a:pt x="115" y="68"/>
                    <a:pt x="100" y="77"/>
                    <a:pt x="83" y="81"/>
                  </a:cubicBezTo>
                  <a:cubicBezTo>
                    <a:pt x="60" y="87"/>
                    <a:pt x="38" y="82"/>
                    <a:pt x="18" y="71"/>
                  </a:cubicBezTo>
                  <a:cubicBezTo>
                    <a:pt x="12" y="67"/>
                    <a:pt x="7" y="61"/>
                    <a:pt x="1" y="57"/>
                  </a:cubicBezTo>
                  <a:cubicBezTo>
                    <a:pt x="0" y="53"/>
                    <a:pt x="2" y="51"/>
                    <a:pt x="3" y="48"/>
                  </a:cubicBezTo>
                  <a:cubicBezTo>
                    <a:pt x="4" y="44"/>
                    <a:pt x="6" y="42"/>
                    <a:pt x="8" y="39"/>
                  </a:cubicBezTo>
                  <a:cubicBezTo>
                    <a:pt x="10" y="31"/>
                    <a:pt x="16" y="28"/>
                    <a:pt x="22" y="26"/>
                  </a:cubicBezTo>
                  <a:cubicBezTo>
                    <a:pt x="35" y="20"/>
                    <a:pt x="47" y="15"/>
                    <a:pt x="60" y="10"/>
                  </a:cubicBezTo>
                  <a:cubicBezTo>
                    <a:pt x="71" y="6"/>
                    <a:pt x="81" y="8"/>
                    <a:pt x="91" y="12"/>
                  </a:cubicBezTo>
                  <a:cubicBezTo>
                    <a:pt x="94" y="13"/>
                    <a:pt x="96" y="15"/>
                    <a:pt x="96" y="18"/>
                  </a:cubicBezTo>
                  <a:cubicBezTo>
                    <a:pt x="97" y="23"/>
                    <a:pt x="101" y="25"/>
                    <a:pt x="105" y="26"/>
                  </a:cubicBezTo>
                  <a:cubicBezTo>
                    <a:pt x="107" y="26"/>
                    <a:pt x="110" y="26"/>
                    <a:pt x="111" y="23"/>
                  </a:cubicBezTo>
                  <a:cubicBezTo>
                    <a:pt x="112" y="21"/>
                    <a:pt x="110" y="18"/>
                    <a:pt x="108" y="17"/>
                  </a:cubicBezTo>
                  <a:cubicBezTo>
                    <a:pt x="106" y="15"/>
                    <a:pt x="103" y="15"/>
                    <a:pt x="100" y="15"/>
                  </a:cubicBezTo>
                  <a:cubicBezTo>
                    <a:pt x="97" y="15"/>
                    <a:pt x="92" y="14"/>
                    <a:pt x="92" y="11"/>
                  </a:cubicBezTo>
                  <a:cubicBezTo>
                    <a:pt x="92" y="7"/>
                    <a:pt x="97" y="7"/>
                    <a:pt x="100" y="7"/>
                  </a:cubicBezTo>
                  <a:cubicBezTo>
                    <a:pt x="107" y="7"/>
                    <a:pt x="114" y="7"/>
                    <a:pt x="120" y="12"/>
                  </a:cubicBezTo>
                  <a:cubicBezTo>
                    <a:pt x="125" y="17"/>
                    <a:pt x="131" y="13"/>
                    <a:pt x="133" y="4"/>
                  </a:cubicBezTo>
                  <a:close/>
                </a:path>
              </a:pathLst>
            </a:custGeom>
            <a:solidFill>
              <a:srgbClr val="0D92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98" name="Freeform 109">
              <a:extLst>
                <a:ext uri="{FF2B5EF4-FFF2-40B4-BE49-F238E27FC236}">
                  <a16:creationId xmlns:a16="http://schemas.microsoft.com/office/drawing/2014/main" id="{19C77181-653D-4700-8C60-2DA729672D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454" y="3612"/>
              <a:ext cx="126" cy="148"/>
            </a:xfrm>
            <a:custGeom>
              <a:avLst/>
              <a:gdLst>
                <a:gd name="T0" fmla="*/ 50 w 103"/>
                <a:gd name="T1" fmla="*/ 112 h 120"/>
                <a:gd name="T2" fmla="*/ 0 w 103"/>
                <a:gd name="T3" fmla="*/ 76 h 120"/>
                <a:gd name="T4" fmla="*/ 39 w 103"/>
                <a:gd name="T5" fmla="*/ 90 h 120"/>
                <a:gd name="T6" fmla="*/ 39 w 103"/>
                <a:gd name="T7" fmla="*/ 89 h 120"/>
                <a:gd name="T8" fmla="*/ 20 w 103"/>
                <a:gd name="T9" fmla="*/ 71 h 120"/>
                <a:gd name="T10" fmla="*/ 8 w 103"/>
                <a:gd name="T11" fmla="*/ 60 h 120"/>
                <a:gd name="T12" fmla="*/ 8 w 103"/>
                <a:gd name="T13" fmla="*/ 60 h 120"/>
                <a:gd name="T14" fmla="*/ 32 w 103"/>
                <a:gd name="T15" fmla="*/ 76 h 120"/>
                <a:gd name="T16" fmla="*/ 36 w 103"/>
                <a:gd name="T17" fmla="*/ 78 h 120"/>
                <a:gd name="T18" fmla="*/ 39 w 103"/>
                <a:gd name="T19" fmla="*/ 78 h 120"/>
                <a:gd name="T20" fmla="*/ 39 w 103"/>
                <a:gd name="T21" fmla="*/ 75 h 120"/>
                <a:gd name="T22" fmla="*/ 31 w 103"/>
                <a:gd name="T23" fmla="*/ 69 h 120"/>
                <a:gd name="T24" fmla="*/ 28 w 103"/>
                <a:gd name="T25" fmla="*/ 68 h 120"/>
                <a:gd name="T26" fmla="*/ 22 w 103"/>
                <a:gd name="T27" fmla="*/ 56 h 120"/>
                <a:gd name="T28" fmla="*/ 26 w 103"/>
                <a:gd name="T29" fmla="*/ 52 h 120"/>
                <a:gd name="T30" fmla="*/ 38 w 103"/>
                <a:gd name="T31" fmla="*/ 59 h 120"/>
                <a:gd name="T32" fmla="*/ 53 w 103"/>
                <a:gd name="T33" fmla="*/ 71 h 120"/>
                <a:gd name="T34" fmla="*/ 34 w 103"/>
                <a:gd name="T35" fmla="*/ 41 h 120"/>
                <a:gd name="T36" fmla="*/ 43 w 103"/>
                <a:gd name="T37" fmla="*/ 44 h 120"/>
                <a:gd name="T38" fmla="*/ 36 w 103"/>
                <a:gd name="T39" fmla="*/ 23 h 120"/>
                <a:gd name="T40" fmla="*/ 34 w 103"/>
                <a:gd name="T41" fmla="*/ 21 h 120"/>
                <a:gd name="T42" fmla="*/ 25 w 103"/>
                <a:gd name="T43" fmla="*/ 12 h 120"/>
                <a:gd name="T44" fmla="*/ 30 w 103"/>
                <a:gd name="T45" fmla="*/ 1 h 120"/>
                <a:gd name="T46" fmla="*/ 34 w 103"/>
                <a:gd name="T47" fmla="*/ 1 h 120"/>
                <a:gd name="T48" fmla="*/ 40 w 103"/>
                <a:gd name="T49" fmla="*/ 11 h 120"/>
                <a:gd name="T50" fmla="*/ 41 w 103"/>
                <a:gd name="T51" fmla="*/ 15 h 120"/>
                <a:gd name="T52" fmla="*/ 41 w 103"/>
                <a:gd name="T53" fmla="*/ 28 h 120"/>
                <a:gd name="T54" fmla="*/ 49 w 103"/>
                <a:gd name="T55" fmla="*/ 20 h 120"/>
                <a:gd name="T56" fmla="*/ 56 w 103"/>
                <a:gd name="T57" fmla="*/ 27 h 120"/>
                <a:gd name="T58" fmla="*/ 57 w 103"/>
                <a:gd name="T59" fmla="*/ 31 h 120"/>
                <a:gd name="T60" fmla="*/ 57 w 103"/>
                <a:gd name="T61" fmla="*/ 38 h 120"/>
                <a:gd name="T62" fmla="*/ 58 w 103"/>
                <a:gd name="T63" fmla="*/ 47 h 120"/>
                <a:gd name="T64" fmla="*/ 98 w 103"/>
                <a:gd name="T65" fmla="*/ 111 h 120"/>
                <a:gd name="T66" fmla="*/ 101 w 103"/>
                <a:gd name="T67" fmla="*/ 120 h 120"/>
                <a:gd name="T68" fmla="*/ 85 w 103"/>
                <a:gd name="T69" fmla="*/ 102 h 120"/>
                <a:gd name="T70" fmla="*/ 52 w 103"/>
                <a:gd name="T71" fmla="*/ 85 h 120"/>
                <a:gd name="T72" fmla="*/ 42 w 103"/>
                <a:gd name="T73" fmla="*/ 91 h 120"/>
                <a:gd name="T74" fmla="*/ 44 w 103"/>
                <a:gd name="T75" fmla="*/ 104 h 120"/>
                <a:gd name="T76" fmla="*/ 50 w 103"/>
                <a:gd name="T77" fmla="*/ 112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03" h="120">
                  <a:moveTo>
                    <a:pt x="50" y="112"/>
                  </a:moveTo>
                  <a:cubicBezTo>
                    <a:pt x="34" y="100"/>
                    <a:pt x="17" y="88"/>
                    <a:pt x="0" y="76"/>
                  </a:cubicBezTo>
                  <a:cubicBezTo>
                    <a:pt x="13" y="81"/>
                    <a:pt x="26" y="85"/>
                    <a:pt x="39" y="90"/>
                  </a:cubicBezTo>
                  <a:cubicBezTo>
                    <a:pt x="39" y="89"/>
                    <a:pt x="39" y="89"/>
                    <a:pt x="39" y="89"/>
                  </a:cubicBezTo>
                  <a:cubicBezTo>
                    <a:pt x="33" y="83"/>
                    <a:pt x="26" y="77"/>
                    <a:pt x="20" y="71"/>
                  </a:cubicBezTo>
                  <a:cubicBezTo>
                    <a:pt x="16" y="68"/>
                    <a:pt x="11" y="66"/>
                    <a:pt x="8" y="60"/>
                  </a:cubicBezTo>
                  <a:cubicBezTo>
                    <a:pt x="8" y="60"/>
                    <a:pt x="8" y="60"/>
                    <a:pt x="8" y="60"/>
                  </a:cubicBezTo>
                  <a:cubicBezTo>
                    <a:pt x="17" y="64"/>
                    <a:pt x="24" y="71"/>
                    <a:pt x="32" y="76"/>
                  </a:cubicBezTo>
                  <a:cubicBezTo>
                    <a:pt x="34" y="76"/>
                    <a:pt x="35" y="77"/>
                    <a:pt x="36" y="78"/>
                  </a:cubicBezTo>
                  <a:cubicBezTo>
                    <a:pt x="37" y="79"/>
                    <a:pt x="38" y="79"/>
                    <a:pt x="39" y="78"/>
                  </a:cubicBezTo>
                  <a:cubicBezTo>
                    <a:pt x="40" y="77"/>
                    <a:pt x="39" y="76"/>
                    <a:pt x="39" y="75"/>
                  </a:cubicBezTo>
                  <a:cubicBezTo>
                    <a:pt x="37" y="72"/>
                    <a:pt x="36" y="68"/>
                    <a:pt x="31" y="69"/>
                  </a:cubicBezTo>
                  <a:cubicBezTo>
                    <a:pt x="30" y="69"/>
                    <a:pt x="29" y="68"/>
                    <a:pt x="28" y="68"/>
                  </a:cubicBezTo>
                  <a:cubicBezTo>
                    <a:pt x="24" y="65"/>
                    <a:pt x="21" y="62"/>
                    <a:pt x="22" y="56"/>
                  </a:cubicBezTo>
                  <a:cubicBezTo>
                    <a:pt x="22" y="54"/>
                    <a:pt x="23" y="52"/>
                    <a:pt x="26" y="52"/>
                  </a:cubicBezTo>
                  <a:cubicBezTo>
                    <a:pt x="32" y="51"/>
                    <a:pt x="37" y="54"/>
                    <a:pt x="38" y="59"/>
                  </a:cubicBezTo>
                  <a:cubicBezTo>
                    <a:pt x="39" y="68"/>
                    <a:pt x="47" y="68"/>
                    <a:pt x="53" y="71"/>
                  </a:cubicBezTo>
                  <a:cubicBezTo>
                    <a:pt x="49" y="59"/>
                    <a:pt x="41" y="51"/>
                    <a:pt x="34" y="41"/>
                  </a:cubicBezTo>
                  <a:cubicBezTo>
                    <a:pt x="38" y="40"/>
                    <a:pt x="40" y="44"/>
                    <a:pt x="43" y="44"/>
                  </a:cubicBezTo>
                  <a:cubicBezTo>
                    <a:pt x="41" y="37"/>
                    <a:pt x="39" y="30"/>
                    <a:pt x="36" y="23"/>
                  </a:cubicBezTo>
                  <a:cubicBezTo>
                    <a:pt x="36" y="23"/>
                    <a:pt x="35" y="21"/>
                    <a:pt x="34" y="21"/>
                  </a:cubicBezTo>
                  <a:cubicBezTo>
                    <a:pt x="28" y="21"/>
                    <a:pt x="28" y="16"/>
                    <a:pt x="25" y="12"/>
                  </a:cubicBezTo>
                  <a:cubicBezTo>
                    <a:pt x="26" y="8"/>
                    <a:pt x="24" y="3"/>
                    <a:pt x="30" y="1"/>
                  </a:cubicBezTo>
                  <a:cubicBezTo>
                    <a:pt x="31" y="0"/>
                    <a:pt x="33" y="0"/>
                    <a:pt x="34" y="1"/>
                  </a:cubicBezTo>
                  <a:cubicBezTo>
                    <a:pt x="38" y="3"/>
                    <a:pt x="38" y="8"/>
                    <a:pt x="40" y="11"/>
                  </a:cubicBezTo>
                  <a:cubicBezTo>
                    <a:pt x="41" y="12"/>
                    <a:pt x="41" y="14"/>
                    <a:pt x="41" y="15"/>
                  </a:cubicBezTo>
                  <a:cubicBezTo>
                    <a:pt x="39" y="20"/>
                    <a:pt x="40" y="24"/>
                    <a:pt x="41" y="28"/>
                  </a:cubicBezTo>
                  <a:cubicBezTo>
                    <a:pt x="41" y="23"/>
                    <a:pt x="44" y="20"/>
                    <a:pt x="49" y="20"/>
                  </a:cubicBezTo>
                  <a:cubicBezTo>
                    <a:pt x="53" y="20"/>
                    <a:pt x="55" y="23"/>
                    <a:pt x="56" y="27"/>
                  </a:cubicBezTo>
                  <a:cubicBezTo>
                    <a:pt x="56" y="28"/>
                    <a:pt x="56" y="29"/>
                    <a:pt x="57" y="31"/>
                  </a:cubicBezTo>
                  <a:cubicBezTo>
                    <a:pt x="58" y="33"/>
                    <a:pt x="59" y="36"/>
                    <a:pt x="57" y="38"/>
                  </a:cubicBezTo>
                  <a:cubicBezTo>
                    <a:pt x="55" y="41"/>
                    <a:pt x="56" y="44"/>
                    <a:pt x="58" y="47"/>
                  </a:cubicBezTo>
                  <a:cubicBezTo>
                    <a:pt x="71" y="69"/>
                    <a:pt x="84" y="91"/>
                    <a:pt x="98" y="111"/>
                  </a:cubicBezTo>
                  <a:cubicBezTo>
                    <a:pt x="100" y="114"/>
                    <a:pt x="103" y="116"/>
                    <a:pt x="101" y="120"/>
                  </a:cubicBezTo>
                  <a:cubicBezTo>
                    <a:pt x="92" y="118"/>
                    <a:pt x="90" y="108"/>
                    <a:pt x="85" y="102"/>
                  </a:cubicBezTo>
                  <a:cubicBezTo>
                    <a:pt x="75" y="94"/>
                    <a:pt x="65" y="87"/>
                    <a:pt x="52" y="85"/>
                  </a:cubicBezTo>
                  <a:cubicBezTo>
                    <a:pt x="48" y="85"/>
                    <a:pt x="43" y="87"/>
                    <a:pt x="42" y="91"/>
                  </a:cubicBezTo>
                  <a:cubicBezTo>
                    <a:pt x="41" y="95"/>
                    <a:pt x="37" y="100"/>
                    <a:pt x="44" y="104"/>
                  </a:cubicBezTo>
                  <a:cubicBezTo>
                    <a:pt x="46" y="105"/>
                    <a:pt x="49" y="109"/>
                    <a:pt x="50" y="112"/>
                  </a:cubicBezTo>
                  <a:close/>
                </a:path>
              </a:pathLst>
            </a:custGeom>
            <a:solidFill>
              <a:srgbClr val="8BBE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99" name="Freeform 110">
              <a:extLst>
                <a:ext uri="{FF2B5EF4-FFF2-40B4-BE49-F238E27FC236}">
                  <a16:creationId xmlns:a16="http://schemas.microsoft.com/office/drawing/2014/main" id="{1B38B2C5-F168-4EDE-8C19-5646FCE5ED51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5" y="3339"/>
              <a:ext cx="110" cy="48"/>
            </a:xfrm>
            <a:custGeom>
              <a:avLst/>
              <a:gdLst>
                <a:gd name="T0" fmla="*/ 28 w 90"/>
                <a:gd name="T1" fmla="*/ 0 h 39"/>
                <a:gd name="T2" fmla="*/ 87 w 90"/>
                <a:gd name="T3" fmla="*/ 28 h 39"/>
                <a:gd name="T4" fmla="*/ 89 w 90"/>
                <a:gd name="T5" fmla="*/ 31 h 39"/>
                <a:gd name="T6" fmla="*/ 87 w 90"/>
                <a:gd name="T7" fmla="*/ 38 h 39"/>
                <a:gd name="T8" fmla="*/ 82 w 90"/>
                <a:gd name="T9" fmla="*/ 37 h 39"/>
                <a:gd name="T10" fmla="*/ 68 w 90"/>
                <a:gd name="T11" fmla="*/ 22 h 39"/>
                <a:gd name="T12" fmla="*/ 52 w 90"/>
                <a:gd name="T13" fmla="*/ 15 h 39"/>
                <a:gd name="T14" fmla="*/ 27 w 90"/>
                <a:gd name="T15" fmla="*/ 20 h 39"/>
                <a:gd name="T16" fmla="*/ 13 w 90"/>
                <a:gd name="T17" fmla="*/ 24 h 39"/>
                <a:gd name="T18" fmla="*/ 1 w 90"/>
                <a:gd name="T19" fmla="*/ 15 h 39"/>
                <a:gd name="T20" fmla="*/ 8 w 90"/>
                <a:gd name="T21" fmla="*/ 4 h 39"/>
                <a:gd name="T22" fmla="*/ 28 w 90"/>
                <a:gd name="T23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0" h="39">
                  <a:moveTo>
                    <a:pt x="28" y="0"/>
                  </a:moveTo>
                  <a:cubicBezTo>
                    <a:pt x="53" y="0"/>
                    <a:pt x="72" y="10"/>
                    <a:pt x="87" y="28"/>
                  </a:cubicBezTo>
                  <a:cubicBezTo>
                    <a:pt x="88" y="29"/>
                    <a:pt x="88" y="30"/>
                    <a:pt x="89" y="31"/>
                  </a:cubicBezTo>
                  <a:cubicBezTo>
                    <a:pt x="90" y="33"/>
                    <a:pt x="89" y="36"/>
                    <a:pt x="87" y="38"/>
                  </a:cubicBezTo>
                  <a:cubicBezTo>
                    <a:pt x="85" y="39"/>
                    <a:pt x="83" y="38"/>
                    <a:pt x="82" y="37"/>
                  </a:cubicBezTo>
                  <a:cubicBezTo>
                    <a:pt x="76" y="33"/>
                    <a:pt x="73" y="27"/>
                    <a:pt x="68" y="22"/>
                  </a:cubicBezTo>
                  <a:cubicBezTo>
                    <a:pt x="64" y="18"/>
                    <a:pt x="58" y="16"/>
                    <a:pt x="52" y="15"/>
                  </a:cubicBezTo>
                  <a:cubicBezTo>
                    <a:pt x="43" y="14"/>
                    <a:pt x="35" y="16"/>
                    <a:pt x="27" y="20"/>
                  </a:cubicBezTo>
                  <a:cubicBezTo>
                    <a:pt x="23" y="23"/>
                    <a:pt x="18" y="23"/>
                    <a:pt x="13" y="24"/>
                  </a:cubicBezTo>
                  <a:cubicBezTo>
                    <a:pt x="8" y="24"/>
                    <a:pt x="3" y="20"/>
                    <a:pt x="1" y="15"/>
                  </a:cubicBezTo>
                  <a:cubicBezTo>
                    <a:pt x="0" y="9"/>
                    <a:pt x="4" y="7"/>
                    <a:pt x="8" y="4"/>
                  </a:cubicBezTo>
                  <a:cubicBezTo>
                    <a:pt x="15" y="0"/>
                    <a:pt x="22" y="0"/>
                    <a:pt x="28" y="0"/>
                  </a:cubicBezTo>
                  <a:close/>
                </a:path>
              </a:pathLst>
            </a:custGeom>
            <a:solidFill>
              <a:srgbClr val="0B88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00" name="Freeform 111">
              <a:extLst>
                <a:ext uri="{FF2B5EF4-FFF2-40B4-BE49-F238E27FC236}">
                  <a16:creationId xmlns:a16="http://schemas.microsoft.com/office/drawing/2014/main" id="{F574C484-EBEF-4599-905D-DA2210B7087F}"/>
                </a:ext>
              </a:extLst>
            </p:cNvPr>
            <p:cNvSpPr>
              <a:spLocks/>
            </p:cNvSpPr>
            <p:nvPr/>
          </p:nvSpPr>
          <p:spPr bwMode="auto">
            <a:xfrm>
              <a:off x="1327" y="3768"/>
              <a:ext cx="62" cy="103"/>
            </a:xfrm>
            <a:custGeom>
              <a:avLst/>
              <a:gdLst>
                <a:gd name="T0" fmla="*/ 6 w 51"/>
                <a:gd name="T1" fmla="*/ 0 h 84"/>
                <a:gd name="T2" fmla="*/ 9 w 51"/>
                <a:gd name="T3" fmla="*/ 2 h 84"/>
                <a:gd name="T4" fmla="*/ 17 w 51"/>
                <a:gd name="T5" fmla="*/ 21 h 84"/>
                <a:gd name="T6" fmla="*/ 28 w 51"/>
                <a:gd name="T7" fmla="*/ 57 h 84"/>
                <a:gd name="T8" fmla="*/ 48 w 51"/>
                <a:gd name="T9" fmla="*/ 79 h 84"/>
                <a:gd name="T10" fmla="*/ 50 w 51"/>
                <a:gd name="T11" fmla="*/ 83 h 84"/>
                <a:gd name="T12" fmla="*/ 44 w 51"/>
                <a:gd name="T13" fmla="*/ 83 h 84"/>
                <a:gd name="T14" fmla="*/ 14 w 51"/>
                <a:gd name="T15" fmla="*/ 62 h 84"/>
                <a:gd name="T16" fmla="*/ 1 w 51"/>
                <a:gd name="T17" fmla="*/ 8 h 84"/>
                <a:gd name="T18" fmla="*/ 6 w 51"/>
                <a:gd name="T19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" h="84">
                  <a:moveTo>
                    <a:pt x="6" y="0"/>
                  </a:moveTo>
                  <a:cubicBezTo>
                    <a:pt x="7" y="1"/>
                    <a:pt x="8" y="1"/>
                    <a:pt x="9" y="2"/>
                  </a:cubicBezTo>
                  <a:cubicBezTo>
                    <a:pt x="14" y="8"/>
                    <a:pt x="17" y="14"/>
                    <a:pt x="17" y="21"/>
                  </a:cubicBezTo>
                  <a:cubicBezTo>
                    <a:pt x="17" y="34"/>
                    <a:pt x="20" y="46"/>
                    <a:pt x="28" y="57"/>
                  </a:cubicBezTo>
                  <a:cubicBezTo>
                    <a:pt x="34" y="64"/>
                    <a:pt x="41" y="72"/>
                    <a:pt x="48" y="79"/>
                  </a:cubicBezTo>
                  <a:cubicBezTo>
                    <a:pt x="49" y="80"/>
                    <a:pt x="51" y="81"/>
                    <a:pt x="50" y="83"/>
                  </a:cubicBezTo>
                  <a:cubicBezTo>
                    <a:pt x="48" y="84"/>
                    <a:pt x="46" y="84"/>
                    <a:pt x="44" y="83"/>
                  </a:cubicBezTo>
                  <a:cubicBezTo>
                    <a:pt x="32" y="79"/>
                    <a:pt x="23" y="71"/>
                    <a:pt x="14" y="62"/>
                  </a:cubicBezTo>
                  <a:cubicBezTo>
                    <a:pt x="1" y="46"/>
                    <a:pt x="0" y="27"/>
                    <a:pt x="1" y="8"/>
                  </a:cubicBezTo>
                  <a:cubicBezTo>
                    <a:pt x="2" y="4"/>
                    <a:pt x="4" y="0"/>
                    <a:pt x="6" y="0"/>
                  </a:cubicBezTo>
                  <a:close/>
                </a:path>
              </a:pathLst>
            </a:custGeom>
            <a:solidFill>
              <a:srgbClr val="0A8A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01" name="Freeform 112">
              <a:extLst>
                <a:ext uri="{FF2B5EF4-FFF2-40B4-BE49-F238E27FC236}">
                  <a16:creationId xmlns:a16="http://schemas.microsoft.com/office/drawing/2014/main" id="{D4E095F5-4108-4ADA-8371-B067AB22EFDA}"/>
                </a:ext>
              </a:extLst>
            </p:cNvPr>
            <p:cNvSpPr>
              <a:spLocks/>
            </p:cNvSpPr>
            <p:nvPr/>
          </p:nvSpPr>
          <p:spPr bwMode="auto">
            <a:xfrm>
              <a:off x="1448" y="3436"/>
              <a:ext cx="73" cy="60"/>
            </a:xfrm>
            <a:custGeom>
              <a:avLst/>
              <a:gdLst>
                <a:gd name="T0" fmla="*/ 45 w 60"/>
                <a:gd name="T1" fmla="*/ 0 h 49"/>
                <a:gd name="T2" fmla="*/ 46 w 60"/>
                <a:gd name="T3" fmla="*/ 0 h 49"/>
                <a:gd name="T4" fmla="*/ 59 w 60"/>
                <a:gd name="T5" fmla="*/ 8 h 49"/>
                <a:gd name="T6" fmla="*/ 48 w 60"/>
                <a:gd name="T7" fmla="*/ 16 h 49"/>
                <a:gd name="T8" fmla="*/ 11 w 60"/>
                <a:gd name="T9" fmla="*/ 43 h 49"/>
                <a:gd name="T10" fmla="*/ 4 w 60"/>
                <a:gd name="T11" fmla="*/ 47 h 49"/>
                <a:gd name="T12" fmla="*/ 2 w 60"/>
                <a:gd name="T13" fmla="*/ 39 h 49"/>
                <a:gd name="T14" fmla="*/ 33 w 60"/>
                <a:gd name="T15" fmla="*/ 4 h 49"/>
                <a:gd name="T16" fmla="*/ 45 w 60"/>
                <a:gd name="T17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0" h="49">
                  <a:moveTo>
                    <a:pt x="45" y="0"/>
                  </a:moveTo>
                  <a:cubicBezTo>
                    <a:pt x="45" y="0"/>
                    <a:pt x="45" y="0"/>
                    <a:pt x="46" y="0"/>
                  </a:cubicBezTo>
                  <a:cubicBezTo>
                    <a:pt x="51" y="2"/>
                    <a:pt x="58" y="1"/>
                    <a:pt x="59" y="8"/>
                  </a:cubicBezTo>
                  <a:cubicBezTo>
                    <a:pt x="60" y="14"/>
                    <a:pt x="52" y="14"/>
                    <a:pt x="48" y="16"/>
                  </a:cubicBezTo>
                  <a:cubicBezTo>
                    <a:pt x="32" y="20"/>
                    <a:pt x="21" y="30"/>
                    <a:pt x="11" y="43"/>
                  </a:cubicBezTo>
                  <a:cubicBezTo>
                    <a:pt x="9" y="46"/>
                    <a:pt x="7" y="49"/>
                    <a:pt x="4" y="47"/>
                  </a:cubicBezTo>
                  <a:cubicBezTo>
                    <a:pt x="0" y="46"/>
                    <a:pt x="1" y="42"/>
                    <a:pt x="2" y="39"/>
                  </a:cubicBezTo>
                  <a:cubicBezTo>
                    <a:pt x="5" y="21"/>
                    <a:pt x="16" y="9"/>
                    <a:pt x="33" y="4"/>
                  </a:cubicBezTo>
                  <a:cubicBezTo>
                    <a:pt x="37" y="2"/>
                    <a:pt x="41" y="1"/>
                    <a:pt x="45" y="0"/>
                  </a:cubicBezTo>
                  <a:close/>
                </a:path>
              </a:pathLst>
            </a:custGeom>
            <a:solidFill>
              <a:srgbClr val="0A8A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02" name="Freeform 113">
              <a:extLst>
                <a:ext uri="{FF2B5EF4-FFF2-40B4-BE49-F238E27FC236}">
                  <a16:creationId xmlns:a16="http://schemas.microsoft.com/office/drawing/2014/main" id="{645B4368-B3DE-4C08-B580-123A74C32B47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1" y="3535"/>
              <a:ext cx="9" cy="57"/>
            </a:xfrm>
            <a:custGeom>
              <a:avLst/>
              <a:gdLst>
                <a:gd name="T0" fmla="*/ 7 w 7"/>
                <a:gd name="T1" fmla="*/ 0 h 46"/>
                <a:gd name="T2" fmla="*/ 4 w 7"/>
                <a:gd name="T3" fmla="*/ 19 h 46"/>
                <a:gd name="T4" fmla="*/ 7 w 7"/>
                <a:gd name="T5" fmla="*/ 46 h 46"/>
                <a:gd name="T6" fmla="*/ 4 w 7"/>
                <a:gd name="T7" fmla="*/ 41 h 46"/>
                <a:gd name="T8" fmla="*/ 3 w 7"/>
                <a:gd name="T9" fmla="*/ 7 h 46"/>
                <a:gd name="T10" fmla="*/ 7 w 7"/>
                <a:gd name="T11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46">
                  <a:moveTo>
                    <a:pt x="7" y="0"/>
                  </a:moveTo>
                  <a:cubicBezTo>
                    <a:pt x="7" y="6"/>
                    <a:pt x="4" y="12"/>
                    <a:pt x="4" y="19"/>
                  </a:cubicBezTo>
                  <a:cubicBezTo>
                    <a:pt x="3" y="28"/>
                    <a:pt x="4" y="37"/>
                    <a:pt x="7" y="46"/>
                  </a:cubicBezTo>
                  <a:cubicBezTo>
                    <a:pt x="5" y="46"/>
                    <a:pt x="4" y="44"/>
                    <a:pt x="4" y="41"/>
                  </a:cubicBezTo>
                  <a:cubicBezTo>
                    <a:pt x="0" y="30"/>
                    <a:pt x="3" y="18"/>
                    <a:pt x="3" y="7"/>
                  </a:cubicBezTo>
                  <a:cubicBezTo>
                    <a:pt x="2" y="4"/>
                    <a:pt x="5" y="2"/>
                    <a:pt x="7" y="0"/>
                  </a:cubicBezTo>
                  <a:close/>
                </a:path>
              </a:pathLst>
            </a:custGeom>
            <a:solidFill>
              <a:srgbClr val="0B88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03" name="Freeform 114">
              <a:extLst>
                <a:ext uri="{FF2B5EF4-FFF2-40B4-BE49-F238E27FC236}">
                  <a16:creationId xmlns:a16="http://schemas.microsoft.com/office/drawing/2014/main" id="{25F268F8-DD9F-4871-BA97-628CBCB804C3}"/>
                </a:ext>
              </a:extLst>
            </p:cNvPr>
            <p:cNvSpPr>
              <a:spLocks/>
            </p:cNvSpPr>
            <p:nvPr/>
          </p:nvSpPr>
          <p:spPr bwMode="auto">
            <a:xfrm>
              <a:off x="1480" y="3594"/>
              <a:ext cx="16" cy="20"/>
            </a:xfrm>
            <a:custGeom>
              <a:avLst/>
              <a:gdLst>
                <a:gd name="T0" fmla="*/ 13 w 13"/>
                <a:gd name="T1" fmla="*/ 16 h 16"/>
                <a:gd name="T2" fmla="*/ 9 w 13"/>
                <a:gd name="T3" fmla="*/ 16 h 16"/>
                <a:gd name="T4" fmla="*/ 2 w 13"/>
                <a:gd name="T5" fmla="*/ 5 h 16"/>
                <a:gd name="T6" fmla="*/ 1 w 13"/>
                <a:gd name="T7" fmla="*/ 0 h 16"/>
                <a:gd name="T8" fmla="*/ 13 w 13"/>
                <a:gd name="T9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6">
                  <a:moveTo>
                    <a:pt x="13" y="16"/>
                  </a:moveTo>
                  <a:cubicBezTo>
                    <a:pt x="11" y="16"/>
                    <a:pt x="10" y="16"/>
                    <a:pt x="9" y="16"/>
                  </a:cubicBezTo>
                  <a:cubicBezTo>
                    <a:pt x="7" y="13"/>
                    <a:pt x="5" y="9"/>
                    <a:pt x="2" y="5"/>
                  </a:cubicBezTo>
                  <a:cubicBezTo>
                    <a:pt x="1" y="4"/>
                    <a:pt x="0" y="2"/>
                    <a:pt x="1" y="0"/>
                  </a:cubicBezTo>
                  <a:cubicBezTo>
                    <a:pt x="4" y="6"/>
                    <a:pt x="10" y="10"/>
                    <a:pt x="13" y="16"/>
                  </a:cubicBezTo>
                  <a:close/>
                </a:path>
              </a:pathLst>
            </a:custGeom>
            <a:solidFill>
              <a:srgbClr val="0B88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04" name="Freeform 115">
              <a:extLst>
                <a:ext uri="{FF2B5EF4-FFF2-40B4-BE49-F238E27FC236}">
                  <a16:creationId xmlns:a16="http://schemas.microsoft.com/office/drawing/2014/main" id="{CD8BC1EB-CCEB-4874-BF11-C31BD7C596C2}"/>
                </a:ext>
              </a:extLst>
            </p:cNvPr>
            <p:cNvSpPr>
              <a:spLocks/>
            </p:cNvSpPr>
            <p:nvPr/>
          </p:nvSpPr>
          <p:spPr bwMode="auto">
            <a:xfrm>
              <a:off x="1844" y="3859"/>
              <a:ext cx="7" cy="12"/>
            </a:xfrm>
            <a:custGeom>
              <a:avLst/>
              <a:gdLst>
                <a:gd name="T0" fmla="*/ 6 w 6"/>
                <a:gd name="T1" fmla="*/ 0 h 10"/>
                <a:gd name="T2" fmla="*/ 4 w 6"/>
                <a:gd name="T3" fmla="*/ 9 h 10"/>
                <a:gd name="T4" fmla="*/ 4 w 6"/>
                <a:gd name="T5" fmla="*/ 10 h 10"/>
                <a:gd name="T6" fmla="*/ 0 w 6"/>
                <a:gd name="T7" fmla="*/ 10 h 10"/>
                <a:gd name="T8" fmla="*/ 6 w 6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0">
                  <a:moveTo>
                    <a:pt x="6" y="0"/>
                  </a:moveTo>
                  <a:cubicBezTo>
                    <a:pt x="6" y="3"/>
                    <a:pt x="5" y="6"/>
                    <a:pt x="4" y="9"/>
                  </a:cubicBezTo>
                  <a:cubicBezTo>
                    <a:pt x="4" y="9"/>
                    <a:pt x="4" y="9"/>
                    <a:pt x="4" y="10"/>
                  </a:cubicBezTo>
                  <a:cubicBezTo>
                    <a:pt x="3" y="10"/>
                    <a:pt x="1" y="10"/>
                    <a:pt x="0" y="10"/>
                  </a:cubicBezTo>
                  <a:cubicBezTo>
                    <a:pt x="3" y="7"/>
                    <a:pt x="3" y="2"/>
                    <a:pt x="6" y="0"/>
                  </a:cubicBezTo>
                  <a:close/>
                </a:path>
              </a:pathLst>
            </a:custGeom>
            <a:solidFill>
              <a:srgbClr val="8BBE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05" name="Freeform 116">
              <a:extLst>
                <a:ext uri="{FF2B5EF4-FFF2-40B4-BE49-F238E27FC236}">
                  <a16:creationId xmlns:a16="http://schemas.microsoft.com/office/drawing/2014/main" id="{A9846CAB-4C3F-4DE2-96F2-12513023581B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" y="3628"/>
              <a:ext cx="444" cy="425"/>
            </a:xfrm>
            <a:custGeom>
              <a:avLst/>
              <a:gdLst>
                <a:gd name="T0" fmla="*/ 311 w 362"/>
                <a:gd name="T1" fmla="*/ 51 h 346"/>
                <a:gd name="T2" fmla="*/ 311 w 362"/>
                <a:gd name="T3" fmla="*/ 52 h 346"/>
                <a:gd name="T4" fmla="*/ 318 w 362"/>
                <a:gd name="T5" fmla="*/ 77 h 346"/>
                <a:gd name="T6" fmla="*/ 317 w 362"/>
                <a:gd name="T7" fmla="*/ 102 h 346"/>
                <a:gd name="T8" fmla="*/ 322 w 362"/>
                <a:gd name="T9" fmla="*/ 111 h 346"/>
                <a:gd name="T10" fmla="*/ 349 w 362"/>
                <a:gd name="T11" fmla="*/ 137 h 346"/>
                <a:gd name="T12" fmla="*/ 361 w 362"/>
                <a:gd name="T13" fmla="*/ 173 h 346"/>
                <a:gd name="T14" fmla="*/ 353 w 362"/>
                <a:gd name="T15" fmla="*/ 210 h 346"/>
                <a:gd name="T16" fmla="*/ 317 w 362"/>
                <a:gd name="T17" fmla="*/ 246 h 346"/>
                <a:gd name="T18" fmla="*/ 308 w 362"/>
                <a:gd name="T19" fmla="*/ 259 h 346"/>
                <a:gd name="T20" fmla="*/ 300 w 362"/>
                <a:gd name="T21" fmla="*/ 302 h 346"/>
                <a:gd name="T22" fmla="*/ 292 w 362"/>
                <a:gd name="T23" fmla="*/ 315 h 346"/>
                <a:gd name="T24" fmla="*/ 291 w 362"/>
                <a:gd name="T25" fmla="*/ 316 h 346"/>
                <a:gd name="T26" fmla="*/ 273 w 362"/>
                <a:gd name="T27" fmla="*/ 332 h 346"/>
                <a:gd name="T28" fmla="*/ 267 w 362"/>
                <a:gd name="T29" fmla="*/ 336 h 346"/>
                <a:gd name="T30" fmla="*/ 244 w 362"/>
                <a:gd name="T31" fmla="*/ 342 h 346"/>
                <a:gd name="T32" fmla="*/ 202 w 362"/>
                <a:gd name="T33" fmla="*/ 331 h 346"/>
                <a:gd name="T34" fmla="*/ 187 w 362"/>
                <a:gd name="T35" fmla="*/ 311 h 346"/>
                <a:gd name="T36" fmla="*/ 179 w 362"/>
                <a:gd name="T37" fmla="*/ 309 h 346"/>
                <a:gd name="T38" fmla="*/ 81 w 362"/>
                <a:gd name="T39" fmla="*/ 327 h 346"/>
                <a:gd name="T40" fmla="*/ 38 w 362"/>
                <a:gd name="T41" fmla="*/ 269 h 346"/>
                <a:gd name="T42" fmla="*/ 37 w 362"/>
                <a:gd name="T43" fmla="*/ 229 h 346"/>
                <a:gd name="T44" fmla="*/ 33 w 362"/>
                <a:gd name="T45" fmla="*/ 218 h 346"/>
                <a:gd name="T46" fmla="*/ 6 w 362"/>
                <a:gd name="T47" fmla="*/ 145 h 346"/>
                <a:gd name="T48" fmla="*/ 36 w 362"/>
                <a:gd name="T49" fmla="*/ 108 h 346"/>
                <a:gd name="T50" fmla="*/ 46 w 362"/>
                <a:gd name="T51" fmla="*/ 108 h 346"/>
                <a:gd name="T52" fmla="*/ 49 w 362"/>
                <a:gd name="T53" fmla="*/ 104 h 346"/>
                <a:gd name="T54" fmla="*/ 86 w 362"/>
                <a:gd name="T55" fmla="*/ 26 h 346"/>
                <a:gd name="T56" fmla="*/ 131 w 362"/>
                <a:gd name="T57" fmla="*/ 9 h 346"/>
                <a:gd name="T58" fmla="*/ 167 w 362"/>
                <a:gd name="T59" fmla="*/ 4 h 346"/>
                <a:gd name="T60" fmla="*/ 194 w 362"/>
                <a:gd name="T61" fmla="*/ 3 h 346"/>
                <a:gd name="T62" fmla="*/ 221 w 362"/>
                <a:gd name="T63" fmla="*/ 2 h 346"/>
                <a:gd name="T64" fmla="*/ 262 w 362"/>
                <a:gd name="T65" fmla="*/ 8 h 346"/>
                <a:gd name="T66" fmla="*/ 303 w 362"/>
                <a:gd name="T67" fmla="*/ 40 h 346"/>
                <a:gd name="T68" fmla="*/ 311 w 362"/>
                <a:gd name="T69" fmla="*/ 51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62" h="346">
                  <a:moveTo>
                    <a:pt x="311" y="51"/>
                  </a:moveTo>
                  <a:cubicBezTo>
                    <a:pt x="311" y="52"/>
                    <a:pt x="311" y="52"/>
                    <a:pt x="311" y="52"/>
                  </a:cubicBezTo>
                  <a:cubicBezTo>
                    <a:pt x="316" y="60"/>
                    <a:pt x="318" y="68"/>
                    <a:pt x="318" y="77"/>
                  </a:cubicBezTo>
                  <a:cubicBezTo>
                    <a:pt x="318" y="85"/>
                    <a:pt x="318" y="94"/>
                    <a:pt x="317" y="102"/>
                  </a:cubicBezTo>
                  <a:cubicBezTo>
                    <a:pt x="316" y="106"/>
                    <a:pt x="318" y="109"/>
                    <a:pt x="322" y="111"/>
                  </a:cubicBezTo>
                  <a:cubicBezTo>
                    <a:pt x="334" y="117"/>
                    <a:pt x="343" y="126"/>
                    <a:pt x="349" y="137"/>
                  </a:cubicBezTo>
                  <a:cubicBezTo>
                    <a:pt x="356" y="148"/>
                    <a:pt x="362" y="160"/>
                    <a:pt x="361" y="173"/>
                  </a:cubicBezTo>
                  <a:cubicBezTo>
                    <a:pt x="360" y="186"/>
                    <a:pt x="359" y="199"/>
                    <a:pt x="353" y="210"/>
                  </a:cubicBezTo>
                  <a:cubicBezTo>
                    <a:pt x="345" y="226"/>
                    <a:pt x="333" y="238"/>
                    <a:pt x="317" y="246"/>
                  </a:cubicBezTo>
                  <a:cubicBezTo>
                    <a:pt x="308" y="248"/>
                    <a:pt x="308" y="249"/>
                    <a:pt x="308" y="259"/>
                  </a:cubicBezTo>
                  <a:cubicBezTo>
                    <a:pt x="310" y="274"/>
                    <a:pt x="306" y="288"/>
                    <a:pt x="300" y="302"/>
                  </a:cubicBezTo>
                  <a:cubicBezTo>
                    <a:pt x="298" y="307"/>
                    <a:pt x="296" y="311"/>
                    <a:pt x="292" y="315"/>
                  </a:cubicBezTo>
                  <a:cubicBezTo>
                    <a:pt x="292" y="315"/>
                    <a:pt x="292" y="315"/>
                    <a:pt x="291" y="316"/>
                  </a:cubicBezTo>
                  <a:cubicBezTo>
                    <a:pt x="286" y="322"/>
                    <a:pt x="281" y="329"/>
                    <a:pt x="273" y="332"/>
                  </a:cubicBezTo>
                  <a:cubicBezTo>
                    <a:pt x="271" y="333"/>
                    <a:pt x="269" y="334"/>
                    <a:pt x="267" y="336"/>
                  </a:cubicBezTo>
                  <a:cubicBezTo>
                    <a:pt x="259" y="338"/>
                    <a:pt x="252" y="341"/>
                    <a:pt x="244" y="342"/>
                  </a:cubicBezTo>
                  <a:cubicBezTo>
                    <a:pt x="228" y="344"/>
                    <a:pt x="215" y="340"/>
                    <a:pt x="202" y="331"/>
                  </a:cubicBezTo>
                  <a:cubicBezTo>
                    <a:pt x="195" y="326"/>
                    <a:pt x="190" y="319"/>
                    <a:pt x="187" y="311"/>
                  </a:cubicBezTo>
                  <a:cubicBezTo>
                    <a:pt x="184" y="304"/>
                    <a:pt x="183" y="304"/>
                    <a:pt x="179" y="309"/>
                  </a:cubicBezTo>
                  <a:cubicBezTo>
                    <a:pt x="157" y="342"/>
                    <a:pt x="111" y="346"/>
                    <a:pt x="81" y="327"/>
                  </a:cubicBezTo>
                  <a:cubicBezTo>
                    <a:pt x="59" y="313"/>
                    <a:pt x="46" y="293"/>
                    <a:pt x="38" y="269"/>
                  </a:cubicBezTo>
                  <a:cubicBezTo>
                    <a:pt x="34" y="255"/>
                    <a:pt x="36" y="242"/>
                    <a:pt x="37" y="229"/>
                  </a:cubicBezTo>
                  <a:cubicBezTo>
                    <a:pt x="37" y="224"/>
                    <a:pt x="36" y="221"/>
                    <a:pt x="33" y="218"/>
                  </a:cubicBezTo>
                  <a:cubicBezTo>
                    <a:pt x="8" y="199"/>
                    <a:pt x="0" y="174"/>
                    <a:pt x="6" y="145"/>
                  </a:cubicBezTo>
                  <a:cubicBezTo>
                    <a:pt x="9" y="128"/>
                    <a:pt x="20" y="115"/>
                    <a:pt x="36" y="108"/>
                  </a:cubicBezTo>
                  <a:cubicBezTo>
                    <a:pt x="39" y="107"/>
                    <a:pt x="43" y="108"/>
                    <a:pt x="46" y="108"/>
                  </a:cubicBezTo>
                  <a:cubicBezTo>
                    <a:pt x="49" y="108"/>
                    <a:pt x="50" y="107"/>
                    <a:pt x="49" y="104"/>
                  </a:cubicBezTo>
                  <a:cubicBezTo>
                    <a:pt x="43" y="69"/>
                    <a:pt x="58" y="44"/>
                    <a:pt x="86" y="26"/>
                  </a:cubicBezTo>
                  <a:cubicBezTo>
                    <a:pt x="100" y="17"/>
                    <a:pt x="115" y="12"/>
                    <a:pt x="131" y="9"/>
                  </a:cubicBezTo>
                  <a:cubicBezTo>
                    <a:pt x="143" y="7"/>
                    <a:pt x="155" y="7"/>
                    <a:pt x="167" y="4"/>
                  </a:cubicBezTo>
                  <a:cubicBezTo>
                    <a:pt x="176" y="0"/>
                    <a:pt x="185" y="0"/>
                    <a:pt x="194" y="3"/>
                  </a:cubicBezTo>
                  <a:cubicBezTo>
                    <a:pt x="203" y="4"/>
                    <a:pt x="212" y="2"/>
                    <a:pt x="221" y="2"/>
                  </a:cubicBezTo>
                  <a:cubicBezTo>
                    <a:pt x="235" y="2"/>
                    <a:pt x="248" y="4"/>
                    <a:pt x="262" y="8"/>
                  </a:cubicBezTo>
                  <a:cubicBezTo>
                    <a:pt x="280" y="14"/>
                    <a:pt x="293" y="25"/>
                    <a:pt x="303" y="40"/>
                  </a:cubicBezTo>
                  <a:cubicBezTo>
                    <a:pt x="306" y="44"/>
                    <a:pt x="308" y="48"/>
                    <a:pt x="311" y="51"/>
                  </a:cubicBezTo>
                  <a:close/>
                </a:path>
              </a:pathLst>
            </a:custGeom>
            <a:solidFill>
              <a:srgbClr val="0D9C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06" name="Freeform 117">
              <a:extLst>
                <a:ext uri="{FF2B5EF4-FFF2-40B4-BE49-F238E27FC236}">
                  <a16:creationId xmlns:a16="http://schemas.microsoft.com/office/drawing/2014/main" id="{1E618854-855C-40BE-9413-4F35C89F320D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" y="3551"/>
              <a:ext cx="217" cy="308"/>
            </a:xfrm>
            <a:custGeom>
              <a:avLst/>
              <a:gdLst>
                <a:gd name="T0" fmla="*/ 101 w 177"/>
                <a:gd name="T1" fmla="*/ 69 h 251"/>
                <a:gd name="T2" fmla="*/ 110 w 177"/>
                <a:gd name="T3" fmla="*/ 28 h 251"/>
                <a:gd name="T4" fmla="*/ 160 w 177"/>
                <a:gd name="T5" fmla="*/ 6 h 251"/>
                <a:gd name="T6" fmla="*/ 174 w 177"/>
                <a:gd name="T7" fmla="*/ 14 h 251"/>
                <a:gd name="T8" fmla="*/ 175 w 177"/>
                <a:gd name="T9" fmla="*/ 15 h 251"/>
                <a:gd name="T10" fmla="*/ 171 w 177"/>
                <a:gd name="T11" fmla="*/ 38 h 251"/>
                <a:gd name="T12" fmla="*/ 149 w 177"/>
                <a:gd name="T13" fmla="*/ 46 h 251"/>
                <a:gd name="T14" fmla="*/ 124 w 177"/>
                <a:gd name="T15" fmla="*/ 78 h 251"/>
                <a:gd name="T16" fmla="*/ 121 w 177"/>
                <a:gd name="T17" fmla="*/ 103 h 251"/>
                <a:gd name="T18" fmla="*/ 100 w 177"/>
                <a:gd name="T19" fmla="*/ 121 h 251"/>
                <a:gd name="T20" fmla="*/ 70 w 177"/>
                <a:gd name="T21" fmla="*/ 132 h 251"/>
                <a:gd name="T22" fmla="*/ 60 w 177"/>
                <a:gd name="T23" fmla="*/ 142 h 251"/>
                <a:gd name="T24" fmla="*/ 39 w 177"/>
                <a:gd name="T25" fmla="*/ 171 h 251"/>
                <a:gd name="T26" fmla="*/ 32 w 177"/>
                <a:gd name="T27" fmla="*/ 192 h 251"/>
                <a:gd name="T28" fmla="*/ 34 w 177"/>
                <a:gd name="T29" fmla="*/ 233 h 251"/>
                <a:gd name="T30" fmla="*/ 33 w 177"/>
                <a:gd name="T31" fmla="*/ 240 h 251"/>
                <a:gd name="T32" fmla="*/ 26 w 177"/>
                <a:gd name="T33" fmla="*/ 250 h 251"/>
                <a:gd name="T34" fmla="*/ 12 w 177"/>
                <a:gd name="T35" fmla="*/ 243 h 251"/>
                <a:gd name="T36" fmla="*/ 4 w 177"/>
                <a:gd name="T37" fmla="*/ 188 h 251"/>
                <a:gd name="T38" fmla="*/ 16 w 177"/>
                <a:gd name="T39" fmla="*/ 162 h 251"/>
                <a:gd name="T40" fmla="*/ 16 w 177"/>
                <a:gd name="T41" fmla="*/ 145 h 251"/>
                <a:gd name="T42" fmla="*/ 16 w 177"/>
                <a:gd name="T43" fmla="*/ 120 h 251"/>
                <a:gd name="T44" fmla="*/ 43 w 177"/>
                <a:gd name="T45" fmla="*/ 93 h 251"/>
                <a:gd name="T46" fmla="*/ 83 w 177"/>
                <a:gd name="T47" fmla="*/ 90 h 251"/>
                <a:gd name="T48" fmla="*/ 96 w 177"/>
                <a:gd name="T49" fmla="*/ 92 h 251"/>
                <a:gd name="T50" fmla="*/ 101 w 177"/>
                <a:gd name="T51" fmla="*/ 87 h 251"/>
                <a:gd name="T52" fmla="*/ 101 w 177"/>
                <a:gd name="T53" fmla="*/ 69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77" h="251">
                  <a:moveTo>
                    <a:pt x="101" y="69"/>
                  </a:moveTo>
                  <a:cubicBezTo>
                    <a:pt x="100" y="56"/>
                    <a:pt x="103" y="42"/>
                    <a:pt x="110" y="28"/>
                  </a:cubicBezTo>
                  <a:cubicBezTo>
                    <a:pt x="120" y="9"/>
                    <a:pt x="140" y="0"/>
                    <a:pt x="160" y="6"/>
                  </a:cubicBezTo>
                  <a:cubicBezTo>
                    <a:pt x="165" y="8"/>
                    <a:pt x="169" y="12"/>
                    <a:pt x="174" y="14"/>
                  </a:cubicBezTo>
                  <a:cubicBezTo>
                    <a:pt x="174" y="14"/>
                    <a:pt x="174" y="14"/>
                    <a:pt x="175" y="15"/>
                  </a:cubicBezTo>
                  <a:cubicBezTo>
                    <a:pt x="177" y="19"/>
                    <a:pt x="174" y="34"/>
                    <a:pt x="171" y="38"/>
                  </a:cubicBezTo>
                  <a:cubicBezTo>
                    <a:pt x="165" y="44"/>
                    <a:pt x="157" y="44"/>
                    <a:pt x="149" y="46"/>
                  </a:cubicBezTo>
                  <a:cubicBezTo>
                    <a:pt x="129" y="49"/>
                    <a:pt x="125" y="60"/>
                    <a:pt x="124" y="78"/>
                  </a:cubicBezTo>
                  <a:cubicBezTo>
                    <a:pt x="123" y="86"/>
                    <a:pt x="124" y="95"/>
                    <a:pt x="121" y="103"/>
                  </a:cubicBezTo>
                  <a:cubicBezTo>
                    <a:pt x="117" y="115"/>
                    <a:pt x="113" y="119"/>
                    <a:pt x="100" y="121"/>
                  </a:cubicBezTo>
                  <a:cubicBezTo>
                    <a:pt x="89" y="124"/>
                    <a:pt x="79" y="126"/>
                    <a:pt x="70" y="132"/>
                  </a:cubicBezTo>
                  <a:cubicBezTo>
                    <a:pt x="66" y="135"/>
                    <a:pt x="63" y="139"/>
                    <a:pt x="60" y="142"/>
                  </a:cubicBezTo>
                  <a:cubicBezTo>
                    <a:pt x="53" y="152"/>
                    <a:pt x="44" y="160"/>
                    <a:pt x="39" y="171"/>
                  </a:cubicBezTo>
                  <a:cubicBezTo>
                    <a:pt x="35" y="177"/>
                    <a:pt x="32" y="184"/>
                    <a:pt x="32" y="192"/>
                  </a:cubicBezTo>
                  <a:cubicBezTo>
                    <a:pt x="32" y="206"/>
                    <a:pt x="34" y="219"/>
                    <a:pt x="34" y="233"/>
                  </a:cubicBezTo>
                  <a:cubicBezTo>
                    <a:pt x="33" y="236"/>
                    <a:pt x="33" y="238"/>
                    <a:pt x="33" y="240"/>
                  </a:cubicBezTo>
                  <a:cubicBezTo>
                    <a:pt x="32" y="244"/>
                    <a:pt x="31" y="249"/>
                    <a:pt x="26" y="250"/>
                  </a:cubicBezTo>
                  <a:cubicBezTo>
                    <a:pt x="20" y="251"/>
                    <a:pt x="15" y="248"/>
                    <a:pt x="12" y="243"/>
                  </a:cubicBezTo>
                  <a:cubicBezTo>
                    <a:pt x="1" y="226"/>
                    <a:pt x="0" y="207"/>
                    <a:pt x="4" y="188"/>
                  </a:cubicBezTo>
                  <a:cubicBezTo>
                    <a:pt x="6" y="179"/>
                    <a:pt x="10" y="170"/>
                    <a:pt x="16" y="162"/>
                  </a:cubicBezTo>
                  <a:cubicBezTo>
                    <a:pt x="21" y="156"/>
                    <a:pt x="19" y="150"/>
                    <a:pt x="16" y="145"/>
                  </a:cubicBezTo>
                  <a:cubicBezTo>
                    <a:pt x="12" y="137"/>
                    <a:pt x="13" y="129"/>
                    <a:pt x="16" y="120"/>
                  </a:cubicBezTo>
                  <a:cubicBezTo>
                    <a:pt x="19" y="106"/>
                    <a:pt x="31" y="98"/>
                    <a:pt x="43" y="93"/>
                  </a:cubicBezTo>
                  <a:cubicBezTo>
                    <a:pt x="55" y="89"/>
                    <a:pt x="69" y="85"/>
                    <a:pt x="83" y="90"/>
                  </a:cubicBezTo>
                  <a:cubicBezTo>
                    <a:pt x="87" y="91"/>
                    <a:pt x="92" y="92"/>
                    <a:pt x="96" y="92"/>
                  </a:cubicBezTo>
                  <a:cubicBezTo>
                    <a:pt x="100" y="92"/>
                    <a:pt x="101" y="91"/>
                    <a:pt x="101" y="87"/>
                  </a:cubicBezTo>
                  <a:cubicBezTo>
                    <a:pt x="101" y="82"/>
                    <a:pt x="101" y="77"/>
                    <a:pt x="101" y="69"/>
                  </a:cubicBezTo>
                  <a:close/>
                </a:path>
              </a:pathLst>
            </a:custGeom>
            <a:solidFill>
              <a:srgbClr val="1093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07" name="Freeform 118">
              <a:extLst>
                <a:ext uri="{FF2B5EF4-FFF2-40B4-BE49-F238E27FC236}">
                  <a16:creationId xmlns:a16="http://schemas.microsoft.com/office/drawing/2014/main" id="{46861138-E3D2-4718-8DA6-73DFD3690471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" y="3927"/>
              <a:ext cx="184" cy="168"/>
            </a:xfrm>
            <a:custGeom>
              <a:avLst/>
              <a:gdLst>
                <a:gd name="T0" fmla="*/ 0 w 150"/>
                <a:gd name="T1" fmla="*/ 47 h 137"/>
                <a:gd name="T2" fmla="*/ 14 w 150"/>
                <a:gd name="T3" fmla="*/ 6 h 137"/>
                <a:gd name="T4" fmla="*/ 23 w 150"/>
                <a:gd name="T5" fmla="*/ 2 h 137"/>
                <a:gd name="T6" fmla="*/ 28 w 150"/>
                <a:gd name="T7" fmla="*/ 11 h 137"/>
                <a:gd name="T8" fmla="*/ 24 w 150"/>
                <a:gd name="T9" fmla="*/ 27 h 137"/>
                <a:gd name="T10" fmla="*/ 30 w 150"/>
                <a:gd name="T11" fmla="*/ 60 h 137"/>
                <a:gd name="T12" fmla="*/ 51 w 150"/>
                <a:gd name="T13" fmla="*/ 66 h 137"/>
                <a:gd name="T14" fmla="*/ 64 w 150"/>
                <a:gd name="T15" fmla="*/ 60 h 137"/>
                <a:gd name="T16" fmla="*/ 103 w 150"/>
                <a:gd name="T17" fmla="*/ 68 h 137"/>
                <a:gd name="T18" fmla="*/ 115 w 150"/>
                <a:gd name="T19" fmla="*/ 96 h 137"/>
                <a:gd name="T20" fmla="*/ 130 w 150"/>
                <a:gd name="T21" fmla="*/ 117 h 137"/>
                <a:gd name="T22" fmla="*/ 139 w 150"/>
                <a:gd name="T23" fmla="*/ 121 h 137"/>
                <a:gd name="T24" fmla="*/ 147 w 150"/>
                <a:gd name="T25" fmla="*/ 124 h 137"/>
                <a:gd name="T26" fmla="*/ 149 w 150"/>
                <a:gd name="T27" fmla="*/ 132 h 137"/>
                <a:gd name="T28" fmla="*/ 139 w 150"/>
                <a:gd name="T29" fmla="*/ 137 h 137"/>
                <a:gd name="T30" fmla="*/ 120 w 150"/>
                <a:gd name="T31" fmla="*/ 131 h 137"/>
                <a:gd name="T32" fmla="*/ 91 w 150"/>
                <a:gd name="T33" fmla="*/ 98 h 137"/>
                <a:gd name="T34" fmla="*/ 89 w 150"/>
                <a:gd name="T35" fmla="*/ 88 h 137"/>
                <a:gd name="T36" fmla="*/ 82 w 150"/>
                <a:gd name="T37" fmla="*/ 75 h 137"/>
                <a:gd name="T38" fmla="*/ 69 w 150"/>
                <a:gd name="T39" fmla="*/ 80 h 137"/>
                <a:gd name="T40" fmla="*/ 32 w 150"/>
                <a:gd name="T41" fmla="*/ 93 h 137"/>
                <a:gd name="T42" fmla="*/ 20 w 150"/>
                <a:gd name="T43" fmla="*/ 87 h 137"/>
                <a:gd name="T44" fmla="*/ 0 w 150"/>
                <a:gd name="T45" fmla="*/ 47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0" h="137">
                  <a:moveTo>
                    <a:pt x="0" y="47"/>
                  </a:moveTo>
                  <a:cubicBezTo>
                    <a:pt x="1" y="32"/>
                    <a:pt x="6" y="18"/>
                    <a:pt x="14" y="6"/>
                  </a:cubicBezTo>
                  <a:cubicBezTo>
                    <a:pt x="17" y="3"/>
                    <a:pt x="19" y="0"/>
                    <a:pt x="23" y="2"/>
                  </a:cubicBezTo>
                  <a:cubicBezTo>
                    <a:pt x="27" y="4"/>
                    <a:pt x="28" y="7"/>
                    <a:pt x="28" y="11"/>
                  </a:cubicBezTo>
                  <a:cubicBezTo>
                    <a:pt x="27" y="17"/>
                    <a:pt x="25" y="22"/>
                    <a:pt x="24" y="27"/>
                  </a:cubicBezTo>
                  <a:cubicBezTo>
                    <a:pt x="21" y="39"/>
                    <a:pt x="23" y="50"/>
                    <a:pt x="30" y="60"/>
                  </a:cubicBezTo>
                  <a:cubicBezTo>
                    <a:pt x="33" y="64"/>
                    <a:pt x="46" y="68"/>
                    <a:pt x="51" y="66"/>
                  </a:cubicBezTo>
                  <a:cubicBezTo>
                    <a:pt x="56" y="65"/>
                    <a:pt x="60" y="63"/>
                    <a:pt x="64" y="60"/>
                  </a:cubicBezTo>
                  <a:cubicBezTo>
                    <a:pt x="77" y="50"/>
                    <a:pt x="95" y="55"/>
                    <a:pt x="103" y="68"/>
                  </a:cubicBezTo>
                  <a:cubicBezTo>
                    <a:pt x="108" y="77"/>
                    <a:pt x="111" y="86"/>
                    <a:pt x="115" y="96"/>
                  </a:cubicBezTo>
                  <a:cubicBezTo>
                    <a:pt x="118" y="105"/>
                    <a:pt x="124" y="111"/>
                    <a:pt x="130" y="117"/>
                  </a:cubicBezTo>
                  <a:cubicBezTo>
                    <a:pt x="132" y="120"/>
                    <a:pt x="135" y="121"/>
                    <a:pt x="139" y="121"/>
                  </a:cubicBezTo>
                  <a:cubicBezTo>
                    <a:pt x="142" y="121"/>
                    <a:pt x="145" y="122"/>
                    <a:pt x="147" y="124"/>
                  </a:cubicBezTo>
                  <a:cubicBezTo>
                    <a:pt x="149" y="126"/>
                    <a:pt x="150" y="129"/>
                    <a:pt x="149" y="132"/>
                  </a:cubicBezTo>
                  <a:cubicBezTo>
                    <a:pt x="147" y="136"/>
                    <a:pt x="143" y="137"/>
                    <a:pt x="139" y="137"/>
                  </a:cubicBezTo>
                  <a:cubicBezTo>
                    <a:pt x="132" y="136"/>
                    <a:pt x="126" y="134"/>
                    <a:pt x="120" y="131"/>
                  </a:cubicBezTo>
                  <a:cubicBezTo>
                    <a:pt x="106" y="123"/>
                    <a:pt x="97" y="111"/>
                    <a:pt x="91" y="98"/>
                  </a:cubicBezTo>
                  <a:cubicBezTo>
                    <a:pt x="89" y="94"/>
                    <a:pt x="89" y="91"/>
                    <a:pt x="89" y="88"/>
                  </a:cubicBezTo>
                  <a:cubicBezTo>
                    <a:pt x="90" y="82"/>
                    <a:pt x="87" y="77"/>
                    <a:pt x="82" y="75"/>
                  </a:cubicBezTo>
                  <a:cubicBezTo>
                    <a:pt x="77" y="73"/>
                    <a:pt x="73" y="76"/>
                    <a:pt x="69" y="80"/>
                  </a:cubicBezTo>
                  <a:cubicBezTo>
                    <a:pt x="59" y="91"/>
                    <a:pt x="47" y="96"/>
                    <a:pt x="32" y="93"/>
                  </a:cubicBezTo>
                  <a:cubicBezTo>
                    <a:pt x="28" y="92"/>
                    <a:pt x="24" y="89"/>
                    <a:pt x="20" y="87"/>
                  </a:cubicBezTo>
                  <a:cubicBezTo>
                    <a:pt x="7" y="77"/>
                    <a:pt x="1" y="63"/>
                    <a:pt x="0" y="47"/>
                  </a:cubicBezTo>
                  <a:close/>
                </a:path>
              </a:pathLst>
            </a:custGeom>
            <a:solidFill>
              <a:srgbClr val="0F93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08" name="Freeform 119">
              <a:extLst>
                <a:ext uri="{FF2B5EF4-FFF2-40B4-BE49-F238E27FC236}">
                  <a16:creationId xmlns:a16="http://schemas.microsoft.com/office/drawing/2014/main" id="{EBD02DC9-4595-447D-B043-9A57531B037C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" y="3541"/>
              <a:ext cx="63" cy="94"/>
            </a:xfrm>
            <a:custGeom>
              <a:avLst/>
              <a:gdLst>
                <a:gd name="T0" fmla="*/ 33 w 51"/>
                <a:gd name="T1" fmla="*/ 74 h 76"/>
                <a:gd name="T2" fmla="*/ 12 w 51"/>
                <a:gd name="T3" fmla="*/ 76 h 76"/>
                <a:gd name="T4" fmla="*/ 7 w 51"/>
                <a:gd name="T5" fmla="*/ 74 h 76"/>
                <a:gd name="T6" fmla="*/ 8 w 51"/>
                <a:gd name="T7" fmla="*/ 69 h 76"/>
                <a:gd name="T8" fmla="*/ 10 w 51"/>
                <a:gd name="T9" fmla="*/ 59 h 76"/>
                <a:gd name="T10" fmla="*/ 27 w 51"/>
                <a:gd name="T11" fmla="*/ 31 h 76"/>
                <a:gd name="T12" fmla="*/ 25 w 51"/>
                <a:gd name="T13" fmla="*/ 17 h 76"/>
                <a:gd name="T14" fmla="*/ 0 w 51"/>
                <a:gd name="T15" fmla="*/ 1 h 76"/>
                <a:gd name="T16" fmla="*/ 0 w 51"/>
                <a:gd name="T17" fmla="*/ 1 h 76"/>
                <a:gd name="T18" fmla="*/ 6 w 51"/>
                <a:gd name="T19" fmla="*/ 1 h 76"/>
                <a:gd name="T20" fmla="*/ 32 w 51"/>
                <a:gd name="T21" fmla="*/ 18 h 76"/>
                <a:gd name="T22" fmla="*/ 36 w 51"/>
                <a:gd name="T23" fmla="*/ 24 h 76"/>
                <a:gd name="T24" fmla="*/ 44 w 51"/>
                <a:gd name="T25" fmla="*/ 25 h 76"/>
                <a:gd name="T26" fmla="*/ 51 w 51"/>
                <a:gd name="T27" fmla="*/ 22 h 76"/>
                <a:gd name="T28" fmla="*/ 44 w 51"/>
                <a:gd name="T29" fmla="*/ 43 h 76"/>
                <a:gd name="T30" fmla="*/ 38 w 51"/>
                <a:gd name="T31" fmla="*/ 68 h 76"/>
                <a:gd name="T32" fmla="*/ 33 w 51"/>
                <a:gd name="T33" fmla="*/ 74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1" h="76">
                  <a:moveTo>
                    <a:pt x="33" y="74"/>
                  </a:moveTo>
                  <a:cubicBezTo>
                    <a:pt x="26" y="75"/>
                    <a:pt x="19" y="75"/>
                    <a:pt x="12" y="76"/>
                  </a:cubicBezTo>
                  <a:cubicBezTo>
                    <a:pt x="10" y="76"/>
                    <a:pt x="9" y="75"/>
                    <a:pt x="7" y="74"/>
                  </a:cubicBezTo>
                  <a:cubicBezTo>
                    <a:pt x="5" y="72"/>
                    <a:pt x="6" y="70"/>
                    <a:pt x="8" y="69"/>
                  </a:cubicBezTo>
                  <a:cubicBezTo>
                    <a:pt x="11" y="66"/>
                    <a:pt x="8" y="62"/>
                    <a:pt x="10" y="59"/>
                  </a:cubicBezTo>
                  <a:cubicBezTo>
                    <a:pt x="16" y="50"/>
                    <a:pt x="20" y="40"/>
                    <a:pt x="27" y="31"/>
                  </a:cubicBezTo>
                  <a:cubicBezTo>
                    <a:pt x="33" y="24"/>
                    <a:pt x="32" y="22"/>
                    <a:pt x="25" y="17"/>
                  </a:cubicBezTo>
                  <a:cubicBezTo>
                    <a:pt x="17" y="11"/>
                    <a:pt x="7" y="8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2" y="0"/>
                    <a:pt x="4" y="0"/>
                    <a:pt x="6" y="1"/>
                  </a:cubicBezTo>
                  <a:cubicBezTo>
                    <a:pt x="15" y="5"/>
                    <a:pt x="24" y="11"/>
                    <a:pt x="32" y="18"/>
                  </a:cubicBezTo>
                  <a:cubicBezTo>
                    <a:pt x="34" y="19"/>
                    <a:pt x="35" y="22"/>
                    <a:pt x="36" y="24"/>
                  </a:cubicBezTo>
                  <a:cubicBezTo>
                    <a:pt x="39" y="29"/>
                    <a:pt x="40" y="29"/>
                    <a:pt x="44" y="25"/>
                  </a:cubicBezTo>
                  <a:cubicBezTo>
                    <a:pt x="46" y="23"/>
                    <a:pt x="47" y="20"/>
                    <a:pt x="51" y="22"/>
                  </a:cubicBezTo>
                  <a:cubicBezTo>
                    <a:pt x="50" y="29"/>
                    <a:pt x="46" y="36"/>
                    <a:pt x="44" y="43"/>
                  </a:cubicBezTo>
                  <a:cubicBezTo>
                    <a:pt x="42" y="51"/>
                    <a:pt x="41" y="60"/>
                    <a:pt x="38" y="68"/>
                  </a:cubicBezTo>
                  <a:cubicBezTo>
                    <a:pt x="37" y="71"/>
                    <a:pt x="37" y="74"/>
                    <a:pt x="33" y="74"/>
                  </a:cubicBezTo>
                  <a:close/>
                </a:path>
              </a:pathLst>
            </a:custGeom>
            <a:solidFill>
              <a:srgbClr val="0A71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09" name="Freeform 120">
              <a:extLst>
                <a:ext uri="{FF2B5EF4-FFF2-40B4-BE49-F238E27FC236}">
                  <a16:creationId xmlns:a16="http://schemas.microsoft.com/office/drawing/2014/main" id="{07464205-95D6-421F-8173-54731FAB4C0C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" y="3555"/>
              <a:ext cx="45" cy="78"/>
            </a:xfrm>
            <a:custGeom>
              <a:avLst/>
              <a:gdLst>
                <a:gd name="T0" fmla="*/ 0 w 37"/>
                <a:gd name="T1" fmla="*/ 63 h 64"/>
                <a:gd name="T2" fmla="*/ 6 w 37"/>
                <a:gd name="T3" fmla="*/ 46 h 64"/>
                <a:gd name="T4" fmla="*/ 15 w 37"/>
                <a:gd name="T5" fmla="*/ 17 h 64"/>
                <a:gd name="T6" fmla="*/ 17 w 37"/>
                <a:gd name="T7" fmla="*/ 10 h 64"/>
                <a:gd name="T8" fmla="*/ 18 w 37"/>
                <a:gd name="T9" fmla="*/ 6 h 64"/>
                <a:gd name="T10" fmla="*/ 25 w 37"/>
                <a:gd name="T11" fmla="*/ 0 h 64"/>
                <a:gd name="T12" fmla="*/ 26 w 37"/>
                <a:gd name="T13" fmla="*/ 0 h 64"/>
                <a:gd name="T14" fmla="*/ 17 w 37"/>
                <a:gd name="T15" fmla="*/ 19 h 64"/>
                <a:gd name="T16" fmla="*/ 19 w 37"/>
                <a:gd name="T17" fmla="*/ 31 h 64"/>
                <a:gd name="T18" fmla="*/ 28 w 37"/>
                <a:gd name="T19" fmla="*/ 43 h 64"/>
                <a:gd name="T20" fmla="*/ 34 w 37"/>
                <a:gd name="T21" fmla="*/ 51 h 64"/>
                <a:gd name="T22" fmla="*/ 36 w 37"/>
                <a:gd name="T23" fmla="*/ 59 h 64"/>
                <a:gd name="T24" fmla="*/ 30 w 37"/>
                <a:gd name="T25" fmla="*/ 62 h 64"/>
                <a:gd name="T26" fmla="*/ 27 w 37"/>
                <a:gd name="T27" fmla="*/ 63 h 64"/>
                <a:gd name="T28" fmla="*/ 0 w 37"/>
                <a:gd name="T29" fmla="*/ 64 h 64"/>
                <a:gd name="T30" fmla="*/ 0 w 37"/>
                <a:gd name="T31" fmla="*/ 6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7" h="64">
                  <a:moveTo>
                    <a:pt x="0" y="63"/>
                  </a:moveTo>
                  <a:cubicBezTo>
                    <a:pt x="6" y="59"/>
                    <a:pt x="5" y="52"/>
                    <a:pt x="6" y="46"/>
                  </a:cubicBezTo>
                  <a:cubicBezTo>
                    <a:pt x="8" y="36"/>
                    <a:pt x="11" y="26"/>
                    <a:pt x="15" y="17"/>
                  </a:cubicBezTo>
                  <a:cubicBezTo>
                    <a:pt x="16" y="15"/>
                    <a:pt x="17" y="13"/>
                    <a:pt x="17" y="10"/>
                  </a:cubicBezTo>
                  <a:cubicBezTo>
                    <a:pt x="16" y="8"/>
                    <a:pt x="17" y="7"/>
                    <a:pt x="18" y="6"/>
                  </a:cubicBezTo>
                  <a:cubicBezTo>
                    <a:pt x="21" y="4"/>
                    <a:pt x="22" y="1"/>
                    <a:pt x="25" y="0"/>
                  </a:cubicBezTo>
                  <a:cubicBezTo>
                    <a:pt x="25" y="0"/>
                    <a:pt x="25" y="0"/>
                    <a:pt x="26" y="0"/>
                  </a:cubicBezTo>
                  <a:cubicBezTo>
                    <a:pt x="22" y="6"/>
                    <a:pt x="20" y="13"/>
                    <a:pt x="17" y="19"/>
                  </a:cubicBezTo>
                  <a:cubicBezTo>
                    <a:pt x="15" y="24"/>
                    <a:pt x="14" y="27"/>
                    <a:pt x="19" y="31"/>
                  </a:cubicBezTo>
                  <a:cubicBezTo>
                    <a:pt x="24" y="34"/>
                    <a:pt x="26" y="39"/>
                    <a:pt x="28" y="43"/>
                  </a:cubicBezTo>
                  <a:cubicBezTo>
                    <a:pt x="30" y="46"/>
                    <a:pt x="32" y="49"/>
                    <a:pt x="34" y="51"/>
                  </a:cubicBezTo>
                  <a:cubicBezTo>
                    <a:pt x="36" y="53"/>
                    <a:pt x="37" y="56"/>
                    <a:pt x="36" y="59"/>
                  </a:cubicBezTo>
                  <a:cubicBezTo>
                    <a:pt x="35" y="63"/>
                    <a:pt x="32" y="61"/>
                    <a:pt x="30" y="62"/>
                  </a:cubicBezTo>
                  <a:cubicBezTo>
                    <a:pt x="29" y="62"/>
                    <a:pt x="28" y="63"/>
                    <a:pt x="27" y="63"/>
                  </a:cubicBezTo>
                  <a:cubicBezTo>
                    <a:pt x="18" y="63"/>
                    <a:pt x="9" y="63"/>
                    <a:pt x="0" y="64"/>
                  </a:cubicBezTo>
                  <a:cubicBezTo>
                    <a:pt x="0" y="64"/>
                    <a:pt x="0" y="64"/>
                    <a:pt x="0" y="63"/>
                  </a:cubicBezTo>
                  <a:close/>
                </a:path>
              </a:pathLst>
            </a:custGeom>
            <a:solidFill>
              <a:srgbClr val="0B88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10" name="Freeform 121">
              <a:extLst>
                <a:ext uri="{FF2B5EF4-FFF2-40B4-BE49-F238E27FC236}">
                  <a16:creationId xmlns:a16="http://schemas.microsoft.com/office/drawing/2014/main" id="{4FC9D2EC-F909-4615-9CFD-E74A2F4AFB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8" y="3534"/>
              <a:ext cx="161" cy="125"/>
            </a:xfrm>
            <a:custGeom>
              <a:avLst/>
              <a:gdLst>
                <a:gd name="T0" fmla="*/ 131 w 132"/>
                <a:gd name="T1" fmla="*/ 15 h 102"/>
                <a:gd name="T2" fmla="*/ 117 w 132"/>
                <a:gd name="T3" fmla="*/ 38 h 102"/>
                <a:gd name="T4" fmla="*/ 111 w 132"/>
                <a:gd name="T5" fmla="*/ 49 h 102"/>
                <a:gd name="T6" fmla="*/ 92 w 132"/>
                <a:gd name="T7" fmla="*/ 79 h 102"/>
                <a:gd name="T8" fmla="*/ 59 w 132"/>
                <a:gd name="T9" fmla="*/ 75 h 102"/>
                <a:gd name="T10" fmla="*/ 51 w 132"/>
                <a:gd name="T11" fmla="*/ 77 h 102"/>
                <a:gd name="T12" fmla="*/ 42 w 132"/>
                <a:gd name="T13" fmla="*/ 92 h 102"/>
                <a:gd name="T14" fmla="*/ 4 w 132"/>
                <a:gd name="T15" fmla="*/ 89 h 102"/>
                <a:gd name="T16" fmla="*/ 3 w 132"/>
                <a:gd name="T17" fmla="*/ 73 h 102"/>
                <a:gd name="T18" fmla="*/ 7 w 132"/>
                <a:gd name="T19" fmla="*/ 56 h 102"/>
                <a:gd name="T20" fmla="*/ 12 w 132"/>
                <a:gd name="T21" fmla="*/ 50 h 102"/>
                <a:gd name="T22" fmla="*/ 19 w 132"/>
                <a:gd name="T23" fmla="*/ 55 h 102"/>
                <a:gd name="T24" fmla="*/ 20 w 132"/>
                <a:gd name="T25" fmla="*/ 60 h 102"/>
                <a:gd name="T26" fmla="*/ 29 w 132"/>
                <a:gd name="T27" fmla="*/ 67 h 102"/>
                <a:gd name="T28" fmla="*/ 38 w 132"/>
                <a:gd name="T29" fmla="*/ 63 h 102"/>
                <a:gd name="T30" fmla="*/ 44 w 132"/>
                <a:gd name="T31" fmla="*/ 56 h 102"/>
                <a:gd name="T32" fmla="*/ 66 w 132"/>
                <a:gd name="T33" fmla="*/ 49 h 102"/>
                <a:gd name="T34" fmla="*/ 88 w 132"/>
                <a:gd name="T35" fmla="*/ 38 h 102"/>
                <a:gd name="T36" fmla="*/ 104 w 132"/>
                <a:gd name="T37" fmla="*/ 24 h 102"/>
                <a:gd name="T38" fmla="*/ 115 w 132"/>
                <a:gd name="T39" fmla="*/ 13 h 102"/>
                <a:gd name="T40" fmla="*/ 116 w 132"/>
                <a:gd name="T41" fmla="*/ 9 h 102"/>
                <a:gd name="T42" fmla="*/ 124 w 132"/>
                <a:gd name="T43" fmla="*/ 2 h 102"/>
                <a:gd name="T44" fmla="*/ 131 w 132"/>
                <a:gd name="T45" fmla="*/ 11 h 102"/>
                <a:gd name="T46" fmla="*/ 131 w 132"/>
                <a:gd name="T47" fmla="*/ 1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32" h="102">
                  <a:moveTo>
                    <a:pt x="131" y="15"/>
                  </a:moveTo>
                  <a:cubicBezTo>
                    <a:pt x="132" y="26"/>
                    <a:pt x="125" y="32"/>
                    <a:pt x="117" y="38"/>
                  </a:cubicBezTo>
                  <a:cubicBezTo>
                    <a:pt x="113" y="41"/>
                    <a:pt x="112" y="44"/>
                    <a:pt x="111" y="49"/>
                  </a:cubicBezTo>
                  <a:cubicBezTo>
                    <a:pt x="110" y="62"/>
                    <a:pt x="103" y="73"/>
                    <a:pt x="92" y="79"/>
                  </a:cubicBezTo>
                  <a:cubicBezTo>
                    <a:pt x="81" y="84"/>
                    <a:pt x="69" y="83"/>
                    <a:pt x="59" y="75"/>
                  </a:cubicBezTo>
                  <a:cubicBezTo>
                    <a:pt x="55" y="72"/>
                    <a:pt x="54" y="73"/>
                    <a:pt x="51" y="77"/>
                  </a:cubicBezTo>
                  <a:cubicBezTo>
                    <a:pt x="48" y="82"/>
                    <a:pt x="46" y="87"/>
                    <a:pt x="42" y="92"/>
                  </a:cubicBezTo>
                  <a:cubicBezTo>
                    <a:pt x="31" y="102"/>
                    <a:pt x="13" y="101"/>
                    <a:pt x="4" y="89"/>
                  </a:cubicBezTo>
                  <a:cubicBezTo>
                    <a:pt x="0" y="84"/>
                    <a:pt x="1" y="78"/>
                    <a:pt x="3" y="73"/>
                  </a:cubicBezTo>
                  <a:cubicBezTo>
                    <a:pt x="4" y="68"/>
                    <a:pt x="6" y="62"/>
                    <a:pt x="7" y="56"/>
                  </a:cubicBezTo>
                  <a:cubicBezTo>
                    <a:pt x="7" y="53"/>
                    <a:pt x="9" y="50"/>
                    <a:pt x="12" y="50"/>
                  </a:cubicBezTo>
                  <a:cubicBezTo>
                    <a:pt x="15" y="50"/>
                    <a:pt x="18" y="52"/>
                    <a:pt x="19" y="55"/>
                  </a:cubicBezTo>
                  <a:cubicBezTo>
                    <a:pt x="20" y="57"/>
                    <a:pt x="20" y="59"/>
                    <a:pt x="20" y="60"/>
                  </a:cubicBezTo>
                  <a:cubicBezTo>
                    <a:pt x="22" y="64"/>
                    <a:pt x="24" y="67"/>
                    <a:pt x="29" y="67"/>
                  </a:cubicBezTo>
                  <a:cubicBezTo>
                    <a:pt x="33" y="68"/>
                    <a:pt x="36" y="67"/>
                    <a:pt x="38" y="63"/>
                  </a:cubicBezTo>
                  <a:cubicBezTo>
                    <a:pt x="40" y="61"/>
                    <a:pt x="42" y="59"/>
                    <a:pt x="44" y="56"/>
                  </a:cubicBezTo>
                  <a:cubicBezTo>
                    <a:pt x="49" y="48"/>
                    <a:pt x="57" y="47"/>
                    <a:pt x="66" y="49"/>
                  </a:cubicBezTo>
                  <a:cubicBezTo>
                    <a:pt x="78" y="51"/>
                    <a:pt x="83" y="49"/>
                    <a:pt x="88" y="38"/>
                  </a:cubicBezTo>
                  <a:cubicBezTo>
                    <a:pt x="91" y="31"/>
                    <a:pt x="96" y="26"/>
                    <a:pt x="104" y="24"/>
                  </a:cubicBezTo>
                  <a:cubicBezTo>
                    <a:pt x="110" y="23"/>
                    <a:pt x="112" y="18"/>
                    <a:pt x="115" y="13"/>
                  </a:cubicBezTo>
                  <a:cubicBezTo>
                    <a:pt x="115" y="12"/>
                    <a:pt x="116" y="10"/>
                    <a:pt x="116" y="9"/>
                  </a:cubicBezTo>
                  <a:cubicBezTo>
                    <a:pt x="117" y="5"/>
                    <a:pt x="119" y="0"/>
                    <a:pt x="124" y="2"/>
                  </a:cubicBezTo>
                  <a:cubicBezTo>
                    <a:pt x="129" y="3"/>
                    <a:pt x="131" y="6"/>
                    <a:pt x="131" y="11"/>
                  </a:cubicBezTo>
                  <a:cubicBezTo>
                    <a:pt x="131" y="12"/>
                    <a:pt x="131" y="14"/>
                    <a:pt x="131" y="15"/>
                  </a:cubicBezTo>
                  <a:close/>
                </a:path>
              </a:pathLst>
            </a:custGeom>
            <a:solidFill>
              <a:srgbClr val="0E9E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11" name="Freeform 122">
              <a:extLst>
                <a:ext uri="{FF2B5EF4-FFF2-40B4-BE49-F238E27FC236}">
                  <a16:creationId xmlns:a16="http://schemas.microsoft.com/office/drawing/2014/main" id="{5D6C1BE4-1DF0-4F15-B5F3-9973E46F0A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1" y="3313"/>
              <a:ext cx="161" cy="141"/>
            </a:xfrm>
            <a:custGeom>
              <a:avLst/>
              <a:gdLst>
                <a:gd name="T0" fmla="*/ 85 w 131"/>
                <a:gd name="T1" fmla="*/ 59 h 115"/>
                <a:gd name="T2" fmla="*/ 104 w 131"/>
                <a:gd name="T3" fmla="*/ 60 h 115"/>
                <a:gd name="T4" fmla="*/ 130 w 131"/>
                <a:gd name="T5" fmla="*/ 92 h 115"/>
                <a:gd name="T6" fmla="*/ 125 w 131"/>
                <a:gd name="T7" fmla="*/ 110 h 115"/>
                <a:gd name="T8" fmla="*/ 115 w 131"/>
                <a:gd name="T9" fmla="*/ 109 h 115"/>
                <a:gd name="T10" fmla="*/ 109 w 131"/>
                <a:gd name="T11" fmla="*/ 96 h 115"/>
                <a:gd name="T12" fmla="*/ 86 w 131"/>
                <a:gd name="T13" fmla="*/ 85 h 115"/>
                <a:gd name="T14" fmla="*/ 69 w 131"/>
                <a:gd name="T15" fmla="*/ 83 h 115"/>
                <a:gd name="T16" fmla="*/ 52 w 131"/>
                <a:gd name="T17" fmla="*/ 62 h 115"/>
                <a:gd name="T18" fmla="*/ 48 w 131"/>
                <a:gd name="T19" fmla="*/ 39 h 115"/>
                <a:gd name="T20" fmla="*/ 31 w 131"/>
                <a:gd name="T21" fmla="*/ 32 h 115"/>
                <a:gd name="T22" fmla="*/ 17 w 131"/>
                <a:gd name="T23" fmla="*/ 36 h 115"/>
                <a:gd name="T24" fmla="*/ 13 w 131"/>
                <a:gd name="T25" fmla="*/ 38 h 115"/>
                <a:gd name="T26" fmla="*/ 7 w 131"/>
                <a:gd name="T27" fmla="*/ 35 h 115"/>
                <a:gd name="T28" fmla="*/ 6 w 131"/>
                <a:gd name="T29" fmla="*/ 33 h 115"/>
                <a:gd name="T30" fmla="*/ 7 w 131"/>
                <a:gd name="T31" fmla="*/ 18 h 115"/>
                <a:gd name="T32" fmla="*/ 39 w 131"/>
                <a:gd name="T33" fmla="*/ 2 h 115"/>
                <a:gd name="T34" fmla="*/ 61 w 131"/>
                <a:gd name="T35" fmla="*/ 16 h 115"/>
                <a:gd name="T36" fmla="*/ 62 w 131"/>
                <a:gd name="T37" fmla="*/ 38 h 115"/>
                <a:gd name="T38" fmla="*/ 61 w 131"/>
                <a:gd name="T39" fmla="*/ 54 h 115"/>
                <a:gd name="T40" fmla="*/ 68 w 131"/>
                <a:gd name="T41" fmla="*/ 59 h 115"/>
                <a:gd name="T42" fmla="*/ 85 w 131"/>
                <a:gd name="T43" fmla="*/ 59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31" h="115">
                  <a:moveTo>
                    <a:pt x="85" y="59"/>
                  </a:moveTo>
                  <a:cubicBezTo>
                    <a:pt x="91" y="60"/>
                    <a:pt x="98" y="59"/>
                    <a:pt x="104" y="60"/>
                  </a:cubicBezTo>
                  <a:cubicBezTo>
                    <a:pt x="123" y="64"/>
                    <a:pt x="128" y="76"/>
                    <a:pt x="130" y="92"/>
                  </a:cubicBezTo>
                  <a:cubicBezTo>
                    <a:pt x="131" y="99"/>
                    <a:pt x="130" y="105"/>
                    <a:pt x="125" y="110"/>
                  </a:cubicBezTo>
                  <a:cubicBezTo>
                    <a:pt x="121" y="115"/>
                    <a:pt x="118" y="114"/>
                    <a:pt x="115" y="109"/>
                  </a:cubicBezTo>
                  <a:cubicBezTo>
                    <a:pt x="113" y="105"/>
                    <a:pt x="111" y="100"/>
                    <a:pt x="109" y="96"/>
                  </a:cubicBezTo>
                  <a:cubicBezTo>
                    <a:pt x="104" y="87"/>
                    <a:pt x="95" y="86"/>
                    <a:pt x="86" y="85"/>
                  </a:cubicBezTo>
                  <a:cubicBezTo>
                    <a:pt x="80" y="84"/>
                    <a:pt x="75" y="84"/>
                    <a:pt x="69" y="83"/>
                  </a:cubicBezTo>
                  <a:cubicBezTo>
                    <a:pt x="59" y="80"/>
                    <a:pt x="53" y="72"/>
                    <a:pt x="52" y="62"/>
                  </a:cubicBezTo>
                  <a:cubicBezTo>
                    <a:pt x="52" y="54"/>
                    <a:pt x="51" y="47"/>
                    <a:pt x="48" y="39"/>
                  </a:cubicBezTo>
                  <a:cubicBezTo>
                    <a:pt x="45" y="30"/>
                    <a:pt x="40" y="28"/>
                    <a:pt x="31" y="32"/>
                  </a:cubicBezTo>
                  <a:cubicBezTo>
                    <a:pt x="27" y="34"/>
                    <a:pt x="22" y="36"/>
                    <a:pt x="17" y="36"/>
                  </a:cubicBezTo>
                  <a:cubicBezTo>
                    <a:pt x="15" y="36"/>
                    <a:pt x="14" y="37"/>
                    <a:pt x="13" y="38"/>
                  </a:cubicBezTo>
                  <a:cubicBezTo>
                    <a:pt x="9" y="41"/>
                    <a:pt x="7" y="41"/>
                    <a:pt x="7" y="35"/>
                  </a:cubicBezTo>
                  <a:cubicBezTo>
                    <a:pt x="7" y="34"/>
                    <a:pt x="6" y="33"/>
                    <a:pt x="6" y="33"/>
                  </a:cubicBezTo>
                  <a:cubicBezTo>
                    <a:pt x="0" y="25"/>
                    <a:pt x="0" y="25"/>
                    <a:pt x="7" y="18"/>
                  </a:cubicBezTo>
                  <a:cubicBezTo>
                    <a:pt x="16" y="8"/>
                    <a:pt x="27" y="4"/>
                    <a:pt x="39" y="2"/>
                  </a:cubicBezTo>
                  <a:cubicBezTo>
                    <a:pt x="49" y="0"/>
                    <a:pt x="59" y="8"/>
                    <a:pt x="61" y="16"/>
                  </a:cubicBezTo>
                  <a:cubicBezTo>
                    <a:pt x="64" y="24"/>
                    <a:pt x="63" y="31"/>
                    <a:pt x="62" y="38"/>
                  </a:cubicBezTo>
                  <a:cubicBezTo>
                    <a:pt x="60" y="43"/>
                    <a:pt x="61" y="49"/>
                    <a:pt x="61" y="54"/>
                  </a:cubicBezTo>
                  <a:cubicBezTo>
                    <a:pt x="61" y="58"/>
                    <a:pt x="65" y="59"/>
                    <a:pt x="68" y="59"/>
                  </a:cubicBezTo>
                  <a:cubicBezTo>
                    <a:pt x="73" y="60"/>
                    <a:pt x="79" y="59"/>
                    <a:pt x="85" y="59"/>
                  </a:cubicBezTo>
                  <a:close/>
                </a:path>
              </a:pathLst>
            </a:custGeom>
            <a:solidFill>
              <a:srgbClr val="0E9E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12" name="Freeform 123">
              <a:extLst>
                <a:ext uri="{FF2B5EF4-FFF2-40B4-BE49-F238E27FC236}">
                  <a16:creationId xmlns:a16="http://schemas.microsoft.com/office/drawing/2014/main" id="{3D20637C-E823-4348-A800-F21776B5F4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5" y="3540"/>
              <a:ext cx="96" cy="173"/>
            </a:xfrm>
            <a:custGeom>
              <a:avLst/>
              <a:gdLst>
                <a:gd name="T0" fmla="*/ 17 w 78"/>
                <a:gd name="T1" fmla="*/ 112 h 141"/>
                <a:gd name="T2" fmla="*/ 0 w 78"/>
                <a:gd name="T3" fmla="*/ 96 h 141"/>
                <a:gd name="T4" fmla="*/ 1 w 78"/>
                <a:gd name="T5" fmla="*/ 94 h 141"/>
                <a:gd name="T6" fmla="*/ 26 w 78"/>
                <a:gd name="T7" fmla="*/ 95 h 141"/>
                <a:gd name="T8" fmla="*/ 28 w 78"/>
                <a:gd name="T9" fmla="*/ 95 h 141"/>
                <a:gd name="T10" fmla="*/ 36 w 78"/>
                <a:gd name="T11" fmla="*/ 108 h 141"/>
                <a:gd name="T12" fmla="*/ 38 w 78"/>
                <a:gd name="T13" fmla="*/ 94 h 141"/>
                <a:gd name="T14" fmla="*/ 41 w 78"/>
                <a:gd name="T15" fmla="*/ 87 h 141"/>
                <a:gd name="T16" fmla="*/ 60 w 78"/>
                <a:gd name="T17" fmla="*/ 21 h 141"/>
                <a:gd name="T18" fmla="*/ 50 w 78"/>
                <a:gd name="T19" fmla="*/ 7 h 141"/>
                <a:gd name="T20" fmla="*/ 48 w 78"/>
                <a:gd name="T21" fmla="*/ 4 h 141"/>
                <a:gd name="T22" fmla="*/ 52 w 78"/>
                <a:gd name="T23" fmla="*/ 3 h 141"/>
                <a:gd name="T24" fmla="*/ 77 w 78"/>
                <a:gd name="T25" fmla="*/ 0 h 141"/>
                <a:gd name="T26" fmla="*/ 76 w 78"/>
                <a:gd name="T27" fmla="*/ 16 h 141"/>
                <a:gd name="T28" fmla="*/ 75 w 78"/>
                <a:gd name="T29" fmla="*/ 47 h 141"/>
                <a:gd name="T30" fmla="*/ 75 w 78"/>
                <a:gd name="T31" fmla="*/ 93 h 141"/>
                <a:gd name="T32" fmla="*/ 77 w 78"/>
                <a:gd name="T33" fmla="*/ 106 h 141"/>
                <a:gd name="T34" fmla="*/ 71 w 78"/>
                <a:gd name="T35" fmla="*/ 109 h 141"/>
                <a:gd name="T36" fmla="*/ 47 w 78"/>
                <a:gd name="T37" fmla="*/ 132 h 141"/>
                <a:gd name="T38" fmla="*/ 41 w 78"/>
                <a:gd name="T39" fmla="*/ 133 h 141"/>
                <a:gd name="T40" fmla="*/ 34 w 78"/>
                <a:gd name="T41" fmla="*/ 141 h 141"/>
                <a:gd name="T42" fmla="*/ 19 w 78"/>
                <a:gd name="T43" fmla="*/ 114 h 141"/>
                <a:gd name="T44" fmla="*/ 17 w 78"/>
                <a:gd name="T45" fmla="*/ 112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78" h="141">
                  <a:moveTo>
                    <a:pt x="17" y="112"/>
                  </a:moveTo>
                  <a:cubicBezTo>
                    <a:pt x="12" y="106"/>
                    <a:pt x="6" y="101"/>
                    <a:pt x="0" y="96"/>
                  </a:cubicBezTo>
                  <a:cubicBezTo>
                    <a:pt x="0" y="95"/>
                    <a:pt x="0" y="93"/>
                    <a:pt x="1" y="94"/>
                  </a:cubicBezTo>
                  <a:cubicBezTo>
                    <a:pt x="9" y="97"/>
                    <a:pt x="18" y="96"/>
                    <a:pt x="26" y="95"/>
                  </a:cubicBezTo>
                  <a:cubicBezTo>
                    <a:pt x="26" y="95"/>
                    <a:pt x="27" y="95"/>
                    <a:pt x="28" y="95"/>
                  </a:cubicBezTo>
                  <a:cubicBezTo>
                    <a:pt x="32" y="98"/>
                    <a:pt x="33" y="103"/>
                    <a:pt x="36" y="108"/>
                  </a:cubicBezTo>
                  <a:cubicBezTo>
                    <a:pt x="37" y="103"/>
                    <a:pt x="35" y="98"/>
                    <a:pt x="38" y="94"/>
                  </a:cubicBezTo>
                  <a:cubicBezTo>
                    <a:pt x="38" y="91"/>
                    <a:pt x="39" y="89"/>
                    <a:pt x="41" y="87"/>
                  </a:cubicBezTo>
                  <a:cubicBezTo>
                    <a:pt x="65" y="74"/>
                    <a:pt x="73" y="45"/>
                    <a:pt x="60" y="21"/>
                  </a:cubicBezTo>
                  <a:cubicBezTo>
                    <a:pt x="57" y="16"/>
                    <a:pt x="53" y="12"/>
                    <a:pt x="50" y="7"/>
                  </a:cubicBezTo>
                  <a:cubicBezTo>
                    <a:pt x="49" y="6"/>
                    <a:pt x="48" y="5"/>
                    <a:pt x="48" y="4"/>
                  </a:cubicBezTo>
                  <a:cubicBezTo>
                    <a:pt x="49" y="2"/>
                    <a:pt x="50" y="2"/>
                    <a:pt x="52" y="3"/>
                  </a:cubicBezTo>
                  <a:cubicBezTo>
                    <a:pt x="60" y="3"/>
                    <a:pt x="69" y="1"/>
                    <a:pt x="77" y="0"/>
                  </a:cubicBezTo>
                  <a:cubicBezTo>
                    <a:pt x="76" y="5"/>
                    <a:pt x="76" y="11"/>
                    <a:pt x="76" y="16"/>
                  </a:cubicBezTo>
                  <a:cubicBezTo>
                    <a:pt x="78" y="27"/>
                    <a:pt x="75" y="37"/>
                    <a:pt x="75" y="47"/>
                  </a:cubicBezTo>
                  <a:cubicBezTo>
                    <a:pt x="74" y="63"/>
                    <a:pt x="74" y="78"/>
                    <a:pt x="75" y="93"/>
                  </a:cubicBezTo>
                  <a:cubicBezTo>
                    <a:pt x="75" y="98"/>
                    <a:pt x="77" y="102"/>
                    <a:pt x="77" y="106"/>
                  </a:cubicBezTo>
                  <a:cubicBezTo>
                    <a:pt x="74" y="106"/>
                    <a:pt x="73" y="107"/>
                    <a:pt x="71" y="109"/>
                  </a:cubicBezTo>
                  <a:cubicBezTo>
                    <a:pt x="65" y="119"/>
                    <a:pt x="58" y="128"/>
                    <a:pt x="47" y="132"/>
                  </a:cubicBezTo>
                  <a:cubicBezTo>
                    <a:pt x="45" y="132"/>
                    <a:pt x="43" y="133"/>
                    <a:pt x="41" y="133"/>
                  </a:cubicBezTo>
                  <a:cubicBezTo>
                    <a:pt x="36" y="133"/>
                    <a:pt x="34" y="135"/>
                    <a:pt x="34" y="141"/>
                  </a:cubicBezTo>
                  <a:cubicBezTo>
                    <a:pt x="29" y="132"/>
                    <a:pt x="26" y="122"/>
                    <a:pt x="19" y="114"/>
                  </a:cubicBezTo>
                  <a:cubicBezTo>
                    <a:pt x="19" y="113"/>
                    <a:pt x="18" y="113"/>
                    <a:pt x="17" y="112"/>
                  </a:cubicBezTo>
                  <a:close/>
                </a:path>
              </a:pathLst>
            </a:custGeom>
            <a:solidFill>
              <a:srgbClr val="5DB1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13" name="Freeform 124">
              <a:extLst>
                <a:ext uri="{FF2B5EF4-FFF2-40B4-BE49-F238E27FC236}">
                  <a16:creationId xmlns:a16="http://schemas.microsoft.com/office/drawing/2014/main" id="{0CC1A495-90A0-4EE5-B3FA-7598DCACA4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3" y="3556"/>
              <a:ext cx="59" cy="117"/>
            </a:xfrm>
            <a:custGeom>
              <a:avLst/>
              <a:gdLst>
                <a:gd name="T0" fmla="*/ 5 w 48"/>
                <a:gd name="T1" fmla="*/ 93 h 95"/>
                <a:gd name="T2" fmla="*/ 1 w 48"/>
                <a:gd name="T3" fmla="*/ 79 h 95"/>
                <a:gd name="T4" fmla="*/ 3 w 48"/>
                <a:gd name="T5" fmla="*/ 17 h 95"/>
                <a:gd name="T6" fmla="*/ 4 w 48"/>
                <a:gd name="T7" fmla="*/ 3 h 95"/>
                <a:gd name="T8" fmla="*/ 7 w 48"/>
                <a:gd name="T9" fmla="*/ 5 h 95"/>
                <a:gd name="T10" fmla="*/ 8 w 48"/>
                <a:gd name="T11" fmla="*/ 8 h 95"/>
                <a:gd name="T12" fmla="*/ 17 w 48"/>
                <a:gd name="T13" fmla="*/ 30 h 95"/>
                <a:gd name="T14" fmla="*/ 16 w 48"/>
                <a:gd name="T15" fmla="*/ 51 h 95"/>
                <a:gd name="T16" fmla="*/ 19 w 48"/>
                <a:gd name="T17" fmla="*/ 59 h 95"/>
                <a:gd name="T18" fmla="*/ 46 w 48"/>
                <a:gd name="T19" fmla="*/ 80 h 95"/>
                <a:gd name="T20" fmla="*/ 48 w 48"/>
                <a:gd name="T21" fmla="*/ 82 h 95"/>
                <a:gd name="T22" fmla="*/ 15 w 48"/>
                <a:gd name="T23" fmla="*/ 94 h 95"/>
                <a:gd name="T24" fmla="*/ 5 w 48"/>
                <a:gd name="T25" fmla="*/ 93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8" h="95">
                  <a:moveTo>
                    <a:pt x="5" y="93"/>
                  </a:moveTo>
                  <a:cubicBezTo>
                    <a:pt x="0" y="89"/>
                    <a:pt x="1" y="83"/>
                    <a:pt x="1" y="79"/>
                  </a:cubicBezTo>
                  <a:cubicBezTo>
                    <a:pt x="0" y="58"/>
                    <a:pt x="0" y="37"/>
                    <a:pt x="3" y="17"/>
                  </a:cubicBezTo>
                  <a:cubicBezTo>
                    <a:pt x="3" y="12"/>
                    <a:pt x="2" y="7"/>
                    <a:pt x="4" y="3"/>
                  </a:cubicBezTo>
                  <a:cubicBezTo>
                    <a:pt x="7" y="2"/>
                    <a:pt x="10" y="0"/>
                    <a:pt x="7" y="5"/>
                  </a:cubicBezTo>
                  <a:cubicBezTo>
                    <a:pt x="7" y="6"/>
                    <a:pt x="7" y="7"/>
                    <a:pt x="8" y="8"/>
                  </a:cubicBezTo>
                  <a:cubicBezTo>
                    <a:pt x="16" y="13"/>
                    <a:pt x="16" y="22"/>
                    <a:pt x="17" y="30"/>
                  </a:cubicBezTo>
                  <a:cubicBezTo>
                    <a:pt x="19" y="37"/>
                    <a:pt x="20" y="44"/>
                    <a:pt x="16" y="51"/>
                  </a:cubicBezTo>
                  <a:cubicBezTo>
                    <a:pt x="14" y="54"/>
                    <a:pt x="17" y="57"/>
                    <a:pt x="19" y="59"/>
                  </a:cubicBezTo>
                  <a:cubicBezTo>
                    <a:pt x="26" y="69"/>
                    <a:pt x="34" y="77"/>
                    <a:pt x="46" y="80"/>
                  </a:cubicBezTo>
                  <a:cubicBezTo>
                    <a:pt x="47" y="80"/>
                    <a:pt x="48" y="81"/>
                    <a:pt x="48" y="82"/>
                  </a:cubicBezTo>
                  <a:cubicBezTo>
                    <a:pt x="38" y="89"/>
                    <a:pt x="27" y="93"/>
                    <a:pt x="15" y="94"/>
                  </a:cubicBezTo>
                  <a:cubicBezTo>
                    <a:pt x="12" y="94"/>
                    <a:pt x="8" y="95"/>
                    <a:pt x="5" y="93"/>
                  </a:cubicBezTo>
                  <a:close/>
                </a:path>
              </a:pathLst>
            </a:custGeom>
            <a:solidFill>
              <a:srgbClr val="0A71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14" name="Freeform 125">
              <a:extLst>
                <a:ext uri="{FF2B5EF4-FFF2-40B4-BE49-F238E27FC236}">
                  <a16:creationId xmlns:a16="http://schemas.microsoft.com/office/drawing/2014/main" id="{3B29CA3F-5FF9-4504-A989-B5CEF856A3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5" y="3664"/>
              <a:ext cx="46" cy="25"/>
            </a:xfrm>
            <a:custGeom>
              <a:avLst/>
              <a:gdLst>
                <a:gd name="T0" fmla="*/ 38 w 38"/>
                <a:gd name="T1" fmla="*/ 0 h 20"/>
                <a:gd name="T2" fmla="*/ 0 w 38"/>
                <a:gd name="T3" fmla="*/ 20 h 20"/>
                <a:gd name="T4" fmla="*/ 20 w 38"/>
                <a:gd name="T5" fmla="*/ 13 h 20"/>
                <a:gd name="T6" fmla="*/ 31 w 38"/>
                <a:gd name="T7" fmla="*/ 4 h 20"/>
                <a:gd name="T8" fmla="*/ 38 w 38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20">
                  <a:moveTo>
                    <a:pt x="38" y="0"/>
                  </a:moveTo>
                  <a:cubicBezTo>
                    <a:pt x="29" y="12"/>
                    <a:pt x="16" y="20"/>
                    <a:pt x="0" y="20"/>
                  </a:cubicBezTo>
                  <a:cubicBezTo>
                    <a:pt x="7" y="18"/>
                    <a:pt x="13" y="14"/>
                    <a:pt x="20" y="13"/>
                  </a:cubicBezTo>
                  <a:cubicBezTo>
                    <a:pt x="25" y="13"/>
                    <a:pt x="27" y="8"/>
                    <a:pt x="31" y="4"/>
                  </a:cubicBezTo>
                  <a:cubicBezTo>
                    <a:pt x="33" y="2"/>
                    <a:pt x="35" y="0"/>
                    <a:pt x="38" y="0"/>
                  </a:cubicBezTo>
                  <a:close/>
                </a:path>
              </a:pathLst>
            </a:custGeom>
            <a:solidFill>
              <a:srgbClr val="0D7D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15" name="Freeform 126">
              <a:extLst>
                <a:ext uri="{FF2B5EF4-FFF2-40B4-BE49-F238E27FC236}">
                  <a16:creationId xmlns:a16="http://schemas.microsoft.com/office/drawing/2014/main" id="{3435E0B0-CB4D-4404-8F85-95605D2327D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1" y="3655"/>
              <a:ext cx="18" cy="9"/>
            </a:xfrm>
            <a:custGeom>
              <a:avLst/>
              <a:gdLst>
                <a:gd name="T0" fmla="*/ 14 w 14"/>
                <a:gd name="T1" fmla="*/ 7 h 7"/>
                <a:gd name="T2" fmla="*/ 7 w 14"/>
                <a:gd name="T3" fmla="*/ 5 h 7"/>
                <a:gd name="T4" fmla="*/ 0 w 14"/>
                <a:gd name="T5" fmla="*/ 5 h 7"/>
                <a:gd name="T6" fmla="*/ 7 w 14"/>
                <a:gd name="T7" fmla="*/ 2 h 7"/>
                <a:gd name="T8" fmla="*/ 14 w 14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7">
                  <a:moveTo>
                    <a:pt x="14" y="7"/>
                  </a:moveTo>
                  <a:cubicBezTo>
                    <a:pt x="11" y="7"/>
                    <a:pt x="9" y="6"/>
                    <a:pt x="7" y="5"/>
                  </a:cubicBezTo>
                  <a:cubicBezTo>
                    <a:pt x="5" y="4"/>
                    <a:pt x="3" y="3"/>
                    <a:pt x="0" y="5"/>
                  </a:cubicBezTo>
                  <a:cubicBezTo>
                    <a:pt x="1" y="0"/>
                    <a:pt x="4" y="1"/>
                    <a:pt x="7" y="2"/>
                  </a:cubicBezTo>
                  <a:cubicBezTo>
                    <a:pt x="10" y="3"/>
                    <a:pt x="12" y="4"/>
                    <a:pt x="14" y="7"/>
                  </a:cubicBezTo>
                  <a:close/>
                </a:path>
              </a:pathLst>
            </a:custGeom>
            <a:solidFill>
              <a:srgbClr val="0D7D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16" name="Freeform 127">
              <a:extLst>
                <a:ext uri="{FF2B5EF4-FFF2-40B4-BE49-F238E27FC236}">
                  <a16:creationId xmlns:a16="http://schemas.microsoft.com/office/drawing/2014/main" id="{2C50EC31-65A4-4AB3-89A0-25314F615271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9" y="3649"/>
              <a:ext cx="13" cy="27"/>
            </a:xfrm>
            <a:custGeom>
              <a:avLst/>
              <a:gdLst>
                <a:gd name="T0" fmla="*/ 10 w 10"/>
                <a:gd name="T1" fmla="*/ 5 h 22"/>
                <a:gd name="T2" fmla="*/ 10 w 10"/>
                <a:gd name="T3" fmla="*/ 22 h 22"/>
                <a:gd name="T4" fmla="*/ 0 w 10"/>
                <a:gd name="T5" fmla="*/ 6 h 22"/>
                <a:gd name="T6" fmla="*/ 10 w 10"/>
                <a:gd name="T7" fmla="*/ 5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2">
                  <a:moveTo>
                    <a:pt x="10" y="5"/>
                  </a:moveTo>
                  <a:cubicBezTo>
                    <a:pt x="10" y="11"/>
                    <a:pt x="10" y="16"/>
                    <a:pt x="10" y="22"/>
                  </a:cubicBezTo>
                  <a:cubicBezTo>
                    <a:pt x="4" y="18"/>
                    <a:pt x="3" y="12"/>
                    <a:pt x="0" y="6"/>
                  </a:cubicBezTo>
                  <a:cubicBezTo>
                    <a:pt x="3" y="3"/>
                    <a:pt x="6" y="0"/>
                    <a:pt x="10" y="5"/>
                  </a:cubicBezTo>
                  <a:close/>
                </a:path>
              </a:pathLst>
            </a:custGeom>
            <a:solidFill>
              <a:srgbClr val="0D77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17" name="Freeform 128">
              <a:extLst>
                <a:ext uri="{FF2B5EF4-FFF2-40B4-BE49-F238E27FC236}">
                  <a16:creationId xmlns:a16="http://schemas.microsoft.com/office/drawing/2014/main" id="{53350D7F-F8A0-42C8-9B80-C8BC8BE1549F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0" y="3601"/>
              <a:ext cx="22" cy="26"/>
            </a:xfrm>
            <a:custGeom>
              <a:avLst/>
              <a:gdLst>
                <a:gd name="T0" fmla="*/ 18 w 18"/>
                <a:gd name="T1" fmla="*/ 21 h 21"/>
                <a:gd name="T2" fmla="*/ 12 w 18"/>
                <a:gd name="T3" fmla="*/ 15 h 21"/>
                <a:gd name="T4" fmla="*/ 0 w 18"/>
                <a:gd name="T5" fmla="*/ 10 h 21"/>
                <a:gd name="T6" fmla="*/ 13 w 18"/>
                <a:gd name="T7" fmla="*/ 11 h 21"/>
                <a:gd name="T8" fmla="*/ 18 w 18"/>
                <a:gd name="T9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21">
                  <a:moveTo>
                    <a:pt x="18" y="21"/>
                  </a:moveTo>
                  <a:cubicBezTo>
                    <a:pt x="14" y="21"/>
                    <a:pt x="13" y="18"/>
                    <a:pt x="12" y="15"/>
                  </a:cubicBezTo>
                  <a:cubicBezTo>
                    <a:pt x="8" y="7"/>
                    <a:pt x="8" y="7"/>
                    <a:pt x="0" y="10"/>
                  </a:cubicBezTo>
                  <a:cubicBezTo>
                    <a:pt x="9" y="0"/>
                    <a:pt x="9" y="0"/>
                    <a:pt x="13" y="11"/>
                  </a:cubicBezTo>
                  <a:cubicBezTo>
                    <a:pt x="15" y="15"/>
                    <a:pt x="16" y="18"/>
                    <a:pt x="18" y="21"/>
                  </a:cubicBezTo>
                  <a:close/>
                </a:path>
              </a:pathLst>
            </a:custGeom>
            <a:solidFill>
              <a:srgbClr val="0C7C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18" name="Freeform 129">
              <a:extLst>
                <a:ext uri="{FF2B5EF4-FFF2-40B4-BE49-F238E27FC236}">
                  <a16:creationId xmlns:a16="http://schemas.microsoft.com/office/drawing/2014/main" id="{31487C72-EA7C-437C-96B7-570AC84B827B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0" y="3616"/>
              <a:ext cx="17" cy="9"/>
            </a:xfrm>
            <a:custGeom>
              <a:avLst/>
              <a:gdLst>
                <a:gd name="T0" fmla="*/ 14 w 14"/>
                <a:gd name="T1" fmla="*/ 0 h 7"/>
                <a:gd name="T2" fmla="*/ 0 w 14"/>
                <a:gd name="T3" fmla="*/ 4 h 7"/>
                <a:gd name="T4" fmla="*/ 14 w 14"/>
                <a:gd name="T5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" h="7">
                  <a:moveTo>
                    <a:pt x="14" y="0"/>
                  </a:moveTo>
                  <a:cubicBezTo>
                    <a:pt x="11" y="5"/>
                    <a:pt x="6" y="7"/>
                    <a:pt x="0" y="4"/>
                  </a:cubicBezTo>
                  <a:cubicBezTo>
                    <a:pt x="5" y="3"/>
                    <a:pt x="9" y="1"/>
                    <a:pt x="14" y="0"/>
                  </a:cubicBezTo>
                  <a:close/>
                </a:path>
              </a:pathLst>
            </a:custGeom>
            <a:solidFill>
              <a:srgbClr val="0C7C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19" name="Freeform 130">
              <a:extLst>
                <a:ext uri="{FF2B5EF4-FFF2-40B4-BE49-F238E27FC236}">
                  <a16:creationId xmlns:a16="http://schemas.microsoft.com/office/drawing/2014/main" id="{79160908-1B31-4F7C-BD75-9C2315EBF49F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8" y="3615"/>
              <a:ext cx="13" cy="7"/>
            </a:xfrm>
            <a:custGeom>
              <a:avLst/>
              <a:gdLst>
                <a:gd name="T0" fmla="*/ 10 w 10"/>
                <a:gd name="T1" fmla="*/ 4 h 6"/>
                <a:gd name="T2" fmla="*/ 0 w 10"/>
                <a:gd name="T3" fmla="*/ 1 h 6"/>
                <a:gd name="T4" fmla="*/ 10 w 10"/>
                <a:gd name="T5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" h="6">
                  <a:moveTo>
                    <a:pt x="10" y="4"/>
                  </a:moveTo>
                  <a:cubicBezTo>
                    <a:pt x="6" y="6"/>
                    <a:pt x="3" y="5"/>
                    <a:pt x="0" y="1"/>
                  </a:cubicBezTo>
                  <a:cubicBezTo>
                    <a:pt x="4" y="0"/>
                    <a:pt x="7" y="3"/>
                    <a:pt x="10" y="4"/>
                  </a:cubicBezTo>
                  <a:close/>
                </a:path>
              </a:pathLst>
            </a:custGeom>
            <a:solidFill>
              <a:srgbClr val="0C7C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20" name="Freeform 131">
              <a:extLst>
                <a:ext uri="{FF2B5EF4-FFF2-40B4-BE49-F238E27FC236}">
                  <a16:creationId xmlns:a16="http://schemas.microsoft.com/office/drawing/2014/main" id="{2654593E-B0B3-420A-9E08-958BEA19FDA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43" y="3643"/>
              <a:ext cx="12" cy="9"/>
            </a:xfrm>
            <a:custGeom>
              <a:avLst/>
              <a:gdLst>
                <a:gd name="T0" fmla="*/ 10 w 10"/>
                <a:gd name="T1" fmla="*/ 7 h 7"/>
                <a:gd name="T2" fmla="*/ 0 w 10"/>
                <a:gd name="T3" fmla="*/ 0 h 7"/>
                <a:gd name="T4" fmla="*/ 10 w 10"/>
                <a:gd name="T5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" h="7">
                  <a:moveTo>
                    <a:pt x="10" y="7"/>
                  </a:moveTo>
                  <a:cubicBezTo>
                    <a:pt x="6" y="6"/>
                    <a:pt x="3" y="3"/>
                    <a:pt x="0" y="0"/>
                  </a:cubicBezTo>
                  <a:cubicBezTo>
                    <a:pt x="5" y="1"/>
                    <a:pt x="8" y="4"/>
                    <a:pt x="10" y="7"/>
                  </a:cubicBezTo>
                  <a:close/>
                </a:path>
              </a:pathLst>
            </a:custGeom>
            <a:solidFill>
              <a:srgbClr val="0C7C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21" name="Freeform 132">
              <a:extLst>
                <a:ext uri="{FF2B5EF4-FFF2-40B4-BE49-F238E27FC236}">
                  <a16:creationId xmlns:a16="http://schemas.microsoft.com/office/drawing/2014/main" id="{029F01E2-A5BC-4883-AE20-F4A867695D64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3" y="3631"/>
              <a:ext cx="7" cy="8"/>
            </a:xfrm>
            <a:custGeom>
              <a:avLst/>
              <a:gdLst>
                <a:gd name="T0" fmla="*/ 6 w 6"/>
                <a:gd name="T1" fmla="*/ 7 h 7"/>
                <a:gd name="T2" fmla="*/ 0 w 6"/>
                <a:gd name="T3" fmla="*/ 0 h 7"/>
                <a:gd name="T4" fmla="*/ 6 w 6"/>
                <a:gd name="T5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7">
                  <a:moveTo>
                    <a:pt x="6" y="7"/>
                  </a:moveTo>
                  <a:cubicBezTo>
                    <a:pt x="2" y="6"/>
                    <a:pt x="1" y="3"/>
                    <a:pt x="0" y="0"/>
                  </a:cubicBezTo>
                  <a:cubicBezTo>
                    <a:pt x="3" y="1"/>
                    <a:pt x="4" y="5"/>
                    <a:pt x="6" y="7"/>
                  </a:cubicBezTo>
                  <a:close/>
                </a:path>
              </a:pathLst>
            </a:custGeom>
            <a:solidFill>
              <a:srgbClr val="0C7C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22" name="Freeform 133">
              <a:extLst>
                <a:ext uri="{FF2B5EF4-FFF2-40B4-BE49-F238E27FC236}">
                  <a16:creationId xmlns:a16="http://schemas.microsoft.com/office/drawing/2014/main" id="{AAF76727-0EC5-4847-9FAD-4EDFB9B9F930}"/>
                </a:ext>
              </a:extLst>
            </p:cNvPr>
            <p:cNvSpPr>
              <a:spLocks/>
            </p:cNvSpPr>
            <p:nvPr/>
          </p:nvSpPr>
          <p:spPr bwMode="auto">
            <a:xfrm>
              <a:off x="1629" y="2398"/>
              <a:ext cx="302" cy="330"/>
            </a:xfrm>
            <a:custGeom>
              <a:avLst/>
              <a:gdLst>
                <a:gd name="T0" fmla="*/ 40 w 246"/>
                <a:gd name="T1" fmla="*/ 76 h 269"/>
                <a:gd name="T2" fmla="*/ 46 w 246"/>
                <a:gd name="T3" fmla="*/ 43 h 269"/>
                <a:gd name="T4" fmla="*/ 93 w 246"/>
                <a:gd name="T5" fmla="*/ 30 h 269"/>
                <a:gd name="T6" fmla="*/ 100 w 246"/>
                <a:gd name="T7" fmla="*/ 27 h 269"/>
                <a:gd name="T8" fmla="*/ 116 w 246"/>
                <a:gd name="T9" fmla="*/ 6 h 269"/>
                <a:gd name="T10" fmla="*/ 166 w 246"/>
                <a:gd name="T11" fmla="*/ 6 h 269"/>
                <a:gd name="T12" fmla="*/ 207 w 246"/>
                <a:gd name="T13" fmla="*/ 65 h 269"/>
                <a:gd name="T14" fmla="*/ 209 w 246"/>
                <a:gd name="T15" fmla="*/ 76 h 269"/>
                <a:gd name="T16" fmla="*/ 218 w 246"/>
                <a:gd name="T17" fmla="*/ 80 h 269"/>
                <a:gd name="T18" fmla="*/ 234 w 246"/>
                <a:gd name="T19" fmla="*/ 86 h 269"/>
                <a:gd name="T20" fmla="*/ 245 w 246"/>
                <a:gd name="T21" fmla="*/ 106 h 269"/>
                <a:gd name="T22" fmla="*/ 245 w 246"/>
                <a:gd name="T23" fmla="*/ 122 h 269"/>
                <a:gd name="T24" fmla="*/ 234 w 246"/>
                <a:gd name="T25" fmla="*/ 148 h 269"/>
                <a:gd name="T26" fmla="*/ 215 w 246"/>
                <a:gd name="T27" fmla="*/ 159 h 269"/>
                <a:gd name="T28" fmla="*/ 211 w 246"/>
                <a:gd name="T29" fmla="*/ 171 h 269"/>
                <a:gd name="T30" fmla="*/ 213 w 246"/>
                <a:gd name="T31" fmla="*/ 175 h 269"/>
                <a:gd name="T32" fmla="*/ 213 w 246"/>
                <a:gd name="T33" fmla="*/ 175 h 269"/>
                <a:gd name="T34" fmla="*/ 216 w 246"/>
                <a:gd name="T35" fmla="*/ 200 h 269"/>
                <a:gd name="T36" fmla="*/ 224 w 246"/>
                <a:gd name="T37" fmla="*/ 215 h 269"/>
                <a:gd name="T38" fmla="*/ 239 w 246"/>
                <a:gd name="T39" fmla="*/ 224 h 269"/>
                <a:gd name="T40" fmla="*/ 233 w 246"/>
                <a:gd name="T41" fmla="*/ 224 h 269"/>
                <a:gd name="T42" fmla="*/ 218 w 246"/>
                <a:gd name="T43" fmla="*/ 217 h 269"/>
                <a:gd name="T44" fmla="*/ 219 w 246"/>
                <a:gd name="T45" fmla="*/ 239 h 269"/>
                <a:gd name="T46" fmla="*/ 213 w 246"/>
                <a:gd name="T47" fmla="*/ 246 h 269"/>
                <a:gd name="T48" fmla="*/ 213 w 246"/>
                <a:gd name="T49" fmla="*/ 231 h 269"/>
                <a:gd name="T50" fmla="*/ 206 w 246"/>
                <a:gd name="T51" fmla="*/ 225 h 269"/>
                <a:gd name="T52" fmla="*/ 193 w 246"/>
                <a:gd name="T53" fmla="*/ 232 h 269"/>
                <a:gd name="T54" fmla="*/ 186 w 246"/>
                <a:gd name="T55" fmla="*/ 234 h 269"/>
                <a:gd name="T56" fmla="*/ 153 w 246"/>
                <a:gd name="T57" fmla="*/ 230 h 269"/>
                <a:gd name="T58" fmla="*/ 144 w 246"/>
                <a:gd name="T59" fmla="*/ 234 h 269"/>
                <a:gd name="T60" fmla="*/ 128 w 246"/>
                <a:gd name="T61" fmla="*/ 259 h 269"/>
                <a:gd name="T62" fmla="*/ 118 w 246"/>
                <a:gd name="T63" fmla="*/ 265 h 269"/>
                <a:gd name="T64" fmla="*/ 82 w 246"/>
                <a:gd name="T65" fmla="*/ 265 h 269"/>
                <a:gd name="T66" fmla="*/ 74 w 246"/>
                <a:gd name="T67" fmla="*/ 257 h 269"/>
                <a:gd name="T68" fmla="*/ 70 w 246"/>
                <a:gd name="T69" fmla="*/ 247 h 269"/>
                <a:gd name="T70" fmla="*/ 50 w 246"/>
                <a:gd name="T71" fmla="*/ 238 h 269"/>
                <a:gd name="T72" fmla="*/ 28 w 246"/>
                <a:gd name="T73" fmla="*/ 234 h 269"/>
                <a:gd name="T74" fmla="*/ 7 w 246"/>
                <a:gd name="T75" fmla="*/ 212 h 269"/>
                <a:gd name="T76" fmla="*/ 2 w 246"/>
                <a:gd name="T77" fmla="*/ 189 h 269"/>
                <a:gd name="T78" fmla="*/ 1 w 246"/>
                <a:gd name="T79" fmla="*/ 182 h 269"/>
                <a:gd name="T80" fmla="*/ 0 w 246"/>
                <a:gd name="T81" fmla="*/ 180 h 269"/>
                <a:gd name="T82" fmla="*/ 11 w 246"/>
                <a:gd name="T83" fmla="*/ 153 h 269"/>
                <a:gd name="T84" fmla="*/ 11 w 246"/>
                <a:gd name="T85" fmla="*/ 148 h 269"/>
                <a:gd name="T86" fmla="*/ 1 w 246"/>
                <a:gd name="T87" fmla="*/ 129 h 269"/>
                <a:gd name="T88" fmla="*/ 9 w 246"/>
                <a:gd name="T89" fmla="*/ 104 h 269"/>
                <a:gd name="T90" fmla="*/ 39 w 246"/>
                <a:gd name="T91" fmla="*/ 91 h 269"/>
                <a:gd name="T92" fmla="*/ 42 w 246"/>
                <a:gd name="T93" fmla="*/ 86 h 269"/>
                <a:gd name="T94" fmla="*/ 40 w 246"/>
                <a:gd name="T95" fmla="*/ 76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269">
                  <a:moveTo>
                    <a:pt x="40" y="76"/>
                  </a:moveTo>
                  <a:cubicBezTo>
                    <a:pt x="40" y="65"/>
                    <a:pt x="40" y="54"/>
                    <a:pt x="46" y="43"/>
                  </a:cubicBezTo>
                  <a:cubicBezTo>
                    <a:pt x="57" y="24"/>
                    <a:pt x="75" y="20"/>
                    <a:pt x="93" y="30"/>
                  </a:cubicBezTo>
                  <a:cubicBezTo>
                    <a:pt x="99" y="33"/>
                    <a:pt x="100" y="33"/>
                    <a:pt x="100" y="27"/>
                  </a:cubicBezTo>
                  <a:cubicBezTo>
                    <a:pt x="101" y="16"/>
                    <a:pt x="106" y="10"/>
                    <a:pt x="116" y="6"/>
                  </a:cubicBezTo>
                  <a:cubicBezTo>
                    <a:pt x="133" y="1"/>
                    <a:pt x="149" y="0"/>
                    <a:pt x="166" y="6"/>
                  </a:cubicBezTo>
                  <a:cubicBezTo>
                    <a:pt x="193" y="17"/>
                    <a:pt x="205" y="37"/>
                    <a:pt x="207" y="65"/>
                  </a:cubicBezTo>
                  <a:cubicBezTo>
                    <a:pt x="208" y="68"/>
                    <a:pt x="208" y="72"/>
                    <a:pt x="209" y="76"/>
                  </a:cubicBezTo>
                  <a:cubicBezTo>
                    <a:pt x="210" y="80"/>
                    <a:pt x="214" y="80"/>
                    <a:pt x="218" y="80"/>
                  </a:cubicBezTo>
                  <a:cubicBezTo>
                    <a:pt x="224" y="81"/>
                    <a:pt x="230" y="81"/>
                    <a:pt x="234" y="86"/>
                  </a:cubicBezTo>
                  <a:cubicBezTo>
                    <a:pt x="242" y="91"/>
                    <a:pt x="245" y="98"/>
                    <a:pt x="245" y="106"/>
                  </a:cubicBezTo>
                  <a:cubicBezTo>
                    <a:pt x="246" y="111"/>
                    <a:pt x="246" y="117"/>
                    <a:pt x="245" y="122"/>
                  </a:cubicBezTo>
                  <a:cubicBezTo>
                    <a:pt x="245" y="132"/>
                    <a:pt x="241" y="142"/>
                    <a:pt x="234" y="148"/>
                  </a:cubicBezTo>
                  <a:cubicBezTo>
                    <a:pt x="228" y="153"/>
                    <a:pt x="222" y="157"/>
                    <a:pt x="215" y="159"/>
                  </a:cubicBezTo>
                  <a:cubicBezTo>
                    <a:pt x="206" y="161"/>
                    <a:pt x="205" y="164"/>
                    <a:pt x="211" y="171"/>
                  </a:cubicBezTo>
                  <a:cubicBezTo>
                    <a:pt x="212" y="172"/>
                    <a:pt x="213" y="174"/>
                    <a:pt x="213" y="175"/>
                  </a:cubicBezTo>
                  <a:cubicBezTo>
                    <a:pt x="213" y="175"/>
                    <a:pt x="213" y="175"/>
                    <a:pt x="213" y="175"/>
                  </a:cubicBezTo>
                  <a:cubicBezTo>
                    <a:pt x="214" y="183"/>
                    <a:pt x="218" y="191"/>
                    <a:pt x="216" y="200"/>
                  </a:cubicBezTo>
                  <a:cubicBezTo>
                    <a:pt x="214" y="210"/>
                    <a:pt x="214" y="210"/>
                    <a:pt x="224" y="215"/>
                  </a:cubicBezTo>
                  <a:cubicBezTo>
                    <a:pt x="229" y="218"/>
                    <a:pt x="235" y="220"/>
                    <a:pt x="239" y="224"/>
                  </a:cubicBezTo>
                  <a:cubicBezTo>
                    <a:pt x="237" y="226"/>
                    <a:pt x="235" y="225"/>
                    <a:pt x="233" y="224"/>
                  </a:cubicBezTo>
                  <a:cubicBezTo>
                    <a:pt x="229" y="221"/>
                    <a:pt x="224" y="220"/>
                    <a:pt x="218" y="217"/>
                  </a:cubicBezTo>
                  <a:cubicBezTo>
                    <a:pt x="220" y="225"/>
                    <a:pt x="219" y="232"/>
                    <a:pt x="219" y="239"/>
                  </a:cubicBezTo>
                  <a:cubicBezTo>
                    <a:pt x="219" y="242"/>
                    <a:pt x="219" y="246"/>
                    <a:pt x="213" y="246"/>
                  </a:cubicBezTo>
                  <a:cubicBezTo>
                    <a:pt x="212" y="241"/>
                    <a:pt x="213" y="236"/>
                    <a:pt x="213" y="231"/>
                  </a:cubicBezTo>
                  <a:cubicBezTo>
                    <a:pt x="213" y="224"/>
                    <a:pt x="212" y="223"/>
                    <a:pt x="206" y="225"/>
                  </a:cubicBezTo>
                  <a:cubicBezTo>
                    <a:pt x="201" y="227"/>
                    <a:pt x="197" y="228"/>
                    <a:pt x="193" y="232"/>
                  </a:cubicBezTo>
                  <a:cubicBezTo>
                    <a:pt x="191" y="234"/>
                    <a:pt x="189" y="234"/>
                    <a:pt x="186" y="234"/>
                  </a:cubicBezTo>
                  <a:cubicBezTo>
                    <a:pt x="175" y="234"/>
                    <a:pt x="163" y="236"/>
                    <a:pt x="153" y="230"/>
                  </a:cubicBezTo>
                  <a:cubicBezTo>
                    <a:pt x="148" y="227"/>
                    <a:pt x="146" y="231"/>
                    <a:pt x="144" y="234"/>
                  </a:cubicBezTo>
                  <a:cubicBezTo>
                    <a:pt x="139" y="243"/>
                    <a:pt x="135" y="252"/>
                    <a:pt x="128" y="259"/>
                  </a:cubicBezTo>
                  <a:cubicBezTo>
                    <a:pt x="125" y="262"/>
                    <a:pt x="122" y="264"/>
                    <a:pt x="118" y="265"/>
                  </a:cubicBezTo>
                  <a:cubicBezTo>
                    <a:pt x="106" y="269"/>
                    <a:pt x="94" y="268"/>
                    <a:pt x="82" y="265"/>
                  </a:cubicBezTo>
                  <a:cubicBezTo>
                    <a:pt x="78" y="264"/>
                    <a:pt x="75" y="262"/>
                    <a:pt x="74" y="257"/>
                  </a:cubicBezTo>
                  <a:cubicBezTo>
                    <a:pt x="73" y="253"/>
                    <a:pt x="71" y="251"/>
                    <a:pt x="70" y="247"/>
                  </a:cubicBezTo>
                  <a:cubicBezTo>
                    <a:pt x="67" y="240"/>
                    <a:pt x="56" y="237"/>
                    <a:pt x="50" y="238"/>
                  </a:cubicBezTo>
                  <a:cubicBezTo>
                    <a:pt x="42" y="239"/>
                    <a:pt x="36" y="236"/>
                    <a:pt x="28" y="234"/>
                  </a:cubicBezTo>
                  <a:cubicBezTo>
                    <a:pt x="17" y="230"/>
                    <a:pt x="11" y="223"/>
                    <a:pt x="7" y="212"/>
                  </a:cubicBezTo>
                  <a:cubicBezTo>
                    <a:pt x="4" y="204"/>
                    <a:pt x="2" y="197"/>
                    <a:pt x="2" y="189"/>
                  </a:cubicBezTo>
                  <a:cubicBezTo>
                    <a:pt x="3" y="187"/>
                    <a:pt x="4" y="184"/>
                    <a:pt x="1" y="182"/>
                  </a:cubicBezTo>
                  <a:cubicBezTo>
                    <a:pt x="1" y="182"/>
                    <a:pt x="0" y="181"/>
                    <a:pt x="0" y="180"/>
                  </a:cubicBezTo>
                  <a:cubicBezTo>
                    <a:pt x="4" y="171"/>
                    <a:pt x="6" y="161"/>
                    <a:pt x="11" y="153"/>
                  </a:cubicBezTo>
                  <a:cubicBezTo>
                    <a:pt x="13" y="151"/>
                    <a:pt x="12" y="149"/>
                    <a:pt x="11" y="148"/>
                  </a:cubicBezTo>
                  <a:cubicBezTo>
                    <a:pt x="7" y="142"/>
                    <a:pt x="5" y="135"/>
                    <a:pt x="1" y="129"/>
                  </a:cubicBezTo>
                  <a:cubicBezTo>
                    <a:pt x="1" y="120"/>
                    <a:pt x="4" y="112"/>
                    <a:pt x="9" y="104"/>
                  </a:cubicBezTo>
                  <a:cubicBezTo>
                    <a:pt x="17" y="96"/>
                    <a:pt x="27" y="90"/>
                    <a:pt x="39" y="91"/>
                  </a:cubicBezTo>
                  <a:cubicBezTo>
                    <a:pt x="43" y="91"/>
                    <a:pt x="44" y="90"/>
                    <a:pt x="42" y="86"/>
                  </a:cubicBezTo>
                  <a:cubicBezTo>
                    <a:pt x="41" y="83"/>
                    <a:pt x="39" y="80"/>
                    <a:pt x="40" y="76"/>
                  </a:cubicBezTo>
                  <a:close/>
                </a:path>
              </a:pathLst>
            </a:custGeom>
            <a:solidFill>
              <a:srgbClr val="0D92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23" name="Freeform 134">
              <a:extLst>
                <a:ext uri="{FF2B5EF4-FFF2-40B4-BE49-F238E27FC236}">
                  <a16:creationId xmlns:a16="http://schemas.microsoft.com/office/drawing/2014/main" id="{68F2858C-4E5C-4731-8682-41314D81C801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2" y="2660"/>
              <a:ext cx="256" cy="232"/>
            </a:xfrm>
            <a:custGeom>
              <a:avLst/>
              <a:gdLst>
                <a:gd name="T0" fmla="*/ 162 w 209"/>
                <a:gd name="T1" fmla="*/ 32 h 189"/>
                <a:gd name="T2" fmla="*/ 166 w 209"/>
                <a:gd name="T3" fmla="*/ 26 h 189"/>
                <a:gd name="T4" fmla="*/ 165 w 209"/>
                <a:gd name="T5" fmla="*/ 4 h 189"/>
                <a:gd name="T6" fmla="*/ 166 w 209"/>
                <a:gd name="T7" fmla="*/ 1 h 189"/>
                <a:gd name="T8" fmla="*/ 169 w 209"/>
                <a:gd name="T9" fmla="*/ 2 h 189"/>
                <a:gd name="T10" fmla="*/ 184 w 209"/>
                <a:gd name="T11" fmla="*/ 9 h 189"/>
                <a:gd name="T12" fmla="*/ 188 w 209"/>
                <a:gd name="T13" fmla="*/ 10 h 189"/>
                <a:gd name="T14" fmla="*/ 201 w 209"/>
                <a:gd name="T15" fmla="*/ 22 h 189"/>
                <a:gd name="T16" fmla="*/ 205 w 209"/>
                <a:gd name="T17" fmla="*/ 62 h 189"/>
                <a:gd name="T18" fmla="*/ 192 w 209"/>
                <a:gd name="T19" fmla="*/ 85 h 189"/>
                <a:gd name="T20" fmla="*/ 193 w 209"/>
                <a:gd name="T21" fmla="*/ 93 h 189"/>
                <a:gd name="T22" fmla="*/ 202 w 209"/>
                <a:gd name="T23" fmla="*/ 108 h 189"/>
                <a:gd name="T24" fmla="*/ 187 w 209"/>
                <a:gd name="T25" fmla="*/ 139 h 189"/>
                <a:gd name="T26" fmla="*/ 182 w 209"/>
                <a:gd name="T27" fmla="*/ 143 h 189"/>
                <a:gd name="T28" fmla="*/ 169 w 209"/>
                <a:gd name="T29" fmla="*/ 149 h 189"/>
                <a:gd name="T30" fmla="*/ 167 w 209"/>
                <a:gd name="T31" fmla="*/ 155 h 189"/>
                <a:gd name="T32" fmla="*/ 163 w 209"/>
                <a:gd name="T33" fmla="*/ 172 h 189"/>
                <a:gd name="T34" fmla="*/ 132 w 209"/>
                <a:gd name="T35" fmla="*/ 179 h 189"/>
                <a:gd name="T36" fmla="*/ 119 w 209"/>
                <a:gd name="T37" fmla="*/ 184 h 189"/>
                <a:gd name="T38" fmla="*/ 96 w 209"/>
                <a:gd name="T39" fmla="*/ 186 h 189"/>
                <a:gd name="T40" fmla="*/ 78 w 209"/>
                <a:gd name="T41" fmla="*/ 172 h 189"/>
                <a:gd name="T42" fmla="*/ 67 w 209"/>
                <a:gd name="T43" fmla="*/ 166 h 189"/>
                <a:gd name="T44" fmla="*/ 11 w 209"/>
                <a:gd name="T45" fmla="*/ 138 h 189"/>
                <a:gd name="T46" fmla="*/ 15 w 209"/>
                <a:gd name="T47" fmla="*/ 94 h 189"/>
                <a:gd name="T48" fmla="*/ 13 w 209"/>
                <a:gd name="T49" fmla="*/ 85 h 189"/>
                <a:gd name="T50" fmla="*/ 5 w 209"/>
                <a:gd name="T51" fmla="*/ 77 h 189"/>
                <a:gd name="T52" fmla="*/ 5 w 209"/>
                <a:gd name="T53" fmla="*/ 77 h 189"/>
                <a:gd name="T54" fmla="*/ 1 w 209"/>
                <a:gd name="T55" fmla="*/ 69 h 189"/>
                <a:gd name="T56" fmla="*/ 2 w 209"/>
                <a:gd name="T57" fmla="*/ 62 h 189"/>
                <a:gd name="T58" fmla="*/ 9 w 209"/>
                <a:gd name="T59" fmla="*/ 62 h 189"/>
                <a:gd name="T60" fmla="*/ 23 w 209"/>
                <a:gd name="T61" fmla="*/ 74 h 189"/>
                <a:gd name="T62" fmla="*/ 82 w 209"/>
                <a:gd name="T63" fmla="*/ 71 h 189"/>
                <a:gd name="T64" fmla="*/ 88 w 209"/>
                <a:gd name="T65" fmla="*/ 57 h 189"/>
                <a:gd name="T66" fmla="*/ 103 w 209"/>
                <a:gd name="T67" fmla="*/ 49 h 189"/>
                <a:gd name="T68" fmla="*/ 130 w 209"/>
                <a:gd name="T69" fmla="*/ 53 h 189"/>
                <a:gd name="T70" fmla="*/ 160 w 209"/>
                <a:gd name="T71" fmla="*/ 35 h 189"/>
                <a:gd name="T72" fmla="*/ 162 w 209"/>
                <a:gd name="T73" fmla="*/ 32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09" h="189">
                  <a:moveTo>
                    <a:pt x="162" y="32"/>
                  </a:moveTo>
                  <a:cubicBezTo>
                    <a:pt x="165" y="31"/>
                    <a:pt x="166" y="28"/>
                    <a:pt x="166" y="26"/>
                  </a:cubicBezTo>
                  <a:cubicBezTo>
                    <a:pt x="165" y="19"/>
                    <a:pt x="169" y="11"/>
                    <a:pt x="165" y="4"/>
                  </a:cubicBezTo>
                  <a:cubicBezTo>
                    <a:pt x="165" y="3"/>
                    <a:pt x="165" y="2"/>
                    <a:pt x="166" y="1"/>
                  </a:cubicBezTo>
                  <a:cubicBezTo>
                    <a:pt x="167" y="0"/>
                    <a:pt x="168" y="1"/>
                    <a:pt x="169" y="2"/>
                  </a:cubicBezTo>
                  <a:cubicBezTo>
                    <a:pt x="174" y="5"/>
                    <a:pt x="180" y="5"/>
                    <a:pt x="184" y="9"/>
                  </a:cubicBezTo>
                  <a:cubicBezTo>
                    <a:pt x="185" y="10"/>
                    <a:pt x="187" y="10"/>
                    <a:pt x="188" y="10"/>
                  </a:cubicBezTo>
                  <a:cubicBezTo>
                    <a:pt x="195" y="12"/>
                    <a:pt x="198" y="17"/>
                    <a:pt x="201" y="22"/>
                  </a:cubicBezTo>
                  <a:cubicBezTo>
                    <a:pt x="209" y="34"/>
                    <a:pt x="209" y="48"/>
                    <a:pt x="205" y="62"/>
                  </a:cubicBezTo>
                  <a:cubicBezTo>
                    <a:pt x="203" y="71"/>
                    <a:pt x="197" y="78"/>
                    <a:pt x="192" y="85"/>
                  </a:cubicBezTo>
                  <a:cubicBezTo>
                    <a:pt x="190" y="89"/>
                    <a:pt x="190" y="90"/>
                    <a:pt x="193" y="93"/>
                  </a:cubicBezTo>
                  <a:cubicBezTo>
                    <a:pt x="197" y="97"/>
                    <a:pt x="201" y="101"/>
                    <a:pt x="202" y="108"/>
                  </a:cubicBezTo>
                  <a:cubicBezTo>
                    <a:pt x="203" y="122"/>
                    <a:pt x="198" y="132"/>
                    <a:pt x="187" y="139"/>
                  </a:cubicBezTo>
                  <a:cubicBezTo>
                    <a:pt x="185" y="140"/>
                    <a:pt x="184" y="142"/>
                    <a:pt x="182" y="143"/>
                  </a:cubicBezTo>
                  <a:cubicBezTo>
                    <a:pt x="178" y="145"/>
                    <a:pt x="175" y="149"/>
                    <a:pt x="169" y="149"/>
                  </a:cubicBezTo>
                  <a:cubicBezTo>
                    <a:pt x="167" y="149"/>
                    <a:pt x="166" y="152"/>
                    <a:pt x="167" y="155"/>
                  </a:cubicBezTo>
                  <a:cubicBezTo>
                    <a:pt x="169" y="161"/>
                    <a:pt x="167" y="167"/>
                    <a:pt x="163" y="172"/>
                  </a:cubicBezTo>
                  <a:cubicBezTo>
                    <a:pt x="154" y="180"/>
                    <a:pt x="144" y="182"/>
                    <a:pt x="132" y="179"/>
                  </a:cubicBezTo>
                  <a:cubicBezTo>
                    <a:pt x="127" y="178"/>
                    <a:pt x="123" y="182"/>
                    <a:pt x="119" y="184"/>
                  </a:cubicBezTo>
                  <a:cubicBezTo>
                    <a:pt x="112" y="188"/>
                    <a:pt x="104" y="189"/>
                    <a:pt x="96" y="186"/>
                  </a:cubicBezTo>
                  <a:cubicBezTo>
                    <a:pt x="88" y="183"/>
                    <a:pt x="81" y="179"/>
                    <a:pt x="78" y="172"/>
                  </a:cubicBezTo>
                  <a:cubicBezTo>
                    <a:pt x="75" y="167"/>
                    <a:pt x="73" y="165"/>
                    <a:pt x="67" y="166"/>
                  </a:cubicBezTo>
                  <a:cubicBezTo>
                    <a:pt x="47" y="172"/>
                    <a:pt x="19" y="153"/>
                    <a:pt x="11" y="138"/>
                  </a:cubicBezTo>
                  <a:cubicBezTo>
                    <a:pt x="3" y="122"/>
                    <a:pt x="6" y="108"/>
                    <a:pt x="15" y="94"/>
                  </a:cubicBezTo>
                  <a:cubicBezTo>
                    <a:pt x="17" y="90"/>
                    <a:pt x="15" y="87"/>
                    <a:pt x="13" y="85"/>
                  </a:cubicBezTo>
                  <a:cubicBezTo>
                    <a:pt x="10" y="82"/>
                    <a:pt x="7" y="80"/>
                    <a:pt x="5" y="77"/>
                  </a:cubicBezTo>
                  <a:cubicBezTo>
                    <a:pt x="5" y="77"/>
                    <a:pt x="5" y="77"/>
                    <a:pt x="5" y="77"/>
                  </a:cubicBezTo>
                  <a:cubicBezTo>
                    <a:pt x="3" y="74"/>
                    <a:pt x="3" y="71"/>
                    <a:pt x="1" y="69"/>
                  </a:cubicBezTo>
                  <a:cubicBezTo>
                    <a:pt x="0" y="67"/>
                    <a:pt x="0" y="64"/>
                    <a:pt x="2" y="62"/>
                  </a:cubicBezTo>
                  <a:cubicBezTo>
                    <a:pt x="4" y="60"/>
                    <a:pt x="6" y="61"/>
                    <a:pt x="9" y="62"/>
                  </a:cubicBezTo>
                  <a:cubicBezTo>
                    <a:pt x="15" y="64"/>
                    <a:pt x="20" y="69"/>
                    <a:pt x="23" y="74"/>
                  </a:cubicBezTo>
                  <a:cubicBezTo>
                    <a:pt x="35" y="96"/>
                    <a:pt x="69" y="91"/>
                    <a:pt x="82" y="71"/>
                  </a:cubicBezTo>
                  <a:cubicBezTo>
                    <a:pt x="84" y="67"/>
                    <a:pt x="87" y="62"/>
                    <a:pt x="88" y="57"/>
                  </a:cubicBezTo>
                  <a:cubicBezTo>
                    <a:pt x="91" y="48"/>
                    <a:pt x="94" y="47"/>
                    <a:pt x="103" y="49"/>
                  </a:cubicBezTo>
                  <a:cubicBezTo>
                    <a:pt x="112" y="51"/>
                    <a:pt x="120" y="53"/>
                    <a:pt x="130" y="53"/>
                  </a:cubicBezTo>
                  <a:cubicBezTo>
                    <a:pt x="144" y="53"/>
                    <a:pt x="153" y="47"/>
                    <a:pt x="160" y="35"/>
                  </a:cubicBezTo>
                  <a:cubicBezTo>
                    <a:pt x="161" y="34"/>
                    <a:pt x="161" y="33"/>
                    <a:pt x="162" y="32"/>
                  </a:cubicBezTo>
                  <a:close/>
                </a:path>
              </a:pathLst>
            </a:custGeom>
            <a:solidFill>
              <a:srgbClr val="0D9C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24" name="Freeform 135">
              <a:extLst>
                <a:ext uri="{FF2B5EF4-FFF2-40B4-BE49-F238E27FC236}">
                  <a16:creationId xmlns:a16="http://schemas.microsoft.com/office/drawing/2014/main" id="{F573A2B1-E15B-4052-A1EF-285ED20EC31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4" y="2772"/>
              <a:ext cx="100" cy="189"/>
            </a:xfrm>
            <a:custGeom>
              <a:avLst/>
              <a:gdLst>
                <a:gd name="T0" fmla="*/ 56 w 82"/>
                <a:gd name="T1" fmla="*/ 10 h 154"/>
                <a:gd name="T2" fmla="*/ 59 w 82"/>
                <a:gd name="T3" fmla="*/ 1 h 154"/>
                <a:gd name="T4" fmla="*/ 73 w 82"/>
                <a:gd name="T5" fmla="*/ 4 h 154"/>
                <a:gd name="T6" fmla="*/ 69 w 82"/>
                <a:gd name="T7" fmla="*/ 44 h 154"/>
                <a:gd name="T8" fmla="*/ 40 w 82"/>
                <a:gd name="T9" fmla="*/ 68 h 154"/>
                <a:gd name="T10" fmla="*/ 28 w 82"/>
                <a:gd name="T11" fmla="*/ 78 h 154"/>
                <a:gd name="T12" fmla="*/ 26 w 82"/>
                <a:gd name="T13" fmla="*/ 82 h 154"/>
                <a:gd name="T14" fmla="*/ 27 w 82"/>
                <a:gd name="T15" fmla="*/ 107 h 154"/>
                <a:gd name="T16" fmla="*/ 25 w 82"/>
                <a:gd name="T17" fmla="*/ 123 h 154"/>
                <a:gd name="T18" fmla="*/ 14 w 82"/>
                <a:gd name="T19" fmla="*/ 146 h 154"/>
                <a:gd name="T20" fmla="*/ 9 w 82"/>
                <a:gd name="T21" fmla="*/ 150 h 154"/>
                <a:gd name="T22" fmla="*/ 3 w 82"/>
                <a:gd name="T23" fmla="*/ 152 h 154"/>
                <a:gd name="T24" fmla="*/ 1 w 82"/>
                <a:gd name="T25" fmla="*/ 146 h 154"/>
                <a:gd name="T26" fmla="*/ 9 w 82"/>
                <a:gd name="T27" fmla="*/ 89 h 154"/>
                <a:gd name="T28" fmla="*/ 35 w 82"/>
                <a:gd name="T29" fmla="*/ 57 h 154"/>
                <a:gd name="T30" fmla="*/ 55 w 82"/>
                <a:gd name="T31" fmla="*/ 24 h 154"/>
                <a:gd name="T32" fmla="*/ 56 w 82"/>
                <a:gd name="T33" fmla="*/ 10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82" h="154">
                  <a:moveTo>
                    <a:pt x="56" y="10"/>
                  </a:moveTo>
                  <a:cubicBezTo>
                    <a:pt x="57" y="7"/>
                    <a:pt x="54" y="2"/>
                    <a:pt x="59" y="1"/>
                  </a:cubicBezTo>
                  <a:cubicBezTo>
                    <a:pt x="64" y="0"/>
                    <a:pt x="68" y="0"/>
                    <a:pt x="73" y="4"/>
                  </a:cubicBezTo>
                  <a:cubicBezTo>
                    <a:pt x="82" y="15"/>
                    <a:pt x="78" y="34"/>
                    <a:pt x="69" y="44"/>
                  </a:cubicBezTo>
                  <a:cubicBezTo>
                    <a:pt x="60" y="53"/>
                    <a:pt x="49" y="60"/>
                    <a:pt x="40" y="68"/>
                  </a:cubicBezTo>
                  <a:cubicBezTo>
                    <a:pt x="36" y="71"/>
                    <a:pt x="33" y="76"/>
                    <a:pt x="28" y="78"/>
                  </a:cubicBezTo>
                  <a:cubicBezTo>
                    <a:pt x="26" y="78"/>
                    <a:pt x="26" y="80"/>
                    <a:pt x="26" y="82"/>
                  </a:cubicBezTo>
                  <a:cubicBezTo>
                    <a:pt x="27" y="90"/>
                    <a:pt x="26" y="98"/>
                    <a:pt x="27" y="107"/>
                  </a:cubicBezTo>
                  <a:cubicBezTo>
                    <a:pt x="27" y="112"/>
                    <a:pt x="26" y="118"/>
                    <a:pt x="25" y="123"/>
                  </a:cubicBezTo>
                  <a:cubicBezTo>
                    <a:pt x="22" y="131"/>
                    <a:pt x="19" y="139"/>
                    <a:pt x="14" y="146"/>
                  </a:cubicBezTo>
                  <a:cubicBezTo>
                    <a:pt x="12" y="147"/>
                    <a:pt x="11" y="149"/>
                    <a:pt x="9" y="150"/>
                  </a:cubicBezTo>
                  <a:cubicBezTo>
                    <a:pt x="7" y="151"/>
                    <a:pt x="6" y="154"/>
                    <a:pt x="3" y="152"/>
                  </a:cubicBezTo>
                  <a:cubicBezTo>
                    <a:pt x="0" y="151"/>
                    <a:pt x="0" y="148"/>
                    <a:pt x="1" y="146"/>
                  </a:cubicBezTo>
                  <a:cubicBezTo>
                    <a:pt x="3" y="127"/>
                    <a:pt x="6" y="108"/>
                    <a:pt x="9" y="89"/>
                  </a:cubicBezTo>
                  <a:cubicBezTo>
                    <a:pt x="12" y="74"/>
                    <a:pt x="22" y="64"/>
                    <a:pt x="35" y="57"/>
                  </a:cubicBezTo>
                  <a:cubicBezTo>
                    <a:pt x="48" y="50"/>
                    <a:pt x="55" y="39"/>
                    <a:pt x="55" y="24"/>
                  </a:cubicBezTo>
                  <a:cubicBezTo>
                    <a:pt x="55" y="19"/>
                    <a:pt x="57" y="15"/>
                    <a:pt x="56" y="10"/>
                  </a:cubicBezTo>
                  <a:close/>
                </a:path>
              </a:pathLst>
            </a:custGeom>
            <a:solidFill>
              <a:srgbClr val="0A8B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25" name="Freeform 136">
              <a:extLst>
                <a:ext uri="{FF2B5EF4-FFF2-40B4-BE49-F238E27FC236}">
                  <a16:creationId xmlns:a16="http://schemas.microsoft.com/office/drawing/2014/main" id="{7FAB4093-F237-410B-B024-4295415567A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7" y="2621"/>
              <a:ext cx="42" cy="101"/>
            </a:xfrm>
            <a:custGeom>
              <a:avLst/>
              <a:gdLst>
                <a:gd name="T0" fmla="*/ 33 w 34"/>
                <a:gd name="T1" fmla="*/ 38 h 82"/>
                <a:gd name="T2" fmla="*/ 22 w 34"/>
                <a:gd name="T3" fmla="*/ 69 h 82"/>
                <a:gd name="T4" fmla="*/ 20 w 34"/>
                <a:gd name="T5" fmla="*/ 71 h 82"/>
                <a:gd name="T6" fmla="*/ 4 w 34"/>
                <a:gd name="T7" fmla="*/ 77 h 82"/>
                <a:gd name="T8" fmla="*/ 4 w 34"/>
                <a:gd name="T9" fmla="*/ 65 h 82"/>
                <a:gd name="T10" fmla="*/ 12 w 34"/>
                <a:gd name="T11" fmla="*/ 38 h 82"/>
                <a:gd name="T12" fmla="*/ 8 w 34"/>
                <a:gd name="T13" fmla="*/ 26 h 82"/>
                <a:gd name="T14" fmla="*/ 5 w 34"/>
                <a:gd name="T15" fmla="*/ 8 h 82"/>
                <a:gd name="T16" fmla="*/ 16 w 34"/>
                <a:gd name="T17" fmla="*/ 4 h 82"/>
                <a:gd name="T18" fmla="*/ 33 w 34"/>
                <a:gd name="T19" fmla="*/ 38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4" h="82">
                  <a:moveTo>
                    <a:pt x="33" y="38"/>
                  </a:moveTo>
                  <a:cubicBezTo>
                    <a:pt x="32" y="49"/>
                    <a:pt x="30" y="60"/>
                    <a:pt x="22" y="69"/>
                  </a:cubicBezTo>
                  <a:cubicBezTo>
                    <a:pt x="21" y="69"/>
                    <a:pt x="20" y="70"/>
                    <a:pt x="20" y="71"/>
                  </a:cubicBezTo>
                  <a:cubicBezTo>
                    <a:pt x="18" y="78"/>
                    <a:pt x="9" y="82"/>
                    <a:pt x="4" y="77"/>
                  </a:cubicBezTo>
                  <a:cubicBezTo>
                    <a:pt x="0" y="73"/>
                    <a:pt x="1" y="68"/>
                    <a:pt x="4" y="65"/>
                  </a:cubicBezTo>
                  <a:cubicBezTo>
                    <a:pt x="10" y="57"/>
                    <a:pt x="13" y="48"/>
                    <a:pt x="12" y="38"/>
                  </a:cubicBezTo>
                  <a:cubicBezTo>
                    <a:pt x="12" y="34"/>
                    <a:pt x="10" y="30"/>
                    <a:pt x="8" y="26"/>
                  </a:cubicBezTo>
                  <a:cubicBezTo>
                    <a:pt x="6" y="20"/>
                    <a:pt x="4" y="14"/>
                    <a:pt x="5" y="8"/>
                  </a:cubicBezTo>
                  <a:cubicBezTo>
                    <a:pt x="7" y="2"/>
                    <a:pt x="13" y="0"/>
                    <a:pt x="16" y="4"/>
                  </a:cubicBezTo>
                  <a:cubicBezTo>
                    <a:pt x="25" y="14"/>
                    <a:pt x="34" y="24"/>
                    <a:pt x="33" y="38"/>
                  </a:cubicBezTo>
                  <a:close/>
                </a:path>
              </a:pathLst>
            </a:custGeom>
            <a:solidFill>
              <a:srgbClr val="098A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26" name="Freeform 137">
              <a:extLst>
                <a:ext uri="{FF2B5EF4-FFF2-40B4-BE49-F238E27FC236}">
                  <a16:creationId xmlns:a16="http://schemas.microsoft.com/office/drawing/2014/main" id="{284F2A84-95AC-4781-8DBB-2E61D8AB239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1" y="2463"/>
              <a:ext cx="54" cy="88"/>
            </a:xfrm>
            <a:custGeom>
              <a:avLst/>
              <a:gdLst>
                <a:gd name="T0" fmla="*/ 5 w 44"/>
                <a:gd name="T1" fmla="*/ 0 h 72"/>
                <a:gd name="T2" fmla="*/ 8 w 44"/>
                <a:gd name="T3" fmla="*/ 1 h 72"/>
                <a:gd name="T4" fmla="*/ 34 w 44"/>
                <a:gd name="T5" fmla="*/ 25 h 72"/>
                <a:gd name="T6" fmla="*/ 43 w 44"/>
                <a:gd name="T7" fmla="*/ 56 h 72"/>
                <a:gd name="T8" fmla="*/ 34 w 44"/>
                <a:gd name="T9" fmla="*/ 72 h 72"/>
                <a:gd name="T10" fmla="*/ 30 w 44"/>
                <a:gd name="T11" fmla="*/ 70 h 72"/>
                <a:gd name="T12" fmla="*/ 25 w 44"/>
                <a:gd name="T13" fmla="*/ 52 h 72"/>
                <a:gd name="T14" fmla="*/ 13 w 44"/>
                <a:gd name="T15" fmla="*/ 21 h 72"/>
                <a:gd name="T16" fmla="*/ 2 w 44"/>
                <a:gd name="T17" fmla="*/ 5 h 72"/>
                <a:gd name="T18" fmla="*/ 5 w 44"/>
                <a:gd name="T19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4" h="72">
                  <a:moveTo>
                    <a:pt x="5" y="0"/>
                  </a:moveTo>
                  <a:cubicBezTo>
                    <a:pt x="6" y="0"/>
                    <a:pt x="7" y="0"/>
                    <a:pt x="8" y="1"/>
                  </a:cubicBezTo>
                  <a:cubicBezTo>
                    <a:pt x="19" y="7"/>
                    <a:pt x="28" y="14"/>
                    <a:pt x="34" y="25"/>
                  </a:cubicBezTo>
                  <a:cubicBezTo>
                    <a:pt x="40" y="35"/>
                    <a:pt x="42" y="45"/>
                    <a:pt x="43" y="56"/>
                  </a:cubicBezTo>
                  <a:cubicBezTo>
                    <a:pt x="44" y="63"/>
                    <a:pt x="40" y="71"/>
                    <a:pt x="34" y="72"/>
                  </a:cubicBezTo>
                  <a:cubicBezTo>
                    <a:pt x="32" y="72"/>
                    <a:pt x="31" y="72"/>
                    <a:pt x="30" y="70"/>
                  </a:cubicBezTo>
                  <a:cubicBezTo>
                    <a:pt x="28" y="64"/>
                    <a:pt x="26" y="58"/>
                    <a:pt x="25" y="52"/>
                  </a:cubicBezTo>
                  <a:cubicBezTo>
                    <a:pt x="24" y="41"/>
                    <a:pt x="18" y="31"/>
                    <a:pt x="13" y="21"/>
                  </a:cubicBezTo>
                  <a:cubicBezTo>
                    <a:pt x="9" y="15"/>
                    <a:pt x="5" y="11"/>
                    <a:pt x="2" y="5"/>
                  </a:cubicBezTo>
                  <a:cubicBezTo>
                    <a:pt x="0" y="2"/>
                    <a:pt x="0" y="0"/>
                    <a:pt x="5" y="0"/>
                  </a:cubicBezTo>
                  <a:close/>
                </a:path>
              </a:pathLst>
            </a:custGeom>
            <a:solidFill>
              <a:srgbClr val="0A8A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27" name="Freeform 138">
              <a:extLst>
                <a:ext uri="{FF2B5EF4-FFF2-40B4-BE49-F238E27FC236}">
                  <a16:creationId xmlns:a16="http://schemas.microsoft.com/office/drawing/2014/main" id="{03E83BF7-99F9-47BB-9F4F-415D15F603CF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7" y="2487"/>
              <a:ext cx="79" cy="39"/>
            </a:xfrm>
            <a:custGeom>
              <a:avLst/>
              <a:gdLst>
                <a:gd name="T0" fmla="*/ 58 w 64"/>
                <a:gd name="T1" fmla="*/ 3 h 32"/>
                <a:gd name="T2" fmla="*/ 63 w 64"/>
                <a:gd name="T3" fmla="*/ 15 h 32"/>
                <a:gd name="T4" fmla="*/ 61 w 64"/>
                <a:gd name="T5" fmla="*/ 19 h 32"/>
                <a:gd name="T6" fmla="*/ 28 w 64"/>
                <a:gd name="T7" fmla="*/ 32 h 32"/>
                <a:gd name="T8" fmla="*/ 27 w 64"/>
                <a:gd name="T9" fmla="*/ 32 h 32"/>
                <a:gd name="T10" fmla="*/ 0 w 64"/>
                <a:gd name="T11" fmla="*/ 22 h 32"/>
                <a:gd name="T12" fmla="*/ 7 w 64"/>
                <a:gd name="T13" fmla="*/ 17 h 32"/>
                <a:gd name="T14" fmla="*/ 36 w 64"/>
                <a:gd name="T15" fmla="*/ 3 h 32"/>
                <a:gd name="T16" fmla="*/ 41 w 64"/>
                <a:gd name="T17" fmla="*/ 0 h 32"/>
                <a:gd name="T18" fmla="*/ 58 w 64"/>
                <a:gd name="T19" fmla="*/ 3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" h="32">
                  <a:moveTo>
                    <a:pt x="58" y="3"/>
                  </a:moveTo>
                  <a:cubicBezTo>
                    <a:pt x="60" y="7"/>
                    <a:pt x="61" y="11"/>
                    <a:pt x="63" y="15"/>
                  </a:cubicBezTo>
                  <a:cubicBezTo>
                    <a:pt x="64" y="17"/>
                    <a:pt x="64" y="20"/>
                    <a:pt x="61" y="19"/>
                  </a:cubicBezTo>
                  <a:cubicBezTo>
                    <a:pt x="48" y="18"/>
                    <a:pt x="37" y="23"/>
                    <a:pt x="28" y="32"/>
                  </a:cubicBezTo>
                  <a:cubicBezTo>
                    <a:pt x="28" y="32"/>
                    <a:pt x="27" y="32"/>
                    <a:pt x="27" y="32"/>
                  </a:cubicBezTo>
                  <a:cubicBezTo>
                    <a:pt x="17" y="30"/>
                    <a:pt x="8" y="28"/>
                    <a:pt x="0" y="22"/>
                  </a:cubicBezTo>
                  <a:cubicBezTo>
                    <a:pt x="3" y="22"/>
                    <a:pt x="5" y="19"/>
                    <a:pt x="7" y="17"/>
                  </a:cubicBezTo>
                  <a:cubicBezTo>
                    <a:pt x="14" y="9"/>
                    <a:pt x="24" y="3"/>
                    <a:pt x="36" y="3"/>
                  </a:cubicBezTo>
                  <a:cubicBezTo>
                    <a:pt x="38" y="3"/>
                    <a:pt x="40" y="3"/>
                    <a:pt x="41" y="0"/>
                  </a:cubicBezTo>
                  <a:cubicBezTo>
                    <a:pt x="46" y="0"/>
                    <a:pt x="52" y="4"/>
                    <a:pt x="58" y="3"/>
                  </a:cubicBezTo>
                  <a:close/>
                </a:path>
              </a:pathLst>
            </a:custGeom>
            <a:solidFill>
              <a:srgbClr val="5DB1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28" name="Freeform 139">
              <a:extLst>
                <a:ext uri="{FF2B5EF4-FFF2-40B4-BE49-F238E27FC236}">
                  <a16:creationId xmlns:a16="http://schemas.microsoft.com/office/drawing/2014/main" id="{0A7CC4E3-FE77-4500-9197-510C5BA90509}"/>
                </a:ext>
              </a:extLst>
            </p:cNvPr>
            <p:cNvSpPr>
              <a:spLocks/>
            </p:cNvSpPr>
            <p:nvPr/>
          </p:nvSpPr>
          <p:spPr bwMode="auto">
            <a:xfrm>
              <a:off x="1881" y="2503"/>
              <a:ext cx="53" cy="109"/>
            </a:xfrm>
            <a:custGeom>
              <a:avLst/>
              <a:gdLst>
                <a:gd name="T0" fmla="*/ 8 w 43"/>
                <a:gd name="T1" fmla="*/ 89 h 89"/>
                <a:gd name="T2" fmla="*/ 3 w 43"/>
                <a:gd name="T3" fmla="*/ 85 h 89"/>
                <a:gd name="T4" fmla="*/ 1 w 43"/>
                <a:gd name="T5" fmla="*/ 76 h 89"/>
                <a:gd name="T6" fmla="*/ 8 w 43"/>
                <a:gd name="T7" fmla="*/ 72 h 89"/>
                <a:gd name="T8" fmla="*/ 17 w 43"/>
                <a:gd name="T9" fmla="*/ 67 h 89"/>
                <a:gd name="T10" fmla="*/ 29 w 43"/>
                <a:gd name="T11" fmla="*/ 60 h 89"/>
                <a:gd name="T12" fmla="*/ 39 w 43"/>
                <a:gd name="T13" fmla="*/ 38 h 89"/>
                <a:gd name="T14" fmla="*/ 39 w 43"/>
                <a:gd name="T15" fmla="*/ 30 h 89"/>
                <a:gd name="T16" fmla="*/ 29 w 43"/>
                <a:gd name="T17" fmla="*/ 0 h 89"/>
                <a:gd name="T18" fmla="*/ 36 w 43"/>
                <a:gd name="T19" fmla="*/ 4 h 89"/>
                <a:gd name="T20" fmla="*/ 41 w 43"/>
                <a:gd name="T21" fmla="*/ 39 h 89"/>
                <a:gd name="T22" fmla="*/ 12 w 43"/>
                <a:gd name="T23" fmla="*/ 73 h 89"/>
                <a:gd name="T24" fmla="*/ 8 w 43"/>
                <a:gd name="T25" fmla="*/ 75 h 89"/>
                <a:gd name="T26" fmla="*/ 6 w 43"/>
                <a:gd name="T27" fmla="*/ 84 h 89"/>
                <a:gd name="T28" fmla="*/ 8 w 43"/>
                <a:gd name="T29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3" h="89">
                  <a:moveTo>
                    <a:pt x="8" y="89"/>
                  </a:moveTo>
                  <a:cubicBezTo>
                    <a:pt x="7" y="87"/>
                    <a:pt x="5" y="86"/>
                    <a:pt x="3" y="85"/>
                  </a:cubicBezTo>
                  <a:cubicBezTo>
                    <a:pt x="1" y="82"/>
                    <a:pt x="0" y="79"/>
                    <a:pt x="1" y="76"/>
                  </a:cubicBezTo>
                  <a:cubicBezTo>
                    <a:pt x="1" y="73"/>
                    <a:pt x="5" y="72"/>
                    <a:pt x="8" y="72"/>
                  </a:cubicBezTo>
                  <a:cubicBezTo>
                    <a:pt x="12" y="72"/>
                    <a:pt x="15" y="70"/>
                    <a:pt x="17" y="67"/>
                  </a:cubicBezTo>
                  <a:cubicBezTo>
                    <a:pt x="20" y="63"/>
                    <a:pt x="27" y="65"/>
                    <a:pt x="29" y="60"/>
                  </a:cubicBezTo>
                  <a:cubicBezTo>
                    <a:pt x="33" y="53"/>
                    <a:pt x="39" y="47"/>
                    <a:pt x="39" y="38"/>
                  </a:cubicBezTo>
                  <a:cubicBezTo>
                    <a:pt x="39" y="35"/>
                    <a:pt x="39" y="32"/>
                    <a:pt x="39" y="30"/>
                  </a:cubicBezTo>
                  <a:cubicBezTo>
                    <a:pt x="41" y="18"/>
                    <a:pt x="38" y="8"/>
                    <a:pt x="29" y="0"/>
                  </a:cubicBezTo>
                  <a:cubicBezTo>
                    <a:pt x="33" y="0"/>
                    <a:pt x="34" y="2"/>
                    <a:pt x="36" y="4"/>
                  </a:cubicBezTo>
                  <a:cubicBezTo>
                    <a:pt x="43" y="15"/>
                    <a:pt x="42" y="27"/>
                    <a:pt x="41" y="39"/>
                  </a:cubicBezTo>
                  <a:cubicBezTo>
                    <a:pt x="40" y="57"/>
                    <a:pt x="28" y="67"/>
                    <a:pt x="12" y="73"/>
                  </a:cubicBezTo>
                  <a:cubicBezTo>
                    <a:pt x="11" y="74"/>
                    <a:pt x="9" y="74"/>
                    <a:pt x="8" y="75"/>
                  </a:cubicBezTo>
                  <a:cubicBezTo>
                    <a:pt x="4" y="77"/>
                    <a:pt x="2" y="80"/>
                    <a:pt x="6" y="84"/>
                  </a:cubicBezTo>
                  <a:cubicBezTo>
                    <a:pt x="8" y="85"/>
                    <a:pt x="9" y="87"/>
                    <a:pt x="8" y="89"/>
                  </a:cubicBezTo>
                  <a:close/>
                </a:path>
              </a:pathLst>
            </a:custGeom>
            <a:solidFill>
              <a:srgbClr val="088A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29" name="Freeform 140">
              <a:extLst>
                <a:ext uri="{FF2B5EF4-FFF2-40B4-BE49-F238E27FC236}">
                  <a16:creationId xmlns:a16="http://schemas.microsoft.com/office/drawing/2014/main" id="{E57B559F-6C22-4F8E-AB76-E3F36525D9B2}"/>
                </a:ext>
              </a:extLst>
            </p:cNvPr>
            <p:cNvSpPr>
              <a:spLocks/>
            </p:cNvSpPr>
            <p:nvPr/>
          </p:nvSpPr>
          <p:spPr bwMode="auto">
            <a:xfrm>
              <a:off x="1889" y="2612"/>
              <a:ext cx="9" cy="31"/>
            </a:xfrm>
            <a:custGeom>
              <a:avLst/>
              <a:gdLst>
                <a:gd name="T0" fmla="*/ 4 w 7"/>
                <a:gd name="T1" fmla="*/ 25 h 25"/>
                <a:gd name="T2" fmla="*/ 1 w 7"/>
                <a:gd name="T3" fmla="*/ 0 h 25"/>
                <a:gd name="T4" fmla="*/ 4 w 7"/>
                <a:gd name="T5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25">
                  <a:moveTo>
                    <a:pt x="4" y="25"/>
                  </a:moveTo>
                  <a:cubicBezTo>
                    <a:pt x="6" y="16"/>
                    <a:pt x="0" y="8"/>
                    <a:pt x="1" y="0"/>
                  </a:cubicBezTo>
                  <a:cubicBezTo>
                    <a:pt x="5" y="8"/>
                    <a:pt x="7" y="16"/>
                    <a:pt x="4" y="25"/>
                  </a:cubicBezTo>
                  <a:close/>
                </a:path>
              </a:pathLst>
            </a:custGeom>
            <a:solidFill>
              <a:srgbClr val="088A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30" name="Freeform 141">
              <a:extLst>
                <a:ext uri="{FF2B5EF4-FFF2-40B4-BE49-F238E27FC236}">
                  <a16:creationId xmlns:a16="http://schemas.microsoft.com/office/drawing/2014/main" id="{52745D29-9483-4E7C-ADD2-562EE5E288D4}"/>
                </a:ext>
              </a:extLst>
            </p:cNvPr>
            <p:cNvSpPr>
              <a:spLocks/>
            </p:cNvSpPr>
            <p:nvPr/>
          </p:nvSpPr>
          <p:spPr bwMode="auto">
            <a:xfrm>
              <a:off x="490" y="3423"/>
              <a:ext cx="465" cy="158"/>
            </a:xfrm>
            <a:custGeom>
              <a:avLst/>
              <a:gdLst>
                <a:gd name="T0" fmla="*/ 190 w 379"/>
                <a:gd name="T1" fmla="*/ 113 h 128"/>
                <a:gd name="T2" fmla="*/ 188 w 379"/>
                <a:gd name="T3" fmla="*/ 117 h 128"/>
                <a:gd name="T4" fmla="*/ 182 w 379"/>
                <a:gd name="T5" fmla="*/ 123 h 128"/>
                <a:gd name="T6" fmla="*/ 174 w 379"/>
                <a:gd name="T7" fmla="*/ 123 h 128"/>
                <a:gd name="T8" fmla="*/ 151 w 379"/>
                <a:gd name="T9" fmla="*/ 103 h 128"/>
                <a:gd name="T10" fmla="*/ 138 w 379"/>
                <a:gd name="T11" fmla="*/ 97 h 128"/>
                <a:gd name="T12" fmla="*/ 121 w 379"/>
                <a:gd name="T13" fmla="*/ 89 h 128"/>
                <a:gd name="T14" fmla="*/ 102 w 379"/>
                <a:gd name="T15" fmla="*/ 84 h 128"/>
                <a:gd name="T16" fmla="*/ 55 w 379"/>
                <a:gd name="T17" fmla="*/ 84 h 128"/>
                <a:gd name="T18" fmla="*/ 27 w 379"/>
                <a:gd name="T19" fmla="*/ 94 h 128"/>
                <a:gd name="T20" fmla="*/ 19 w 379"/>
                <a:gd name="T21" fmla="*/ 93 h 128"/>
                <a:gd name="T22" fmla="*/ 15 w 379"/>
                <a:gd name="T23" fmla="*/ 91 h 128"/>
                <a:gd name="T24" fmla="*/ 2 w 379"/>
                <a:gd name="T25" fmla="*/ 82 h 128"/>
                <a:gd name="T26" fmla="*/ 3 w 379"/>
                <a:gd name="T27" fmla="*/ 77 h 128"/>
                <a:gd name="T28" fmla="*/ 69 w 379"/>
                <a:gd name="T29" fmla="*/ 53 h 128"/>
                <a:gd name="T30" fmla="*/ 85 w 379"/>
                <a:gd name="T31" fmla="*/ 53 h 128"/>
                <a:gd name="T32" fmla="*/ 99 w 379"/>
                <a:gd name="T33" fmla="*/ 57 h 128"/>
                <a:gd name="T34" fmla="*/ 110 w 379"/>
                <a:gd name="T35" fmla="*/ 58 h 128"/>
                <a:gd name="T36" fmla="*/ 136 w 379"/>
                <a:gd name="T37" fmla="*/ 70 h 128"/>
                <a:gd name="T38" fmla="*/ 149 w 379"/>
                <a:gd name="T39" fmla="*/ 76 h 128"/>
                <a:gd name="T40" fmla="*/ 154 w 379"/>
                <a:gd name="T41" fmla="*/ 79 h 128"/>
                <a:gd name="T42" fmla="*/ 169 w 379"/>
                <a:gd name="T43" fmla="*/ 95 h 128"/>
                <a:gd name="T44" fmla="*/ 177 w 379"/>
                <a:gd name="T45" fmla="*/ 93 h 128"/>
                <a:gd name="T46" fmla="*/ 194 w 379"/>
                <a:gd name="T47" fmla="*/ 68 h 128"/>
                <a:gd name="T48" fmla="*/ 208 w 379"/>
                <a:gd name="T49" fmla="*/ 54 h 128"/>
                <a:gd name="T50" fmla="*/ 215 w 379"/>
                <a:gd name="T51" fmla="*/ 48 h 128"/>
                <a:gd name="T52" fmla="*/ 254 w 379"/>
                <a:gd name="T53" fmla="*/ 38 h 128"/>
                <a:gd name="T54" fmla="*/ 282 w 379"/>
                <a:gd name="T55" fmla="*/ 43 h 128"/>
                <a:gd name="T56" fmla="*/ 297 w 379"/>
                <a:gd name="T57" fmla="*/ 39 h 128"/>
                <a:gd name="T58" fmla="*/ 320 w 379"/>
                <a:gd name="T59" fmla="*/ 18 h 128"/>
                <a:gd name="T60" fmla="*/ 332 w 379"/>
                <a:gd name="T61" fmla="*/ 9 h 128"/>
                <a:gd name="T62" fmla="*/ 377 w 379"/>
                <a:gd name="T63" fmla="*/ 1 h 128"/>
                <a:gd name="T64" fmla="*/ 376 w 379"/>
                <a:gd name="T65" fmla="*/ 28 h 128"/>
                <a:gd name="T66" fmla="*/ 375 w 379"/>
                <a:gd name="T67" fmla="*/ 30 h 128"/>
                <a:gd name="T68" fmla="*/ 342 w 379"/>
                <a:gd name="T69" fmla="*/ 38 h 128"/>
                <a:gd name="T70" fmla="*/ 320 w 379"/>
                <a:gd name="T71" fmla="*/ 53 h 128"/>
                <a:gd name="T72" fmla="*/ 315 w 379"/>
                <a:gd name="T73" fmla="*/ 58 h 128"/>
                <a:gd name="T74" fmla="*/ 311 w 379"/>
                <a:gd name="T75" fmla="*/ 62 h 128"/>
                <a:gd name="T76" fmla="*/ 304 w 379"/>
                <a:gd name="T77" fmla="*/ 70 h 128"/>
                <a:gd name="T78" fmla="*/ 301 w 379"/>
                <a:gd name="T79" fmla="*/ 73 h 128"/>
                <a:gd name="T80" fmla="*/ 290 w 379"/>
                <a:gd name="T81" fmla="*/ 73 h 128"/>
                <a:gd name="T82" fmla="*/ 282 w 379"/>
                <a:gd name="T83" fmla="*/ 69 h 128"/>
                <a:gd name="T84" fmla="*/ 271 w 379"/>
                <a:gd name="T85" fmla="*/ 68 h 128"/>
                <a:gd name="T86" fmla="*/ 268 w 379"/>
                <a:gd name="T87" fmla="*/ 67 h 128"/>
                <a:gd name="T88" fmla="*/ 257 w 379"/>
                <a:gd name="T89" fmla="*/ 67 h 128"/>
                <a:gd name="T90" fmla="*/ 256 w 379"/>
                <a:gd name="T91" fmla="*/ 67 h 128"/>
                <a:gd name="T92" fmla="*/ 253 w 379"/>
                <a:gd name="T93" fmla="*/ 67 h 128"/>
                <a:gd name="T94" fmla="*/ 243 w 379"/>
                <a:gd name="T95" fmla="*/ 70 h 128"/>
                <a:gd name="T96" fmla="*/ 226 w 379"/>
                <a:gd name="T97" fmla="*/ 77 h 128"/>
                <a:gd name="T98" fmla="*/ 214 w 379"/>
                <a:gd name="T99" fmla="*/ 86 h 128"/>
                <a:gd name="T100" fmla="*/ 208 w 379"/>
                <a:gd name="T101" fmla="*/ 92 h 128"/>
                <a:gd name="T102" fmla="*/ 200 w 379"/>
                <a:gd name="T103" fmla="*/ 101 h 128"/>
                <a:gd name="T104" fmla="*/ 197 w 379"/>
                <a:gd name="T105" fmla="*/ 105 h 128"/>
                <a:gd name="T106" fmla="*/ 190 w 379"/>
                <a:gd name="T107" fmla="*/ 113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79" h="128">
                  <a:moveTo>
                    <a:pt x="190" y="113"/>
                  </a:moveTo>
                  <a:cubicBezTo>
                    <a:pt x="190" y="115"/>
                    <a:pt x="189" y="116"/>
                    <a:pt x="188" y="117"/>
                  </a:cubicBezTo>
                  <a:cubicBezTo>
                    <a:pt x="185" y="119"/>
                    <a:pt x="184" y="121"/>
                    <a:pt x="182" y="123"/>
                  </a:cubicBezTo>
                  <a:cubicBezTo>
                    <a:pt x="179" y="128"/>
                    <a:pt x="176" y="128"/>
                    <a:pt x="174" y="123"/>
                  </a:cubicBezTo>
                  <a:cubicBezTo>
                    <a:pt x="170" y="112"/>
                    <a:pt x="159" y="109"/>
                    <a:pt x="151" y="103"/>
                  </a:cubicBezTo>
                  <a:cubicBezTo>
                    <a:pt x="148" y="100"/>
                    <a:pt x="143" y="97"/>
                    <a:pt x="138" y="97"/>
                  </a:cubicBezTo>
                  <a:cubicBezTo>
                    <a:pt x="133" y="93"/>
                    <a:pt x="127" y="91"/>
                    <a:pt x="121" y="89"/>
                  </a:cubicBezTo>
                  <a:cubicBezTo>
                    <a:pt x="115" y="87"/>
                    <a:pt x="109" y="86"/>
                    <a:pt x="102" y="84"/>
                  </a:cubicBezTo>
                  <a:cubicBezTo>
                    <a:pt x="87" y="81"/>
                    <a:pt x="71" y="81"/>
                    <a:pt x="55" y="84"/>
                  </a:cubicBezTo>
                  <a:cubicBezTo>
                    <a:pt x="46" y="87"/>
                    <a:pt x="36" y="88"/>
                    <a:pt x="27" y="94"/>
                  </a:cubicBezTo>
                  <a:cubicBezTo>
                    <a:pt x="24" y="95"/>
                    <a:pt x="22" y="96"/>
                    <a:pt x="19" y="93"/>
                  </a:cubicBezTo>
                  <a:cubicBezTo>
                    <a:pt x="18" y="92"/>
                    <a:pt x="16" y="91"/>
                    <a:pt x="15" y="91"/>
                  </a:cubicBezTo>
                  <a:cubicBezTo>
                    <a:pt x="8" y="92"/>
                    <a:pt x="5" y="87"/>
                    <a:pt x="2" y="82"/>
                  </a:cubicBezTo>
                  <a:cubicBezTo>
                    <a:pt x="0" y="80"/>
                    <a:pt x="2" y="79"/>
                    <a:pt x="3" y="77"/>
                  </a:cubicBezTo>
                  <a:cubicBezTo>
                    <a:pt x="22" y="60"/>
                    <a:pt x="44" y="53"/>
                    <a:pt x="69" y="53"/>
                  </a:cubicBezTo>
                  <a:cubicBezTo>
                    <a:pt x="75" y="53"/>
                    <a:pt x="80" y="53"/>
                    <a:pt x="85" y="53"/>
                  </a:cubicBezTo>
                  <a:cubicBezTo>
                    <a:pt x="90" y="53"/>
                    <a:pt x="95" y="53"/>
                    <a:pt x="99" y="57"/>
                  </a:cubicBezTo>
                  <a:cubicBezTo>
                    <a:pt x="102" y="59"/>
                    <a:pt x="106" y="57"/>
                    <a:pt x="110" y="58"/>
                  </a:cubicBezTo>
                  <a:cubicBezTo>
                    <a:pt x="119" y="61"/>
                    <a:pt x="128" y="65"/>
                    <a:pt x="136" y="70"/>
                  </a:cubicBezTo>
                  <a:cubicBezTo>
                    <a:pt x="140" y="72"/>
                    <a:pt x="144" y="75"/>
                    <a:pt x="149" y="76"/>
                  </a:cubicBezTo>
                  <a:cubicBezTo>
                    <a:pt x="151" y="76"/>
                    <a:pt x="153" y="77"/>
                    <a:pt x="154" y="79"/>
                  </a:cubicBezTo>
                  <a:cubicBezTo>
                    <a:pt x="158" y="86"/>
                    <a:pt x="165" y="89"/>
                    <a:pt x="169" y="95"/>
                  </a:cubicBezTo>
                  <a:cubicBezTo>
                    <a:pt x="172" y="99"/>
                    <a:pt x="174" y="98"/>
                    <a:pt x="177" y="93"/>
                  </a:cubicBezTo>
                  <a:cubicBezTo>
                    <a:pt x="183" y="84"/>
                    <a:pt x="187" y="75"/>
                    <a:pt x="194" y="68"/>
                  </a:cubicBezTo>
                  <a:cubicBezTo>
                    <a:pt x="199" y="63"/>
                    <a:pt x="204" y="59"/>
                    <a:pt x="208" y="54"/>
                  </a:cubicBezTo>
                  <a:cubicBezTo>
                    <a:pt x="209" y="51"/>
                    <a:pt x="212" y="50"/>
                    <a:pt x="215" y="48"/>
                  </a:cubicBezTo>
                  <a:cubicBezTo>
                    <a:pt x="227" y="42"/>
                    <a:pt x="239" y="37"/>
                    <a:pt x="254" y="38"/>
                  </a:cubicBezTo>
                  <a:cubicBezTo>
                    <a:pt x="263" y="39"/>
                    <a:pt x="273" y="38"/>
                    <a:pt x="282" y="43"/>
                  </a:cubicBezTo>
                  <a:cubicBezTo>
                    <a:pt x="287" y="46"/>
                    <a:pt x="292" y="45"/>
                    <a:pt x="297" y="39"/>
                  </a:cubicBezTo>
                  <a:cubicBezTo>
                    <a:pt x="303" y="30"/>
                    <a:pt x="310" y="22"/>
                    <a:pt x="320" y="18"/>
                  </a:cubicBezTo>
                  <a:cubicBezTo>
                    <a:pt x="325" y="16"/>
                    <a:pt x="327" y="11"/>
                    <a:pt x="332" y="9"/>
                  </a:cubicBezTo>
                  <a:cubicBezTo>
                    <a:pt x="346" y="4"/>
                    <a:pt x="361" y="0"/>
                    <a:pt x="377" y="1"/>
                  </a:cubicBezTo>
                  <a:cubicBezTo>
                    <a:pt x="379" y="10"/>
                    <a:pt x="378" y="19"/>
                    <a:pt x="376" y="28"/>
                  </a:cubicBezTo>
                  <a:cubicBezTo>
                    <a:pt x="376" y="29"/>
                    <a:pt x="376" y="30"/>
                    <a:pt x="375" y="30"/>
                  </a:cubicBezTo>
                  <a:cubicBezTo>
                    <a:pt x="364" y="32"/>
                    <a:pt x="353" y="34"/>
                    <a:pt x="342" y="38"/>
                  </a:cubicBezTo>
                  <a:cubicBezTo>
                    <a:pt x="335" y="43"/>
                    <a:pt x="327" y="47"/>
                    <a:pt x="320" y="53"/>
                  </a:cubicBezTo>
                  <a:cubicBezTo>
                    <a:pt x="318" y="54"/>
                    <a:pt x="316" y="55"/>
                    <a:pt x="315" y="58"/>
                  </a:cubicBezTo>
                  <a:cubicBezTo>
                    <a:pt x="314" y="59"/>
                    <a:pt x="312" y="61"/>
                    <a:pt x="311" y="62"/>
                  </a:cubicBezTo>
                  <a:cubicBezTo>
                    <a:pt x="308" y="65"/>
                    <a:pt x="306" y="67"/>
                    <a:pt x="304" y="70"/>
                  </a:cubicBezTo>
                  <a:cubicBezTo>
                    <a:pt x="304" y="71"/>
                    <a:pt x="303" y="72"/>
                    <a:pt x="301" y="73"/>
                  </a:cubicBezTo>
                  <a:cubicBezTo>
                    <a:pt x="298" y="76"/>
                    <a:pt x="294" y="75"/>
                    <a:pt x="290" y="73"/>
                  </a:cubicBezTo>
                  <a:cubicBezTo>
                    <a:pt x="287" y="74"/>
                    <a:pt x="284" y="72"/>
                    <a:pt x="282" y="69"/>
                  </a:cubicBezTo>
                  <a:cubicBezTo>
                    <a:pt x="278" y="69"/>
                    <a:pt x="274" y="68"/>
                    <a:pt x="271" y="68"/>
                  </a:cubicBezTo>
                  <a:cubicBezTo>
                    <a:pt x="270" y="67"/>
                    <a:pt x="269" y="67"/>
                    <a:pt x="268" y="67"/>
                  </a:cubicBezTo>
                  <a:cubicBezTo>
                    <a:pt x="264" y="66"/>
                    <a:pt x="260" y="67"/>
                    <a:pt x="257" y="67"/>
                  </a:cubicBezTo>
                  <a:cubicBezTo>
                    <a:pt x="256" y="67"/>
                    <a:pt x="256" y="67"/>
                    <a:pt x="256" y="67"/>
                  </a:cubicBezTo>
                  <a:cubicBezTo>
                    <a:pt x="255" y="67"/>
                    <a:pt x="254" y="67"/>
                    <a:pt x="253" y="67"/>
                  </a:cubicBezTo>
                  <a:cubicBezTo>
                    <a:pt x="250" y="70"/>
                    <a:pt x="246" y="69"/>
                    <a:pt x="243" y="70"/>
                  </a:cubicBezTo>
                  <a:cubicBezTo>
                    <a:pt x="237" y="71"/>
                    <a:pt x="231" y="72"/>
                    <a:pt x="226" y="77"/>
                  </a:cubicBezTo>
                  <a:cubicBezTo>
                    <a:pt x="222" y="80"/>
                    <a:pt x="218" y="83"/>
                    <a:pt x="214" y="86"/>
                  </a:cubicBezTo>
                  <a:cubicBezTo>
                    <a:pt x="213" y="89"/>
                    <a:pt x="210" y="90"/>
                    <a:pt x="208" y="92"/>
                  </a:cubicBezTo>
                  <a:cubicBezTo>
                    <a:pt x="204" y="94"/>
                    <a:pt x="203" y="98"/>
                    <a:pt x="200" y="101"/>
                  </a:cubicBezTo>
                  <a:cubicBezTo>
                    <a:pt x="199" y="102"/>
                    <a:pt x="198" y="104"/>
                    <a:pt x="197" y="105"/>
                  </a:cubicBezTo>
                  <a:cubicBezTo>
                    <a:pt x="194" y="107"/>
                    <a:pt x="191" y="109"/>
                    <a:pt x="190" y="113"/>
                  </a:cubicBezTo>
                  <a:close/>
                </a:path>
              </a:pathLst>
            </a:custGeom>
            <a:solidFill>
              <a:srgbClr val="0B64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31" name="Freeform 142">
              <a:extLst>
                <a:ext uri="{FF2B5EF4-FFF2-40B4-BE49-F238E27FC236}">
                  <a16:creationId xmlns:a16="http://schemas.microsoft.com/office/drawing/2014/main" id="{FCC87410-100D-4837-B5AA-86F34EDF02AF}"/>
                </a:ext>
              </a:extLst>
            </p:cNvPr>
            <p:cNvSpPr>
              <a:spLocks/>
            </p:cNvSpPr>
            <p:nvPr/>
          </p:nvSpPr>
          <p:spPr bwMode="auto">
            <a:xfrm>
              <a:off x="984" y="3930"/>
              <a:ext cx="148" cy="129"/>
            </a:xfrm>
            <a:custGeom>
              <a:avLst/>
              <a:gdLst>
                <a:gd name="T0" fmla="*/ 77 w 120"/>
                <a:gd name="T1" fmla="*/ 79 h 105"/>
                <a:gd name="T2" fmla="*/ 80 w 120"/>
                <a:gd name="T3" fmla="*/ 82 h 105"/>
                <a:gd name="T4" fmla="*/ 83 w 120"/>
                <a:gd name="T5" fmla="*/ 85 h 105"/>
                <a:gd name="T6" fmla="*/ 80 w 120"/>
                <a:gd name="T7" fmla="*/ 86 h 105"/>
                <a:gd name="T8" fmla="*/ 78 w 120"/>
                <a:gd name="T9" fmla="*/ 89 h 105"/>
                <a:gd name="T10" fmla="*/ 79 w 120"/>
                <a:gd name="T11" fmla="*/ 93 h 105"/>
                <a:gd name="T12" fmla="*/ 75 w 120"/>
                <a:gd name="T13" fmla="*/ 94 h 105"/>
                <a:gd name="T14" fmla="*/ 69 w 120"/>
                <a:gd name="T15" fmla="*/ 89 h 105"/>
                <a:gd name="T16" fmla="*/ 62 w 120"/>
                <a:gd name="T17" fmla="*/ 88 h 105"/>
                <a:gd name="T18" fmla="*/ 62 w 120"/>
                <a:gd name="T19" fmla="*/ 95 h 105"/>
                <a:gd name="T20" fmla="*/ 64 w 120"/>
                <a:gd name="T21" fmla="*/ 99 h 105"/>
                <a:gd name="T22" fmla="*/ 61 w 120"/>
                <a:gd name="T23" fmla="*/ 100 h 105"/>
                <a:gd name="T24" fmla="*/ 56 w 120"/>
                <a:gd name="T25" fmla="*/ 103 h 105"/>
                <a:gd name="T26" fmla="*/ 52 w 120"/>
                <a:gd name="T27" fmla="*/ 104 h 105"/>
                <a:gd name="T28" fmla="*/ 52 w 120"/>
                <a:gd name="T29" fmla="*/ 100 h 105"/>
                <a:gd name="T30" fmla="*/ 48 w 120"/>
                <a:gd name="T31" fmla="*/ 95 h 105"/>
                <a:gd name="T32" fmla="*/ 31 w 120"/>
                <a:gd name="T33" fmla="*/ 95 h 105"/>
                <a:gd name="T34" fmla="*/ 4 w 120"/>
                <a:gd name="T35" fmla="*/ 93 h 105"/>
                <a:gd name="T36" fmla="*/ 1 w 120"/>
                <a:gd name="T37" fmla="*/ 82 h 105"/>
                <a:gd name="T38" fmla="*/ 7 w 120"/>
                <a:gd name="T39" fmla="*/ 62 h 105"/>
                <a:gd name="T40" fmla="*/ 6 w 120"/>
                <a:gd name="T41" fmla="*/ 40 h 105"/>
                <a:gd name="T42" fmla="*/ 7 w 120"/>
                <a:gd name="T43" fmla="*/ 35 h 105"/>
                <a:gd name="T44" fmla="*/ 9 w 120"/>
                <a:gd name="T45" fmla="*/ 34 h 105"/>
                <a:gd name="T46" fmla="*/ 23 w 120"/>
                <a:gd name="T47" fmla="*/ 42 h 105"/>
                <a:gd name="T48" fmla="*/ 15 w 120"/>
                <a:gd name="T49" fmla="*/ 44 h 105"/>
                <a:gd name="T50" fmla="*/ 10 w 120"/>
                <a:gd name="T51" fmla="*/ 48 h 105"/>
                <a:gd name="T52" fmla="*/ 11 w 120"/>
                <a:gd name="T53" fmla="*/ 53 h 105"/>
                <a:gd name="T54" fmla="*/ 17 w 120"/>
                <a:gd name="T55" fmla="*/ 53 h 105"/>
                <a:gd name="T56" fmla="*/ 35 w 120"/>
                <a:gd name="T57" fmla="*/ 49 h 105"/>
                <a:gd name="T58" fmla="*/ 44 w 120"/>
                <a:gd name="T59" fmla="*/ 54 h 105"/>
                <a:gd name="T60" fmla="*/ 55 w 120"/>
                <a:gd name="T61" fmla="*/ 54 h 105"/>
                <a:gd name="T62" fmla="*/ 63 w 120"/>
                <a:gd name="T63" fmla="*/ 50 h 105"/>
                <a:gd name="T64" fmla="*/ 66 w 120"/>
                <a:gd name="T65" fmla="*/ 45 h 105"/>
                <a:gd name="T66" fmla="*/ 61 w 120"/>
                <a:gd name="T67" fmla="*/ 43 h 105"/>
                <a:gd name="T68" fmla="*/ 37 w 120"/>
                <a:gd name="T69" fmla="*/ 43 h 105"/>
                <a:gd name="T70" fmla="*/ 31 w 120"/>
                <a:gd name="T71" fmla="*/ 41 h 105"/>
                <a:gd name="T72" fmla="*/ 36 w 120"/>
                <a:gd name="T73" fmla="*/ 37 h 105"/>
                <a:gd name="T74" fmla="*/ 68 w 120"/>
                <a:gd name="T75" fmla="*/ 37 h 105"/>
                <a:gd name="T76" fmla="*/ 77 w 120"/>
                <a:gd name="T77" fmla="*/ 33 h 105"/>
                <a:gd name="T78" fmla="*/ 83 w 120"/>
                <a:gd name="T79" fmla="*/ 18 h 105"/>
                <a:gd name="T80" fmla="*/ 109 w 120"/>
                <a:gd name="T81" fmla="*/ 1 h 105"/>
                <a:gd name="T82" fmla="*/ 120 w 120"/>
                <a:gd name="T83" fmla="*/ 16 h 105"/>
                <a:gd name="T84" fmla="*/ 118 w 120"/>
                <a:gd name="T85" fmla="*/ 40 h 105"/>
                <a:gd name="T86" fmla="*/ 115 w 120"/>
                <a:gd name="T87" fmla="*/ 44 h 105"/>
                <a:gd name="T88" fmla="*/ 114 w 120"/>
                <a:gd name="T89" fmla="*/ 58 h 105"/>
                <a:gd name="T90" fmla="*/ 116 w 120"/>
                <a:gd name="T91" fmla="*/ 64 h 105"/>
                <a:gd name="T92" fmla="*/ 106 w 120"/>
                <a:gd name="T93" fmla="*/ 71 h 105"/>
                <a:gd name="T94" fmla="*/ 103 w 120"/>
                <a:gd name="T95" fmla="*/ 67 h 105"/>
                <a:gd name="T96" fmla="*/ 101 w 120"/>
                <a:gd name="T97" fmla="*/ 64 h 105"/>
                <a:gd name="T98" fmla="*/ 96 w 120"/>
                <a:gd name="T99" fmla="*/ 68 h 105"/>
                <a:gd name="T100" fmla="*/ 97 w 120"/>
                <a:gd name="T101" fmla="*/ 73 h 105"/>
                <a:gd name="T102" fmla="*/ 99 w 120"/>
                <a:gd name="T103" fmla="*/ 78 h 105"/>
                <a:gd name="T104" fmla="*/ 92 w 120"/>
                <a:gd name="T105" fmla="*/ 85 h 105"/>
                <a:gd name="T106" fmla="*/ 90 w 120"/>
                <a:gd name="T107" fmla="*/ 84 h 105"/>
                <a:gd name="T108" fmla="*/ 91 w 120"/>
                <a:gd name="T109" fmla="*/ 81 h 105"/>
                <a:gd name="T110" fmla="*/ 93 w 120"/>
                <a:gd name="T111" fmla="*/ 75 h 105"/>
                <a:gd name="T112" fmla="*/ 88 w 120"/>
                <a:gd name="T113" fmla="*/ 77 h 105"/>
                <a:gd name="T114" fmla="*/ 81 w 120"/>
                <a:gd name="T115" fmla="*/ 78 h 105"/>
                <a:gd name="T116" fmla="*/ 77 w 120"/>
                <a:gd name="T117" fmla="*/ 79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0" h="105">
                  <a:moveTo>
                    <a:pt x="77" y="79"/>
                  </a:moveTo>
                  <a:cubicBezTo>
                    <a:pt x="78" y="81"/>
                    <a:pt x="79" y="81"/>
                    <a:pt x="80" y="82"/>
                  </a:cubicBezTo>
                  <a:cubicBezTo>
                    <a:pt x="81" y="83"/>
                    <a:pt x="83" y="83"/>
                    <a:pt x="83" y="85"/>
                  </a:cubicBezTo>
                  <a:cubicBezTo>
                    <a:pt x="82" y="86"/>
                    <a:pt x="81" y="86"/>
                    <a:pt x="80" y="86"/>
                  </a:cubicBezTo>
                  <a:cubicBezTo>
                    <a:pt x="77" y="86"/>
                    <a:pt x="76" y="87"/>
                    <a:pt x="78" y="89"/>
                  </a:cubicBezTo>
                  <a:cubicBezTo>
                    <a:pt x="79" y="91"/>
                    <a:pt x="81" y="91"/>
                    <a:pt x="79" y="93"/>
                  </a:cubicBezTo>
                  <a:cubicBezTo>
                    <a:pt x="78" y="94"/>
                    <a:pt x="77" y="95"/>
                    <a:pt x="75" y="94"/>
                  </a:cubicBezTo>
                  <a:cubicBezTo>
                    <a:pt x="72" y="93"/>
                    <a:pt x="70" y="91"/>
                    <a:pt x="69" y="89"/>
                  </a:cubicBezTo>
                  <a:cubicBezTo>
                    <a:pt x="67" y="86"/>
                    <a:pt x="64" y="87"/>
                    <a:pt x="62" y="88"/>
                  </a:cubicBezTo>
                  <a:cubicBezTo>
                    <a:pt x="58" y="90"/>
                    <a:pt x="57" y="93"/>
                    <a:pt x="62" y="95"/>
                  </a:cubicBezTo>
                  <a:cubicBezTo>
                    <a:pt x="63" y="96"/>
                    <a:pt x="65" y="97"/>
                    <a:pt x="64" y="99"/>
                  </a:cubicBezTo>
                  <a:cubicBezTo>
                    <a:pt x="64" y="101"/>
                    <a:pt x="62" y="100"/>
                    <a:pt x="61" y="100"/>
                  </a:cubicBezTo>
                  <a:cubicBezTo>
                    <a:pt x="59" y="100"/>
                    <a:pt x="58" y="102"/>
                    <a:pt x="56" y="103"/>
                  </a:cubicBezTo>
                  <a:cubicBezTo>
                    <a:pt x="55" y="104"/>
                    <a:pt x="53" y="105"/>
                    <a:pt x="52" y="104"/>
                  </a:cubicBezTo>
                  <a:cubicBezTo>
                    <a:pt x="51" y="103"/>
                    <a:pt x="52" y="102"/>
                    <a:pt x="52" y="100"/>
                  </a:cubicBezTo>
                  <a:cubicBezTo>
                    <a:pt x="55" y="96"/>
                    <a:pt x="51" y="95"/>
                    <a:pt x="48" y="95"/>
                  </a:cubicBezTo>
                  <a:cubicBezTo>
                    <a:pt x="42" y="94"/>
                    <a:pt x="36" y="94"/>
                    <a:pt x="31" y="95"/>
                  </a:cubicBezTo>
                  <a:cubicBezTo>
                    <a:pt x="22" y="97"/>
                    <a:pt x="13" y="95"/>
                    <a:pt x="4" y="93"/>
                  </a:cubicBezTo>
                  <a:cubicBezTo>
                    <a:pt x="0" y="92"/>
                    <a:pt x="0" y="86"/>
                    <a:pt x="1" y="82"/>
                  </a:cubicBezTo>
                  <a:cubicBezTo>
                    <a:pt x="4" y="76"/>
                    <a:pt x="5" y="68"/>
                    <a:pt x="7" y="62"/>
                  </a:cubicBezTo>
                  <a:cubicBezTo>
                    <a:pt x="8" y="55"/>
                    <a:pt x="7" y="47"/>
                    <a:pt x="6" y="40"/>
                  </a:cubicBezTo>
                  <a:cubicBezTo>
                    <a:pt x="6" y="38"/>
                    <a:pt x="7" y="37"/>
                    <a:pt x="7" y="35"/>
                  </a:cubicBezTo>
                  <a:cubicBezTo>
                    <a:pt x="7" y="34"/>
                    <a:pt x="9" y="33"/>
                    <a:pt x="9" y="34"/>
                  </a:cubicBezTo>
                  <a:cubicBezTo>
                    <a:pt x="12" y="40"/>
                    <a:pt x="19" y="37"/>
                    <a:pt x="23" y="42"/>
                  </a:cubicBezTo>
                  <a:cubicBezTo>
                    <a:pt x="20" y="43"/>
                    <a:pt x="18" y="44"/>
                    <a:pt x="15" y="44"/>
                  </a:cubicBezTo>
                  <a:cubicBezTo>
                    <a:pt x="12" y="44"/>
                    <a:pt x="11" y="45"/>
                    <a:pt x="10" y="48"/>
                  </a:cubicBezTo>
                  <a:cubicBezTo>
                    <a:pt x="10" y="50"/>
                    <a:pt x="10" y="52"/>
                    <a:pt x="11" y="53"/>
                  </a:cubicBezTo>
                  <a:cubicBezTo>
                    <a:pt x="13" y="55"/>
                    <a:pt x="15" y="54"/>
                    <a:pt x="17" y="53"/>
                  </a:cubicBezTo>
                  <a:cubicBezTo>
                    <a:pt x="23" y="50"/>
                    <a:pt x="29" y="48"/>
                    <a:pt x="35" y="49"/>
                  </a:cubicBezTo>
                  <a:cubicBezTo>
                    <a:pt x="39" y="50"/>
                    <a:pt x="41" y="52"/>
                    <a:pt x="44" y="54"/>
                  </a:cubicBezTo>
                  <a:cubicBezTo>
                    <a:pt x="47" y="56"/>
                    <a:pt x="51" y="57"/>
                    <a:pt x="55" y="54"/>
                  </a:cubicBezTo>
                  <a:cubicBezTo>
                    <a:pt x="57" y="52"/>
                    <a:pt x="60" y="51"/>
                    <a:pt x="63" y="50"/>
                  </a:cubicBezTo>
                  <a:cubicBezTo>
                    <a:pt x="65" y="49"/>
                    <a:pt x="66" y="47"/>
                    <a:pt x="66" y="45"/>
                  </a:cubicBezTo>
                  <a:cubicBezTo>
                    <a:pt x="65" y="43"/>
                    <a:pt x="63" y="43"/>
                    <a:pt x="61" y="43"/>
                  </a:cubicBezTo>
                  <a:cubicBezTo>
                    <a:pt x="53" y="43"/>
                    <a:pt x="45" y="43"/>
                    <a:pt x="37" y="43"/>
                  </a:cubicBezTo>
                  <a:cubicBezTo>
                    <a:pt x="35" y="43"/>
                    <a:pt x="31" y="44"/>
                    <a:pt x="31" y="41"/>
                  </a:cubicBezTo>
                  <a:cubicBezTo>
                    <a:pt x="31" y="39"/>
                    <a:pt x="34" y="37"/>
                    <a:pt x="36" y="37"/>
                  </a:cubicBezTo>
                  <a:cubicBezTo>
                    <a:pt x="47" y="34"/>
                    <a:pt x="57" y="35"/>
                    <a:pt x="68" y="37"/>
                  </a:cubicBezTo>
                  <a:cubicBezTo>
                    <a:pt x="73" y="38"/>
                    <a:pt x="75" y="38"/>
                    <a:pt x="77" y="33"/>
                  </a:cubicBezTo>
                  <a:cubicBezTo>
                    <a:pt x="79" y="28"/>
                    <a:pt x="83" y="24"/>
                    <a:pt x="83" y="18"/>
                  </a:cubicBezTo>
                  <a:cubicBezTo>
                    <a:pt x="85" y="9"/>
                    <a:pt x="101" y="0"/>
                    <a:pt x="109" y="1"/>
                  </a:cubicBezTo>
                  <a:cubicBezTo>
                    <a:pt x="115" y="1"/>
                    <a:pt x="120" y="8"/>
                    <a:pt x="120" y="16"/>
                  </a:cubicBezTo>
                  <a:cubicBezTo>
                    <a:pt x="120" y="24"/>
                    <a:pt x="118" y="32"/>
                    <a:pt x="118" y="40"/>
                  </a:cubicBezTo>
                  <a:cubicBezTo>
                    <a:pt x="117" y="42"/>
                    <a:pt x="116" y="43"/>
                    <a:pt x="115" y="44"/>
                  </a:cubicBezTo>
                  <a:cubicBezTo>
                    <a:pt x="109" y="48"/>
                    <a:pt x="109" y="52"/>
                    <a:pt x="114" y="58"/>
                  </a:cubicBezTo>
                  <a:cubicBezTo>
                    <a:pt x="115" y="60"/>
                    <a:pt x="118" y="60"/>
                    <a:pt x="116" y="64"/>
                  </a:cubicBezTo>
                  <a:cubicBezTo>
                    <a:pt x="113" y="68"/>
                    <a:pt x="110" y="69"/>
                    <a:pt x="106" y="71"/>
                  </a:cubicBezTo>
                  <a:cubicBezTo>
                    <a:pt x="105" y="71"/>
                    <a:pt x="104" y="69"/>
                    <a:pt x="103" y="67"/>
                  </a:cubicBezTo>
                  <a:cubicBezTo>
                    <a:pt x="103" y="66"/>
                    <a:pt x="103" y="64"/>
                    <a:pt x="101" y="64"/>
                  </a:cubicBezTo>
                  <a:cubicBezTo>
                    <a:pt x="98" y="64"/>
                    <a:pt x="97" y="66"/>
                    <a:pt x="96" y="68"/>
                  </a:cubicBezTo>
                  <a:cubicBezTo>
                    <a:pt x="95" y="70"/>
                    <a:pt x="95" y="72"/>
                    <a:pt x="97" y="73"/>
                  </a:cubicBezTo>
                  <a:cubicBezTo>
                    <a:pt x="99" y="74"/>
                    <a:pt x="101" y="75"/>
                    <a:pt x="99" y="78"/>
                  </a:cubicBezTo>
                  <a:cubicBezTo>
                    <a:pt x="98" y="82"/>
                    <a:pt x="95" y="84"/>
                    <a:pt x="92" y="85"/>
                  </a:cubicBezTo>
                  <a:cubicBezTo>
                    <a:pt x="91" y="86"/>
                    <a:pt x="90" y="85"/>
                    <a:pt x="90" y="84"/>
                  </a:cubicBezTo>
                  <a:cubicBezTo>
                    <a:pt x="89" y="83"/>
                    <a:pt x="90" y="82"/>
                    <a:pt x="91" y="81"/>
                  </a:cubicBezTo>
                  <a:cubicBezTo>
                    <a:pt x="95" y="80"/>
                    <a:pt x="95" y="77"/>
                    <a:pt x="93" y="75"/>
                  </a:cubicBezTo>
                  <a:cubicBezTo>
                    <a:pt x="91" y="72"/>
                    <a:pt x="89" y="75"/>
                    <a:pt x="88" y="77"/>
                  </a:cubicBezTo>
                  <a:cubicBezTo>
                    <a:pt x="86" y="80"/>
                    <a:pt x="83" y="77"/>
                    <a:pt x="81" y="78"/>
                  </a:cubicBezTo>
                  <a:cubicBezTo>
                    <a:pt x="80" y="79"/>
                    <a:pt x="78" y="79"/>
                    <a:pt x="77" y="79"/>
                  </a:cubicBezTo>
                  <a:close/>
                </a:path>
              </a:pathLst>
            </a:custGeom>
            <a:solidFill>
              <a:srgbClr val="0E92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32" name="Freeform 143">
              <a:extLst>
                <a:ext uri="{FF2B5EF4-FFF2-40B4-BE49-F238E27FC236}">
                  <a16:creationId xmlns:a16="http://schemas.microsoft.com/office/drawing/2014/main" id="{E53E978E-D62A-4F82-BE85-6F18B57B72B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" y="3828"/>
              <a:ext cx="34" cy="46"/>
            </a:xfrm>
            <a:custGeom>
              <a:avLst/>
              <a:gdLst>
                <a:gd name="T0" fmla="*/ 27 w 27"/>
                <a:gd name="T1" fmla="*/ 5 h 37"/>
                <a:gd name="T2" fmla="*/ 21 w 27"/>
                <a:gd name="T3" fmla="*/ 17 h 37"/>
                <a:gd name="T4" fmla="*/ 19 w 27"/>
                <a:gd name="T5" fmla="*/ 20 h 37"/>
                <a:gd name="T6" fmla="*/ 15 w 27"/>
                <a:gd name="T7" fmla="*/ 30 h 37"/>
                <a:gd name="T8" fmla="*/ 5 w 27"/>
                <a:gd name="T9" fmla="*/ 36 h 37"/>
                <a:gd name="T10" fmla="*/ 1 w 27"/>
                <a:gd name="T11" fmla="*/ 32 h 37"/>
                <a:gd name="T12" fmla="*/ 6 w 27"/>
                <a:gd name="T13" fmla="*/ 30 h 37"/>
                <a:gd name="T14" fmla="*/ 10 w 27"/>
                <a:gd name="T15" fmla="*/ 31 h 37"/>
                <a:gd name="T16" fmla="*/ 10 w 27"/>
                <a:gd name="T17" fmla="*/ 26 h 37"/>
                <a:gd name="T18" fmla="*/ 8 w 27"/>
                <a:gd name="T19" fmla="*/ 23 h 37"/>
                <a:gd name="T20" fmla="*/ 3 w 27"/>
                <a:gd name="T21" fmla="*/ 11 h 37"/>
                <a:gd name="T22" fmla="*/ 2 w 27"/>
                <a:gd name="T23" fmla="*/ 6 h 37"/>
                <a:gd name="T24" fmla="*/ 7 w 27"/>
                <a:gd name="T25" fmla="*/ 2 h 37"/>
                <a:gd name="T26" fmla="*/ 11 w 27"/>
                <a:gd name="T27" fmla="*/ 5 h 37"/>
                <a:gd name="T28" fmla="*/ 15 w 27"/>
                <a:gd name="T29" fmla="*/ 10 h 37"/>
                <a:gd name="T30" fmla="*/ 18 w 27"/>
                <a:gd name="T31" fmla="*/ 5 h 37"/>
                <a:gd name="T32" fmla="*/ 23 w 27"/>
                <a:gd name="T33" fmla="*/ 0 h 37"/>
                <a:gd name="T34" fmla="*/ 27 w 27"/>
                <a:gd name="T35" fmla="*/ 5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" h="37">
                  <a:moveTo>
                    <a:pt x="27" y="5"/>
                  </a:moveTo>
                  <a:cubicBezTo>
                    <a:pt x="26" y="10"/>
                    <a:pt x="25" y="14"/>
                    <a:pt x="21" y="17"/>
                  </a:cubicBezTo>
                  <a:cubicBezTo>
                    <a:pt x="20" y="18"/>
                    <a:pt x="19" y="19"/>
                    <a:pt x="19" y="20"/>
                  </a:cubicBezTo>
                  <a:cubicBezTo>
                    <a:pt x="20" y="25"/>
                    <a:pt x="17" y="27"/>
                    <a:pt x="15" y="30"/>
                  </a:cubicBezTo>
                  <a:cubicBezTo>
                    <a:pt x="12" y="35"/>
                    <a:pt x="10" y="37"/>
                    <a:pt x="5" y="36"/>
                  </a:cubicBezTo>
                  <a:cubicBezTo>
                    <a:pt x="2" y="36"/>
                    <a:pt x="0" y="35"/>
                    <a:pt x="1" y="32"/>
                  </a:cubicBezTo>
                  <a:cubicBezTo>
                    <a:pt x="2" y="29"/>
                    <a:pt x="4" y="30"/>
                    <a:pt x="6" y="30"/>
                  </a:cubicBezTo>
                  <a:cubicBezTo>
                    <a:pt x="7" y="31"/>
                    <a:pt x="9" y="32"/>
                    <a:pt x="10" y="31"/>
                  </a:cubicBezTo>
                  <a:cubicBezTo>
                    <a:pt x="11" y="29"/>
                    <a:pt x="10" y="28"/>
                    <a:pt x="10" y="26"/>
                  </a:cubicBezTo>
                  <a:cubicBezTo>
                    <a:pt x="9" y="25"/>
                    <a:pt x="8" y="24"/>
                    <a:pt x="8" y="23"/>
                  </a:cubicBezTo>
                  <a:cubicBezTo>
                    <a:pt x="10" y="18"/>
                    <a:pt x="10" y="13"/>
                    <a:pt x="3" y="11"/>
                  </a:cubicBezTo>
                  <a:cubicBezTo>
                    <a:pt x="1" y="10"/>
                    <a:pt x="1" y="8"/>
                    <a:pt x="2" y="6"/>
                  </a:cubicBezTo>
                  <a:cubicBezTo>
                    <a:pt x="3" y="4"/>
                    <a:pt x="4" y="2"/>
                    <a:pt x="7" y="2"/>
                  </a:cubicBezTo>
                  <a:cubicBezTo>
                    <a:pt x="9" y="2"/>
                    <a:pt x="10" y="3"/>
                    <a:pt x="11" y="5"/>
                  </a:cubicBezTo>
                  <a:cubicBezTo>
                    <a:pt x="11" y="8"/>
                    <a:pt x="12" y="10"/>
                    <a:pt x="15" y="10"/>
                  </a:cubicBezTo>
                  <a:cubicBezTo>
                    <a:pt x="19" y="10"/>
                    <a:pt x="18" y="7"/>
                    <a:pt x="18" y="5"/>
                  </a:cubicBezTo>
                  <a:cubicBezTo>
                    <a:pt x="19" y="2"/>
                    <a:pt x="21" y="0"/>
                    <a:pt x="23" y="0"/>
                  </a:cubicBezTo>
                  <a:cubicBezTo>
                    <a:pt x="26" y="0"/>
                    <a:pt x="26" y="3"/>
                    <a:pt x="27" y="5"/>
                  </a:cubicBezTo>
                  <a:close/>
                </a:path>
              </a:pathLst>
            </a:custGeom>
            <a:solidFill>
              <a:srgbClr val="0E92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33" name="Freeform 144">
              <a:extLst>
                <a:ext uri="{FF2B5EF4-FFF2-40B4-BE49-F238E27FC236}">
                  <a16:creationId xmlns:a16="http://schemas.microsoft.com/office/drawing/2014/main" id="{6D4F6309-CA95-43F3-9593-77F905966D9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3" y="3734"/>
              <a:ext cx="11" cy="29"/>
            </a:xfrm>
            <a:custGeom>
              <a:avLst/>
              <a:gdLst>
                <a:gd name="T0" fmla="*/ 8 w 9"/>
                <a:gd name="T1" fmla="*/ 13 h 24"/>
                <a:gd name="T2" fmla="*/ 8 w 9"/>
                <a:gd name="T3" fmla="*/ 18 h 24"/>
                <a:gd name="T4" fmla="*/ 6 w 9"/>
                <a:gd name="T5" fmla="*/ 23 h 24"/>
                <a:gd name="T6" fmla="*/ 1 w 9"/>
                <a:gd name="T7" fmla="*/ 18 h 24"/>
                <a:gd name="T8" fmla="*/ 1 w 9"/>
                <a:gd name="T9" fmla="*/ 3 h 24"/>
                <a:gd name="T10" fmla="*/ 5 w 9"/>
                <a:gd name="T11" fmla="*/ 2 h 24"/>
                <a:gd name="T12" fmla="*/ 8 w 9"/>
                <a:gd name="T13" fmla="*/ 1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24">
                  <a:moveTo>
                    <a:pt x="8" y="13"/>
                  </a:moveTo>
                  <a:cubicBezTo>
                    <a:pt x="8" y="15"/>
                    <a:pt x="8" y="16"/>
                    <a:pt x="8" y="18"/>
                  </a:cubicBezTo>
                  <a:cubicBezTo>
                    <a:pt x="8" y="20"/>
                    <a:pt x="9" y="23"/>
                    <a:pt x="6" y="23"/>
                  </a:cubicBezTo>
                  <a:cubicBezTo>
                    <a:pt x="3" y="24"/>
                    <a:pt x="1" y="21"/>
                    <a:pt x="1" y="18"/>
                  </a:cubicBezTo>
                  <a:cubicBezTo>
                    <a:pt x="1" y="13"/>
                    <a:pt x="0" y="8"/>
                    <a:pt x="1" y="3"/>
                  </a:cubicBezTo>
                  <a:cubicBezTo>
                    <a:pt x="1" y="0"/>
                    <a:pt x="3" y="1"/>
                    <a:pt x="5" y="2"/>
                  </a:cubicBezTo>
                  <a:cubicBezTo>
                    <a:pt x="9" y="5"/>
                    <a:pt x="8" y="10"/>
                    <a:pt x="8" y="13"/>
                  </a:cubicBezTo>
                  <a:close/>
                </a:path>
              </a:pathLst>
            </a:custGeom>
            <a:solidFill>
              <a:srgbClr val="0E92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34" name="Freeform 145">
              <a:extLst>
                <a:ext uri="{FF2B5EF4-FFF2-40B4-BE49-F238E27FC236}">
                  <a16:creationId xmlns:a16="http://schemas.microsoft.com/office/drawing/2014/main" id="{8C92AD30-CC33-4CDE-B057-72976B8297C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3" y="3774"/>
              <a:ext cx="12" cy="40"/>
            </a:xfrm>
            <a:custGeom>
              <a:avLst/>
              <a:gdLst>
                <a:gd name="T0" fmla="*/ 5 w 10"/>
                <a:gd name="T1" fmla="*/ 0 h 32"/>
                <a:gd name="T2" fmla="*/ 7 w 10"/>
                <a:gd name="T3" fmla="*/ 20 h 32"/>
                <a:gd name="T4" fmla="*/ 7 w 10"/>
                <a:gd name="T5" fmla="*/ 27 h 32"/>
                <a:gd name="T6" fmla="*/ 5 w 10"/>
                <a:gd name="T7" fmla="*/ 31 h 32"/>
                <a:gd name="T8" fmla="*/ 3 w 10"/>
                <a:gd name="T9" fmla="*/ 31 h 32"/>
                <a:gd name="T10" fmla="*/ 3 w 10"/>
                <a:gd name="T11" fmla="*/ 27 h 32"/>
                <a:gd name="T12" fmla="*/ 3 w 10"/>
                <a:gd name="T13" fmla="*/ 20 h 32"/>
                <a:gd name="T14" fmla="*/ 5 w 10"/>
                <a:gd name="T1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" h="32">
                  <a:moveTo>
                    <a:pt x="5" y="0"/>
                  </a:moveTo>
                  <a:cubicBezTo>
                    <a:pt x="7" y="6"/>
                    <a:pt x="10" y="13"/>
                    <a:pt x="7" y="20"/>
                  </a:cubicBezTo>
                  <a:cubicBezTo>
                    <a:pt x="5" y="23"/>
                    <a:pt x="6" y="25"/>
                    <a:pt x="7" y="27"/>
                  </a:cubicBezTo>
                  <a:cubicBezTo>
                    <a:pt x="7" y="29"/>
                    <a:pt x="7" y="30"/>
                    <a:pt x="5" y="31"/>
                  </a:cubicBezTo>
                  <a:cubicBezTo>
                    <a:pt x="4" y="32"/>
                    <a:pt x="3" y="32"/>
                    <a:pt x="3" y="31"/>
                  </a:cubicBezTo>
                  <a:cubicBezTo>
                    <a:pt x="1" y="30"/>
                    <a:pt x="2" y="29"/>
                    <a:pt x="3" y="27"/>
                  </a:cubicBezTo>
                  <a:cubicBezTo>
                    <a:pt x="4" y="25"/>
                    <a:pt x="4" y="22"/>
                    <a:pt x="3" y="20"/>
                  </a:cubicBezTo>
                  <a:cubicBezTo>
                    <a:pt x="0" y="13"/>
                    <a:pt x="3" y="6"/>
                    <a:pt x="5" y="0"/>
                  </a:cubicBezTo>
                  <a:close/>
                </a:path>
              </a:pathLst>
            </a:custGeom>
            <a:solidFill>
              <a:srgbClr val="0E92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35" name="Freeform 146">
              <a:extLst>
                <a:ext uri="{FF2B5EF4-FFF2-40B4-BE49-F238E27FC236}">
                  <a16:creationId xmlns:a16="http://schemas.microsoft.com/office/drawing/2014/main" id="{5D25D5A2-562E-4070-A940-70FC7285EA18}"/>
                </a:ext>
              </a:extLst>
            </p:cNvPr>
            <p:cNvSpPr>
              <a:spLocks/>
            </p:cNvSpPr>
            <p:nvPr/>
          </p:nvSpPr>
          <p:spPr bwMode="auto">
            <a:xfrm>
              <a:off x="891" y="3475"/>
              <a:ext cx="32" cy="18"/>
            </a:xfrm>
            <a:custGeom>
              <a:avLst/>
              <a:gdLst>
                <a:gd name="T0" fmla="*/ 26 w 26"/>
                <a:gd name="T1" fmla="*/ 2 h 15"/>
                <a:gd name="T2" fmla="*/ 24 w 26"/>
                <a:gd name="T3" fmla="*/ 4 h 15"/>
                <a:gd name="T4" fmla="*/ 4 w 26"/>
                <a:gd name="T5" fmla="*/ 14 h 15"/>
                <a:gd name="T6" fmla="*/ 1 w 26"/>
                <a:gd name="T7" fmla="*/ 14 h 15"/>
                <a:gd name="T8" fmla="*/ 2 w 26"/>
                <a:gd name="T9" fmla="*/ 10 h 15"/>
                <a:gd name="T10" fmla="*/ 11 w 26"/>
                <a:gd name="T11" fmla="*/ 5 h 15"/>
                <a:gd name="T12" fmla="*/ 21 w 26"/>
                <a:gd name="T13" fmla="*/ 1 h 15"/>
                <a:gd name="T14" fmla="*/ 25 w 26"/>
                <a:gd name="T15" fmla="*/ 0 h 15"/>
                <a:gd name="T16" fmla="*/ 26 w 26"/>
                <a:gd name="T17" fmla="*/ 2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" h="15">
                  <a:moveTo>
                    <a:pt x="26" y="2"/>
                  </a:moveTo>
                  <a:cubicBezTo>
                    <a:pt x="25" y="3"/>
                    <a:pt x="25" y="3"/>
                    <a:pt x="24" y="4"/>
                  </a:cubicBezTo>
                  <a:cubicBezTo>
                    <a:pt x="18" y="8"/>
                    <a:pt x="12" y="12"/>
                    <a:pt x="4" y="14"/>
                  </a:cubicBezTo>
                  <a:cubicBezTo>
                    <a:pt x="3" y="14"/>
                    <a:pt x="2" y="15"/>
                    <a:pt x="1" y="14"/>
                  </a:cubicBezTo>
                  <a:cubicBezTo>
                    <a:pt x="0" y="13"/>
                    <a:pt x="1" y="11"/>
                    <a:pt x="2" y="10"/>
                  </a:cubicBezTo>
                  <a:cubicBezTo>
                    <a:pt x="4" y="7"/>
                    <a:pt x="7" y="6"/>
                    <a:pt x="11" y="5"/>
                  </a:cubicBezTo>
                  <a:cubicBezTo>
                    <a:pt x="15" y="5"/>
                    <a:pt x="19" y="5"/>
                    <a:pt x="21" y="1"/>
                  </a:cubicBezTo>
                  <a:cubicBezTo>
                    <a:pt x="22" y="0"/>
                    <a:pt x="24" y="0"/>
                    <a:pt x="25" y="0"/>
                  </a:cubicBezTo>
                  <a:cubicBezTo>
                    <a:pt x="25" y="1"/>
                    <a:pt x="25" y="1"/>
                    <a:pt x="26" y="2"/>
                  </a:cubicBezTo>
                  <a:close/>
                </a:path>
              </a:pathLst>
            </a:custGeom>
            <a:solidFill>
              <a:srgbClr val="0E92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36" name="Freeform 147">
              <a:extLst>
                <a:ext uri="{FF2B5EF4-FFF2-40B4-BE49-F238E27FC236}">
                  <a16:creationId xmlns:a16="http://schemas.microsoft.com/office/drawing/2014/main" id="{E7BA82F7-7A0E-4D14-BD46-8A1E860F2AFC}"/>
                </a:ext>
              </a:extLst>
            </p:cNvPr>
            <p:cNvSpPr>
              <a:spLocks/>
            </p:cNvSpPr>
            <p:nvPr/>
          </p:nvSpPr>
          <p:spPr bwMode="auto">
            <a:xfrm>
              <a:off x="934" y="3458"/>
              <a:ext cx="22" cy="18"/>
            </a:xfrm>
            <a:custGeom>
              <a:avLst/>
              <a:gdLst>
                <a:gd name="T0" fmla="*/ 13 w 18"/>
                <a:gd name="T1" fmla="*/ 2 h 15"/>
                <a:gd name="T2" fmla="*/ 14 w 18"/>
                <a:gd name="T3" fmla="*/ 0 h 15"/>
                <a:gd name="T4" fmla="*/ 18 w 18"/>
                <a:gd name="T5" fmla="*/ 3 h 15"/>
                <a:gd name="T6" fmla="*/ 3 w 18"/>
                <a:gd name="T7" fmla="*/ 14 h 15"/>
                <a:gd name="T8" fmla="*/ 0 w 18"/>
                <a:gd name="T9" fmla="*/ 12 h 15"/>
                <a:gd name="T10" fmla="*/ 3 w 18"/>
                <a:gd name="T11" fmla="*/ 9 h 15"/>
                <a:gd name="T12" fmla="*/ 10 w 18"/>
                <a:gd name="T13" fmla="*/ 7 h 15"/>
                <a:gd name="T14" fmla="*/ 13 w 18"/>
                <a:gd name="T15" fmla="*/ 2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" h="15">
                  <a:moveTo>
                    <a:pt x="13" y="2"/>
                  </a:moveTo>
                  <a:cubicBezTo>
                    <a:pt x="14" y="1"/>
                    <a:pt x="14" y="1"/>
                    <a:pt x="14" y="0"/>
                  </a:cubicBezTo>
                  <a:cubicBezTo>
                    <a:pt x="15" y="3"/>
                    <a:pt x="16" y="3"/>
                    <a:pt x="18" y="3"/>
                  </a:cubicBezTo>
                  <a:cubicBezTo>
                    <a:pt x="17" y="11"/>
                    <a:pt x="12" y="15"/>
                    <a:pt x="3" y="14"/>
                  </a:cubicBezTo>
                  <a:cubicBezTo>
                    <a:pt x="2" y="14"/>
                    <a:pt x="1" y="14"/>
                    <a:pt x="0" y="12"/>
                  </a:cubicBezTo>
                  <a:cubicBezTo>
                    <a:pt x="0" y="10"/>
                    <a:pt x="2" y="10"/>
                    <a:pt x="3" y="9"/>
                  </a:cubicBezTo>
                  <a:cubicBezTo>
                    <a:pt x="5" y="8"/>
                    <a:pt x="8" y="8"/>
                    <a:pt x="10" y="7"/>
                  </a:cubicBezTo>
                  <a:cubicBezTo>
                    <a:pt x="12" y="6"/>
                    <a:pt x="13" y="4"/>
                    <a:pt x="13" y="2"/>
                  </a:cubicBezTo>
                  <a:close/>
                </a:path>
              </a:pathLst>
            </a:custGeom>
            <a:solidFill>
              <a:srgbClr val="0E92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37" name="Freeform 148">
              <a:extLst>
                <a:ext uri="{FF2B5EF4-FFF2-40B4-BE49-F238E27FC236}">
                  <a16:creationId xmlns:a16="http://schemas.microsoft.com/office/drawing/2014/main" id="{6D49C42F-0D20-4115-9119-228AE6C3A21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3" y="3713"/>
              <a:ext cx="14" cy="18"/>
            </a:xfrm>
            <a:custGeom>
              <a:avLst/>
              <a:gdLst>
                <a:gd name="T0" fmla="*/ 2 w 11"/>
                <a:gd name="T1" fmla="*/ 6 h 15"/>
                <a:gd name="T2" fmla="*/ 7 w 11"/>
                <a:gd name="T3" fmla="*/ 1 h 15"/>
                <a:gd name="T4" fmla="*/ 11 w 11"/>
                <a:gd name="T5" fmla="*/ 4 h 15"/>
                <a:gd name="T6" fmla="*/ 6 w 11"/>
                <a:gd name="T7" fmla="*/ 13 h 15"/>
                <a:gd name="T8" fmla="*/ 1 w 11"/>
                <a:gd name="T9" fmla="*/ 9 h 15"/>
                <a:gd name="T10" fmla="*/ 2 w 11"/>
                <a:gd name="T11" fmla="*/ 6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" h="15">
                  <a:moveTo>
                    <a:pt x="2" y="6"/>
                  </a:moveTo>
                  <a:cubicBezTo>
                    <a:pt x="4" y="4"/>
                    <a:pt x="3" y="0"/>
                    <a:pt x="7" y="1"/>
                  </a:cubicBezTo>
                  <a:cubicBezTo>
                    <a:pt x="9" y="2"/>
                    <a:pt x="11" y="2"/>
                    <a:pt x="11" y="4"/>
                  </a:cubicBezTo>
                  <a:cubicBezTo>
                    <a:pt x="11" y="8"/>
                    <a:pt x="9" y="11"/>
                    <a:pt x="6" y="13"/>
                  </a:cubicBezTo>
                  <a:cubicBezTo>
                    <a:pt x="2" y="15"/>
                    <a:pt x="0" y="14"/>
                    <a:pt x="1" y="9"/>
                  </a:cubicBezTo>
                  <a:cubicBezTo>
                    <a:pt x="0" y="8"/>
                    <a:pt x="1" y="6"/>
                    <a:pt x="2" y="6"/>
                  </a:cubicBezTo>
                  <a:close/>
                </a:path>
              </a:pathLst>
            </a:custGeom>
            <a:solidFill>
              <a:srgbClr val="0E92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38" name="Freeform 149">
              <a:extLst>
                <a:ext uri="{FF2B5EF4-FFF2-40B4-BE49-F238E27FC236}">
                  <a16:creationId xmlns:a16="http://schemas.microsoft.com/office/drawing/2014/main" id="{BFB9FEB7-BFF5-40A0-8F90-30A500C005E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4" y="3717"/>
              <a:ext cx="19" cy="17"/>
            </a:xfrm>
            <a:custGeom>
              <a:avLst/>
              <a:gdLst>
                <a:gd name="T0" fmla="*/ 4 w 15"/>
                <a:gd name="T1" fmla="*/ 3 h 14"/>
                <a:gd name="T2" fmla="*/ 15 w 15"/>
                <a:gd name="T3" fmla="*/ 6 h 14"/>
                <a:gd name="T4" fmla="*/ 15 w 15"/>
                <a:gd name="T5" fmla="*/ 10 h 14"/>
                <a:gd name="T6" fmla="*/ 13 w 15"/>
                <a:gd name="T7" fmla="*/ 13 h 14"/>
                <a:gd name="T8" fmla="*/ 9 w 15"/>
                <a:gd name="T9" fmla="*/ 13 h 14"/>
                <a:gd name="T10" fmla="*/ 4 w 15"/>
                <a:gd name="T11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4">
                  <a:moveTo>
                    <a:pt x="4" y="3"/>
                  </a:moveTo>
                  <a:cubicBezTo>
                    <a:pt x="9" y="0"/>
                    <a:pt x="12" y="4"/>
                    <a:pt x="15" y="6"/>
                  </a:cubicBezTo>
                  <a:cubicBezTo>
                    <a:pt x="15" y="7"/>
                    <a:pt x="14" y="8"/>
                    <a:pt x="15" y="10"/>
                  </a:cubicBezTo>
                  <a:cubicBezTo>
                    <a:pt x="15" y="11"/>
                    <a:pt x="15" y="12"/>
                    <a:pt x="13" y="13"/>
                  </a:cubicBezTo>
                  <a:cubicBezTo>
                    <a:pt x="12" y="14"/>
                    <a:pt x="8" y="14"/>
                    <a:pt x="9" y="13"/>
                  </a:cubicBezTo>
                  <a:cubicBezTo>
                    <a:pt x="9" y="8"/>
                    <a:pt x="0" y="8"/>
                    <a:pt x="4" y="3"/>
                  </a:cubicBezTo>
                  <a:close/>
                </a:path>
              </a:pathLst>
            </a:custGeom>
            <a:solidFill>
              <a:srgbClr val="0E92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39" name="Freeform 150">
              <a:extLst>
                <a:ext uri="{FF2B5EF4-FFF2-40B4-BE49-F238E27FC236}">
                  <a16:creationId xmlns:a16="http://schemas.microsoft.com/office/drawing/2014/main" id="{338FDD6D-05C9-4433-9C60-0FCD64E9AB6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4" y="3831"/>
              <a:ext cx="13" cy="15"/>
            </a:xfrm>
            <a:custGeom>
              <a:avLst/>
              <a:gdLst>
                <a:gd name="T0" fmla="*/ 1 w 11"/>
                <a:gd name="T1" fmla="*/ 5 h 12"/>
                <a:gd name="T2" fmla="*/ 5 w 11"/>
                <a:gd name="T3" fmla="*/ 0 h 12"/>
                <a:gd name="T4" fmla="*/ 11 w 11"/>
                <a:gd name="T5" fmla="*/ 7 h 12"/>
                <a:gd name="T6" fmla="*/ 7 w 11"/>
                <a:gd name="T7" fmla="*/ 11 h 12"/>
                <a:gd name="T8" fmla="*/ 1 w 11"/>
                <a:gd name="T9" fmla="*/ 5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2">
                  <a:moveTo>
                    <a:pt x="1" y="5"/>
                  </a:moveTo>
                  <a:cubicBezTo>
                    <a:pt x="0" y="1"/>
                    <a:pt x="3" y="0"/>
                    <a:pt x="5" y="0"/>
                  </a:cubicBezTo>
                  <a:cubicBezTo>
                    <a:pt x="8" y="0"/>
                    <a:pt x="10" y="3"/>
                    <a:pt x="11" y="7"/>
                  </a:cubicBezTo>
                  <a:cubicBezTo>
                    <a:pt x="11" y="9"/>
                    <a:pt x="10" y="12"/>
                    <a:pt x="7" y="11"/>
                  </a:cubicBezTo>
                  <a:cubicBezTo>
                    <a:pt x="3" y="11"/>
                    <a:pt x="1" y="8"/>
                    <a:pt x="1" y="5"/>
                  </a:cubicBezTo>
                  <a:close/>
                </a:path>
              </a:pathLst>
            </a:custGeom>
            <a:solidFill>
              <a:srgbClr val="0E92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40" name="Freeform 151">
              <a:extLst>
                <a:ext uri="{FF2B5EF4-FFF2-40B4-BE49-F238E27FC236}">
                  <a16:creationId xmlns:a16="http://schemas.microsoft.com/office/drawing/2014/main" id="{25ED4ACC-4F2B-4A13-A41B-1AFDC79B07B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4" y="3918"/>
              <a:ext cx="13" cy="14"/>
            </a:xfrm>
            <a:custGeom>
              <a:avLst/>
              <a:gdLst>
                <a:gd name="T0" fmla="*/ 4 w 11"/>
                <a:gd name="T1" fmla="*/ 11 h 11"/>
                <a:gd name="T2" fmla="*/ 0 w 11"/>
                <a:gd name="T3" fmla="*/ 8 h 11"/>
                <a:gd name="T4" fmla="*/ 7 w 11"/>
                <a:gd name="T5" fmla="*/ 0 h 11"/>
                <a:gd name="T6" fmla="*/ 10 w 11"/>
                <a:gd name="T7" fmla="*/ 4 h 11"/>
                <a:gd name="T8" fmla="*/ 4 w 11"/>
                <a:gd name="T9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1">
                  <a:moveTo>
                    <a:pt x="4" y="11"/>
                  </a:moveTo>
                  <a:cubicBezTo>
                    <a:pt x="2" y="11"/>
                    <a:pt x="0" y="10"/>
                    <a:pt x="0" y="8"/>
                  </a:cubicBezTo>
                  <a:cubicBezTo>
                    <a:pt x="0" y="5"/>
                    <a:pt x="4" y="0"/>
                    <a:pt x="7" y="0"/>
                  </a:cubicBezTo>
                  <a:cubicBezTo>
                    <a:pt x="10" y="0"/>
                    <a:pt x="11" y="3"/>
                    <a:pt x="10" y="4"/>
                  </a:cubicBezTo>
                  <a:cubicBezTo>
                    <a:pt x="10" y="8"/>
                    <a:pt x="8" y="11"/>
                    <a:pt x="4" y="11"/>
                  </a:cubicBezTo>
                  <a:close/>
                </a:path>
              </a:pathLst>
            </a:custGeom>
            <a:solidFill>
              <a:srgbClr val="0E92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41" name="Freeform 152">
              <a:extLst>
                <a:ext uri="{FF2B5EF4-FFF2-40B4-BE49-F238E27FC236}">
                  <a16:creationId xmlns:a16="http://schemas.microsoft.com/office/drawing/2014/main" id="{F78AC0C7-625E-48D5-A442-FF6B1E3B1230}"/>
                </a:ext>
              </a:extLst>
            </p:cNvPr>
            <p:cNvSpPr>
              <a:spLocks/>
            </p:cNvSpPr>
            <p:nvPr/>
          </p:nvSpPr>
          <p:spPr bwMode="auto">
            <a:xfrm>
              <a:off x="994" y="3610"/>
              <a:ext cx="20" cy="10"/>
            </a:xfrm>
            <a:custGeom>
              <a:avLst/>
              <a:gdLst>
                <a:gd name="T0" fmla="*/ 9 w 16"/>
                <a:gd name="T1" fmla="*/ 7 h 8"/>
                <a:gd name="T2" fmla="*/ 1 w 16"/>
                <a:gd name="T3" fmla="*/ 4 h 8"/>
                <a:gd name="T4" fmla="*/ 1 w 16"/>
                <a:gd name="T5" fmla="*/ 2 h 8"/>
                <a:gd name="T6" fmla="*/ 10 w 16"/>
                <a:gd name="T7" fmla="*/ 2 h 8"/>
                <a:gd name="T8" fmla="*/ 12 w 16"/>
                <a:gd name="T9" fmla="*/ 2 h 8"/>
                <a:gd name="T10" fmla="*/ 16 w 16"/>
                <a:gd name="T11" fmla="*/ 5 h 8"/>
                <a:gd name="T12" fmla="*/ 12 w 16"/>
                <a:gd name="T13" fmla="*/ 7 h 8"/>
                <a:gd name="T14" fmla="*/ 9 w 16"/>
                <a:gd name="T15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" h="8">
                  <a:moveTo>
                    <a:pt x="9" y="7"/>
                  </a:moveTo>
                  <a:cubicBezTo>
                    <a:pt x="6" y="7"/>
                    <a:pt x="3" y="8"/>
                    <a:pt x="1" y="4"/>
                  </a:cubicBezTo>
                  <a:cubicBezTo>
                    <a:pt x="0" y="3"/>
                    <a:pt x="0" y="2"/>
                    <a:pt x="1" y="2"/>
                  </a:cubicBezTo>
                  <a:cubicBezTo>
                    <a:pt x="4" y="0"/>
                    <a:pt x="7" y="1"/>
                    <a:pt x="10" y="2"/>
                  </a:cubicBezTo>
                  <a:cubicBezTo>
                    <a:pt x="11" y="2"/>
                    <a:pt x="12" y="2"/>
                    <a:pt x="12" y="2"/>
                  </a:cubicBezTo>
                  <a:cubicBezTo>
                    <a:pt x="14" y="3"/>
                    <a:pt x="16" y="3"/>
                    <a:pt x="16" y="5"/>
                  </a:cubicBezTo>
                  <a:cubicBezTo>
                    <a:pt x="15" y="8"/>
                    <a:pt x="13" y="7"/>
                    <a:pt x="12" y="7"/>
                  </a:cubicBezTo>
                  <a:cubicBezTo>
                    <a:pt x="11" y="7"/>
                    <a:pt x="10" y="7"/>
                    <a:pt x="9" y="7"/>
                  </a:cubicBezTo>
                  <a:close/>
                </a:path>
              </a:pathLst>
            </a:custGeom>
            <a:solidFill>
              <a:srgbClr val="0E92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42" name="Freeform 153">
              <a:extLst>
                <a:ext uri="{FF2B5EF4-FFF2-40B4-BE49-F238E27FC236}">
                  <a16:creationId xmlns:a16="http://schemas.microsoft.com/office/drawing/2014/main" id="{22E37782-FE69-46FB-8084-FFFCCF3524C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2" y="3909"/>
              <a:ext cx="11" cy="16"/>
            </a:xfrm>
            <a:custGeom>
              <a:avLst/>
              <a:gdLst>
                <a:gd name="T0" fmla="*/ 1 w 9"/>
                <a:gd name="T1" fmla="*/ 6 h 13"/>
                <a:gd name="T2" fmla="*/ 4 w 9"/>
                <a:gd name="T3" fmla="*/ 0 h 13"/>
                <a:gd name="T4" fmla="*/ 8 w 9"/>
                <a:gd name="T5" fmla="*/ 5 h 13"/>
                <a:gd name="T6" fmla="*/ 4 w 9"/>
                <a:gd name="T7" fmla="*/ 12 h 13"/>
                <a:gd name="T8" fmla="*/ 1 w 9"/>
                <a:gd name="T9" fmla="*/ 6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13">
                  <a:moveTo>
                    <a:pt x="1" y="6"/>
                  </a:moveTo>
                  <a:cubicBezTo>
                    <a:pt x="2" y="4"/>
                    <a:pt x="0" y="1"/>
                    <a:pt x="4" y="0"/>
                  </a:cubicBezTo>
                  <a:cubicBezTo>
                    <a:pt x="6" y="0"/>
                    <a:pt x="9" y="2"/>
                    <a:pt x="8" y="5"/>
                  </a:cubicBezTo>
                  <a:cubicBezTo>
                    <a:pt x="8" y="8"/>
                    <a:pt x="8" y="12"/>
                    <a:pt x="4" y="12"/>
                  </a:cubicBezTo>
                  <a:cubicBezTo>
                    <a:pt x="0" y="13"/>
                    <a:pt x="2" y="8"/>
                    <a:pt x="1" y="6"/>
                  </a:cubicBezTo>
                  <a:close/>
                </a:path>
              </a:pathLst>
            </a:custGeom>
            <a:solidFill>
              <a:srgbClr val="0E92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43" name="Freeform 154">
              <a:extLst>
                <a:ext uri="{FF2B5EF4-FFF2-40B4-BE49-F238E27FC236}">
                  <a16:creationId xmlns:a16="http://schemas.microsoft.com/office/drawing/2014/main" id="{0B5423CB-2F8B-4115-915A-C08BD2A7EE7E}"/>
                </a:ext>
              </a:extLst>
            </p:cNvPr>
            <p:cNvSpPr>
              <a:spLocks/>
            </p:cNvSpPr>
            <p:nvPr/>
          </p:nvSpPr>
          <p:spPr bwMode="auto">
            <a:xfrm>
              <a:off x="854" y="3493"/>
              <a:ext cx="24" cy="26"/>
            </a:xfrm>
            <a:custGeom>
              <a:avLst/>
              <a:gdLst>
                <a:gd name="T0" fmla="*/ 13 w 19"/>
                <a:gd name="T1" fmla="*/ 5 h 21"/>
                <a:gd name="T2" fmla="*/ 18 w 19"/>
                <a:gd name="T3" fmla="*/ 1 h 21"/>
                <a:gd name="T4" fmla="*/ 19 w 19"/>
                <a:gd name="T5" fmla="*/ 1 h 21"/>
                <a:gd name="T6" fmla="*/ 1 w 19"/>
                <a:gd name="T7" fmla="*/ 21 h 21"/>
                <a:gd name="T8" fmla="*/ 4 w 19"/>
                <a:gd name="T9" fmla="*/ 15 h 21"/>
                <a:gd name="T10" fmla="*/ 7 w 19"/>
                <a:gd name="T11" fmla="*/ 12 h 21"/>
                <a:gd name="T12" fmla="*/ 13 w 19"/>
                <a:gd name="T13" fmla="*/ 5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21">
                  <a:moveTo>
                    <a:pt x="13" y="5"/>
                  </a:moveTo>
                  <a:cubicBezTo>
                    <a:pt x="14" y="3"/>
                    <a:pt x="15" y="1"/>
                    <a:pt x="18" y="1"/>
                  </a:cubicBezTo>
                  <a:cubicBezTo>
                    <a:pt x="18" y="0"/>
                    <a:pt x="19" y="0"/>
                    <a:pt x="19" y="1"/>
                  </a:cubicBezTo>
                  <a:cubicBezTo>
                    <a:pt x="15" y="10"/>
                    <a:pt x="9" y="16"/>
                    <a:pt x="1" y="21"/>
                  </a:cubicBezTo>
                  <a:cubicBezTo>
                    <a:pt x="0" y="17"/>
                    <a:pt x="4" y="17"/>
                    <a:pt x="4" y="15"/>
                  </a:cubicBezTo>
                  <a:cubicBezTo>
                    <a:pt x="5" y="14"/>
                    <a:pt x="6" y="13"/>
                    <a:pt x="7" y="12"/>
                  </a:cubicBezTo>
                  <a:cubicBezTo>
                    <a:pt x="9" y="9"/>
                    <a:pt x="11" y="8"/>
                    <a:pt x="13" y="5"/>
                  </a:cubicBezTo>
                  <a:close/>
                </a:path>
              </a:pathLst>
            </a:custGeom>
            <a:solidFill>
              <a:srgbClr val="0B88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44" name="Freeform 155">
              <a:extLst>
                <a:ext uri="{FF2B5EF4-FFF2-40B4-BE49-F238E27FC236}">
                  <a16:creationId xmlns:a16="http://schemas.microsoft.com/office/drawing/2014/main" id="{EE38059E-BF00-431B-9F94-91AA544F546F}"/>
                </a:ext>
              </a:extLst>
            </p:cNvPr>
            <p:cNvSpPr>
              <a:spLocks/>
            </p:cNvSpPr>
            <p:nvPr/>
          </p:nvSpPr>
          <p:spPr bwMode="auto">
            <a:xfrm>
              <a:off x="997" y="3485"/>
              <a:ext cx="14" cy="13"/>
            </a:xfrm>
            <a:custGeom>
              <a:avLst/>
              <a:gdLst>
                <a:gd name="T0" fmla="*/ 0 w 12"/>
                <a:gd name="T1" fmla="*/ 1 h 11"/>
                <a:gd name="T2" fmla="*/ 10 w 12"/>
                <a:gd name="T3" fmla="*/ 6 h 11"/>
                <a:gd name="T4" fmla="*/ 10 w 12"/>
                <a:gd name="T5" fmla="*/ 10 h 11"/>
                <a:gd name="T6" fmla="*/ 5 w 12"/>
                <a:gd name="T7" fmla="*/ 9 h 11"/>
                <a:gd name="T8" fmla="*/ 3 w 12"/>
                <a:gd name="T9" fmla="*/ 4 h 11"/>
                <a:gd name="T10" fmla="*/ 0 w 12"/>
                <a:gd name="T11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11">
                  <a:moveTo>
                    <a:pt x="0" y="1"/>
                  </a:moveTo>
                  <a:cubicBezTo>
                    <a:pt x="7" y="0"/>
                    <a:pt x="8" y="1"/>
                    <a:pt x="10" y="6"/>
                  </a:cubicBezTo>
                  <a:cubicBezTo>
                    <a:pt x="11" y="7"/>
                    <a:pt x="12" y="9"/>
                    <a:pt x="10" y="10"/>
                  </a:cubicBezTo>
                  <a:cubicBezTo>
                    <a:pt x="8" y="11"/>
                    <a:pt x="6" y="11"/>
                    <a:pt x="5" y="9"/>
                  </a:cubicBezTo>
                  <a:cubicBezTo>
                    <a:pt x="4" y="7"/>
                    <a:pt x="4" y="6"/>
                    <a:pt x="3" y="4"/>
                  </a:cubicBezTo>
                  <a:cubicBezTo>
                    <a:pt x="2" y="3"/>
                    <a:pt x="1" y="2"/>
                    <a:pt x="0" y="1"/>
                  </a:cubicBezTo>
                  <a:close/>
                </a:path>
              </a:pathLst>
            </a:custGeom>
            <a:solidFill>
              <a:srgbClr val="0E92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45" name="Freeform 156">
              <a:extLst>
                <a:ext uri="{FF2B5EF4-FFF2-40B4-BE49-F238E27FC236}">
                  <a16:creationId xmlns:a16="http://schemas.microsoft.com/office/drawing/2014/main" id="{04BC6752-BE99-4A29-83F6-FDD294EBE69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5" y="3727"/>
              <a:ext cx="12" cy="12"/>
            </a:xfrm>
            <a:custGeom>
              <a:avLst/>
              <a:gdLst>
                <a:gd name="T0" fmla="*/ 10 w 10"/>
                <a:gd name="T1" fmla="*/ 4 h 10"/>
                <a:gd name="T2" fmla="*/ 5 w 10"/>
                <a:gd name="T3" fmla="*/ 10 h 10"/>
                <a:gd name="T4" fmla="*/ 1 w 10"/>
                <a:gd name="T5" fmla="*/ 7 h 10"/>
                <a:gd name="T6" fmla="*/ 6 w 10"/>
                <a:gd name="T7" fmla="*/ 1 h 10"/>
                <a:gd name="T8" fmla="*/ 10 w 10"/>
                <a:gd name="T9" fmla="*/ 4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0">
                  <a:moveTo>
                    <a:pt x="10" y="4"/>
                  </a:moveTo>
                  <a:cubicBezTo>
                    <a:pt x="10" y="7"/>
                    <a:pt x="8" y="9"/>
                    <a:pt x="5" y="10"/>
                  </a:cubicBezTo>
                  <a:cubicBezTo>
                    <a:pt x="3" y="10"/>
                    <a:pt x="0" y="9"/>
                    <a:pt x="1" y="7"/>
                  </a:cubicBezTo>
                  <a:cubicBezTo>
                    <a:pt x="1" y="3"/>
                    <a:pt x="3" y="1"/>
                    <a:pt x="6" y="1"/>
                  </a:cubicBezTo>
                  <a:cubicBezTo>
                    <a:pt x="9" y="0"/>
                    <a:pt x="9" y="2"/>
                    <a:pt x="10" y="4"/>
                  </a:cubicBezTo>
                  <a:close/>
                </a:path>
              </a:pathLst>
            </a:custGeom>
            <a:solidFill>
              <a:srgbClr val="0E92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46" name="Freeform 157">
              <a:extLst>
                <a:ext uri="{FF2B5EF4-FFF2-40B4-BE49-F238E27FC236}">
                  <a16:creationId xmlns:a16="http://schemas.microsoft.com/office/drawing/2014/main" id="{74427AAE-19C8-49A0-AA5E-BF8B377F8300}"/>
                </a:ext>
              </a:extLst>
            </p:cNvPr>
            <p:cNvSpPr>
              <a:spLocks/>
            </p:cNvSpPr>
            <p:nvPr/>
          </p:nvSpPr>
          <p:spPr bwMode="auto">
            <a:xfrm>
              <a:off x="877" y="3565"/>
              <a:ext cx="24" cy="5"/>
            </a:xfrm>
            <a:custGeom>
              <a:avLst/>
              <a:gdLst>
                <a:gd name="T0" fmla="*/ 20 w 20"/>
                <a:gd name="T1" fmla="*/ 0 h 4"/>
                <a:gd name="T2" fmla="*/ 0 w 20"/>
                <a:gd name="T3" fmla="*/ 0 h 4"/>
                <a:gd name="T4" fmla="*/ 20 w 20"/>
                <a:gd name="T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4">
                  <a:moveTo>
                    <a:pt x="20" y="0"/>
                  </a:moveTo>
                  <a:cubicBezTo>
                    <a:pt x="14" y="4"/>
                    <a:pt x="5" y="4"/>
                    <a:pt x="0" y="0"/>
                  </a:cubicBezTo>
                  <a:cubicBezTo>
                    <a:pt x="7" y="0"/>
                    <a:pt x="13" y="0"/>
                    <a:pt x="20" y="0"/>
                  </a:cubicBezTo>
                  <a:close/>
                </a:path>
              </a:pathLst>
            </a:custGeom>
            <a:solidFill>
              <a:srgbClr val="0E92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47" name="Freeform 158">
              <a:extLst>
                <a:ext uri="{FF2B5EF4-FFF2-40B4-BE49-F238E27FC236}">
                  <a16:creationId xmlns:a16="http://schemas.microsoft.com/office/drawing/2014/main" id="{482399E3-D8C9-49D5-AFC2-91E863DEB99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8" y="3803"/>
              <a:ext cx="9" cy="19"/>
            </a:xfrm>
            <a:custGeom>
              <a:avLst/>
              <a:gdLst>
                <a:gd name="T0" fmla="*/ 7 w 7"/>
                <a:gd name="T1" fmla="*/ 1 h 16"/>
                <a:gd name="T2" fmla="*/ 5 w 7"/>
                <a:gd name="T3" fmla="*/ 16 h 16"/>
                <a:gd name="T4" fmla="*/ 1 w 7"/>
                <a:gd name="T5" fmla="*/ 13 h 16"/>
                <a:gd name="T6" fmla="*/ 4 w 7"/>
                <a:gd name="T7" fmla="*/ 1 h 16"/>
                <a:gd name="T8" fmla="*/ 7 w 7"/>
                <a:gd name="T9" fmla="*/ 1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6">
                  <a:moveTo>
                    <a:pt x="7" y="1"/>
                  </a:moveTo>
                  <a:cubicBezTo>
                    <a:pt x="6" y="6"/>
                    <a:pt x="5" y="11"/>
                    <a:pt x="5" y="16"/>
                  </a:cubicBezTo>
                  <a:cubicBezTo>
                    <a:pt x="2" y="16"/>
                    <a:pt x="1" y="15"/>
                    <a:pt x="1" y="13"/>
                  </a:cubicBezTo>
                  <a:cubicBezTo>
                    <a:pt x="0" y="8"/>
                    <a:pt x="3" y="5"/>
                    <a:pt x="4" y="1"/>
                  </a:cubicBezTo>
                  <a:cubicBezTo>
                    <a:pt x="4" y="0"/>
                    <a:pt x="6" y="1"/>
                    <a:pt x="7" y="1"/>
                  </a:cubicBezTo>
                  <a:close/>
                </a:path>
              </a:pathLst>
            </a:custGeom>
            <a:solidFill>
              <a:srgbClr val="0E92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48" name="Freeform 159">
              <a:extLst>
                <a:ext uri="{FF2B5EF4-FFF2-40B4-BE49-F238E27FC236}">
                  <a16:creationId xmlns:a16="http://schemas.microsoft.com/office/drawing/2014/main" id="{C04FC2E6-B9B8-4E58-8AA6-93DE75E01D7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1" y="3684"/>
              <a:ext cx="12" cy="11"/>
            </a:xfrm>
            <a:custGeom>
              <a:avLst/>
              <a:gdLst>
                <a:gd name="T0" fmla="*/ 6 w 10"/>
                <a:gd name="T1" fmla="*/ 9 h 9"/>
                <a:gd name="T2" fmla="*/ 0 w 10"/>
                <a:gd name="T3" fmla="*/ 4 h 9"/>
                <a:gd name="T4" fmla="*/ 3 w 10"/>
                <a:gd name="T5" fmla="*/ 0 h 9"/>
                <a:gd name="T6" fmla="*/ 9 w 10"/>
                <a:gd name="T7" fmla="*/ 5 h 9"/>
                <a:gd name="T8" fmla="*/ 6 w 10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9">
                  <a:moveTo>
                    <a:pt x="6" y="9"/>
                  </a:move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6" y="1"/>
                    <a:pt x="9" y="1"/>
                    <a:pt x="9" y="5"/>
                  </a:cubicBezTo>
                  <a:cubicBezTo>
                    <a:pt x="10" y="7"/>
                    <a:pt x="7" y="8"/>
                    <a:pt x="6" y="9"/>
                  </a:cubicBezTo>
                  <a:close/>
                </a:path>
              </a:pathLst>
            </a:custGeom>
            <a:solidFill>
              <a:srgbClr val="0E92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49" name="Freeform 160">
              <a:extLst>
                <a:ext uri="{FF2B5EF4-FFF2-40B4-BE49-F238E27FC236}">
                  <a16:creationId xmlns:a16="http://schemas.microsoft.com/office/drawing/2014/main" id="{19CE29FB-7B9A-4F51-8AEA-0791767CD811}"/>
                </a:ext>
              </a:extLst>
            </p:cNvPr>
            <p:cNvSpPr>
              <a:spLocks/>
            </p:cNvSpPr>
            <p:nvPr/>
          </p:nvSpPr>
          <p:spPr bwMode="auto">
            <a:xfrm>
              <a:off x="877" y="3470"/>
              <a:ext cx="33" cy="25"/>
            </a:xfrm>
            <a:custGeom>
              <a:avLst/>
              <a:gdLst>
                <a:gd name="T0" fmla="*/ 1 w 27"/>
                <a:gd name="T1" fmla="*/ 20 h 20"/>
                <a:gd name="T2" fmla="*/ 0 w 27"/>
                <a:gd name="T3" fmla="*/ 20 h 20"/>
                <a:gd name="T4" fmla="*/ 10 w 27"/>
                <a:gd name="T5" fmla="*/ 9 h 20"/>
                <a:gd name="T6" fmla="*/ 27 w 27"/>
                <a:gd name="T7" fmla="*/ 0 h 20"/>
                <a:gd name="T8" fmla="*/ 11 w 27"/>
                <a:gd name="T9" fmla="*/ 11 h 20"/>
                <a:gd name="T10" fmla="*/ 1 w 27"/>
                <a:gd name="T11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20">
                  <a:moveTo>
                    <a:pt x="1" y="20"/>
                  </a:moveTo>
                  <a:cubicBezTo>
                    <a:pt x="1" y="20"/>
                    <a:pt x="0" y="20"/>
                    <a:pt x="0" y="20"/>
                  </a:cubicBezTo>
                  <a:cubicBezTo>
                    <a:pt x="1" y="14"/>
                    <a:pt x="7" y="13"/>
                    <a:pt x="10" y="9"/>
                  </a:cubicBezTo>
                  <a:cubicBezTo>
                    <a:pt x="15" y="5"/>
                    <a:pt x="21" y="2"/>
                    <a:pt x="27" y="0"/>
                  </a:cubicBezTo>
                  <a:cubicBezTo>
                    <a:pt x="23" y="6"/>
                    <a:pt x="16" y="7"/>
                    <a:pt x="11" y="11"/>
                  </a:cubicBezTo>
                  <a:cubicBezTo>
                    <a:pt x="8" y="14"/>
                    <a:pt x="4" y="16"/>
                    <a:pt x="1" y="20"/>
                  </a:cubicBezTo>
                  <a:close/>
                </a:path>
              </a:pathLst>
            </a:custGeom>
            <a:solidFill>
              <a:srgbClr val="0A71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50" name="Freeform 161">
              <a:extLst>
                <a:ext uri="{FF2B5EF4-FFF2-40B4-BE49-F238E27FC236}">
                  <a16:creationId xmlns:a16="http://schemas.microsoft.com/office/drawing/2014/main" id="{25A618B9-4719-4449-8472-9987C9B4F063}"/>
                </a:ext>
              </a:extLst>
            </p:cNvPr>
            <p:cNvSpPr>
              <a:spLocks/>
            </p:cNvSpPr>
            <p:nvPr/>
          </p:nvSpPr>
          <p:spPr bwMode="auto">
            <a:xfrm>
              <a:off x="957" y="3460"/>
              <a:ext cx="16" cy="11"/>
            </a:xfrm>
            <a:custGeom>
              <a:avLst/>
              <a:gdLst>
                <a:gd name="T0" fmla="*/ 0 w 13"/>
                <a:gd name="T1" fmla="*/ 1 h 9"/>
                <a:gd name="T2" fmla="*/ 13 w 13"/>
                <a:gd name="T3" fmla="*/ 2 h 9"/>
                <a:gd name="T4" fmla="*/ 10 w 13"/>
                <a:gd name="T5" fmla="*/ 5 h 9"/>
                <a:gd name="T6" fmla="*/ 6 w 13"/>
                <a:gd name="T7" fmla="*/ 9 h 9"/>
                <a:gd name="T8" fmla="*/ 3 w 13"/>
                <a:gd name="T9" fmla="*/ 4 h 9"/>
                <a:gd name="T10" fmla="*/ 0 w 13"/>
                <a:gd name="T11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9">
                  <a:moveTo>
                    <a:pt x="0" y="1"/>
                  </a:moveTo>
                  <a:cubicBezTo>
                    <a:pt x="5" y="0"/>
                    <a:pt x="9" y="1"/>
                    <a:pt x="13" y="2"/>
                  </a:cubicBezTo>
                  <a:cubicBezTo>
                    <a:pt x="11" y="2"/>
                    <a:pt x="10" y="3"/>
                    <a:pt x="10" y="5"/>
                  </a:cubicBezTo>
                  <a:cubicBezTo>
                    <a:pt x="9" y="6"/>
                    <a:pt x="9" y="9"/>
                    <a:pt x="6" y="9"/>
                  </a:cubicBezTo>
                  <a:cubicBezTo>
                    <a:pt x="5" y="9"/>
                    <a:pt x="4" y="6"/>
                    <a:pt x="3" y="4"/>
                  </a:cubicBezTo>
                  <a:cubicBezTo>
                    <a:pt x="3" y="3"/>
                    <a:pt x="2" y="1"/>
                    <a:pt x="0" y="1"/>
                  </a:cubicBezTo>
                  <a:close/>
                </a:path>
              </a:pathLst>
            </a:custGeom>
            <a:solidFill>
              <a:srgbClr val="0E92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51" name="Freeform 162">
              <a:extLst>
                <a:ext uri="{FF2B5EF4-FFF2-40B4-BE49-F238E27FC236}">
                  <a16:creationId xmlns:a16="http://schemas.microsoft.com/office/drawing/2014/main" id="{EA2F2B52-300F-4631-8DE0-E4DB376A608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1" y="3785"/>
              <a:ext cx="7" cy="13"/>
            </a:xfrm>
            <a:custGeom>
              <a:avLst/>
              <a:gdLst>
                <a:gd name="T0" fmla="*/ 6 w 6"/>
                <a:gd name="T1" fmla="*/ 5 h 10"/>
                <a:gd name="T2" fmla="*/ 3 w 6"/>
                <a:gd name="T3" fmla="*/ 10 h 10"/>
                <a:gd name="T4" fmla="*/ 1 w 6"/>
                <a:gd name="T5" fmla="*/ 3 h 10"/>
                <a:gd name="T6" fmla="*/ 3 w 6"/>
                <a:gd name="T7" fmla="*/ 0 h 10"/>
                <a:gd name="T8" fmla="*/ 6 w 6"/>
                <a:gd name="T9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0">
                  <a:moveTo>
                    <a:pt x="6" y="5"/>
                  </a:moveTo>
                  <a:cubicBezTo>
                    <a:pt x="5" y="7"/>
                    <a:pt x="6" y="10"/>
                    <a:pt x="3" y="10"/>
                  </a:cubicBezTo>
                  <a:cubicBezTo>
                    <a:pt x="0" y="9"/>
                    <a:pt x="1" y="6"/>
                    <a:pt x="1" y="3"/>
                  </a:cubicBezTo>
                  <a:cubicBezTo>
                    <a:pt x="1" y="2"/>
                    <a:pt x="0" y="0"/>
                    <a:pt x="3" y="0"/>
                  </a:cubicBezTo>
                  <a:cubicBezTo>
                    <a:pt x="6" y="0"/>
                    <a:pt x="5" y="3"/>
                    <a:pt x="6" y="5"/>
                  </a:cubicBezTo>
                  <a:close/>
                </a:path>
              </a:pathLst>
            </a:custGeom>
            <a:solidFill>
              <a:srgbClr val="0E92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52" name="Freeform 163">
              <a:extLst>
                <a:ext uri="{FF2B5EF4-FFF2-40B4-BE49-F238E27FC236}">
                  <a16:creationId xmlns:a16="http://schemas.microsoft.com/office/drawing/2014/main" id="{A888BD40-FA95-490B-9762-4E07353B6DB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6" y="3770"/>
              <a:ext cx="12" cy="9"/>
            </a:xfrm>
            <a:custGeom>
              <a:avLst/>
              <a:gdLst>
                <a:gd name="T0" fmla="*/ 6 w 10"/>
                <a:gd name="T1" fmla="*/ 8 h 8"/>
                <a:gd name="T2" fmla="*/ 1 w 10"/>
                <a:gd name="T3" fmla="*/ 2 h 8"/>
                <a:gd name="T4" fmla="*/ 3 w 10"/>
                <a:gd name="T5" fmla="*/ 0 h 8"/>
                <a:gd name="T6" fmla="*/ 9 w 10"/>
                <a:gd name="T7" fmla="*/ 5 h 8"/>
                <a:gd name="T8" fmla="*/ 6 w 10"/>
                <a:gd name="T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8">
                  <a:moveTo>
                    <a:pt x="6" y="8"/>
                  </a:moveTo>
                  <a:cubicBezTo>
                    <a:pt x="4" y="6"/>
                    <a:pt x="2" y="5"/>
                    <a:pt x="1" y="2"/>
                  </a:cubicBezTo>
                  <a:cubicBezTo>
                    <a:pt x="0" y="1"/>
                    <a:pt x="2" y="0"/>
                    <a:pt x="3" y="0"/>
                  </a:cubicBezTo>
                  <a:cubicBezTo>
                    <a:pt x="6" y="0"/>
                    <a:pt x="9" y="2"/>
                    <a:pt x="9" y="5"/>
                  </a:cubicBezTo>
                  <a:cubicBezTo>
                    <a:pt x="10" y="7"/>
                    <a:pt x="8" y="8"/>
                    <a:pt x="6" y="8"/>
                  </a:cubicBezTo>
                  <a:close/>
                </a:path>
              </a:pathLst>
            </a:custGeom>
            <a:solidFill>
              <a:srgbClr val="0E92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53" name="Freeform 164">
              <a:extLst>
                <a:ext uri="{FF2B5EF4-FFF2-40B4-BE49-F238E27FC236}">
                  <a16:creationId xmlns:a16="http://schemas.microsoft.com/office/drawing/2014/main" id="{80EB96C0-E97E-45C1-81CD-99D1D089F5C3}"/>
                </a:ext>
              </a:extLst>
            </p:cNvPr>
            <p:cNvSpPr>
              <a:spLocks/>
            </p:cNvSpPr>
            <p:nvPr/>
          </p:nvSpPr>
          <p:spPr bwMode="auto">
            <a:xfrm>
              <a:off x="767" y="3508"/>
              <a:ext cx="21" cy="10"/>
            </a:xfrm>
            <a:custGeom>
              <a:avLst/>
              <a:gdLst>
                <a:gd name="T0" fmla="*/ 0 w 17"/>
                <a:gd name="T1" fmla="*/ 8 h 8"/>
                <a:gd name="T2" fmla="*/ 16 w 17"/>
                <a:gd name="T3" fmla="*/ 0 h 8"/>
                <a:gd name="T4" fmla="*/ 17 w 17"/>
                <a:gd name="T5" fmla="*/ 1 h 8"/>
                <a:gd name="T6" fmla="*/ 16 w 17"/>
                <a:gd name="T7" fmla="*/ 1 h 8"/>
                <a:gd name="T8" fmla="*/ 0 w 17"/>
                <a:gd name="T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8">
                  <a:moveTo>
                    <a:pt x="0" y="8"/>
                  </a:moveTo>
                  <a:cubicBezTo>
                    <a:pt x="3" y="0"/>
                    <a:pt x="10" y="2"/>
                    <a:pt x="16" y="0"/>
                  </a:cubicBezTo>
                  <a:cubicBezTo>
                    <a:pt x="17" y="0"/>
                    <a:pt x="17" y="1"/>
                    <a:pt x="17" y="1"/>
                  </a:cubicBezTo>
                  <a:cubicBezTo>
                    <a:pt x="17" y="1"/>
                    <a:pt x="16" y="1"/>
                    <a:pt x="16" y="1"/>
                  </a:cubicBezTo>
                  <a:cubicBezTo>
                    <a:pt x="10" y="2"/>
                    <a:pt x="6" y="6"/>
                    <a:pt x="0" y="8"/>
                  </a:cubicBezTo>
                  <a:close/>
                </a:path>
              </a:pathLst>
            </a:custGeom>
            <a:solidFill>
              <a:srgbClr val="0A71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54" name="Freeform 165">
              <a:extLst>
                <a:ext uri="{FF2B5EF4-FFF2-40B4-BE49-F238E27FC236}">
                  <a16:creationId xmlns:a16="http://schemas.microsoft.com/office/drawing/2014/main" id="{3D5CC502-F806-4D66-B55E-48DC92EE3ED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5" y="3708"/>
              <a:ext cx="12" cy="14"/>
            </a:xfrm>
            <a:custGeom>
              <a:avLst/>
              <a:gdLst>
                <a:gd name="T0" fmla="*/ 6 w 10"/>
                <a:gd name="T1" fmla="*/ 0 h 11"/>
                <a:gd name="T2" fmla="*/ 9 w 10"/>
                <a:gd name="T3" fmla="*/ 5 h 11"/>
                <a:gd name="T4" fmla="*/ 3 w 10"/>
                <a:gd name="T5" fmla="*/ 8 h 11"/>
                <a:gd name="T6" fmla="*/ 6 w 10"/>
                <a:gd name="T7" fmla="*/ 0 h 11"/>
                <a:gd name="T8" fmla="*/ 6 w 10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1">
                  <a:moveTo>
                    <a:pt x="6" y="0"/>
                  </a:moveTo>
                  <a:cubicBezTo>
                    <a:pt x="8" y="1"/>
                    <a:pt x="10" y="2"/>
                    <a:pt x="9" y="5"/>
                  </a:cubicBezTo>
                  <a:cubicBezTo>
                    <a:pt x="7" y="5"/>
                    <a:pt x="6" y="11"/>
                    <a:pt x="3" y="8"/>
                  </a:cubicBezTo>
                  <a:cubicBezTo>
                    <a:pt x="0" y="5"/>
                    <a:pt x="4" y="3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lose/>
                </a:path>
              </a:pathLst>
            </a:custGeom>
            <a:solidFill>
              <a:srgbClr val="0B88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55" name="Freeform 166">
              <a:extLst>
                <a:ext uri="{FF2B5EF4-FFF2-40B4-BE49-F238E27FC236}">
                  <a16:creationId xmlns:a16="http://schemas.microsoft.com/office/drawing/2014/main" id="{13AAADCA-1970-457F-857D-BE64519D7AF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5" y="3717"/>
              <a:ext cx="11" cy="8"/>
            </a:xfrm>
            <a:custGeom>
              <a:avLst/>
              <a:gdLst>
                <a:gd name="T0" fmla="*/ 9 w 9"/>
                <a:gd name="T1" fmla="*/ 3 h 7"/>
                <a:gd name="T2" fmla="*/ 8 w 9"/>
                <a:gd name="T3" fmla="*/ 6 h 7"/>
                <a:gd name="T4" fmla="*/ 4 w 9"/>
                <a:gd name="T5" fmla="*/ 7 h 7"/>
                <a:gd name="T6" fmla="*/ 1 w 9"/>
                <a:gd name="T7" fmla="*/ 7 h 7"/>
                <a:gd name="T8" fmla="*/ 2 w 9"/>
                <a:gd name="T9" fmla="*/ 4 h 7"/>
                <a:gd name="T10" fmla="*/ 5 w 9"/>
                <a:gd name="T11" fmla="*/ 0 h 7"/>
                <a:gd name="T12" fmla="*/ 5 w 9"/>
                <a:gd name="T13" fmla="*/ 0 h 7"/>
                <a:gd name="T14" fmla="*/ 9 w 9"/>
                <a:gd name="T15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7">
                  <a:moveTo>
                    <a:pt x="9" y="3"/>
                  </a:moveTo>
                  <a:cubicBezTo>
                    <a:pt x="8" y="4"/>
                    <a:pt x="8" y="5"/>
                    <a:pt x="8" y="6"/>
                  </a:cubicBezTo>
                  <a:cubicBezTo>
                    <a:pt x="7" y="7"/>
                    <a:pt x="5" y="7"/>
                    <a:pt x="4" y="7"/>
                  </a:cubicBezTo>
                  <a:cubicBezTo>
                    <a:pt x="3" y="7"/>
                    <a:pt x="2" y="7"/>
                    <a:pt x="1" y="7"/>
                  </a:cubicBezTo>
                  <a:cubicBezTo>
                    <a:pt x="0" y="6"/>
                    <a:pt x="1" y="5"/>
                    <a:pt x="2" y="4"/>
                  </a:cubicBezTo>
                  <a:cubicBezTo>
                    <a:pt x="3" y="3"/>
                    <a:pt x="4" y="1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7" y="0"/>
                    <a:pt x="9" y="0"/>
                    <a:pt x="9" y="3"/>
                  </a:cubicBezTo>
                  <a:close/>
                </a:path>
              </a:pathLst>
            </a:custGeom>
            <a:solidFill>
              <a:srgbClr val="0B88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56" name="Freeform 167">
              <a:extLst>
                <a:ext uri="{FF2B5EF4-FFF2-40B4-BE49-F238E27FC236}">
                  <a16:creationId xmlns:a16="http://schemas.microsoft.com/office/drawing/2014/main" id="{159961D3-3AB7-49C6-A98B-CA4E5464EB3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6" y="3734"/>
              <a:ext cx="8" cy="7"/>
            </a:xfrm>
            <a:custGeom>
              <a:avLst/>
              <a:gdLst>
                <a:gd name="T0" fmla="*/ 7 w 7"/>
                <a:gd name="T1" fmla="*/ 3 h 6"/>
                <a:gd name="T2" fmla="*/ 3 w 7"/>
                <a:gd name="T3" fmla="*/ 5 h 6"/>
                <a:gd name="T4" fmla="*/ 0 w 7"/>
                <a:gd name="T5" fmla="*/ 2 h 6"/>
                <a:gd name="T6" fmla="*/ 3 w 7"/>
                <a:gd name="T7" fmla="*/ 0 h 6"/>
                <a:gd name="T8" fmla="*/ 7 w 7"/>
                <a:gd name="T9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6">
                  <a:moveTo>
                    <a:pt x="7" y="3"/>
                  </a:moveTo>
                  <a:cubicBezTo>
                    <a:pt x="6" y="5"/>
                    <a:pt x="5" y="6"/>
                    <a:pt x="3" y="5"/>
                  </a:cubicBezTo>
                  <a:cubicBezTo>
                    <a:pt x="1" y="5"/>
                    <a:pt x="0" y="4"/>
                    <a:pt x="0" y="2"/>
                  </a:cubicBezTo>
                  <a:cubicBezTo>
                    <a:pt x="0" y="0"/>
                    <a:pt x="1" y="0"/>
                    <a:pt x="3" y="0"/>
                  </a:cubicBezTo>
                  <a:cubicBezTo>
                    <a:pt x="5" y="0"/>
                    <a:pt x="7" y="1"/>
                    <a:pt x="7" y="3"/>
                  </a:cubicBezTo>
                  <a:close/>
                </a:path>
              </a:pathLst>
            </a:custGeom>
            <a:solidFill>
              <a:srgbClr val="0E92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57" name="Freeform 168">
              <a:extLst>
                <a:ext uri="{FF2B5EF4-FFF2-40B4-BE49-F238E27FC236}">
                  <a16:creationId xmlns:a16="http://schemas.microsoft.com/office/drawing/2014/main" id="{C2262F21-3398-411F-BFCB-43C55BDDDCD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2" y="3709"/>
              <a:ext cx="9" cy="8"/>
            </a:xfrm>
            <a:custGeom>
              <a:avLst/>
              <a:gdLst>
                <a:gd name="T0" fmla="*/ 4 w 7"/>
                <a:gd name="T1" fmla="*/ 6 h 6"/>
                <a:gd name="T2" fmla="*/ 1 w 7"/>
                <a:gd name="T3" fmla="*/ 3 h 6"/>
                <a:gd name="T4" fmla="*/ 5 w 7"/>
                <a:gd name="T5" fmla="*/ 0 h 6"/>
                <a:gd name="T6" fmla="*/ 7 w 7"/>
                <a:gd name="T7" fmla="*/ 3 h 6"/>
                <a:gd name="T8" fmla="*/ 4 w 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6">
                  <a:moveTo>
                    <a:pt x="4" y="6"/>
                  </a:moveTo>
                  <a:cubicBezTo>
                    <a:pt x="2" y="6"/>
                    <a:pt x="0" y="6"/>
                    <a:pt x="1" y="3"/>
                  </a:cubicBezTo>
                  <a:cubicBezTo>
                    <a:pt x="1" y="1"/>
                    <a:pt x="3" y="0"/>
                    <a:pt x="5" y="0"/>
                  </a:cubicBezTo>
                  <a:cubicBezTo>
                    <a:pt x="7" y="0"/>
                    <a:pt x="7" y="1"/>
                    <a:pt x="7" y="3"/>
                  </a:cubicBezTo>
                  <a:cubicBezTo>
                    <a:pt x="7" y="5"/>
                    <a:pt x="6" y="6"/>
                    <a:pt x="4" y="6"/>
                  </a:cubicBezTo>
                  <a:close/>
                </a:path>
              </a:pathLst>
            </a:custGeom>
            <a:solidFill>
              <a:srgbClr val="0E92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58" name="Freeform 169">
              <a:extLst>
                <a:ext uri="{FF2B5EF4-FFF2-40B4-BE49-F238E27FC236}">
                  <a16:creationId xmlns:a16="http://schemas.microsoft.com/office/drawing/2014/main" id="{A7F01349-E757-49F7-A780-729F76037256}"/>
                </a:ext>
              </a:extLst>
            </p:cNvPr>
            <p:cNvSpPr>
              <a:spLocks/>
            </p:cNvSpPr>
            <p:nvPr/>
          </p:nvSpPr>
          <p:spPr bwMode="auto">
            <a:xfrm>
              <a:off x="968" y="3647"/>
              <a:ext cx="8" cy="12"/>
            </a:xfrm>
            <a:custGeom>
              <a:avLst/>
              <a:gdLst>
                <a:gd name="T0" fmla="*/ 5 w 6"/>
                <a:gd name="T1" fmla="*/ 5 h 10"/>
                <a:gd name="T2" fmla="*/ 3 w 6"/>
                <a:gd name="T3" fmla="*/ 9 h 10"/>
                <a:gd name="T4" fmla="*/ 1 w 6"/>
                <a:gd name="T5" fmla="*/ 4 h 10"/>
                <a:gd name="T6" fmla="*/ 3 w 6"/>
                <a:gd name="T7" fmla="*/ 0 h 10"/>
                <a:gd name="T8" fmla="*/ 5 w 6"/>
                <a:gd name="T9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0">
                  <a:moveTo>
                    <a:pt x="5" y="5"/>
                  </a:moveTo>
                  <a:cubicBezTo>
                    <a:pt x="5" y="7"/>
                    <a:pt x="5" y="10"/>
                    <a:pt x="3" y="9"/>
                  </a:cubicBezTo>
                  <a:cubicBezTo>
                    <a:pt x="0" y="9"/>
                    <a:pt x="1" y="6"/>
                    <a:pt x="1" y="4"/>
                  </a:cubicBezTo>
                  <a:cubicBezTo>
                    <a:pt x="1" y="3"/>
                    <a:pt x="0" y="0"/>
                    <a:pt x="3" y="0"/>
                  </a:cubicBezTo>
                  <a:cubicBezTo>
                    <a:pt x="6" y="0"/>
                    <a:pt x="5" y="3"/>
                    <a:pt x="5" y="5"/>
                  </a:cubicBezTo>
                  <a:close/>
                </a:path>
              </a:pathLst>
            </a:custGeom>
            <a:solidFill>
              <a:srgbClr val="0E92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59" name="Freeform 170">
              <a:extLst>
                <a:ext uri="{FF2B5EF4-FFF2-40B4-BE49-F238E27FC236}">
                  <a16:creationId xmlns:a16="http://schemas.microsoft.com/office/drawing/2014/main" id="{472955E7-6018-4B70-A6A2-C1E1E8CC1AC7}"/>
                </a:ext>
              </a:extLst>
            </p:cNvPr>
            <p:cNvSpPr>
              <a:spLocks/>
            </p:cNvSpPr>
            <p:nvPr/>
          </p:nvSpPr>
          <p:spPr bwMode="auto">
            <a:xfrm>
              <a:off x="903" y="3599"/>
              <a:ext cx="20" cy="5"/>
            </a:xfrm>
            <a:custGeom>
              <a:avLst/>
              <a:gdLst>
                <a:gd name="T0" fmla="*/ 16 w 16"/>
                <a:gd name="T1" fmla="*/ 0 h 4"/>
                <a:gd name="T2" fmla="*/ 0 w 16"/>
                <a:gd name="T3" fmla="*/ 0 h 4"/>
                <a:gd name="T4" fmla="*/ 16 w 16"/>
                <a:gd name="T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4">
                  <a:moveTo>
                    <a:pt x="16" y="0"/>
                  </a:moveTo>
                  <a:cubicBezTo>
                    <a:pt x="10" y="4"/>
                    <a:pt x="5" y="2"/>
                    <a:pt x="0" y="0"/>
                  </a:cubicBezTo>
                  <a:cubicBezTo>
                    <a:pt x="5" y="0"/>
                    <a:pt x="10" y="0"/>
                    <a:pt x="16" y="0"/>
                  </a:cubicBezTo>
                  <a:close/>
                </a:path>
              </a:pathLst>
            </a:custGeom>
            <a:solidFill>
              <a:srgbClr val="0E92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60" name="Freeform 171">
              <a:extLst>
                <a:ext uri="{FF2B5EF4-FFF2-40B4-BE49-F238E27FC236}">
                  <a16:creationId xmlns:a16="http://schemas.microsoft.com/office/drawing/2014/main" id="{3667D3BB-C3C5-4AE3-8EAF-F88A5AE22E6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3" y="3885"/>
              <a:ext cx="9" cy="7"/>
            </a:xfrm>
            <a:custGeom>
              <a:avLst/>
              <a:gdLst>
                <a:gd name="T0" fmla="*/ 3 w 7"/>
                <a:gd name="T1" fmla="*/ 6 h 6"/>
                <a:gd name="T2" fmla="*/ 0 w 7"/>
                <a:gd name="T3" fmla="*/ 2 h 6"/>
                <a:gd name="T4" fmla="*/ 3 w 7"/>
                <a:gd name="T5" fmla="*/ 0 h 6"/>
                <a:gd name="T6" fmla="*/ 7 w 7"/>
                <a:gd name="T7" fmla="*/ 3 h 6"/>
                <a:gd name="T8" fmla="*/ 3 w 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6">
                  <a:moveTo>
                    <a:pt x="3" y="6"/>
                  </a:moveTo>
                  <a:cubicBezTo>
                    <a:pt x="1" y="5"/>
                    <a:pt x="0" y="4"/>
                    <a:pt x="0" y="2"/>
                  </a:cubicBezTo>
                  <a:cubicBezTo>
                    <a:pt x="0" y="0"/>
                    <a:pt x="1" y="0"/>
                    <a:pt x="3" y="0"/>
                  </a:cubicBezTo>
                  <a:cubicBezTo>
                    <a:pt x="5" y="0"/>
                    <a:pt x="7" y="1"/>
                    <a:pt x="7" y="3"/>
                  </a:cubicBezTo>
                  <a:cubicBezTo>
                    <a:pt x="7" y="5"/>
                    <a:pt x="4" y="5"/>
                    <a:pt x="3" y="6"/>
                  </a:cubicBezTo>
                  <a:close/>
                </a:path>
              </a:pathLst>
            </a:custGeom>
            <a:solidFill>
              <a:srgbClr val="0E92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61" name="Freeform 172">
              <a:extLst>
                <a:ext uri="{FF2B5EF4-FFF2-40B4-BE49-F238E27FC236}">
                  <a16:creationId xmlns:a16="http://schemas.microsoft.com/office/drawing/2014/main" id="{B553348B-E2BB-4B80-856D-03D20D1EC530}"/>
                </a:ext>
              </a:extLst>
            </p:cNvPr>
            <p:cNvSpPr>
              <a:spLocks/>
            </p:cNvSpPr>
            <p:nvPr/>
          </p:nvSpPr>
          <p:spPr bwMode="auto">
            <a:xfrm>
              <a:off x="739" y="3529"/>
              <a:ext cx="14" cy="14"/>
            </a:xfrm>
            <a:custGeom>
              <a:avLst/>
              <a:gdLst>
                <a:gd name="T0" fmla="*/ 5 w 11"/>
                <a:gd name="T1" fmla="*/ 5 h 11"/>
                <a:gd name="T2" fmla="*/ 11 w 11"/>
                <a:gd name="T3" fmla="*/ 0 h 11"/>
                <a:gd name="T4" fmla="*/ 1 w 11"/>
                <a:gd name="T5" fmla="*/ 11 h 11"/>
                <a:gd name="T6" fmla="*/ 1 w 11"/>
                <a:gd name="T7" fmla="*/ 11 h 11"/>
                <a:gd name="T8" fmla="*/ 5 w 11"/>
                <a:gd name="T9" fmla="*/ 5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1">
                  <a:moveTo>
                    <a:pt x="5" y="5"/>
                  </a:moveTo>
                  <a:cubicBezTo>
                    <a:pt x="6" y="3"/>
                    <a:pt x="8" y="1"/>
                    <a:pt x="11" y="0"/>
                  </a:cubicBezTo>
                  <a:cubicBezTo>
                    <a:pt x="10" y="6"/>
                    <a:pt x="4" y="8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0" y="8"/>
                    <a:pt x="3" y="7"/>
                    <a:pt x="5" y="5"/>
                  </a:cubicBezTo>
                  <a:close/>
                </a:path>
              </a:pathLst>
            </a:custGeom>
            <a:solidFill>
              <a:srgbClr val="0B88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62" name="Freeform 173">
              <a:extLst>
                <a:ext uri="{FF2B5EF4-FFF2-40B4-BE49-F238E27FC236}">
                  <a16:creationId xmlns:a16="http://schemas.microsoft.com/office/drawing/2014/main" id="{201A1D95-9F96-4863-9B69-5FCD599CCB75}"/>
                </a:ext>
              </a:extLst>
            </p:cNvPr>
            <p:cNvSpPr>
              <a:spLocks/>
            </p:cNvSpPr>
            <p:nvPr/>
          </p:nvSpPr>
          <p:spPr bwMode="auto">
            <a:xfrm>
              <a:off x="846" y="3512"/>
              <a:ext cx="13" cy="7"/>
            </a:xfrm>
            <a:custGeom>
              <a:avLst/>
              <a:gdLst>
                <a:gd name="T0" fmla="*/ 11 w 11"/>
                <a:gd name="T1" fmla="*/ 0 h 6"/>
                <a:gd name="T2" fmla="*/ 8 w 11"/>
                <a:gd name="T3" fmla="*/ 6 h 6"/>
                <a:gd name="T4" fmla="*/ 0 w 11"/>
                <a:gd name="T5" fmla="*/ 2 h 6"/>
                <a:gd name="T6" fmla="*/ 0 w 11"/>
                <a:gd name="T7" fmla="*/ 1 h 6"/>
                <a:gd name="T8" fmla="*/ 0 w 11"/>
                <a:gd name="T9" fmla="*/ 1 h 6"/>
                <a:gd name="T10" fmla="*/ 11 w 11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" h="6">
                  <a:moveTo>
                    <a:pt x="11" y="0"/>
                  </a:moveTo>
                  <a:cubicBezTo>
                    <a:pt x="11" y="2"/>
                    <a:pt x="9" y="4"/>
                    <a:pt x="8" y="6"/>
                  </a:cubicBezTo>
                  <a:cubicBezTo>
                    <a:pt x="5" y="5"/>
                    <a:pt x="3" y="3"/>
                    <a:pt x="0" y="2"/>
                  </a:cubicBezTo>
                  <a:cubicBezTo>
                    <a:pt x="0" y="2"/>
                    <a:pt x="0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4" y="2"/>
                    <a:pt x="8" y="2"/>
                    <a:pt x="11" y="0"/>
                  </a:cubicBezTo>
                  <a:close/>
                </a:path>
              </a:pathLst>
            </a:custGeom>
            <a:solidFill>
              <a:srgbClr val="0A71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63" name="Freeform 174">
              <a:extLst>
                <a:ext uri="{FF2B5EF4-FFF2-40B4-BE49-F238E27FC236}">
                  <a16:creationId xmlns:a16="http://schemas.microsoft.com/office/drawing/2014/main" id="{E1224AFC-B818-42EB-9C22-80B6E0B396BE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" y="3543"/>
              <a:ext cx="9" cy="12"/>
            </a:xfrm>
            <a:custGeom>
              <a:avLst/>
              <a:gdLst>
                <a:gd name="T0" fmla="*/ 1 w 8"/>
                <a:gd name="T1" fmla="*/ 7 h 10"/>
                <a:gd name="T2" fmla="*/ 3 w 8"/>
                <a:gd name="T3" fmla="*/ 4 h 10"/>
                <a:gd name="T4" fmla="*/ 8 w 8"/>
                <a:gd name="T5" fmla="*/ 0 h 10"/>
                <a:gd name="T6" fmla="*/ 8 w 8"/>
                <a:gd name="T7" fmla="*/ 0 h 10"/>
                <a:gd name="T8" fmla="*/ 1 w 8"/>
                <a:gd name="T9" fmla="*/ 10 h 10"/>
                <a:gd name="T10" fmla="*/ 1 w 8"/>
                <a:gd name="T11" fmla="*/ 10 h 10"/>
                <a:gd name="T12" fmla="*/ 1 w 8"/>
                <a:gd name="T13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10">
                  <a:moveTo>
                    <a:pt x="1" y="7"/>
                  </a:moveTo>
                  <a:cubicBezTo>
                    <a:pt x="2" y="6"/>
                    <a:pt x="2" y="5"/>
                    <a:pt x="3" y="4"/>
                  </a:cubicBezTo>
                  <a:cubicBezTo>
                    <a:pt x="5" y="3"/>
                    <a:pt x="5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7" y="5"/>
                    <a:pt x="4" y="8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0" y="9"/>
                    <a:pt x="0" y="8"/>
                    <a:pt x="1" y="7"/>
                  </a:cubicBezTo>
                  <a:close/>
                </a:path>
              </a:pathLst>
            </a:custGeom>
            <a:solidFill>
              <a:srgbClr val="0B88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64" name="Freeform 175">
              <a:extLst>
                <a:ext uri="{FF2B5EF4-FFF2-40B4-BE49-F238E27FC236}">
                  <a16:creationId xmlns:a16="http://schemas.microsoft.com/office/drawing/2014/main" id="{59700907-A139-4CF6-B295-1A829B788B6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8" y="3741"/>
              <a:ext cx="7" cy="9"/>
            </a:xfrm>
            <a:custGeom>
              <a:avLst/>
              <a:gdLst>
                <a:gd name="T0" fmla="*/ 6 w 6"/>
                <a:gd name="T1" fmla="*/ 1 h 7"/>
                <a:gd name="T2" fmla="*/ 1 w 6"/>
                <a:gd name="T3" fmla="*/ 6 h 7"/>
                <a:gd name="T4" fmla="*/ 0 w 6"/>
                <a:gd name="T5" fmla="*/ 4 h 7"/>
                <a:gd name="T6" fmla="*/ 6 w 6"/>
                <a:gd name="T7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7">
                  <a:moveTo>
                    <a:pt x="6" y="1"/>
                  </a:moveTo>
                  <a:cubicBezTo>
                    <a:pt x="5" y="4"/>
                    <a:pt x="5" y="7"/>
                    <a:pt x="1" y="6"/>
                  </a:cubicBezTo>
                  <a:cubicBezTo>
                    <a:pt x="0" y="6"/>
                    <a:pt x="0" y="5"/>
                    <a:pt x="0" y="4"/>
                  </a:cubicBezTo>
                  <a:cubicBezTo>
                    <a:pt x="1" y="0"/>
                    <a:pt x="4" y="1"/>
                    <a:pt x="6" y="1"/>
                  </a:cubicBezTo>
                  <a:close/>
                </a:path>
              </a:pathLst>
            </a:custGeom>
            <a:solidFill>
              <a:srgbClr val="0E92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65" name="Freeform 176">
              <a:extLst>
                <a:ext uri="{FF2B5EF4-FFF2-40B4-BE49-F238E27FC236}">
                  <a16:creationId xmlns:a16="http://schemas.microsoft.com/office/drawing/2014/main" id="{88ABB298-AA67-42C5-9933-41CFE2FEFE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5" y="3881"/>
              <a:ext cx="9" cy="10"/>
            </a:xfrm>
            <a:custGeom>
              <a:avLst/>
              <a:gdLst>
                <a:gd name="T0" fmla="*/ 7 w 7"/>
                <a:gd name="T1" fmla="*/ 4 h 8"/>
                <a:gd name="T2" fmla="*/ 3 w 7"/>
                <a:gd name="T3" fmla="*/ 6 h 8"/>
                <a:gd name="T4" fmla="*/ 2 w 7"/>
                <a:gd name="T5" fmla="*/ 1 h 8"/>
                <a:gd name="T6" fmla="*/ 7 w 7"/>
                <a:gd name="T7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8">
                  <a:moveTo>
                    <a:pt x="7" y="4"/>
                  </a:moveTo>
                  <a:cubicBezTo>
                    <a:pt x="6" y="6"/>
                    <a:pt x="5" y="8"/>
                    <a:pt x="3" y="6"/>
                  </a:cubicBezTo>
                  <a:cubicBezTo>
                    <a:pt x="3" y="5"/>
                    <a:pt x="0" y="2"/>
                    <a:pt x="2" y="1"/>
                  </a:cubicBezTo>
                  <a:cubicBezTo>
                    <a:pt x="4" y="0"/>
                    <a:pt x="5" y="3"/>
                    <a:pt x="7" y="4"/>
                  </a:cubicBezTo>
                  <a:close/>
                </a:path>
              </a:pathLst>
            </a:custGeom>
            <a:solidFill>
              <a:srgbClr val="0E92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66" name="Freeform 177">
              <a:extLst>
                <a:ext uri="{FF2B5EF4-FFF2-40B4-BE49-F238E27FC236}">
                  <a16:creationId xmlns:a16="http://schemas.microsoft.com/office/drawing/2014/main" id="{A5372A63-D83A-4D9A-8944-271866ACD47E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" y="3506"/>
              <a:ext cx="13" cy="7"/>
            </a:xfrm>
            <a:custGeom>
              <a:avLst/>
              <a:gdLst>
                <a:gd name="T0" fmla="*/ 0 w 11"/>
                <a:gd name="T1" fmla="*/ 3 h 6"/>
                <a:gd name="T2" fmla="*/ 0 w 11"/>
                <a:gd name="T3" fmla="*/ 2 h 6"/>
                <a:gd name="T4" fmla="*/ 11 w 11"/>
                <a:gd name="T5" fmla="*/ 0 h 6"/>
                <a:gd name="T6" fmla="*/ 0 w 11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6">
                  <a:moveTo>
                    <a:pt x="0" y="3"/>
                  </a:moveTo>
                  <a:cubicBezTo>
                    <a:pt x="0" y="3"/>
                    <a:pt x="0" y="3"/>
                    <a:pt x="0" y="2"/>
                  </a:cubicBezTo>
                  <a:cubicBezTo>
                    <a:pt x="4" y="1"/>
                    <a:pt x="8" y="1"/>
                    <a:pt x="11" y="0"/>
                  </a:cubicBezTo>
                  <a:cubicBezTo>
                    <a:pt x="9" y="6"/>
                    <a:pt x="4" y="2"/>
                    <a:pt x="0" y="3"/>
                  </a:cubicBezTo>
                  <a:close/>
                </a:path>
              </a:pathLst>
            </a:custGeom>
            <a:solidFill>
              <a:srgbClr val="0B88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67" name="Freeform 178">
              <a:extLst>
                <a:ext uri="{FF2B5EF4-FFF2-40B4-BE49-F238E27FC236}">
                  <a16:creationId xmlns:a16="http://schemas.microsoft.com/office/drawing/2014/main" id="{B0889C1D-6DF1-4115-898C-21D4B9FAAFA7}"/>
                </a:ext>
              </a:extLst>
            </p:cNvPr>
            <p:cNvSpPr>
              <a:spLocks/>
            </p:cNvSpPr>
            <p:nvPr/>
          </p:nvSpPr>
          <p:spPr bwMode="auto">
            <a:xfrm>
              <a:off x="836" y="3508"/>
              <a:ext cx="10" cy="9"/>
            </a:xfrm>
            <a:custGeom>
              <a:avLst/>
              <a:gdLst>
                <a:gd name="T0" fmla="*/ 8 w 8"/>
                <a:gd name="T1" fmla="*/ 4 h 7"/>
                <a:gd name="T2" fmla="*/ 8 w 8"/>
                <a:gd name="T3" fmla="*/ 5 h 7"/>
                <a:gd name="T4" fmla="*/ 0 w 8"/>
                <a:gd name="T5" fmla="*/ 0 h 7"/>
                <a:gd name="T6" fmla="*/ 8 w 8"/>
                <a:gd name="T7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7">
                  <a:moveTo>
                    <a:pt x="8" y="4"/>
                  </a:moveTo>
                  <a:cubicBezTo>
                    <a:pt x="8" y="4"/>
                    <a:pt x="8" y="5"/>
                    <a:pt x="8" y="5"/>
                  </a:cubicBezTo>
                  <a:cubicBezTo>
                    <a:pt x="4" y="7"/>
                    <a:pt x="1" y="5"/>
                    <a:pt x="0" y="0"/>
                  </a:cubicBezTo>
                  <a:cubicBezTo>
                    <a:pt x="3" y="1"/>
                    <a:pt x="5" y="3"/>
                    <a:pt x="8" y="4"/>
                  </a:cubicBezTo>
                  <a:close/>
                </a:path>
              </a:pathLst>
            </a:custGeom>
            <a:solidFill>
              <a:srgbClr val="0B88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68" name="Freeform 179">
              <a:extLst>
                <a:ext uri="{FF2B5EF4-FFF2-40B4-BE49-F238E27FC236}">
                  <a16:creationId xmlns:a16="http://schemas.microsoft.com/office/drawing/2014/main" id="{F6102154-DA20-41E7-8E67-BFBF693283C3}"/>
                </a:ext>
              </a:extLst>
            </p:cNvPr>
            <p:cNvSpPr>
              <a:spLocks/>
            </p:cNvSpPr>
            <p:nvPr/>
          </p:nvSpPr>
          <p:spPr bwMode="auto">
            <a:xfrm>
              <a:off x="956" y="3626"/>
              <a:ext cx="6" cy="7"/>
            </a:xfrm>
            <a:custGeom>
              <a:avLst/>
              <a:gdLst>
                <a:gd name="T0" fmla="*/ 5 w 5"/>
                <a:gd name="T1" fmla="*/ 4 h 6"/>
                <a:gd name="T2" fmla="*/ 3 w 5"/>
                <a:gd name="T3" fmla="*/ 5 h 6"/>
                <a:gd name="T4" fmla="*/ 1 w 5"/>
                <a:gd name="T5" fmla="*/ 2 h 6"/>
                <a:gd name="T6" fmla="*/ 3 w 5"/>
                <a:gd name="T7" fmla="*/ 1 h 6"/>
                <a:gd name="T8" fmla="*/ 5 w 5"/>
                <a:gd name="T9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6">
                  <a:moveTo>
                    <a:pt x="5" y="4"/>
                  </a:moveTo>
                  <a:cubicBezTo>
                    <a:pt x="5" y="5"/>
                    <a:pt x="4" y="6"/>
                    <a:pt x="3" y="5"/>
                  </a:cubicBezTo>
                  <a:cubicBezTo>
                    <a:pt x="2" y="5"/>
                    <a:pt x="0" y="4"/>
                    <a:pt x="1" y="2"/>
                  </a:cubicBezTo>
                  <a:cubicBezTo>
                    <a:pt x="1" y="1"/>
                    <a:pt x="2" y="0"/>
                    <a:pt x="3" y="1"/>
                  </a:cubicBezTo>
                  <a:cubicBezTo>
                    <a:pt x="5" y="1"/>
                    <a:pt x="5" y="2"/>
                    <a:pt x="5" y="4"/>
                  </a:cubicBezTo>
                  <a:close/>
                </a:path>
              </a:pathLst>
            </a:custGeom>
            <a:solidFill>
              <a:srgbClr val="0E92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69" name="Freeform 180">
              <a:extLst>
                <a:ext uri="{FF2B5EF4-FFF2-40B4-BE49-F238E27FC236}">
                  <a16:creationId xmlns:a16="http://schemas.microsoft.com/office/drawing/2014/main" id="{C89EEEF7-3B99-4E1D-97B6-724F105BAB6A}"/>
                </a:ext>
              </a:extLst>
            </p:cNvPr>
            <p:cNvSpPr>
              <a:spLocks/>
            </p:cNvSpPr>
            <p:nvPr/>
          </p:nvSpPr>
          <p:spPr bwMode="auto">
            <a:xfrm>
              <a:off x="804" y="3504"/>
              <a:ext cx="19" cy="4"/>
            </a:xfrm>
            <a:custGeom>
              <a:avLst/>
              <a:gdLst>
                <a:gd name="T0" fmla="*/ 12 w 15"/>
                <a:gd name="T1" fmla="*/ 1 h 3"/>
                <a:gd name="T2" fmla="*/ 15 w 15"/>
                <a:gd name="T3" fmla="*/ 2 h 3"/>
                <a:gd name="T4" fmla="*/ 0 w 15"/>
                <a:gd name="T5" fmla="*/ 1 h 3"/>
                <a:gd name="T6" fmla="*/ 0 w 15"/>
                <a:gd name="T7" fmla="*/ 1 h 3"/>
                <a:gd name="T8" fmla="*/ 12 w 15"/>
                <a:gd name="T9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3">
                  <a:moveTo>
                    <a:pt x="12" y="1"/>
                  </a:moveTo>
                  <a:cubicBezTo>
                    <a:pt x="13" y="1"/>
                    <a:pt x="14" y="1"/>
                    <a:pt x="15" y="2"/>
                  </a:cubicBezTo>
                  <a:cubicBezTo>
                    <a:pt x="10" y="1"/>
                    <a:pt x="5" y="3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4" y="0"/>
                    <a:pt x="8" y="0"/>
                    <a:pt x="12" y="1"/>
                  </a:cubicBezTo>
                  <a:close/>
                </a:path>
              </a:pathLst>
            </a:custGeom>
            <a:solidFill>
              <a:srgbClr val="0B88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70" name="Freeform 181">
              <a:extLst>
                <a:ext uri="{FF2B5EF4-FFF2-40B4-BE49-F238E27FC236}">
                  <a16:creationId xmlns:a16="http://schemas.microsoft.com/office/drawing/2014/main" id="{21FFE230-18F2-42D0-AF6A-59A65F6D599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4" y="3734"/>
              <a:ext cx="6" cy="9"/>
            </a:xfrm>
            <a:custGeom>
              <a:avLst/>
              <a:gdLst>
                <a:gd name="T0" fmla="*/ 0 w 5"/>
                <a:gd name="T1" fmla="*/ 0 h 7"/>
                <a:gd name="T2" fmla="*/ 5 w 5"/>
                <a:gd name="T3" fmla="*/ 6 h 7"/>
                <a:gd name="T4" fmla="*/ 1 w 5"/>
                <a:gd name="T5" fmla="*/ 7 h 7"/>
                <a:gd name="T6" fmla="*/ 0 w 5"/>
                <a:gd name="T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7">
                  <a:moveTo>
                    <a:pt x="0" y="0"/>
                  </a:moveTo>
                  <a:cubicBezTo>
                    <a:pt x="2" y="1"/>
                    <a:pt x="5" y="3"/>
                    <a:pt x="5" y="6"/>
                  </a:cubicBezTo>
                  <a:cubicBezTo>
                    <a:pt x="4" y="6"/>
                    <a:pt x="2" y="7"/>
                    <a:pt x="1" y="7"/>
                  </a:cubicBezTo>
                  <a:cubicBezTo>
                    <a:pt x="3" y="4"/>
                    <a:pt x="0" y="2"/>
                    <a:pt x="0" y="0"/>
                  </a:cubicBezTo>
                  <a:close/>
                </a:path>
              </a:pathLst>
            </a:custGeom>
            <a:solidFill>
              <a:srgbClr val="0E92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71" name="Freeform 182">
              <a:extLst>
                <a:ext uri="{FF2B5EF4-FFF2-40B4-BE49-F238E27FC236}">
                  <a16:creationId xmlns:a16="http://schemas.microsoft.com/office/drawing/2014/main" id="{B777B82D-A394-42B0-BD02-C8924327EAE3}"/>
                </a:ext>
              </a:extLst>
            </p:cNvPr>
            <p:cNvSpPr>
              <a:spLocks/>
            </p:cNvSpPr>
            <p:nvPr/>
          </p:nvSpPr>
          <p:spPr bwMode="auto">
            <a:xfrm>
              <a:off x="980" y="3464"/>
              <a:ext cx="7" cy="6"/>
            </a:xfrm>
            <a:custGeom>
              <a:avLst/>
              <a:gdLst>
                <a:gd name="T0" fmla="*/ 0 w 6"/>
                <a:gd name="T1" fmla="*/ 0 h 5"/>
                <a:gd name="T2" fmla="*/ 6 w 6"/>
                <a:gd name="T3" fmla="*/ 3 h 5"/>
                <a:gd name="T4" fmla="*/ 0 w 6"/>
                <a:gd name="T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0" y="0"/>
                  </a:moveTo>
                  <a:cubicBezTo>
                    <a:pt x="2" y="0"/>
                    <a:pt x="4" y="1"/>
                    <a:pt x="6" y="3"/>
                  </a:cubicBezTo>
                  <a:cubicBezTo>
                    <a:pt x="3" y="4"/>
                    <a:pt x="0" y="5"/>
                    <a:pt x="0" y="0"/>
                  </a:cubicBezTo>
                  <a:close/>
                </a:path>
              </a:pathLst>
            </a:custGeom>
            <a:solidFill>
              <a:srgbClr val="0E92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72" name="Freeform 183">
              <a:extLst>
                <a:ext uri="{FF2B5EF4-FFF2-40B4-BE49-F238E27FC236}">
                  <a16:creationId xmlns:a16="http://schemas.microsoft.com/office/drawing/2014/main" id="{26915EF7-3472-442C-A7D4-53DFF0614F1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9" y="3758"/>
              <a:ext cx="5" cy="5"/>
            </a:xfrm>
            <a:custGeom>
              <a:avLst/>
              <a:gdLst>
                <a:gd name="T0" fmla="*/ 2 w 4"/>
                <a:gd name="T1" fmla="*/ 0 h 4"/>
                <a:gd name="T2" fmla="*/ 4 w 4"/>
                <a:gd name="T3" fmla="*/ 2 h 4"/>
                <a:gd name="T4" fmla="*/ 2 w 4"/>
                <a:gd name="T5" fmla="*/ 4 h 4"/>
                <a:gd name="T6" fmla="*/ 0 w 4"/>
                <a:gd name="T7" fmla="*/ 1 h 4"/>
                <a:gd name="T8" fmla="*/ 2 w 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2" y="0"/>
                  </a:moveTo>
                  <a:cubicBezTo>
                    <a:pt x="3" y="0"/>
                    <a:pt x="3" y="1"/>
                    <a:pt x="4" y="2"/>
                  </a:cubicBezTo>
                  <a:cubicBezTo>
                    <a:pt x="4" y="3"/>
                    <a:pt x="3" y="4"/>
                    <a:pt x="2" y="4"/>
                  </a:cubicBezTo>
                  <a:cubicBezTo>
                    <a:pt x="1" y="4"/>
                    <a:pt x="0" y="3"/>
                    <a:pt x="0" y="1"/>
                  </a:cubicBezTo>
                  <a:cubicBezTo>
                    <a:pt x="0" y="1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0E92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73" name="Freeform 184">
              <a:extLst>
                <a:ext uri="{FF2B5EF4-FFF2-40B4-BE49-F238E27FC236}">
                  <a16:creationId xmlns:a16="http://schemas.microsoft.com/office/drawing/2014/main" id="{B7A7E6BC-FBEC-4C6F-B816-34E7B1C75E96}"/>
                </a:ext>
              </a:extLst>
            </p:cNvPr>
            <p:cNvSpPr>
              <a:spLocks/>
            </p:cNvSpPr>
            <p:nvPr/>
          </p:nvSpPr>
          <p:spPr bwMode="auto">
            <a:xfrm>
              <a:off x="590" y="3341"/>
              <a:ext cx="302" cy="101"/>
            </a:xfrm>
            <a:custGeom>
              <a:avLst/>
              <a:gdLst>
                <a:gd name="T0" fmla="*/ 195 w 247"/>
                <a:gd name="T1" fmla="*/ 56 h 82"/>
                <a:gd name="T2" fmla="*/ 177 w 247"/>
                <a:gd name="T3" fmla="*/ 53 h 82"/>
                <a:gd name="T4" fmla="*/ 164 w 247"/>
                <a:gd name="T5" fmla="*/ 41 h 82"/>
                <a:gd name="T6" fmla="*/ 134 w 247"/>
                <a:gd name="T7" fmla="*/ 31 h 82"/>
                <a:gd name="T8" fmla="*/ 104 w 247"/>
                <a:gd name="T9" fmla="*/ 47 h 82"/>
                <a:gd name="T10" fmla="*/ 66 w 247"/>
                <a:gd name="T11" fmla="*/ 48 h 82"/>
                <a:gd name="T12" fmla="*/ 36 w 247"/>
                <a:gd name="T13" fmla="*/ 46 h 82"/>
                <a:gd name="T14" fmla="*/ 33 w 247"/>
                <a:gd name="T15" fmla="*/ 50 h 82"/>
                <a:gd name="T16" fmla="*/ 28 w 247"/>
                <a:gd name="T17" fmla="*/ 58 h 82"/>
                <a:gd name="T18" fmla="*/ 25 w 247"/>
                <a:gd name="T19" fmla="*/ 67 h 82"/>
                <a:gd name="T20" fmla="*/ 10 w 247"/>
                <a:gd name="T21" fmla="*/ 82 h 82"/>
                <a:gd name="T22" fmla="*/ 3 w 247"/>
                <a:gd name="T23" fmla="*/ 77 h 82"/>
                <a:gd name="T24" fmla="*/ 4 w 247"/>
                <a:gd name="T25" fmla="*/ 54 h 82"/>
                <a:gd name="T26" fmla="*/ 24 w 247"/>
                <a:gd name="T27" fmla="*/ 31 h 82"/>
                <a:gd name="T28" fmla="*/ 34 w 247"/>
                <a:gd name="T29" fmla="*/ 26 h 82"/>
                <a:gd name="T30" fmla="*/ 35 w 247"/>
                <a:gd name="T31" fmla="*/ 25 h 82"/>
                <a:gd name="T32" fmla="*/ 77 w 247"/>
                <a:gd name="T33" fmla="*/ 36 h 82"/>
                <a:gd name="T34" fmla="*/ 90 w 247"/>
                <a:gd name="T35" fmla="*/ 34 h 82"/>
                <a:gd name="T36" fmla="*/ 115 w 247"/>
                <a:gd name="T37" fmla="*/ 11 h 82"/>
                <a:gd name="T38" fmla="*/ 162 w 247"/>
                <a:gd name="T39" fmla="*/ 10 h 82"/>
                <a:gd name="T40" fmla="*/ 172 w 247"/>
                <a:gd name="T41" fmla="*/ 27 h 82"/>
                <a:gd name="T42" fmla="*/ 189 w 247"/>
                <a:gd name="T43" fmla="*/ 41 h 82"/>
                <a:gd name="T44" fmla="*/ 206 w 247"/>
                <a:gd name="T45" fmla="*/ 36 h 82"/>
                <a:gd name="T46" fmla="*/ 230 w 247"/>
                <a:gd name="T47" fmla="*/ 30 h 82"/>
                <a:gd name="T48" fmla="*/ 241 w 247"/>
                <a:gd name="T49" fmla="*/ 35 h 82"/>
                <a:gd name="T50" fmla="*/ 232 w 247"/>
                <a:gd name="T51" fmla="*/ 53 h 82"/>
                <a:gd name="T52" fmla="*/ 195 w 247"/>
                <a:gd name="T53" fmla="*/ 56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47" h="82">
                  <a:moveTo>
                    <a:pt x="195" y="56"/>
                  </a:moveTo>
                  <a:cubicBezTo>
                    <a:pt x="189" y="56"/>
                    <a:pt x="182" y="57"/>
                    <a:pt x="177" y="53"/>
                  </a:cubicBezTo>
                  <a:cubicBezTo>
                    <a:pt x="172" y="49"/>
                    <a:pt x="168" y="45"/>
                    <a:pt x="164" y="41"/>
                  </a:cubicBezTo>
                  <a:cubicBezTo>
                    <a:pt x="157" y="31"/>
                    <a:pt x="145" y="27"/>
                    <a:pt x="134" y="31"/>
                  </a:cubicBezTo>
                  <a:cubicBezTo>
                    <a:pt x="123" y="34"/>
                    <a:pt x="114" y="41"/>
                    <a:pt x="104" y="47"/>
                  </a:cubicBezTo>
                  <a:cubicBezTo>
                    <a:pt x="91" y="55"/>
                    <a:pt x="78" y="54"/>
                    <a:pt x="66" y="48"/>
                  </a:cubicBezTo>
                  <a:cubicBezTo>
                    <a:pt x="56" y="44"/>
                    <a:pt x="46" y="44"/>
                    <a:pt x="36" y="46"/>
                  </a:cubicBezTo>
                  <a:cubicBezTo>
                    <a:pt x="34" y="47"/>
                    <a:pt x="32" y="48"/>
                    <a:pt x="33" y="50"/>
                  </a:cubicBezTo>
                  <a:cubicBezTo>
                    <a:pt x="34" y="54"/>
                    <a:pt x="31" y="56"/>
                    <a:pt x="28" y="58"/>
                  </a:cubicBezTo>
                  <a:cubicBezTo>
                    <a:pt x="25" y="60"/>
                    <a:pt x="25" y="63"/>
                    <a:pt x="25" y="67"/>
                  </a:cubicBezTo>
                  <a:cubicBezTo>
                    <a:pt x="24" y="75"/>
                    <a:pt x="17" y="82"/>
                    <a:pt x="10" y="82"/>
                  </a:cubicBezTo>
                  <a:cubicBezTo>
                    <a:pt x="7" y="82"/>
                    <a:pt x="4" y="80"/>
                    <a:pt x="3" y="77"/>
                  </a:cubicBezTo>
                  <a:cubicBezTo>
                    <a:pt x="3" y="70"/>
                    <a:pt x="0" y="62"/>
                    <a:pt x="4" y="54"/>
                  </a:cubicBezTo>
                  <a:cubicBezTo>
                    <a:pt x="9" y="45"/>
                    <a:pt x="17" y="38"/>
                    <a:pt x="24" y="31"/>
                  </a:cubicBezTo>
                  <a:cubicBezTo>
                    <a:pt x="27" y="29"/>
                    <a:pt x="31" y="29"/>
                    <a:pt x="34" y="26"/>
                  </a:cubicBezTo>
                  <a:cubicBezTo>
                    <a:pt x="34" y="26"/>
                    <a:pt x="35" y="25"/>
                    <a:pt x="35" y="25"/>
                  </a:cubicBezTo>
                  <a:cubicBezTo>
                    <a:pt x="50" y="28"/>
                    <a:pt x="65" y="26"/>
                    <a:pt x="77" y="36"/>
                  </a:cubicBezTo>
                  <a:cubicBezTo>
                    <a:pt x="81" y="40"/>
                    <a:pt x="86" y="37"/>
                    <a:pt x="90" y="34"/>
                  </a:cubicBezTo>
                  <a:cubicBezTo>
                    <a:pt x="98" y="26"/>
                    <a:pt x="106" y="18"/>
                    <a:pt x="115" y="11"/>
                  </a:cubicBezTo>
                  <a:cubicBezTo>
                    <a:pt x="128" y="1"/>
                    <a:pt x="150" y="0"/>
                    <a:pt x="162" y="10"/>
                  </a:cubicBezTo>
                  <a:cubicBezTo>
                    <a:pt x="168" y="14"/>
                    <a:pt x="170" y="20"/>
                    <a:pt x="172" y="27"/>
                  </a:cubicBezTo>
                  <a:cubicBezTo>
                    <a:pt x="176" y="40"/>
                    <a:pt x="181" y="41"/>
                    <a:pt x="189" y="41"/>
                  </a:cubicBezTo>
                  <a:cubicBezTo>
                    <a:pt x="195" y="42"/>
                    <a:pt x="201" y="39"/>
                    <a:pt x="206" y="36"/>
                  </a:cubicBezTo>
                  <a:cubicBezTo>
                    <a:pt x="213" y="32"/>
                    <a:pt x="221" y="29"/>
                    <a:pt x="230" y="30"/>
                  </a:cubicBezTo>
                  <a:cubicBezTo>
                    <a:pt x="234" y="31"/>
                    <a:pt x="239" y="31"/>
                    <a:pt x="241" y="35"/>
                  </a:cubicBezTo>
                  <a:cubicBezTo>
                    <a:pt x="247" y="44"/>
                    <a:pt x="243" y="53"/>
                    <a:pt x="232" y="53"/>
                  </a:cubicBezTo>
                  <a:cubicBezTo>
                    <a:pt x="220" y="53"/>
                    <a:pt x="208" y="57"/>
                    <a:pt x="195" y="56"/>
                  </a:cubicBezTo>
                  <a:close/>
                </a:path>
              </a:pathLst>
            </a:custGeom>
            <a:solidFill>
              <a:srgbClr val="098A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74" name="Freeform 185">
              <a:extLst>
                <a:ext uri="{FF2B5EF4-FFF2-40B4-BE49-F238E27FC236}">
                  <a16:creationId xmlns:a16="http://schemas.microsoft.com/office/drawing/2014/main" id="{4F100CB3-3FA2-4E05-A745-7D58E49B64A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9" y="3627"/>
              <a:ext cx="215" cy="230"/>
            </a:xfrm>
            <a:custGeom>
              <a:avLst/>
              <a:gdLst>
                <a:gd name="T0" fmla="*/ 3 w 176"/>
                <a:gd name="T1" fmla="*/ 87 h 187"/>
                <a:gd name="T2" fmla="*/ 7 w 176"/>
                <a:gd name="T3" fmla="*/ 54 h 187"/>
                <a:gd name="T4" fmla="*/ 14 w 176"/>
                <a:gd name="T5" fmla="*/ 41 h 187"/>
                <a:gd name="T6" fmla="*/ 26 w 176"/>
                <a:gd name="T7" fmla="*/ 24 h 187"/>
                <a:gd name="T8" fmla="*/ 39 w 176"/>
                <a:gd name="T9" fmla="*/ 12 h 187"/>
                <a:gd name="T10" fmla="*/ 56 w 176"/>
                <a:gd name="T11" fmla="*/ 2 h 187"/>
                <a:gd name="T12" fmla="*/ 65 w 176"/>
                <a:gd name="T13" fmla="*/ 3 h 187"/>
                <a:gd name="T14" fmla="*/ 68 w 176"/>
                <a:gd name="T15" fmla="*/ 12 h 187"/>
                <a:gd name="T16" fmla="*/ 54 w 176"/>
                <a:gd name="T17" fmla="*/ 31 h 187"/>
                <a:gd name="T18" fmla="*/ 23 w 176"/>
                <a:gd name="T19" fmla="*/ 74 h 187"/>
                <a:gd name="T20" fmla="*/ 25 w 176"/>
                <a:gd name="T21" fmla="*/ 91 h 187"/>
                <a:gd name="T22" fmla="*/ 25 w 176"/>
                <a:gd name="T23" fmla="*/ 91 h 187"/>
                <a:gd name="T24" fmla="*/ 29 w 176"/>
                <a:gd name="T25" fmla="*/ 101 h 187"/>
                <a:gd name="T26" fmla="*/ 52 w 176"/>
                <a:gd name="T27" fmla="*/ 109 h 187"/>
                <a:gd name="T28" fmla="*/ 58 w 176"/>
                <a:gd name="T29" fmla="*/ 109 h 187"/>
                <a:gd name="T30" fmla="*/ 82 w 176"/>
                <a:gd name="T31" fmla="*/ 118 h 187"/>
                <a:gd name="T32" fmla="*/ 90 w 176"/>
                <a:gd name="T33" fmla="*/ 133 h 187"/>
                <a:gd name="T34" fmla="*/ 111 w 176"/>
                <a:gd name="T35" fmla="*/ 147 h 187"/>
                <a:gd name="T36" fmla="*/ 163 w 176"/>
                <a:gd name="T37" fmla="*/ 139 h 187"/>
                <a:gd name="T38" fmla="*/ 173 w 176"/>
                <a:gd name="T39" fmla="*/ 151 h 187"/>
                <a:gd name="T40" fmla="*/ 152 w 176"/>
                <a:gd name="T41" fmla="*/ 172 h 187"/>
                <a:gd name="T42" fmla="*/ 139 w 176"/>
                <a:gd name="T43" fmla="*/ 170 h 187"/>
                <a:gd name="T44" fmla="*/ 127 w 176"/>
                <a:gd name="T45" fmla="*/ 171 h 187"/>
                <a:gd name="T46" fmla="*/ 80 w 176"/>
                <a:gd name="T47" fmla="*/ 171 h 187"/>
                <a:gd name="T48" fmla="*/ 59 w 176"/>
                <a:gd name="T49" fmla="*/ 140 h 187"/>
                <a:gd name="T50" fmla="*/ 57 w 176"/>
                <a:gd name="T51" fmla="*/ 134 h 187"/>
                <a:gd name="T52" fmla="*/ 48 w 176"/>
                <a:gd name="T53" fmla="*/ 131 h 187"/>
                <a:gd name="T54" fmla="*/ 11 w 176"/>
                <a:gd name="T55" fmla="*/ 122 h 187"/>
                <a:gd name="T56" fmla="*/ 3 w 176"/>
                <a:gd name="T57" fmla="*/ 87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76" h="187">
                  <a:moveTo>
                    <a:pt x="3" y="87"/>
                  </a:moveTo>
                  <a:cubicBezTo>
                    <a:pt x="0" y="76"/>
                    <a:pt x="6" y="65"/>
                    <a:pt x="7" y="54"/>
                  </a:cubicBezTo>
                  <a:cubicBezTo>
                    <a:pt x="7" y="50"/>
                    <a:pt x="11" y="46"/>
                    <a:pt x="14" y="41"/>
                  </a:cubicBezTo>
                  <a:cubicBezTo>
                    <a:pt x="18" y="35"/>
                    <a:pt x="22" y="30"/>
                    <a:pt x="26" y="24"/>
                  </a:cubicBezTo>
                  <a:cubicBezTo>
                    <a:pt x="30" y="19"/>
                    <a:pt x="34" y="14"/>
                    <a:pt x="39" y="12"/>
                  </a:cubicBezTo>
                  <a:cubicBezTo>
                    <a:pt x="45" y="8"/>
                    <a:pt x="49" y="4"/>
                    <a:pt x="56" y="2"/>
                  </a:cubicBezTo>
                  <a:cubicBezTo>
                    <a:pt x="60" y="0"/>
                    <a:pt x="62" y="1"/>
                    <a:pt x="65" y="3"/>
                  </a:cubicBezTo>
                  <a:cubicBezTo>
                    <a:pt x="68" y="6"/>
                    <a:pt x="70" y="8"/>
                    <a:pt x="68" y="12"/>
                  </a:cubicBezTo>
                  <a:cubicBezTo>
                    <a:pt x="65" y="20"/>
                    <a:pt x="60" y="26"/>
                    <a:pt x="54" y="31"/>
                  </a:cubicBezTo>
                  <a:cubicBezTo>
                    <a:pt x="41" y="44"/>
                    <a:pt x="27" y="56"/>
                    <a:pt x="23" y="74"/>
                  </a:cubicBezTo>
                  <a:cubicBezTo>
                    <a:pt x="22" y="80"/>
                    <a:pt x="20" y="86"/>
                    <a:pt x="25" y="91"/>
                  </a:cubicBezTo>
                  <a:cubicBezTo>
                    <a:pt x="25" y="91"/>
                    <a:pt x="25" y="91"/>
                    <a:pt x="25" y="91"/>
                  </a:cubicBezTo>
                  <a:cubicBezTo>
                    <a:pt x="26" y="95"/>
                    <a:pt x="25" y="99"/>
                    <a:pt x="29" y="101"/>
                  </a:cubicBezTo>
                  <a:cubicBezTo>
                    <a:pt x="36" y="106"/>
                    <a:pt x="44" y="109"/>
                    <a:pt x="52" y="109"/>
                  </a:cubicBezTo>
                  <a:cubicBezTo>
                    <a:pt x="54" y="109"/>
                    <a:pt x="56" y="109"/>
                    <a:pt x="58" y="109"/>
                  </a:cubicBezTo>
                  <a:cubicBezTo>
                    <a:pt x="68" y="107"/>
                    <a:pt x="75" y="112"/>
                    <a:pt x="82" y="118"/>
                  </a:cubicBezTo>
                  <a:cubicBezTo>
                    <a:pt x="86" y="121"/>
                    <a:pt x="87" y="127"/>
                    <a:pt x="90" y="133"/>
                  </a:cubicBezTo>
                  <a:cubicBezTo>
                    <a:pt x="94" y="142"/>
                    <a:pt x="100" y="147"/>
                    <a:pt x="111" y="147"/>
                  </a:cubicBezTo>
                  <a:cubicBezTo>
                    <a:pt x="129" y="147"/>
                    <a:pt x="146" y="142"/>
                    <a:pt x="163" y="139"/>
                  </a:cubicBezTo>
                  <a:cubicBezTo>
                    <a:pt x="170" y="138"/>
                    <a:pt x="176" y="144"/>
                    <a:pt x="173" y="151"/>
                  </a:cubicBezTo>
                  <a:cubicBezTo>
                    <a:pt x="170" y="161"/>
                    <a:pt x="163" y="169"/>
                    <a:pt x="152" y="172"/>
                  </a:cubicBezTo>
                  <a:cubicBezTo>
                    <a:pt x="147" y="173"/>
                    <a:pt x="143" y="173"/>
                    <a:pt x="139" y="170"/>
                  </a:cubicBezTo>
                  <a:cubicBezTo>
                    <a:pt x="135" y="167"/>
                    <a:pt x="131" y="167"/>
                    <a:pt x="127" y="171"/>
                  </a:cubicBezTo>
                  <a:cubicBezTo>
                    <a:pt x="111" y="187"/>
                    <a:pt x="95" y="182"/>
                    <a:pt x="80" y="171"/>
                  </a:cubicBezTo>
                  <a:cubicBezTo>
                    <a:pt x="70" y="163"/>
                    <a:pt x="64" y="151"/>
                    <a:pt x="59" y="140"/>
                  </a:cubicBezTo>
                  <a:cubicBezTo>
                    <a:pt x="58" y="138"/>
                    <a:pt x="57" y="136"/>
                    <a:pt x="57" y="134"/>
                  </a:cubicBezTo>
                  <a:cubicBezTo>
                    <a:pt x="55" y="128"/>
                    <a:pt x="52" y="128"/>
                    <a:pt x="48" y="131"/>
                  </a:cubicBezTo>
                  <a:cubicBezTo>
                    <a:pt x="37" y="143"/>
                    <a:pt x="17" y="136"/>
                    <a:pt x="11" y="122"/>
                  </a:cubicBezTo>
                  <a:cubicBezTo>
                    <a:pt x="5" y="111"/>
                    <a:pt x="1" y="100"/>
                    <a:pt x="3" y="87"/>
                  </a:cubicBezTo>
                  <a:close/>
                </a:path>
              </a:pathLst>
            </a:custGeom>
            <a:solidFill>
              <a:srgbClr val="1093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75" name="Freeform 186">
              <a:extLst>
                <a:ext uri="{FF2B5EF4-FFF2-40B4-BE49-F238E27FC236}">
                  <a16:creationId xmlns:a16="http://schemas.microsoft.com/office/drawing/2014/main" id="{85E61E96-7FAD-49F3-8E40-20C9ADD118CA}"/>
                </a:ext>
              </a:extLst>
            </p:cNvPr>
            <p:cNvSpPr>
              <a:spLocks/>
            </p:cNvSpPr>
            <p:nvPr/>
          </p:nvSpPr>
          <p:spPr bwMode="auto">
            <a:xfrm>
              <a:off x="419" y="2416"/>
              <a:ext cx="482" cy="414"/>
            </a:xfrm>
            <a:custGeom>
              <a:avLst/>
              <a:gdLst>
                <a:gd name="T0" fmla="*/ 380 w 393"/>
                <a:gd name="T1" fmla="*/ 90 h 337"/>
                <a:gd name="T2" fmla="*/ 386 w 393"/>
                <a:gd name="T3" fmla="*/ 98 h 337"/>
                <a:gd name="T4" fmla="*/ 393 w 393"/>
                <a:gd name="T5" fmla="*/ 117 h 337"/>
                <a:gd name="T6" fmla="*/ 393 w 393"/>
                <a:gd name="T7" fmla="*/ 118 h 337"/>
                <a:gd name="T8" fmla="*/ 385 w 393"/>
                <a:gd name="T9" fmla="*/ 121 h 337"/>
                <a:gd name="T10" fmla="*/ 355 w 393"/>
                <a:gd name="T11" fmla="*/ 124 h 337"/>
                <a:gd name="T12" fmla="*/ 337 w 393"/>
                <a:gd name="T13" fmla="*/ 133 h 337"/>
                <a:gd name="T14" fmla="*/ 322 w 393"/>
                <a:gd name="T15" fmla="*/ 186 h 337"/>
                <a:gd name="T16" fmla="*/ 317 w 393"/>
                <a:gd name="T17" fmla="*/ 198 h 337"/>
                <a:gd name="T18" fmla="*/ 286 w 393"/>
                <a:gd name="T19" fmla="*/ 242 h 337"/>
                <a:gd name="T20" fmla="*/ 286 w 393"/>
                <a:gd name="T21" fmla="*/ 252 h 337"/>
                <a:gd name="T22" fmla="*/ 299 w 393"/>
                <a:gd name="T23" fmla="*/ 281 h 337"/>
                <a:gd name="T24" fmla="*/ 303 w 393"/>
                <a:gd name="T25" fmla="*/ 288 h 337"/>
                <a:gd name="T26" fmla="*/ 300 w 393"/>
                <a:gd name="T27" fmla="*/ 296 h 337"/>
                <a:gd name="T28" fmla="*/ 296 w 393"/>
                <a:gd name="T29" fmla="*/ 300 h 337"/>
                <a:gd name="T30" fmla="*/ 236 w 393"/>
                <a:gd name="T31" fmla="*/ 335 h 337"/>
                <a:gd name="T32" fmla="*/ 202 w 393"/>
                <a:gd name="T33" fmla="*/ 334 h 337"/>
                <a:gd name="T34" fmla="*/ 183 w 393"/>
                <a:gd name="T35" fmla="*/ 325 h 337"/>
                <a:gd name="T36" fmla="*/ 171 w 393"/>
                <a:gd name="T37" fmla="*/ 304 h 337"/>
                <a:gd name="T38" fmla="*/ 168 w 393"/>
                <a:gd name="T39" fmla="*/ 308 h 337"/>
                <a:gd name="T40" fmla="*/ 163 w 393"/>
                <a:gd name="T41" fmla="*/ 310 h 337"/>
                <a:gd name="T42" fmla="*/ 155 w 393"/>
                <a:gd name="T43" fmla="*/ 313 h 337"/>
                <a:gd name="T44" fmla="*/ 129 w 393"/>
                <a:gd name="T45" fmla="*/ 319 h 337"/>
                <a:gd name="T46" fmla="*/ 109 w 393"/>
                <a:gd name="T47" fmla="*/ 315 h 337"/>
                <a:gd name="T48" fmla="*/ 107 w 393"/>
                <a:gd name="T49" fmla="*/ 320 h 337"/>
                <a:gd name="T50" fmla="*/ 93 w 393"/>
                <a:gd name="T51" fmla="*/ 308 h 337"/>
                <a:gd name="T52" fmla="*/ 51 w 393"/>
                <a:gd name="T53" fmla="*/ 265 h 337"/>
                <a:gd name="T54" fmla="*/ 46 w 393"/>
                <a:gd name="T55" fmla="*/ 240 h 337"/>
                <a:gd name="T56" fmla="*/ 48 w 393"/>
                <a:gd name="T57" fmla="*/ 226 h 337"/>
                <a:gd name="T58" fmla="*/ 41 w 393"/>
                <a:gd name="T59" fmla="*/ 218 h 337"/>
                <a:gd name="T60" fmla="*/ 9 w 393"/>
                <a:gd name="T61" fmla="*/ 195 h 337"/>
                <a:gd name="T62" fmla="*/ 16 w 393"/>
                <a:gd name="T63" fmla="*/ 148 h 337"/>
                <a:gd name="T64" fmla="*/ 21 w 393"/>
                <a:gd name="T65" fmla="*/ 136 h 337"/>
                <a:gd name="T66" fmla="*/ 24 w 393"/>
                <a:gd name="T67" fmla="*/ 107 h 337"/>
                <a:gd name="T68" fmla="*/ 29 w 393"/>
                <a:gd name="T69" fmla="*/ 99 h 337"/>
                <a:gd name="T70" fmla="*/ 33 w 393"/>
                <a:gd name="T71" fmla="*/ 91 h 337"/>
                <a:gd name="T72" fmla="*/ 33 w 393"/>
                <a:gd name="T73" fmla="*/ 90 h 337"/>
                <a:gd name="T74" fmla="*/ 44 w 393"/>
                <a:gd name="T75" fmla="*/ 80 h 337"/>
                <a:gd name="T76" fmla="*/ 68 w 393"/>
                <a:gd name="T77" fmla="*/ 68 h 337"/>
                <a:gd name="T78" fmla="*/ 93 w 393"/>
                <a:gd name="T79" fmla="*/ 68 h 337"/>
                <a:gd name="T80" fmla="*/ 101 w 393"/>
                <a:gd name="T81" fmla="*/ 63 h 337"/>
                <a:gd name="T82" fmla="*/ 103 w 393"/>
                <a:gd name="T83" fmla="*/ 52 h 337"/>
                <a:gd name="T84" fmla="*/ 111 w 393"/>
                <a:gd name="T85" fmla="*/ 42 h 337"/>
                <a:gd name="T86" fmla="*/ 175 w 393"/>
                <a:gd name="T87" fmla="*/ 19 h 337"/>
                <a:gd name="T88" fmla="*/ 195 w 393"/>
                <a:gd name="T89" fmla="*/ 29 h 337"/>
                <a:gd name="T90" fmla="*/ 208 w 393"/>
                <a:gd name="T91" fmla="*/ 28 h 337"/>
                <a:gd name="T92" fmla="*/ 273 w 393"/>
                <a:gd name="T93" fmla="*/ 8 h 337"/>
                <a:gd name="T94" fmla="*/ 306 w 393"/>
                <a:gd name="T95" fmla="*/ 40 h 337"/>
                <a:gd name="T96" fmla="*/ 320 w 393"/>
                <a:gd name="T97" fmla="*/ 50 h 337"/>
                <a:gd name="T98" fmla="*/ 341 w 393"/>
                <a:gd name="T99" fmla="*/ 56 h 337"/>
                <a:gd name="T100" fmla="*/ 351 w 393"/>
                <a:gd name="T101" fmla="*/ 61 h 337"/>
                <a:gd name="T102" fmla="*/ 357 w 393"/>
                <a:gd name="T103" fmla="*/ 65 h 337"/>
                <a:gd name="T104" fmla="*/ 372 w 393"/>
                <a:gd name="T105" fmla="*/ 77 h 337"/>
                <a:gd name="T106" fmla="*/ 373 w 393"/>
                <a:gd name="T107" fmla="*/ 79 h 337"/>
                <a:gd name="T108" fmla="*/ 380 w 393"/>
                <a:gd name="T109" fmla="*/ 90 h 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93" h="337">
                  <a:moveTo>
                    <a:pt x="380" y="90"/>
                  </a:moveTo>
                  <a:cubicBezTo>
                    <a:pt x="384" y="92"/>
                    <a:pt x="384" y="95"/>
                    <a:pt x="386" y="98"/>
                  </a:cubicBezTo>
                  <a:cubicBezTo>
                    <a:pt x="388" y="104"/>
                    <a:pt x="392" y="110"/>
                    <a:pt x="393" y="117"/>
                  </a:cubicBezTo>
                  <a:cubicBezTo>
                    <a:pt x="393" y="117"/>
                    <a:pt x="393" y="118"/>
                    <a:pt x="393" y="118"/>
                  </a:cubicBezTo>
                  <a:cubicBezTo>
                    <a:pt x="391" y="121"/>
                    <a:pt x="388" y="121"/>
                    <a:pt x="385" y="121"/>
                  </a:cubicBezTo>
                  <a:cubicBezTo>
                    <a:pt x="375" y="121"/>
                    <a:pt x="365" y="122"/>
                    <a:pt x="355" y="124"/>
                  </a:cubicBezTo>
                  <a:cubicBezTo>
                    <a:pt x="348" y="126"/>
                    <a:pt x="342" y="130"/>
                    <a:pt x="337" y="133"/>
                  </a:cubicBezTo>
                  <a:cubicBezTo>
                    <a:pt x="320" y="145"/>
                    <a:pt x="314" y="168"/>
                    <a:pt x="322" y="186"/>
                  </a:cubicBezTo>
                  <a:cubicBezTo>
                    <a:pt x="325" y="194"/>
                    <a:pt x="325" y="195"/>
                    <a:pt x="317" y="198"/>
                  </a:cubicBezTo>
                  <a:cubicBezTo>
                    <a:pt x="299" y="205"/>
                    <a:pt x="286" y="223"/>
                    <a:pt x="286" y="242"/>
                  </a:cubicBezTo>
                  <a:cubicBezTo>
                    <a:pt x="286" y="246"/>
                    <a:pt x="286" y="249"/>
                    <a:pt x="286" y="252"/>
                  </a:cubicBezTo>
                  <a:cubicBezTo>
                    <a:pt x="285" y="264"/>
                    <a:pt x="291" y="273"/>
                    <a:pt x="299" y="281"/>
                  </a:cubicBezTo>
                  <a:cubicBezTo>
                    <a:pt x="301" y="283"/>
                    <a:pt x="303" y="285"/>
                    <a:pt x="303" y="288"/>
                  </a:cubicBezTo>
                  <a:cubicBezTo>
                    <a:pt x="303" y="291"/>
                    <a:pt x="302" y="294"/>
                    <a:pt x="300" y="296"/>
                  </a:cubicBezTo>
                  <a:cubicBezTo>
                    <a:pt x="298" y="297"/>
                    <a:pt x="297" y="298"/>
                    <a:pt x="296" y="300"/>
                  </a:cubicBezTo>
                  <a:cubicBezTo>
                    <a:pt x="281" y="320"/>
                    <a:pt x="260" y="331"/>
                    <a:pt x="236" y="335"/>
                  </a:cubicBezTo>
                  <a:cubicBezTo>
                    <a:pt x="224" y="337"/>
                    <a:pt x="213" y="337"/>
                    <a:pt x="202" y="334"/>
                  </a:cubicBezTo>
                  <a:cubicBezTo>
                    <a:pt x="196" y="331"/>
                    <a:pt x="189" y="328"/>
                    <a:pt x="183" y="325"/>
                  </a:cubicBezTo>
                  <a:cubicBezTo>
                    <a:pt x="179" y="318"/>
                    <a:pt x="173" y="312"/>
                    <a:pt x="171" y="304"/>
                  </a:cubicBezTo>
                  <a:cubicBezTo>
                    <a:pt x="169" y="305"/>
                    <a:pt x="169" y="306"/>
                    <a:pt x="168" y="308"/>
                  </a:cubicBezTo>
                  <a:cubicBezTo>
                    <a:pt x="167" y="310"/>
                    <a:pt x="166" y="311"/>
                    <a:pt x="163" y="310"/>
                  </a:cubicBezTo>
                  <a:cubicBezTo>
                    <a:pt x="159" y="308"/>
                    <a:pt x="157" y="310"/>
                    <a:pt x="155" y="313"/>
                  </a:cubicBezTo>
                  <a:cubicBezTo>
                    <a:pt x="146" y="315"/>
                    <a:pt x="138" y="316"/>
                    <a:pt x="129" y="319"/>
                  </a:cubicBezTo>
                  <a:cubicBezTo>
                    <a:pt x="123" y="315"/>
                    <a:pt x="116" y="317"/>
                    <a:pt x="109" y="315"/>
                  </a:cubicBezTo>
                  <a:cubicBezTo>
                    <a:pt x="106" y="315"/>
                    <a:pt x="107" y="318"/>
                    <a:pt x="107" y="320"/>
                  </a:cubicBezTo>
                  <a:cubicBezTo>
                    <a:pt x="107" y="311"/>
                    <a:pt x="98" y="311"/>
                    <a:pt x="93" y="308"/>
                  </a:cubicBezTo>
                  <a:cubicBezTo>
                    <a:pt x="73" y="299"/>
                    <a:pt x="59" y="285"/>
                    <a:pt x="51" y="265"/>
                  </a:cubicBezTo>
                  <a:cubicBezTo>
                    <a:pt x="48" y="257"/>
                    <a:pt x="46" y="248"/>
                    <a:pt x="46" y="240"/>
                  </a:cubicBezTo>
                  <a:cubicBezTo>
                    <a:pt x="45" y="235"/>
                    <a:pt x="47" y="231"/>
                    <a:pt x="48" y="226"/>
                  </a:cubicBezTo>
                  <a:cubicBezTo>
                    <a:pt x="49" y="220"/>
                    <a:pt x="48" y="218"/>
                    <a:pt x="41" y="218"/>
                  </a:cubicBezTo>
                  <a:cubicBezTo>
                    <a:pt x="26" y="217"/>
                    <a:pt x="15" y="208"/>
                    <a:pt x="9" y="195"/>
                  </a:cubicBezTo>
                  <a:cubicBezTo>
                    <a:pt x="0" y="178"/>
                    <a:pt x="2" y="161"/>
                    <a:pt x="16" y="148"/>
                  </a:cubicBezTo>
                  <a:cubicBezTo>
                    <a:pt x="20" y="144"/>
                    <a:pt x="21" y="141"/>
                    <a:pt x="21" y="136"/>
                  </a:cubicBezTo>
                  <a:cubicBezTo>
                    <a:pt x="20" y="126"/>
                    <a:pt x="20" y="117"/>
                    <a:pt x="24" y="107"/>
                  </a:cubicBezTo>
                  <a:cubicBezTo>
                    <a:pt x="26" y="104"/>
                    <a:pt x="27" y="102"/>
                    <a:pt x="29" y="99"/>
                  </a:cubicBezTo>
                  <a:cubicBezTo>
                    <a:pt x="31" y="97"/>
                    <a:pt x="33" y="94"/>
                    <a:pt x="33" y="91"/>
                  </a:cubicBezTo>
                  <a:cubicBezTo>
                    <a:pt x="33" y="91"/>
                    <a:pt x="33" y="91"/>
                    <a:pt x="33" y="90"/>
                  </a:cubicBezTo>
                  <a:cubicBezTo>
                    <a:pt x="37" y="86"/>
                    <a:pt x="40" y="83"/>
                    <a:pt x="44" y="80"/>
                  </a:cubicBezTo>
                  <a:cubicBezTo>
                    <a:pt x="51" y="74"/>
                    <a:pt x="59" y="70"/>
                    <a:pt x="68" y="68"/>
                  </a:cubicBezTo>
                  <a:cubicBezTo>
                    <a:pt x="76" y="67"/>
                    <a:pt x="84" y="67"/>
                    <a:pt x="93" y="68"/>
                  </a:cubicBezTo>
                  <a:cubicBezTo>
                    <a:pt x="99" y="69"/>
                    <a:pt x="99" y="69"/>
                    <a:pt x="101" y="63"/>
                  </a:cubicBezTo>
                  <a:cubicBezTo>
                    <a:pt x="101" y="59"/>
                    <a:pt x="102" y="56"/>
                    <a:pt x="103" y="52"/>
                  </a:cubicBezTo>
                  <a:cubicBezTo>
                    <a:pt x="105" y="48"/>
                    <a:pt x="105" y="43"/>
                    <a:pt x="111" y="42"/>
                  </a:cubicBezTo>
                  <a:cubicBezTo>
                    <a:pt x="127" y="19"/>
                    <a:pt x="149" y="14"/>
                    <a:pt x="175" y="19"/>
                  </a:cubicBezTo>
                  <a:cubicBezTo>
                    <a:pt x="182" y="20"/>
                    <a:pt x="189" y="24"/>
                    <a:pt x="195" y="29"/>
                  </a:cubicBezTo>
                  <a:cubicBezTo>
                    <a:pt x="201" y="34"/>
                    <a:pt x="203" y="34"/>
                    <a:pt x="208" y="28"/>
                  </a:cubicBezTo>
                  <a:cubicBezTo>
                    <a:pt x="224" y="6"/>
                    <a:pt x="247" y="0"/>
                    <a:pt x="273" y="8"/>
                  </a:cubicBezTo>
                  <a:cubicBezTo>
                    <a:pt x="288" y="13"/>
                    <a:pt x="301" y="24"/>
                    <a:pt x="306" y="40"/>
                  </a:cubicBezTo>
                  <a:cubicBezTo>
                    <a:pt x="309" y="48"/>
                    <a:pt x="312" y="50"/>
                    <a:pt x="320" y="50"/>
                  </a:cubicBezTo>
                  <a:cubicBezTo>
                    <a:pt x="328" y="51"/>
                    <a:pt x="334" y="54"/>
                    <a:pt x="341" y="56"/>
                  </a:cubicBezTo>
                  <a:cubicBezTo>
                    <a:pt x="344" y="58"/>
                    <a:pt x="348" y="59"/>
                    <a:pt x="351" y="61"/>
                  </a:cubicBezTo>
                  <a:cubicBezTo>
                    <a:pt x="353" y="63"/>
                    <a:pt x="355" y="64"/>
                    <a:pt x="357" y="65"/>
                  </a:cubicBezTo>
                  <a:cubicBezTo>
                    <a:pt x="363" y="68"/>
                    <a:pt x="366" y="74"/>
                    <a:pt x="372" y="77"/>
                  </a:cubicBezTo>
                  <a:cubicBezTo>
                    <a:pt x="372" y="78"/>
                    <a:pt x="372" y="78"/>
                    <a:pt x="373" y="79"/>
                  </a:cubicBezTo>
                  <a:cubicBezTo>
                    <a:pt x="376" y="82"/>
                    <a:pt x="379" y="85"/>
                    <a:pt x="380" y="90"/>
                  </a:cubicBezTo>
                  <a:close/>
                </a:path>
              </a:pathLst>
            </a:custGeom>
            <a:solidFill>
              <a:srgbClr val="0D92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76" name="Freeform 187">
              <a:extLst>
                <a:ext uri="{FF2B5EF4-FFF2-40B4-BE49-F238E27FC236}">
                  <a16:creationId xmlns:a16="http://schemas.microsoft.com/office/drawing/2014/main" id="{A7C2334E-535D-423E-9633-D01DEED63D06}"/>
                </a:ext>
              </a:extLst>
            </p:cNvPr>
            <p:cNvSpPr>
              <a:spLocks/>
            </p:cNvSpPr>
            <p:nvPr/>
          </p:nvSpPr>
          <p:spPr bwMode="auto">
            <a:xfrm>
              <a:off x="335" y="2574"/>
              <a:ext cx="199" cy="355"/>
            </a:xfrm>
            <a:custGeom>
              <a:avLst/>
              <a:gdLst>
                <a:gd name="T0" fmla="*/ 36 w 163"/>
                <a:gd name="T1" fmla="*/ 211 h 289"/>
                <a:gd name="T2" fmla="*/ 40 w 163"/>
                <a:gd name="T3" fmla="*/ 190 h 289"/>
                <a:gd name="T4" fmla="*/ 44 w 163"/>
                <a:gd name="T5" fmla="*/ 164 h 289"/>
                <a:gd name="T6" fmla="*/ 34 w 163"/>
                <a:gd name="T7" fmla="*/ 145 h 289"/>
                <a:gd name="T8" fmla="*/ 19 w 163"/>
                <a:gd name="T9" fmla="*/ 136 h 289"/>
                <a:gd name="T10" fmla="*/ 4 w 163"/>
                <a:gd name="T11" fmla="*/ 94 h 289"/>
                <a:gd name="T12" fmla="*/ 18 w 163"/>
                <a:gd name="T13" fmla="*/ 44 h 289"/>
                <a:gd name="T14" fmla="*/ 48 w 163"/>
                <a:gd name="T15" fmla="*/ 3 h 289"/>
                <a:gd name="T16" fmla="*/ 58 w 163"/>
                <a:gd name="T17" fmla="*/ 2 h 289"/>
                <a:gd name="T18" fmla="*/ 62 w 163"/>
                <a:gd name="T19" fmla="*/ 12 h 289"/>
                <a:gd name="T20" fmla="*/ 50 w 163"/>
                <a:gd name="T21" fmla="*/ 36 h 289"/>
                <a:gd name="T22" fmla="*/ 31 w 163"/>
                <a:gd name="T23" fmla="*/ 69 h 289"/>
                <a:gd name="T24" fmla="*/ 44 w 163"/>
                <a:gd name="T25" fmla="*/ 104 h 289"/>
                <a:gd name="T26" fmla="*/ 65 w 163"/>
                <a:gd name="T27" fmla="*/ 121 h 289"/>
                <a:gd name="T28" fmla="*/ 75 w 163"/>
                <a:gd name="T29" fmla="*/ 147 h 289"/>
                <a:gd name="T30" fmla="*/ 75 w 163"/>
                <a:gd name="T31" fmla="*/ 177 h 289"/>
                <a:gd name="T32" fmla="*/ 93 w 163"/>
                <a:gd name="T33" fmla="*/ 210 h 289"/>
                <a:gd name="T34" fmla="*/ 144 w 163"/>
                <a:gd name="T35" fmla="*/ 237 h 289"/>
                <a:gd name="T36" fmla="*/ 160 w 163"/>
                <a:gd name="T37" fmla="*/ 275 h 289"/>
                <a:gd name="T38" fmla="*/ 144 w 163"/>
                <a:gd name="T39" fmla="*/ 288 h 289"/>
                <a:gd name="T40" fmla="*/ 113 w 163"/>
                <a:gd name="T41" fmla="*/ 268 h 289"/>
                <a:gd name="T42" fmla="*/ 106 w 163"/>
                <a:gd name="T43" fmla="*/ 253 h 289"/>
                <a:gd name="T44" fmla="*/ 86 w 163"/>
                <a:gd name="T45" fmla="*/ 243 h 289"/>
                <a:gd name="T46" fmla="*/ 52 w 163"/>
                <a:gd name="T47" fmla="*/ 239 h 289"/>
                <a:gd name="T48" fmla="*/ 36 w 163"/>
                <a:gd name="T49" fmla="*/ 214 h 289"/>
                <a:gd name="T50" fmla="*/ 36 w 163"/>
                <a:gd name="T51" fmla="*/ 211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63" h="289">
                  <a:moveTo>
                    <a:pt x="36" y="211"/>
                  </a:moveTo>
                  <a:cubicBezTo>
                    <a:pt x="35" y="203"/>
                    <a:pt x="37" y="196"/>
                    <a:pt x="40" y="190"/>
                  </a:cubicBezTo>
                  <a:cubicBezTo>
                    <a:pt x="43" y="181"/>
                    <a:pt x="43" y="173"/>
                    <a:pt x="44" y="164"/>
                  </a:cubicBezTo>
                  <a:cubicBezTo>
                    <a:pt x="45" y="156"/>
                    <a:pt x="41" y="150"/>
                    <a:pt x="34" y="145"/>
                  </a:cubicBezTo>
                  <a:cubicBezTo>
                    <a:pt x="29" y="142"/>
                    <a:pt x="24" y="139"/>
                    <a:pt x="19" y="136"/>
                  </a:cubicBezTo>
                  <a:cubicBezTo>
                    <a:pt x="3" y="126"/>
                    <a:pt x="0" y="111"/>
                    <a:pt x="4" y="94"/>
                  </a:cubicBezTo>
                  <a:cubicBezTo>
                    <a:pt x="8" y="77"/>
                    <a:pt x="11" y="60"/>
                    <a:pt x="18" y="44"/>
                  </a:cubicBezTo>
                  <a:cubicBezTo>
                    <a:pt x="25" y="29"/>
                    <a:pt x="33" y="14"/>
                    <a:pt x="48" y="3"/>
                  </a:cubicBezTo>
                  <a:cubicBezTo>
                    <a:pt x="51" y="1"/>
                    <a:pt x="54" y="0"/>
                    <a:pt x="58" y="2"/>
                  </a:cubicBezTo>
                  <a:cubicBezTo>
                    <a:pt x="61" y="4"/>
                    <a:pt x="63" y="8"/>
                    <a:pt x="62" y="12"/>
                  </a:cubicBezTo>
                  <a:cubicBezTo>
                    <a:pt x="61" y="22"/>
                    <a:pt x="57" y="29"/>
                    <a:pt x="50" y="36"/>
                  </a:cubicBezTo>
                  <a:cubicBezTo>
                    <a:pt x="42" y="46"/>
                    <a:pt x="33" y="55"/>
                    <a:pt x="31" y="69"/>
                  </a:cubicBezTo>
                  <a:cubicBezTo>
                    <a:pt x="29" y="83"/>
                    <a:pt x="32" y="94"/>
                    <a:pt x="44" y="104"/>
                  </a:cubicBezTo>
                  <a:cubicBezTo>
                    <a:pt x="51" y="109"/>
                    <a:pt x="59" y="114"/>
                    <a:pt x="65" y="121"/>
                  </a:cubicBezTo>
                  <a:cubicBezTo>
                    <a:pt x="71" y="128"/>
                    <a:pt x="75" y="137"/>
                    <a:pt x="75" y="147"/>
                  </a:cubicBezTo>
                  <a:cubicBezTo>
                    <a:pt x="75" y="157"/>
                    <a:pt x="74" y="167"/>
                    <a:pt x="75" y="177"/>
                  </a:cubicBezTo>
                  <a:cubicBezTo>
                    <a:pt x="76" y="191"/>
                    <a:pt x="83" y="201"/>
                    <a:pt x="93" y="210"/>
                  </a:cubicBezTo>
                  <a:cubicBezTo>
                    <a:pt x="108" y="222"/>
                    <a:pt x="127" y="227"/>
                    <a:pt x="144" y="237"/>
                  </a:cubicBezTo>
                  <a:cubicBezTo>
                    <a:pt x="156" y="245"/>
                    <a:pt x="163" y="262"/>
                    <a:pt x="160" y="275"/>
                  </a:cubicBezTo>
                  <a:cubicBezTo>
                    <a:pt x="158" y="282"/>
                    <a:pt x="152" y="288"/>
                    <a:pt x="144" y="288"/>
                  </a:cubicBezTo>
                  <a:cubicBezTo>
                    <a:pt x="130" y="289"/>
                    <a:pt x="116" y="284"/>
                    <a:pt x="113" y="268"/>
                  </a:cubicBezTo>
                  <a:cubicBezTo>
                    <a:pt x="111" y="263"/>
                    <a:pt x="109" y="257"/>
                    <a:pt x="106" y="253"/>
                  </a:cubicBezTo>
                  <a:cubicBezTo>
                    <a:pt x="102" y="246"/>
                    <a:pt x="95" y="243"/>
                    <a:pt x="86" y="243"/>
                  </a:cubicBezTo>
                  <a:cubicBezTo>
                    <a:pt x="75" y="243"/>
                    <a:pt x="63" y="243"/>
                    <a:pt x="52" y="239"/>
                  </a:cubicBezTo>
                  <a:cubicBezTo>
                    <a:pt x="40" y="235"/>
                    <a:pt x="37" y="225"/>
                    <a:pt x="36" y="214"/>
                  </a:cubicBezTo>
                  <a:cubicBezTo>
                    <a:pt x="35" y="213"/>
                    <a:pt x="36" y="212"/>
                    <a:pt x="36" y="211"/>
                  </a:cubicBezTo>
                  <a:close/>
                </a:path>
              </a:pathLst>
            </a:custGeom>
            <a:solidFill>
              <a:srgbClr val="0789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77" name="Freeform 188">
              <a:extLst>
                <a:ext uri="{FF2B5EF4-FFF2-40B4-BE49-F238E27FC236}">
                  <a16:creationId xmlns:a16="http://schemas.microsoft.com/office/drawing/2014/main" id="{99CE2D08-37CF-4CBD-A0CE-5AE0ECD1729B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" y="2471"/>
              <a:ext cx="105" cy="76"/>
            </a:xfrm>
            <a:custGeom>
              <a:avLst/>
              <a:gdLst>
                <a:gd name="T0" fmla="*/ 51 w 86"/>
                <a:gd name="T1" fmla="*/ 25 h 62"/>
                <a:gd name="T2" fmla="*/ 27 w 86"/>
                <a:gd name="T3" fmla="*/ 36 h 62"/>
                <a:gd name="T4" fmla="*/ 16 w 86"/>
                <a:gd name="T5" fmla="*/ 46 h 62"/>
                <a:gd name="T6" fmla="*/ 16 w 86"/>
                <a:gd name="T7" fmla="*/ 46 h 62"/>
                <a:gd name="T8" fmla="*/ 6 w 86"/>
                <a:gd name="T9" fmla="*/ 59 h 62"/>
                <a:gd name="T10" fmla="*/ 3 w 86"/>
                <a:gd name="T11" fmla="*/ 61 h 62"/>
                <a:gd name="T12" fmla="*/ 1 w 86"/>
                <a:gd name="T13" fmla="*/ 59 h 62"/>
                <a:gd name="T14" fmla="*/ 4 w 86"/>
                <a:gd name="T15" fmla="*/ 48 h 62"/>
                <a:gd name="T16" fmla="*/ 20 w 86"/>
                <a:gd name="T17" fmla="*/ 18 h 62"/>
                <a:gd name="T18" fmla="*/ 31 w 86"/>
                <a:gd name="T19" fmla="*/ 11 h 62"/>
                <a:gd name="T20" fmla="*/ 37 w 86"/>
                <a:gd name="T21" fmla="*/ 5 h 62"/>
                <a:gd name="T22" fmla="*/ 37 w 86"/>
                <a:gd name="T23" fmla="*/ 5 h 62"/>
                <a:gd name="T24" fmla="*/ 59 w 86"/>
                <a:gd name="T25" fmla="*/ 0 h 62"/>
                <a:gd name="T26" fmla="*/ 78 w 86"/>
                <a:gd name="T27" fmla="*/ 1 h 62"/>
                <a:gd name="T28" fmla="*/ 86 w 86"/>
                <a:gd name="T29" fmla="*/ 10 h 62"/>
                <a:gd name="T30" fmla="*/ 85 w 86"/>
                <a:gd name="T31" fmla="*/ 13 h 62"/>
                <a:gd name="T32" fmla="*/ 71 w 86"/>
                <a:gd name="T33" fmla="*/ 23 h 62"/>
                <a:gd name="T34" fmla="*/ 51 w 86"/>
                <a:gd name="T35" fmla="*/ 25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6" h="62">
                  <a:moveTo>
                    <a:pt x="51" y="25"/>
                  </a:moveTo>
                  <a:cubicBezTo>
                    <a:pt x="42" y="27"/>
                    <a:pt x="34" y="31"/>
                    <a:pt x="27" y="36"/>
                  </a:cubicBezTo>
                  <a:cubicBezTo>
                    <a:pt x="22" y="38"/>
                    <a:pt x="19" y="42"/>
                    <a:pt x="16" y="46"/>
                  </a:cubicBezTo>
                  <a:cubicBezTo>
                    <a:pt x="16" y="46"/>
                    <a:pt x="16" y="46"/>
                    <a:pt x="16" y="46"/>
                  </a:cubicBezTo>
                  <a:cubicBezTo>
                    <a:pt x="12" y="50"/>
                    <a:pt x="9" y="55"/>
                    <a:pt x="6" y="59"/>
                  </a:cubicBezTo>
                  <a:cubicBezTo>
                    <a:pt x="5" y="61"/>
                    <a:pt x="5" y="62"/>
                    <a:pt x="3" y="61"/>
                  </a:cubicBezTo>
                  <a:cubicBezTo>
                    <a:pt x="2" y="61"/>
                    <a:pt x="2" y="60"/>
                    <a:pt x="1" y="59"/>
                  </a:cubicBezTo>
                  <a:cubicBezTo>
                    <a:pt x="0" y="55"/>
                    <a:pt x="3" y="52"/>
                    <a:pt x="4" y="48"/>
                  </a:cubicBezTo>
                  <a:cubicBezTo>
                    <a:pt x="6" y="37"/>
                    <a:pt x="11" y="26"/>
                    <a:pt x="20" y="18"/>
                  </a:cubicBezTo>
                  <a:cubicBezTo>
                    <a:pt x="23" y="15"/>
                    <a:pt x="28" y="14"/>
                    <a:pt x="31" y="11"/>
                  </a:cubicBezTo>
                  <a:cubicBezTo>
                    <a:pt x="33" y="9"/>
                    <a:pt x="36" y="8"/>
                    <a:pt x="37" y="5"/>
                  </a:cubicBezTo>
                  <a:cubicBezTo>
                    <a:pt x="37" y="5"/>
                    <a:pt x="37" y="5"/>
                    <a:pt x="37" y="5"/>
                  </a:cubicBezTo>
                  <a:cubicBezTo>
                    <a:pt x="45" y="5"/>
                    <a:pt x="51" y="0"/>
                    <a:pt x="59" y="0"/>
                  </a:cubicBezTo>
                  <a:cubicBezTo>
                    <a:pt x="66" y="0"/>
                    <a:pt x="72" y="0"/>
                    <a:pt x="78" y="1"/>
                  </a:cubicBezTo>
                  <a:cubicBezTo>
                    <a:pt x="86" y="2"/>
                    <a:pt x="86" y="3"/>
                    <a:pt x="86" y="10"/>
                  </a:cubicBezTo>
                  <a:cubicBezTo>
                    <a:pt x="86" y="11"/>
                    <a:pt x="86" y="12"/>
                    <a:pt x="85" y="13"/>
                  </a:cubicBezTo>
                  <a:cubicBezTo>
                    <a:pt x="82" y="24"/>
                    <a:pt x="82" y="23"/>
                    <a:pt x="71" y="23"/>
                  </a:cubicBezTo>
                  <a:cubicBezTo>
                    <a:pt x="64" y="23"/>
                    <a:pt x="57" y="22"/>
                    <a:pt x="51" y="25"/>
                  </a:cubicBezTo>
                  <a:close/>
                </a:path>
              </a:pathLst>
            </a:custGeom>
            <a:solidFill>
              <a:srgbClr val="0B66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78" name="Freeform 189">
              <a:extLst>
                <a:ext uri="{FF2B5EF4-FFF2-40B4-BE49-F238E27FC236}">
                  <a16:creationId xmlns:a16="http://schemas.microsoft.com/office/drawing/2014/main" id="{E4CCB276-8DC8-463F-94E8-6494A403469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6" y="2785"/>
              <a:ext cx="297" cy="232"/>
            </a:xfrm>
            <a:custGeom>
              <a:avLst/>
              <a:gdLst>
                <a:gd name="T0" fmla="*/ 138 w 242"/>
                <a:gd name="T1" fmla="*/ 12 h 189"/>
                <a:gd name="T2" fmla="*/ 150 w 242"/>
                <a:gd name="T3" fmla="*/ 10 h 189"/>
                <a:gd name="T4" fmla="*/ 187 w 242"/>
                <a:gd name="T5" fmla="*/ 5 h 189"/>
                <a:gd name="T6" fmla="*/ 201 w 242"/>
                <a:gd name="T7" fmla="*/ 14 h 189"/>
                <a:gd name="T8" fmla="*/ 215 w 242"/>
                <a:gd name="T9" fmla="*/ 16 h 189"/>
                <a:gd name="T10" fmla="*/ 234 w 242"/>
                <a:gd name="T11" fmla="*/ 26 h 189"/>
                <a:gd name="T12" fmla="*/ 237 w 242"/>
                <a:gd name="T13" fmla="*/ 37 h 189"/>
                <a:gd name="T14" fmla="*/ 222 w 242"/>
                <a:gd name="T15" fmla="*/ 71 h 189"/>
                <a:gd name="T16" fmla="*/ 214 w 242"/>
                <a:gd name="T17" fmla="*/ 82 h 189"/>
                <a:gd name="T18" fmla="*/ 208 w 242"/>
                <a:gd name="T19" fmla="*/ 97 h 189"/>
                <a:gd name="T20" fmla="*/ 207 w 242"/>
                <a:gd name="T21" fmla="*/ 98 h 189"/>
                <a:gd name="T22" fmla="*/ 189 w 242"/>
                <a:gd name="T23" fmla="*/ 121 h 189"/>
                <a:gd name="T24" fmla="*/ 149 w 242"/>
                <a:gd name="T25" fmla="*/ 136 h 189"/>
                <a:gd name="T26" fmla="*/ 143 w 242"/>
                <a:gd name="T27" fmla="*/ 143 h 189"/>
                <a:gd name="T28" fmla="*/ 112 w 242"/>
                <a:gd name="T29" fmla="*/ 177 h 189"/>
                <a:gd name="T30" fmla="*/ 83 w 242"/>
                <a:gd name="T31" fmla="*/ 177 h 189"/>
                <a:gd name="T32" fmla="*/ 77 w 242"/>
                <a:gd name="T33" fmla="*/ 174 h 189"/>
                <a:gd name="T34" fmla="*/ 67 w 242"/>
                <a:gd name="T35" fmla="*/ 175 h 189"/>
                <a:gd name="T36" fmla="*/ 25 w 242"/>
                <a:gd name="T37" fmla="*/ 178 h 189"/>
                <a:gd name="T38" fmla="*/ 2 w 242"/>
                <a:gd name="T39" fmla="*/ 139 h 189"/>
                <a:gd name="T40" fmla="*/ 10 w 242"/>
                <a:gd name="T41" fmla="*/ 120 h 189"/>
                <a:gd name="T42" fmla="*/ 12 w 242"/>
                <a:gd name="T43" fmla="*/ 118 h 189"/>
                <a:gd name="T44" fmla="*/ 20 w 242"/>
                <a:gd name="T45" fmla="*/ 94 h 189"/>
                <a:gd name="T46" fmla="*/ 29 w 242"/>
                <a:gd name="T47" fmla="*/ 88 h 189"/>
                <a:gd name="T48" fmla="*/ 47 w 242"/>
                <a:gd name="T49" fmla="*/ 76 h 189"/>
                <a:gd name="T50" fmla="*/ 50 w 242"/>
                <a:gd name="T51" fmla="*/ 78 h 189"/>
                <a:gd name="T52" fmla="*/ 63 w 242"/>
                <a:gd name="T53" fmla="*/ 81 h 189"/>
                <a:gd name="T54" fmla="*/ 70 w 242"/>
                <a:gd name="T55" fmla="*/ 78 h 189"/>
                <a:gd name="T56" fmla="*/ 82 w 242"/>
                <a:gd name="T57" fmla="*/ 64 h 189"/>
                <a:gd name="T58" fmla="*/ 95 w 242"/>
                <a:gd name="T59" fmla="*/ 59 h 189"/>
                <a:gd name="T60" fmla="*/ 125 w 242"/>
                <a:gd name="T61" fmla="*/ 58 h 189"/>
                <a:gd name="T62" fmla="*/ 130 w 242"/>
                <a:gd name="T63" fmla="*/ 58 h 189"/>
                <a:gd name="T64" fmla="*/ 128 w 242"/>
                <a:gd name="T65" fmla="*/ 53 h 189"/>
                <a:gd name="T66" fmla="*/ 119 w 242"/>
                <a:gd name="T67" fmla="*/ 42 h 189"/>
                <a:gd name="T68" fmla="*/ 123 w 242"/>
                <a:gd name="T69" fmla="*/ 41 h 189"/>
                <a:gd name="T70" fmla="*/ 125 w 242"/>
                <a:gd name="T71" fmla="*/ 36 h 189"/>
                <a:gd name="T72" fmla="*/ 132 w 242"/>
                <a:gd name="T73" fmla="*/ 17 h 189"/>
                <a:gd name="T74" fmla="*/ 138 w 242"/>
                <a:gd name="T75" fmla="*/ 12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42" h="189">
                  <a:moveTo>
                    <a:pt x="138" y="12"/>
                  </a:moveTo>
                  <a:cubicBezTo>
                    <a:pt x="142" y="15"/>
                    <a:pt x="146" y="13"/>
                    <a:pt x="150" y="10"/>
                  </a:cubicBezTo>
                  <a:cubicBezTo>
                    <a:pt x="161" y="3"/>
                    <a:pt x="174" y="0"/>
                    <a:pt x="187" y="5"/>
                  </a:cubicBezTo>
                  <a:cubicBezTo>
                    <a:pt x="193" y="7"/>
                    <a:pt x="197" y="10"/>
                    <a:pt x="201" y="14"/>
                  </a:cubicBezTo>
                  <a:cubicBezTo>
                    <a:pt x="205" y="18"/>
                    <a:pt x="210" y="16"/>
                    <a:pt x="215" y="16"/>
                  </a:cubicBezTo>
                  <a:cubicBezTo>
                    <a:pt x="223" y="16"/>
                    <a:pt x="229" y="20"/>
                    <a:pt x="234" y="26"/>
                  </a:cubicBezTo>
                  <a:cubicBezTo>
                    <a:pt x="233" y="31"/>
                    <a:pt x="236" y="34"/>
                    <a:pt x="237" y="37"/>
                  </a:cubicBezTo>
                  <a:cubicBezTo>
                    <a:pt x="242" y="52"/>
                    <a:pt x="236" y="66"/>
                    <a:pt x="222" y="71"/>
                  </a:cubicBezTo>
                  <a:cubicBezTo>
                    <a:pt x="217" y="74"/>
                    <a:pt x="215" y="77"/>
                    <a:pt x="214" y="82"/>
                  </a:cubicBezTo>
                  <a:cubicBezTo>
                    <a:pt x="214" y="88"/>
                    <a:pt x="212" y="93"/>
                    <a:pt x="208" y="97"/>
                  </a:cubicBezTo>
                  <a:cubicBezTo>
                    <a:pt x="208" y="97"/>
                    <a:pt x="207" y="98"/>
                    <a:pt x="207" y="98"/>
                  </a:cubicBezTo>
                  <a:cubicBezTo>
                    <a:pt x="204" y="109"/>
                    <a:pt x="197" y="115"/>
                    <a:pt x="189" y="121"/>
                  </a:cubicBezTo>
                  <a:cubicBezTo>
                    <a:pt x="177" y="130"/>
                    <a:pt x="165" y="137"/>
                    <a:pt x="149" y="136"/>
                  </a:cubicBezTo>
                  <a:cubicBezTo>
                    <a:pt x="145" y="136"/>
                    <a:pt x="144" y="140"/>
                    <a:pt x="143" y="143"/>
                  </a:cubicBezTo>
                  <a:cubicBezTo>
                    <a:pt x="139" y="160"/>
                    <a:pt x="128" y="171"/>
                    <a:pt x="112" y="177"/>
                  </a:cubicBezTo>
                  <a:cubicBezTo>
                    <a:pt x="102" y="181"/>
                    <a:pt x="92" y="179"/>
                    <a:pt x="83" y="177"/>
                  </a:cubicBezTo>
                  <a:cubicBezTo>
                    <a:pt x="81" y="177"/>
                    <a:pt x="79" y="176"/>
                    <a:pt x="77" y="174"/>
                  </a:cubicBezTo>
                  <a:cubicBezTo>
                    <a:pt x="73" y="170"/>
                    <a:pt x="70" y="170"/>
                    <a:pt x="67" y="175"/>
                  </a:cubicBezTo>
                  <a:cubicBezTo>
                    <a:pt x="57" y="188"/>
                    <a:pt x="37" y="189"/>
                    <a:pt x="25" y="178"/>
                  </a:cubicBezTo>
                  <a:cubicBezTo>
                    <a:pt x="13" y="167"/>
                    <a:pt x="6" y="154"/>
                    <a:pt x="2" y="139"/>
                  </a:cubicBezTo>
                  <a:cubicBezTo>
                    <a:pt x="0" y="131"/>
                    <a:pt x="2" y="125"/>
                    <a:pt x="10" y="120"/>
                  </a:cubicBezTo>
                  <a:cubicBezTo>
                    <a:pt x="11" y="119"/>
                    <a:pt x="12" y="119"/>
                    <a:pt x="12" y="118"/>
                  </a:cubicBezTo>
                  <a:cubicBezTo>
                    <a:pt x="16" y="110"/>
                    <a:pt x="22" y="103"/>
                    <a:pt x="20" y="94"/>
                  </a:cubicBezTo>
                  <a:cubicBezTo>
                    <a:pt x="25" y="95"/>
                    <a:pt x="27" y="92"/>
                    <a:pt x="29" y="88"/>
                  </a:cubicBezTo>
                  <a:cubicBezTo>
                    <a:pt x="32" y="80"/>
                    <a:pt x="38" y="76"/>
                    <a:pt x="47" y="76"/>
                  </a:cubicBezTo>
                  <a:cubicBezTo>
                    <a:pt x="48" y="77"/>
                    <a:pt x="49" y="77"/>
                    <a:pt x="50" y="78"/>
                  </a:cubicBezTo>
                  <a:cubicBezTo>
                    <a:pt x="53" y="82"/>
                    <a:pt x="58" y="82"/>
                    <a:pt x="63" y="81"/>
                  </a:cubicBezTo>
                  <a:cubicBezTo>
                    <a:pt x="67" y="84"/>
                    <a:pt x="69" y="83"/>
                    <a:pt x="70" y="78"/>
                  </a:cubicBezTo>
                  <a:cubicBezTo>
                    <a:pt x="71" y="71"/>
                    <a:pt x="75" y="66"/>
                    <a:pt x="82" y="64"/>
                  </a:cubicBezTo>
                  <a:cubicBezTo>
                    <a:pt x="86" y="62"/>
                    <a:pt x="90" y="60"/>
                    <a:pt x="95" y="59"/>
                  </a:cubicBezTo>
                  <a:cubicBezTo>
                    <a:pt x="105" y="56"/>
                    <a:pt x="115" y="55"/>
                    <a:pt x="125" y="58"/>
                  </a:cubicBezTo>
                  <a:cubicBezTo>
                    <a:pt x="126" y="59"/>
                    <a:pt x="129" y="60"/>
                    <a:pt x="130" y="58"/>
                  </a:cubicBezTo>
                  <a:cubicBezTo>
                    <a:pt x="131" y="56"/>
                    <a:pt x="129" y="54"/>
                    <a:pt x="128" y="53"/>
                  </a:cubicBezTo>
                  <a:cubicBezTo>
                    <a:pt x="125" y="49"/>
                    <a:pt x="120" y="47"/>
                    <a:pt x="119" y="42"/>
                  </a:cubicBezTo>
                  <a:cubicBezTo>
                    <a:pt x="120" y="41"/>
                    <a:pt x="121" y="41"/>
                    <a:pt x="123" y="41"/>
                  </a:cubicBezTo>
                  <a:cubicBezTo>
                    <a:pt x="126" y="40"/>
                    <a:pt x="126" y="39"/>
                    <a:pt x="125" y="36"/>
                  </a:cubicBezTo>
                  <a:cubicBezTo>
                    <a:pt x="120" y="26"/>
                    <a:pt x="122" y="20"/>
                    <a:pt x="132" y="17"/>
                  </a:cubicBezTo>
                  <a:cubicBezTo>
                    <a:pt x="135" y="16"/>
                    <a:pt x="136" y="14"/>
                    <a:pt x="138" y="12"/>
                  </a:cubicBezTo>
                  <a:close/>
                </a:path>
              </a:pathLst>
            </a:custGeom>
            <a:solidFill>
              <a:srgbClr val="0D9C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79" name="Freeform 190">
              <a:extLst>
                <a:ext uri="{FF2B5EF4-FFF2-40B4-BE49-F238E27FC236}">
                  <a16:creationId xmlns:a16="http://schemas.microsoft.com/office/drawing/2014/main" id="{2B28110F-45B4-4E1B-8453-D6E149225DE3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8" y="2730"/>
              <a:ext cx="366" cy="223"/>
            </a:xfrm>
            <a:custGeom>
              <a:avLst/>
              <a:gdLst>
                <a:gd name="T0" fmla="*/ 298 w 299"/>
                <a:gd name="T1" fmla="*/ 127 h 182"/>
                <a:gd name="T2" fmla="*/ 286 w 299"/>
                <a:gd name="T3" fmla="*/ 126 h 182"/>
                <a:gd name="T4" fmla="*/ 274 w 299"/>
                <a:gd name="T5" fmla="*/ 124 h 182"/>
                <a:gd name="T6" fmla="*/ 265 w 299"/>
                <a:gd name="T7" fmla="*/ 132 h 182"/>
                <a:gd name="T8" fmla="*/ 261 w 299"/>
                <a:gd name="T9" fmla="*/ 140 h 182"/>
                <a:gd name="T10" fmla="*/ 255 w 299"/>
                <a:gd name="T11" fmla="*/ 139 h 182"/>
                <a:gd name="T12" fmla="*/ 235 w 299"/>
                <a:gd name="T13" fmla="*/ 88 h 182"/>
                <a:gd name="T14" fmla="*/ 226 w 299"/>
                <a:gd name="T15" fmla="*/ 80 h 182"/>
                <a:gd name="T16" fmla="*/ 201 w 299"/>
                <a:gd name="T17" fmla="*/ 95 h 182"/>
                <a:gd name="T18" fmla="*/ 190 w 299"/>
                <a:gd name="T19" fmla="*/ 133 h 182"/>
                <a:gd name="T20" fmla="*/ 189 w 299"/>
                <a:gd name="T21" fmla="*/ 164 h 182"/>
                <a:gd name="T22" fmla="*/ 187 w 299"/>
                <a:gd name="T23" fmla="*/ 170 h 182"/>
                <a:gd name="T24" fmla="*/ 185 w 299"/>
                <a:gd name="T25" fmla="*/ 172 h 182"/>
                <a:gd name="T26" fmla="*/ 172 w 299"/>
                <a:gd name="T27" fmla="*/ 179 h 182"/>
                <a:gd name="T28" fmla="*/ 168 w 299"/>
                <a:gd name="T29" fmla="*/ 178 h 182"/>
                <a:gd name="T30" fmla="*/ 166 w 299"/>
                <a:gd name="T31" fmla="*/ 170 h 182"/>
                <a:gd name="T32" fmla="*/ 162 w 299"/>
                <a:gd name="T33" fmla="*/ 148 h 182"/>
                <a:gd name="T34" fmla="*/ 151 w 299"/>
                <a:gd name="T35" fmla="*/ 115 h 182"/>
                <a:gd name="T36" fmla="*/ 144 w 299"/>
                <a:gd name="T37" fmla="*/ 144 h 182"/>
                <a:gd name="T38" fmla="*/ 140 w 299"/>
                <a:gd name="T39" fmla="*/ 155 h 182"/>
                <a:gd name="T40" fmla="*/ 137 w 299"/>
                <a:gd name="T41" fmla="*/ 157 h 182"/>
                <a:gd name="T42" fmla="*/ 119 w 299"/>
                <a:gd name="T43" fmla="*/ 157 h 182"/>
                <a:gd name="T44" fmla="*/ 117 w 299"/>
                <a:gd name="T45" fmla="*/ 154 h 182"/>
                <a:gd name="T46" fmla="*/ 125 w 299"/>
                <a:gd name="T47" fmla="*/ 95 h 182"/>
                <a:gd name="T48" fmla="*/ 117 w 299"/>
                <a:gd name="T49" fmla="*/ 68 h 182"/>
                <a:gd name="T50" fmla="*/ 106 w 299"/>
                <a:gd name="T51" fmla="*/ 63 h 182"/>
                <a:gd name="T52" fmla="*/ 57 w 299"/>
                <a:gd name="T53" fmla="*/ 84 h 182"/>
                <a:gd name="T54" fmla="*/ 37 w 299"/>
                <a:gd name="T55" fmla="*/ 96 h 182"/>
                <a:gd name="T56" fmla="*/ 30 w 299"/>
                <a:gd name="T57" fmla="*/ 86 h 182"/>
                <a:gd name="T58" fmla="*/ 21 w 299"/>
                <a:gd name="T59" fmla="*/ 78 h 182"/>
                <a:gd name="T60" fmla="*/ 6 w 299"/>
                <a:gd name="T61" fmla="*/ 79 h 182"/>
                <a:gd name="T62" fmla="*/ 1 w 299"/>
                <a:gd name="T63" fmla="*/ 76 h 182"/>
                <a:gd name="T64" fmla="*/ 11 w 299"/>
                <a:gd name="T65" fmla="*/ 59 h 182"/>
                <a:gd name="T66" fmla="*/ 21 w 299"/>
                <a:gd name="T67" fmla="*/ 50 h 182"/>
                <a:gd name="T68" fmla="*/ 19 w 299"/>
                <a:gd name="T69" fmla="*/ 61 h 182"/>
                <a:gd name="T70" fmla="*/ 18 w 299"/>
                <a:gd name="T71" fmla="*/ 70 h 182"/>
                <a:gd name="T72" fmla="*/ 28 w 299"/>
                <a:gd name="T73" fmla="*/ 68 h 182"/>
                <a:gd name="T74" fmla="*/ 42 w 299"/>
                <a:gd name="T75" fmla="*/ 54 h 182"/>
                <a:gd name="T76" fmla="*/ 58 w 299"/>
                <a:gd name="T77" fmla="*/ 35 h 182"/>
                <a:gd name="T78" fmla="*/ 78 w 299"/>
                <a:gd name="T79" fmla="*/ 6 h 182"/>
                <a:gd name="T80" fmla="*/ 80 w 299"/>
                <a:gd name="T81" fmla="*/ 4 h 182"/>
                <a:gd name="T82" fmla="*/ 85 w 299"/>
                <a:gd name="T83" fmla="*/ 1 h 182"/>
                <a:gd name="T84" fmla="*/ 87 w 299"/>
                <a:gd name="T85" fmla="*/ 5 h 182"/>
                <a:gd name="T86" fmla="*/ 88 w 299"/>
                <a:gd name="T87" fmla="*/ 8 h 182"/>
                <a:gd name="T88" fmla="*/ 89 w 299"/>
                <a:gd name="T89" fmla="*/ 23 h 182"/>
                <a:gd name="T90" fmla="*/ 115 w 299"/>
                <a:gd name="T91" fmla="*/ 49 h 182"/>
                <a:gd name="T92" fmla="*/ 162 w 299"/>
                <a:gd name="T93" fmla="*/ 57 h 182"/>
                <a:gd name="T94" fmla="*/ 196 w 299"/>
                <a:gd name="T95" fmla="*/ 59 h 182"/>
                <a:gd name="T96" fmla="*/ 253 w 299"/>
                <a:gd name="T97" fmla="*/ 50 h 182"/>
                <a:gd name="T98" fmla="*/ 259 w 299"/>
                <a:gd name="T99" fmla="*/ 49 h 182"/>
                <a:gd name="T100" fmla="*/ 266 w 299"/>
                <a:gd name="T101" fmla="*/ 58 h 182"/>
                <a:gd name="T102" fmla="*/ 275 w 299"/>
                <a:gd name="T103" fmla="*/ 109 h 182"/>
                <a:gd name="T104" fmla="*/ 286 w 299"/>
                <a:gd name="T105" fmla="*/ 119 h 182"/>
                <a:gd name="T106" fmla="*/ 296 w 299"/>
                <a:gd name="T107" fmla="*/ 121 h 182"/>
                <a:gd name="T108" fmla="*/ 298 w 299"/>
                <a:gd name="T109" fmla="*/ 127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99" h="182">
                  <a:moveTo>
                    <a:pt x="298" y="127"/>
                  </a:moveTo>
                  <a:cubicBezTo>
                    <a:pt x="295" y="129"/>
                    <a:pt x="287" y="129"/>
                    <a:pt x="286" y="126"/>
                  </a:cubicBezTo>
                  <a:cubicBezTo>
                    <a:pt x="283" y="120"/>
                    <a:pt x="277" y="123"/>
                    <a:pt x="274" y="124"/>
                  </a:cubicBezTo>
                  <a:cubicBezTo>
                    <a:pt x="271" y="125"/>
                    <a:pt x="266" y="127"/>
                    <a:pt x="265" y="132"/>
                  </a:cubicBezTo>
                  <a:cubicBezTo>
                    <a:pt x="265" y="136"/>
                    <a:pt x="263" y="138"/>
                    <a:pt x="261" y="140"/>
                  </a:cubicBezTo>
                  <a:cubicBezTo>
                    <a:pt x="258" y="143"/>
                    <a:pt x="256" y="141"/>
                    <a:pt x="255" y="139"/>
                  </a:cubicBezTo>
                  <a:cubicBezTo>
                    <a:pt x="251" y="121"/>
                    <a:pt x="247" y="103"/>
                    <a:pt x="235" y="88"/>
                  </a:cubicBezTo>
                  <a:cubicBezTo>
                    <a:pt x="233" y="85"/>
                    <a:pt x="230" y="82"/>
                    <a:pt x="226" y="80"/>
                  </a:cubicBezTo>
                  <a:cubicBezTo>
                    <a:pt x="214" y="79"/>
                    <a:pt x="206" y="85"/>
                    <a:pt x="201" y="95"/>
                  </a:cubicBezTo>
                  <a:cubicBezTo>
                    <a:pt x="194" y="107"/>
                    <a:pt x="191" y="120"/>
                    <a:pt x="190" y="133"/>
                  </a:cubicBezTo>
                  <a:cubicBezTo>
                    <a:pt x="189" y="144"/>
                    <a:pt x="188" y="154"/>
                    <a:pt x="189" y="164"/>
                  </a:cubicBezTo>
                  <a:cubicBezTo>
                    <a:pt x="189" y="166"/>
                    <a:pt x="189" y="168"/>
                    <a:pt x="187" y="170"/>
                  </a:cubicBezTo>
                  <a:cubicBezTo>
                    <a:pt x="187" y="171"/>
                    <a:pt x="186" y="172"/>
                    <a:pt x="185" y="172"/>
                  </a:cubicBezTo>
                  <a:cubicBezTo>
                    <a:pt x="180" y="172"/>
                    <a:pt x="176" y="175"/>
                    <a:pt x="172" y="179"/>
                  </a:cubicBezTo>
                  <a:cubicBezTo>
                    <a:pt x="170" y="181"/>
                    <a:pt x="169" y="182"/>
                    <a:pt x="168" y="178"/>
                  </a:cubicBezTo>
                  <a:cubicBezTo>
                    <a:pt x="168" y="175"/>
                    <a:pt x="167" y="173"/>
                    <a:pt x="166" y="170"/>
                  </a:cubicBezTo>
                  <a:cubicBezTo>
                    <a:pt x="163" y="163"/>
                    <a:pt x="163" y="155"/>
                    <a:pt x="162" y="148"/>
                  </a:cubicBezTo>
                  <a:cubicBezTo>
                    <a:pt x="159" y="136"/>
                    <a:pt x="158" y="125"/>
                    <a:pt x="151" y="115"/>
                  </a:cubicBezTo>
                  <a:cubicBezTo>
                    <a:pt x="148" y="125"/>
                    <a:pt x="146" y="134"/>
                    <a:pt x="144" y="144"/>
                  </a:cubicBezTo>
                  <a:cubicBezTo>
                    <a:pt x="143" y="148"/>
                    <a:pt x="143" y="152"/>
                    <a:pt x="140" y="155"/>
                  </a:cubicBezTo>
                  <a:cubicBezTo>
                    <a:pt x="139" y="156"/>
                    <a:pt x="138" y="157"/>
                    <a:pt x="137" y="157"/>
                  </a:cubicBezTo>
                  <a:cubicBezTo>
                    <a:pt x="131" y="156"/>
                    <a:pt x="125" y="156"/>
                    <a:pt x="119" y="157"/>
                  </a:cubicBezTo>
                  <a:cubicBezTo>
                    <a:pt x="117" y="158"/>
                    <a:pt x="117" y="155"/>
                    <a:pt x="117" y="154"/>
                  </a:cubicBezTo>
                  <a:cubicBezTo>
                    <a:pt x="121" y="135"/>
                    <a:pt x="126" y="115"/>
                    <a:pt x="125" y="95"/>
                  </a:cubicBezTo>
                  <a:cubicBezTo>
                    <a:pt x="125" y="85"/>
                    <a:pt x="123" y="76"/>
                    <a:pt x="117" y="68"/>
                  </a:cubicBezTo>
                  <a:cubicBezTo>
                    <a:pt x="115" y="63"/>
                    <a:pt x="111" y="62"/>
                    <a:pt x="106" y="63"/>
                  </a:cubicBezTo>
                  <a:cubicBezTo>
                    <a:pt x="89" y="68"/>
                    <a:pt x="72" y="75"/>
                    <a:pt x="57" y="84"/>
                  </a:cubicBezTo>
                  <a:cubicBezTo>
                    <a:pt x="50" y="88"/>
                    <a:pt x="43" y="91"/>
                    <a:pt x="37" y="96"/>
                  </a:cubicBezTo>
                  <a:cubicBezTo>
                    <a:pt x="31" y="95"/>
                    <a:pt x="30" y="91"/>
                    <a:pt x="30" y="86"/>
                  </a:cubicBezTo>
                  <a:cubicBezTo>
                    <a:pt x="31" y="78"/>
                    <a:pt x="30" y="77"/>
                    <a:pt x="21" y="78"/>
                  </a:cubicBezTo>
                  <a:cubicBezTo>
                    <a:pt x="16" y="78"/>
                    <a:pt x="11" y="78"/>
                    <a:pt x="6" y="79"/>
                  </a:cubicBezTo>
                  <a:cubicBezTo>
                    <a:pt x="4" y="80"/>
                    <a:pt x="0" y="79"/>
                    <a:pt x="1" y="76"/>
                  </a:cubicBezTo>
                  <a:cubicBezTo>
                    <a:pt x="3" y="70"/>
                    <a:pt x="3" y="62"/>
                    <a:pt x="11" y="59"/>
                  </a:cubicBezTo>
                  <a:cubicBezTo>
                    <a:pt x="14" y="56"/>
                    <a:pt x="17" y="53"/>
                    <a:pt x="21" y="50"/>
                  </a:cubicBezTo>
                  <a:cubicBezTo>
                    <a:pt x="24" y="54"/>
                    <a:pt x="20" y="58"/>
                    <a:pt x="19" y="61"/>
                  </a:cubicBezTo>
                  <a:cubicBezTo>
                    <a:pt x="19" y="64"/>
                    <a:pt x="15" y="67"/>
                    <a:pt x="18" y="70"/>
                  </a:cubicBezTo>
                  <a:cubicBezTo>
                    <a:pt x="21" y="72"/>
                    <a:pt x="25" y="70"/>
                    <a:pt x="28" y="68"/>
                  </a:cubicBezTo>
                  <a:cubicBezTo>
                    <a:pt x="33" y="64"/>
                    <a:pt x="38" y="59"/>
                    <a:pt x="42" y="54"/>
                  </a:cubicBezTo>
                  <a:cubicBezTo>
                    <a:pt x="47" y="47"/>
                    <a:pt x="53" y="41"/>
                    <a:pt x="58" y="35"/>
                  </a:cubicBezTo>
                  <a:cubicBezTo>
                    <a:pt x="66" y="26"/>
                    <a:pt x="72" y="16"/>
                    <a:pt x="78" y="6"/>
                  </a:cubicBezTo>
                  <a:cubicBezTo>
                    <a:pt x="79" y="6"/>
                    <a:pt x="79" y="5"/>
                    <a:pt x="80" y="4"/>
                  </a:cubicBezTo>
                  <a:cubicBezTo>
                    <a:pt x="81" y="2"/>
                    <a:pt x="83" y="0"/>
                    <a:pt x="85" y="1"/>
                  </a:cubicBezTo>
                  <a:cubicBezTo>
                    <a:pt x="87" y="1"/>
                    <a:pt x="87" y="4"/>
                    <a:pt x="87" y="5"/>
                  </a:cubicBezTo>
                  <a:cubicBezTo>
                    <a:pt x="87" y="6"/>
                    <a:pt x="88" y="7"/>
                    <a:pt x="88" y="8"/>
                  </a:cubicBezTo>
                  <a:cubicBezTo>
                    <a:pt x="88" y="13"/>
                    <a:pt x="88" y="18"/>
                    <a:pt x="89" y="23"/>
                  </a:cubicBezTo>
                  <a:cubicBezTo>
                    <a:pt x="92" y="37"/>
                    <a:pt x="103" y="45"/>
                    <a:pt x="115" y="49"/>
                  </a:cubicBezTo>
                  <a:cubicBezTo>
                    <a:pt x="130" y="55"/>
                    <a:pt x="146" y="56"/>
                    <a:pt x="162" y="57"/>
                  </a:cubicBezTo>
                  <a:cubicBezTo>
                    <a:pt x="173" y="58"/>
                    <a:pt x="185" y="59"/>
                    <a:pt x="196" y="59"/>
                  </a:cubicBezTo>
                  <a:cubicBezTo>
                    <a:pt x="215" y="58"/>
                    <a:pt x="235" y="56"/>
                    <a:pt x="253" y="50"/>
                  </a:cubicBezTo>
                  <a:cubicBezTo>
                    <a:pt x="255" y="50"/>
                    <a:pt x="257" y="49"/>
                    <a:pt x="259" y="49"/>
                  </a:cubicBezTo>
                  <a:cubicBezTo>
                    <a:pt x="264" y="50"/>
                    <a:pt x="266" y="53"/>
                    <a:pt x="266" y="58"/>
                  </a:cubicBezTo>
                  <a:cubicBezTo>
                    <a:pt x="268" y="75"/>
                    <a:pt x="271" y="92"/>
                    <a:pt x="275" y="109"/>
                  </a:cubicBezTo>
                  <a:cubicBezTo>
                    <a:pt x="277" y="117"/>
                    <a:pt x="278" y="118"/>
                    <a:pt x="286" y="119"/>
                  </a:cubicBezTo>
                  <a:cubicBezTo>
                    <a:pt x="290" y="119"/>
                    <a:pt x="293" y="120"/>
                    <a:pt x="296" y="121"/>
                  </a:cubicBezTo>
                  <a:cubicBezTo>
                    <a:pt x="298" y="123"/>
                    <a:pt x="299" y="124"/>
                    <a:pt x="298" y="127"/>
                  </a:cubicBezTo>
                  <a:close/>
                </a:path>
              </a:pathLst>
            </a:custGeom>
            <a:solidFill>
              <a:srgbClr val="5FB2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80" name="Freeform 191">
              <a:extLst>
                <a:ext uri="{FF2B5EF4-FFF2-40B4-BE49-F238E27FC236}">
                  <a16:creationId xmlns:a16="http://schemas.microsoft.com/office/drawing/2014/main" id="{CDD279BC-8FE0-44A8-9A2D-901ED87AF46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9" y="3026"/>
              <a:ext cx="96" cy="44"/>
            </a:xfrm>
            <a:custGeom>
              <a:avLst/>
              <a:gdLst>
                <a:gd name="T0" fmla="*/ 33 w 78"/>
                <a:gd name="T1" fmla="*/ 34 h 36"/>
                <a:gd name="T2" fmla="*/ 10 w 78"/>
                <a:gd name="T3" fmla="*/ 29 h 36"/>
                <a:gd name="T4" fmla="*/ 5 w 78"/>
                <a:gd name="T5" fmla="*/ 26 h 36"/>
                <a:gd name="T6" fmla="*/ 3 w 78"/>
                <a:gd name="T7" fmla="*/ 12 h 36"/>
                <a:gd name="T8" fmla="*/ 14 w 78"/>
                <a:gd name="T9" fmla="*/ 13 h 36"/>
                <a:gd name="T10" fmla="*/ 38 w 78"/>
                <a:gd name="T11" fmla="*/ 20 h 36"/>
                <a:gd name="T12" fmla="*/ 66 w 78"/>
                <a:gd name="T13" fmla="*/ 3 h 36"/>
                <a:gd name="T14" fmla="*/ 73 w 78"/>
                <a:gd name="T15" fmla="*/ 1 h 36"/>
                <a:gd name="T16" fmla="*/ 77 w 78"/>
                <a:gd name="T17" fmla="*/ 9 h 36"/>
                <a:gd name="T18" fmla="*/ 63 w 78"/>
                <a:gd name="T19" fmla="*/ 28 h 36"/>
                <a:gd name="T20" fmla="*/ 36 w 78"/>
                <a:gd name="T21" fmla="*/ 34 h 36"/>
                <a:gd name="T22" fmla="*/ 33 w 78"/>
                <a:gd name="T23" fmla="*/ 34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8" h="36">
                  <a:moveTo>
                    <a:pt x="33" y="34"/>
                  </a:moveTo>
                  <a:cubicBezTo>
                    <a:pt x="25" y="33"/>
                    <a:pt x="17" y="35"/>
                    <a:pt x="10" y="29"/>
                  </a:cubicBezTo>
                  <a:cubicBezTo>
                    <a:pt x="9" y="28"/>
                    <a:pt x="7" y="27"/>
                    <a:pt x="5" y="26"/>
                  </a:cubicBezTo>
                  <a:cubicBezTo>
                    <a:pt x="1" y="21"/>
                    <a:pt x="0" y="15"/>
                    <a:pt x="3" y="12"/>
                  </a:cubicBezTo>
                  <a:cubicBezTo>
                    <a:pt x="7" y="8"/>
                    <a:pt x="11" y="11"/>
                    <a:pt x="14" y="13"/>
                  </a:cubicBezTo>
                  <a:cubicBezTo>
                    <a:pt x="22" y="18"/>
                    <a:pt x="29" y="21"/>
                    <a:pt x="38" y="20"/>
                  </a:cubicBezTo>
                  <a:cubicBezTo>
                    <a:pt x="49" y="18"/>
                    <a:pt x="60" y="15"/>
                    <a:pt x="66" y="3"/>
                  </a:cubicBezTo>
                  <a:cubicBezTo>
                    <a:pt x="67" y="0"/>
                    <a:pt x="70" y="0"/>
                    <a:pt x="73" y="1"/>
                  </a:cubicBezTo>
                  <a:cubicBezTo>
                    <a:pt x="76" y="3"/>
                    <a:pt x="78" y="5"/>
                    <a:pt x="77" y="9"/>
                  </a:cubicBezTo>
                  <a:cubicBezTo>
                    <a:pt x="75" y="17"/>
                    <a:pt x="69" y="24"/>
                    <a:pt x="63" y="28"/>
                  </a:cubicBezTo>
                  <a:cubicBezTo>
                    <a:pt x="55" y="31"/>
                    <a:pt x="46" y="36"/>
                    <a:pt x="36" y="34"/>
                  </a:cubicBezTo>
                  <a:cubicBezTo>
                    <a:pt x="35" y="33"/>
                    <a:pt x="34" y="34"/>
                    <a:pt x="33" y="34"/>
                  </a:cubicBezTo>
                  <a:close/>
                </a:path>
              </a:pathLst>
            </a:custGeom>
            <a:solidFill>
              <a:srgbClr val="0D9C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81" name="Freeform 192">
              <a:extLst>
                <a:ext uri="{FF2B5EF4-FFF2-40B4-BE49-F238E27FC236}">
                  <a16:creationId xmlns:a16="http://schemas.microsoft.com/office/drawing/2014/main" id="{D2DA23C7-0081-4DF4-A560-0913C6DFD0E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6" y="2825"/>
              <a:ext cx="49" cy="126"/>
            </a:xfrm>
            <a:custGeom>
              <a:avLst/>
              <a:gdLst>
                <a:gd name="T0" fmla="*/ 1 w 40"/>
                <a:gd name="T1" fmla="*/ 93 h 103"/>
                <a:gd name="T2" fmla="*/ 7 w 40"/>
                <a:gd name="T3" fmla="*/ 32 h 103"/>
                <a:gd name="T4" fmla="*/ 20 w 40"/>
                <a:gd name="T5" fmla="*/ 7 h 103"/>
                <a:gd name="T6" fmla="*/ 40 w 40"/>
                <a:gd name="T7" fmla="*/ 3 h 103"/>
                <a:gd name="T8" fmla="*/ 22 w 40"/>
                <a:gd name="T9" fmla="*/ 22 h 103"/>
                <a:gd name="T10" fmla="*/ 12 w 40"/>
                <a:gd name="T11" fmla="*/ 49 h 103"/>
                <a:gd name="T12" fmla="*/ 13 w 40"/>
                <a:gd name="T13" fmla="*/ 60 h 103"/>
                <a:gd name="T14" fmla="*/ 13 w 40"/>
                <a:gd name="T15" fmla="*/ 82 h 103"/>
                <a:gd name="T16" fmla="*/ 19 w 40"/>
                <a:gd name="T17" fmla="*/ 92 h 103"/>
                <a:gd name="T18" fmla="*/ 26 w 40"/>
                <a:gd name="T19" fmla="*/ 98 h 103"/>
                <a:gd name="T20" fmla="*/ 26 w 40"/>
                <a:gd name="T21" fmla="*/ 102 h 103"/>
                <a:gd name="T22" fmla="*/ 24 w 40"/>
                <a:gd name="T23" fmla="*/ 102 h 103"/>
                <a:gd name="T24" fmla="*/ 3 w 40"/>
                <a:gd name="T25" fmla="*/ 95 h 103"/>
                <a:gd name="T26" fmla="*/ 1 w 40"/>
                <a:gd name="T27" fmla="*/ 93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0" h="103">
                  <a:moveTo>
                    <a:pt x="1" y="93"/>
                  </a:moveTo>
                  <a:cubicBezTo>
                    <a:pt x="1" y="72"/>
                    <a:pt x="0" y="52"/>
                    <a:pt x="7" y="32"/>
                  </a:cubicBezTo>
                  <a:cubicBezTo>
                    <a:pt x="10" y="23"/>
                    <a:pt x="13" y="14"/>
                    <a:pt x="20" y="7"/>
                  </a:cubicBezTo>
                  <a:cubicBezTo>
                    <a:pt x="26" y="2"/>
                    <a:pt x="33" y="0"/>
                    <a:pt x="40" y="3"/>
                  </a:cubicBezTo>
                  <a:cubicBezTo>
                    <a:pt x="30" y="6"/>
                    <a:pt x="26" y="15"/>
                    <a:pt x="22" y="22"/>
                  </a:cubicBezTo>
                  <a:cubicBezTo>
                    <a:pt x="17" y="31"/>
                    <a:pt x="16" y="41"/>
                    <a:pt x="12" y="49"/>
                  </a:cubicBezTo>
                  <a:cubicBezTo>
                    <a:pt x="11" y="53"/>
                    <a:pt x="13" y="57"/>
                    <a:pt x="13" y="60"/>
                  </a:cubicBezTo>
                  <a:cubicBezTo>
                    <a:pt x="13" y="67"/>
                    <a:pt x="13" y="75"/>
                    <a:pt x="13" y="82"/>
                  </a:cubicBezTo>
                  <a:cubicBezTo>
                    <a:pt x="13" y="87"/>
                    <a:pt x="15" y="90"/>
                    <a:pt x="19" y="92"/>
                  </a:cubicBezTo>
                  <a:cubicBezTo>
                    <a:pt x="22" y="94"/>
                    <a:pt x="24" y="96"/>
                    <a:pt x="26" y="98"/>
                  </a:cubicBezTo>
                  <a:cubicBezTo>
                    <a:pt x="27" y="99"/>
                    <a:pt x="27" y="101"/>
                    <a:pt x="26" y="102"/>
                  </a:cubicBezTo>
                  <a:cubicBezTo>
                    <a:pt x="26" y="103"/>
                    <a:pt x="24" y="103"/>
                    <a:pt x="24" y="102"/>
                  </a:cubicBezTo>
                  <a:cubicBezTo>
                    <a:pt x="17" y="97"/>
                    <a:pt x="10" y="97"/>
                    <a:pt x="3" y="95"/>
                  </a:cubicBezTo>
                  <a:cubicBezTo>
                    <a:pt x="2" y="94"/>
                    <a:pt x="1" y="93"/>
                    <a:pt x="1" y="93"/>
                  </a:cubicBezTo>
                  <a:close/>
                </a:path>
              </a:pathLst>
            </a:custGeom>
            <a:solidFill>
              <a:srgbClr val="0D79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82" name="Freeform 193">
              <a:extLst>
                <a:ext uri="{FF2B5EF4-FFF2-40B4-BE49-F238E27FC236}">
                  <a16:creationId xmlns:a16="http://schemas.microsoft.com/office/drawing/2014/main" id="{A7170C56-1D5B-41FE-9198-D371721EF16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9" y="2869"/>
              <a:ext cx="32" cy="70"/>
            </a:xfrm>
            <a:custGeom>
              <a:avLst/>
              <a:gdLst>
                <a:gd name="T0" fmla="*/ 0 w 26"/>
                <a:gd name="T1" fmla="*/ 42 h 57"/>
                <a:gd name="T2" fmla="*/ 9 w 26"/>
                <a:gd name="T3" fmla="*/ 0 h 57"/>
                <a:gd name="T4" fmla="*/ 11 w 26"/>
                <a:gd name="T5" fmla="*/ 0 h 57"/>
                <a:gd name="T6" fmla="*/ 26 w 26"/>
                <a:gd name="T7" fmla="*/ 57 h 57"/>
                <a:gd name="T8" fmla="*/ 4 w 26"/>
                <a:gd name="T9" fmla="*/ 47 h 57"/>
                <a:gd name="T10" fmla="*/ 0 w 26"/>
                <a:gd name="T11" fmla="*/ 42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57">
                  <a:moveTo>
                    <a:pt x="0" y="42"/>
                  </a:moveTo>
                  <a:cubicBezTo>
                    <a:pt x="3" y="28"/>
                    <a:pt x="6" y="14"/>
                    <a:pt x="9" y="0"/>
                  </a:cubicBezTo>
                  <a:cubicBezTo>
                    <a:pt x="10" y="0"/>
                    <a:pt x="11" y="0"/>
                    <a:pt x="11" y="0"/>
                  </a:cubicBezTo>
                  <a:cubicBezTo>
                    <a:pt x="23" y="17"/>
                    <a:pt x="25" y="37"/>
                    <a:pt x="26" y="57"/>
                  </a:cubicBezTo>
                  <a:cubicBezTo>
                    <a:pt x="19" y="53"/>
                    <a:pt x="12" y="47"/>
                    <a:pt x="4" y="47"/>
                  </a:cubicBezTo>
                  <a:cubicBezTo>
                    <a:pt x="1" y="47"/>
                    <a:pt x="0" y="45"/>
                    <a:pt x="0" y="42"/>
                  </a:cubicBezTo>
                  <a:close/>
                </a:path>
              </a:pathLst>
            </a:custGeom>
            <a:solidFill>
              <a:srgbClr val="0C6F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83" name="Freeform 194">
              <a:extLst>
                <a:ext uri="{FF2B5EF4-FFF2-40B4-BE49-F238E27FC236}">
                  <a16:creationId xmlns:a16="http://schemas.microsoft.com/office/drawing/2014/main" id="{A8A925C8-8EC1-4C90-8F9C-8F8F133738BA}"/>
                </a:ext>
              </a:extLst>
            </p:cNvPr>
            <p:cNvSpPr>
              <a:spLocks/>
            </p:cNvSpPr>
            <p:nvPr/>
          </p:nvSpPr>
          <p:spPr bwMode="auto">
            <a:xfrm>
              <a:off x="796" y="2578"/>
              <a:ext cx="251" cy="307"/>
            </a:xfrm>
            <a:custGeom>
              <a:avLst/>
              <a:gdLst>
                <a:gd name="T0" fmla="*/ 194 w 205"/>
                <a:gd name="T1" fmla="*/ 119 h 250"/>
                <a:gd name="T2" fmla="*/ 204 w 205"/>
                <a:gd name="T3" fmla="*/ 142 h 250"/>
                <a:gd name="T4" fmla="*/ 204 w 205"/>
                <a:gd name="T5" fmla="*/ 160 h 250"/>
                <a:gd name="T6" fmla="*/ 199 w 205"/>
                <a:gd name="T7" fmla="*/ 176 h 250"/>
                <a:gd name="T8" fmla="*/ 184 w 205"/>
                <a:gd name="T9" fmla="*/ 194 h 250"/>
                <a:gd name="T10" fmla="*/ 169 w 205"/>
                <a:gd name="T11" fmla="*/ 203 h 250"/>
                <a:gd name="T12" fmla="*/ 154 w 205"/>
                <a:gd name="T13" fmla="*/ 216 h 250"/>
                <a:gd name="T14" fmla="*/ 133 w 205"/>
                <a:gd name="T15" fmla="*/ 243 h 250"/>
                <a:gd name="T16" fmla="*/ 113 w 205"/>
                <a:gd name="T17" fmla="*/ 250 h 250"/>
                <a:gd name="T18" fmla="*/ 112 w 205"/>
                <a:gd name="T19" fmla="*/ 250 h 250"/>
                <a:gd name="T20" fmla="*/ 81 w 205"/>
                <a:gd name="T21" fmla="*/ 242 h 250"/>
                <a:gd name="T22" fmla="*/ 60 w 205"/>
                <a:gd name="T23" fmla="*/ 189 h 250"/>
                <a:gd name="T24" fmla="*/ 62 w 205"/>
                <a:gd name="T25" fmla="*/ 183 h 250"/>
                <a:gd name="T26" fmla="*/ 58 w 205"/>
                <a:gd name="T27" fmla="*/ 182 h 250"/>
                <a:gd name="T28" fmla="*/ 56 w 205"/>
                <a:gd name="T29" fmla="*/ 178 h 250"/>
                <a:gd name="T30" fmla="*/ 22 w 205"/>
                <a:gd name="T31" fmla="*/ 172 h 250"/>
                <a:gd name="T32" fmla="*/ 20 w 205"/>
                <a:gd name="T33" fmla="*/ 172 h 250"/>
                <a:gd name="T34" fmla="*/ 16 w 205"/>
                <a:gd name="T35" fmla="*/ 167 h 250"/>
                <a:gd name="T36" fmla="*/ 7 w 205"/>
                <a:gd name="T37" fmla="*/ 157 h 250"/>
                <a:gd name="T38" fmla="*/ 0 w 205"/>
                <a:gd name="T39" fmla="*/ 143 h 250"/>
                <a:gd name="T40" fmla="*/ 0 w 205"/>
                <a:gd name="T41" fmla="*/ 136 h 250"/>
                <a:gd name="T42" fmla="*/ 0 w 205"/>
                <a:gd name="T43" fmla="*/ 120 h 250"/>
                <a:gd name="T44" fmla="*/ 1 w 205"/>
                <a:gd name="T45" fmla="*/ 115 h 250"/>
                <a:gd name="T46" fmla="*/ 5 w 205"/>
                <a:gd name="T47" fmla="*/ 106 h 250"/>
                <a:gd name="T48" fmla="*/ 10 w 205"/>
                <a:gd name="T49" fmla="*/ 96 h 250"/>
                <a:gd name="T50" fmla="*/ 24 w 205"/>
                <a:gd name="T51" fmla="*/ 85 h 250"/>
                <a:gd name="T52" fmla="*/ 37 w 205"/>
                <a:gd name="T53" fmla="*/ 77 h 250"/>
                <a:gd name="T54" fmla="*/ 36 w 205"/>
                <a:gd name="T55" fmla="*/ 70 h 250"/>
                <a:gd name="T56" fmla="*/ 35 w 205"/>
                <a:gd name="T57" fmla="*/ 37 h 250"/>
                <a:gd name="T58" fmla="*/ 50 w 205"/>
                <a:gd name="T59" fmla="*/ 17 h 250"/>
                <a:gd name="T60" fmla="*/ 85 w 205"/>
                <a:gd name="T61" fmla="*/ 2 h 250"/>
                <a:gd name="T62" fmla="*/ 87 w 205"/>
                <a:gd name="T63" fmla="*/ 2 h 250"/>
                <a:gd name="T64" fmla="*/ 124 w 205"/>
                <a:gd name="T65" fmla="*/ 4 h 250"/>
                <a:gd name="T66" fmla="*/ 152 w 205"/>
                <a:gd name="T67" fmla="*/ 23 h 250"/>
                <a:gd name="T68" fmla="*/ 154 w 205"/>
                <a:gd name="T69" fmla="*/ 29 h 250"/>
                <a:gd name="T70" fmla="*/ 169 w 205"/>
                <a:gd name="T71" fmla="*/ 46 h 250"/>
                <a:gd name="T72" fmla="*/ 184 w 205"/>
                <a:gd name="T73" fmla="*/ 61 h 250"/>
                <a:gd name="T74" fmla="*/ 177 w 205"/>
                <a:gd name="T75" fmla="*/ 97 h 250"/>
                <a:gd name="T76" fmla="*/ 178 w 205"/>
                <a:gd name="T77" fmla="*/ 105 h 250"/>
                <a:gd name="T78" fmla="*/ 194 w 205"/>
                <a:gd name="T79" fmla="*/ 119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05" h="250">
                  <a:moveTo>
                    <a:pt x="194" y="119"/>
                  </a:moveTo>
                  <a:cubicBezTo>
                    <a:pt x="198" y="127"/>
                    <a:pt x="203" y="134"/>
                    <a:pt x="204" y="142"/>
                  </a:cubicBezTo>
                  <a:cubicBezTo>
                    <a:pt x="205" y="148"/>
                    <a:pt x="205" y="154"/>
                    <a:pt x="204" y="160"/>
                  </a:cubicBezTo>
                  <a:cubicBezTo>
                    <a:pt x="204" y="165"/>
                    <a:pt x="201" y="170"/>
                    <a:pt x="199" y="176"/>
                  </a:cubicBezTo>
                  <a:cubicBezTo>
                    <a:pt x="195" y="183"/>
                    <a:pt x="189" y="188"/>
                    <a:pt x="184" y="194"/>
                  </a:cubicBezTo>
                  <a:cubicBezTo>
                    <a:pt x="181" y="200"/>
                    <a:pt x="175" y="202"/>
                    <a:pt x="169" y="203"/>
                  </a:cubicBezTo>
                  <a:cubicBezTo>
                    <a:pt x="161" y="204"/>
                    <a:pt x="156" y="207"/>
                    <a:pt x="154" y="216"/>
                  </a:cubicBezTo>
                  <a:cubicBezTo>
                    <a:pt x="151" y="228"/>
                    <a:pt x="143" y="237"/>
                    <a:pt x="133" y="243"/>
                  </a:cubicBezTo>
                  <a:cubicBezTo>
                    <a:pt x="127" y="247"/>
                    <a:pt x="120" y="250"/>
                    <a:pt x="113" y="250"/>
                  </a:cubicBezTo>
                  <a:cubicBezTo>
                    <a:pt x="113" y="250"/>
                    <a:pt x="112" y="250"/>
                    <a:pt x="112" y="250"/>
                  </a:cubicBezTo>
                  <a:cubicBezTo>
                    <a:pt x="101" y="250"/>
                    <a:pt x="90" y="249"/>
                    <a:pt x="81" y="242"/>
                  </a:cubicBezTo>
                  <a:cubicBezTo>
                    <a:pt x="64" y="230"/>
                    <a:pt x="54" y="213"/>
                    <a:pt x="60" y="189"/>
                  </a:cubicBezTo>
                  <a:cubicBezTo>
                    <a:pt x="61" y="187"/>
                    <a:pt x="61" y="185"/>
                    <a:pt x="62" y="183"/>
                  </a:cubicBezTo>
                  <a:cubicBezTo>
                    <a:pt x="62" y="179"/>
                    <a:pt x="60" y="182"/>
                    <a:pt x="58" y="182"/>
                  </a:cubicBezTo>
                  <a:cubicBezTo>
                    <a:pt x="58" y="180"/>
                    <a:pt x="58" y="178"/>
                    <a:pt x="56" y="178"/>
                  </a:cubicBezTo>
                  <a:cubicBezTo>
                    <a:pt x="44" y="180"/>
                    <a:pt x="32" y="177"/>
                    <a:pt x="22" y="172"/>
                  </a:cubicBezTo>
                  <a:cubicBezTo>
                    <a:pt x="21" y="172"/>
                    <a:pt x="21" y="172"/>
                    <a:pt x="20" y="172"/>
                  </a:cubicBezTo>
                  <a:cubicBezTo>
                    <a:pt x="18" y="172"/>
                    <a:pt x="17" y="170"/>
                    <a:pt x="16" y="167"/>
                  </a:cubicBezTo>
                  <a:cubicBezTo>
                    <a:pt x="14" y="163"/>
                    <a:pt x="12" y="159"/>
                    <a:pt x="7" y="157"/>
                  </a:cubicBezTo>
                  <a:cubicBezTo>
                    <a:pt x="4" y="153"/>
                    <a:pt x="2" y="148"/>
                    <a:pt x="0" y="143"/>
                  </a:cubicBezTo>
                  <a:cubicBezTo>
                    <a:pt x="0" y="141"/>
                    <a:pt x="0" y="138"/>
                    <a:pt x="0" y="136"/>
                  </a:cubicBezTo>
                  <a:cubicBezTo>
                    <a:pt x="0" y="131"/>
                    <a:pt x="0" y="125"/>
                    <a:pt x="0" y="120"/>
                  </a:cubicBezTo>
                  <a:cubicBezTo>
                    <a:pt x="0" y="118"/>
                    <a:pt x="1" y="117"/>
                    <a:pt x="1" y="115"/>
                  </a:cubicBezTo>
                  <a:cubicBezTo>
                    <a:pt x="4" y="113"/>
                    <a:pt x="5" y="110"/>
                    <a:pt x="5" y="106"/>
                  </a:cubicBezTo>
                  <a:cubicBezTo>
                    <a:pt x="6" y="102"/>
                    <a:pt x="6" y="98"/>
                    <a:pt x="10" y="96"/>
                  </a:cubicBezTo>
                  <a:cubicBezTo>
                    <a:pt x="15" y="93"/>
                    <a:pt x="19" y="89"/>
                    <a:pt x="24" y="85"/>
                  </a:cubicBezTo>
                  <a:cubicBezTo>
                    <a:pt x="28" y="81"/>
                    <a:pt x="34" y="82"/>
                    <a:pt x="37" y="77"/>
                  </a:cubicBezTo>
                  <a:cubicBezTo>
                    <a:pt x="38" y="75"/>
                    <a:pt x="37" y="72"/>
                    <a:pt x="36" y="70"/>
                  </a:cubicBezTo>
                  <a:cubicBezTo>
                    <a:pt x="30" y="59"/>
                    <a:pt x="31" y="48"/>
                    <a:pt x="35" y="37"/>
                  </a:cubicBezTo>
                  <a:cubicBezTo>
                    <a:pt x="38" y="29"/>
                    <a:pt x="43" y="22"/>
                    <a:pt x="50" y="17"/>
                  </a:cubicBezTo>
                  <a:cubicBezTo>
                    <a:pt x="62" y="11"/>
                    <a:pt x="73" y="6"/>
                    <a:pt x="85" y="2"/>
                  </a:cubicBezTo>
                  <a:cubicBezTo>
                    <a:pt x="86" y="2"/>
                    <a:pt x="86" y="2"/>
                    <a:pt x="87" y="2"/>
                  </a:cubicBezTo>
                  <a:cubicBezTo>
                    <a:pt x="100" y="0"/>
                    <a:pt x="112" y="4"/>
                    <a:pt x="124" y="4"/>
                  </a:cubicBezTo>
                  <a:cubicBezTo>
                    <a:pt x="135" y="8"/>
                    <a:pt x="146" y="13"/>
                    <a:pt x="152" y="23"/>
                  </a:cubicBezTo>
                  <a:cubicBezTo>
                    <a:pt x="153" y="25"/>
                    <a:pt x="154" y="27"/>
                    <a:pt x="154" y="29"/>
                  </a:cubicBezTo>
                  <a:cubicBezTo>
                    <a:pt x="156" y="38"/>
                    <a:pt x="160" y="44"/>
                    <a:pt x="169" y="46"/>
                  </a:cubicBezTo>
                  <a:cubicBezTo>
                    <a:pt x="177" y="48"/>
                    <a:pt x="180" y="55"/>
                    <a:pt x="184" y="61"/>
                  </a:cubicBezTo>
                  <a:cubicBezTo>
                    <a:pt x="190" y="72"/>
                    <a:pt x="187" y="87"/>
                    <a:pt x="177" y="97"/>
                  </a:cubicBezTo>
                  <a:cubicBezTo>
                    <a:pt x="172" y="102"/>
                    <a:pt x="172" y="102"/>
                    <a:pt x="178" y="105"/>
                  </a:cubicBezTo>
                  <a:cubicBezTo>
                    <a:pt x="184" y="108"/>
                    <a:pt x="190" y="113"/>
                    <a:pt x="194" y="119"/>
                  </a:cubicBezTo>
                  <a:close/>
                </a:path>
              </a:pathLst>
            </a:custGeom>
            <a:solidFill>
              <a:srgbClr val="0D9C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84" name="Freeform 195">
              <a:extLst>
                <a:ext uri="{FF2B5EF4-FFF2-40B4-BE49-F238E27FC236}">
                  <a16:creationId xmlns:a16="http://schemas.microsoft.com/office/drawing/2014/main" id="{A7DF5A5B-123A-4C92-8876-FA08648EBF4C}"/>
                </a:ext>
              </a:extLst>
            </p:cNvPr>
            <p:cNvSpPr>
              <a:spLocks/>
            </p:cNvSpPr>
            <p:nvPr/>
          </p:nvSpPr>
          <p:spPr bwMode="auto">
            <a:xfrm>
              <a:off x="971" y="2765"/>
              <a:ext cx="142" cy="162"/>
            </a:xfrm>
            <a:custGeom>
              <a:avLst/>
              <a:gdLst>
                <a:gd name="T0" fmla="*/ 34 w 116"/>
                <a:gd name="T1" fmla="*/ 63 h 132"/>
                <a:gd name="T2" fmla="*/ 48 w 116"/>
                <a:gd name="T3" fmla="*/ 49 h 132"/>
                <a:gd name="T4" fmla="*/ 64 w 116"/>
                <a:gd name="T5" fmla="*/ 28 h 132"/>
                <a:gd name="T6" fmla="*/ 78 w 116"/>
                <a:gd name="T7" fmla="*/ 9 h 132"/>
                <a:gd name="T8" fmla="*/ 100 w 116"/>
                <a:gd name="T9" fmla="*/ 5 h 132"/>
                <a:gd name="T10" fmla="*/ 115 w 116"/>
                <a:gd name="T11" fmla="*/ 30 h 132"/>
                <a:gd name="T12" fmla="*/ 106 w 116"/>
                <a:gd name="T13" fmla="*/ 44 h 132"/>
                <a:gd name="T14" fmla="*/ 88 w 116"/>
                <a:gd name="T15" fmla="*/ 53 h 132"/>
                <a:gd name="T16" fmla="*/ 71 w 116"/>
                <a:gd name="T17" fmla="*/ 64 h 132"/>
                <a:gd name="T18" fmla="*/ 65 w 116"/>
                <a:gd name="T19" fmla="*/ 78 h 132"/>
                <a:gd name="T20" fmla="*/ 61 w 116"/>
                <a:gd name="T21" fmla="*/ 106 h 132"/>
                <a:gd name="T22" fmla="*/ 53 w 116"/>
                <a:gd name="T23" fmla="*/ 122 h 132"/>
                <a:gd name="T24" fmla="*/ 51 w 116"/>
                <a:gd name="T25" fmla="*/ 127 h 132"/>
                <a:gd name="T26" fmla="*/ 49 w 116"/>
                <a:gd name="T27" fmla="*/ 129 h 132"/>
                <a:gd name="T28" fmla="*/ 25 w 116"/>
                <a:gd name="T29" fmla="*/ 131 h 132"/>
                <a:gd name="T30" fmla="*/ 3 w 116"/>
                <a:gd name="T31" fmla="*/ 117 h 132"/>
                <a:gd name="T32" fmla="*/ 2 w 116"/>
                <a:gd name="T33" fmla="*/ 102 h 132"/>
                <a:gd name="T34" fmla="*/ 1 w 116"/>
                <a:gd name="T35" fmla="*/ 94 h 132"/>
                <a:gd name="T36" fmla="*/ 12 w 116"/>
                <a:gd name="T37" fmla="*/ 81 h 132"/>
                <a:gd name="T38" fmla="*/ 28 w 116"/>
                <a:gd name="T39" fmla="*/ 66 h 132"/>
                <a:gd name="T40" fmla="*/ 34 w 116"/>
                <a:gd name="T41" fmla="*/ 63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16" h="132">
                  <a:moveTo>
                    <a:pt x="34" y="63"/>
                  </a:moveTo>
                  <a:cubicBezTo>
                    <a:pt x="40" y="59"/>
                    <a:pt x="45" y="56"/>
                    <a:pt x="48" y="49"/>
                  </a:cubicBezTo>
                  <a:cubicBezTo>
                    <a:pt x="53" y="42"/>
                    <a:pt x="58" y="35"/>
                    <a:pt x="64" y="28"/>
                  </a:cubicBezTo>
                  <a:cubicBezTo>
                    <a:pt x="68" y="22"/>
                    <a:pt x="72" y="15"/>
                    <a:pt x="78" y="9"/>
                  </a:cubicBezTo>
                  <a:cubicBezTo>
                    <a:pt x="83" y="3"/>
                    <a:pt x="93" y="0"/>
                    <a:pt x="100" y="5"/>
                  </a:cubicBezTo>
                  <a:cubicBezTo>
                    <a:pt x="108" y="11"/>
                    <a:pt x="116" y="18"/>
                    <a:pt x="115" y="30"/>
                  </a:cubicBezTo>
                  <a:cubicBezTo>
                    <a:pt x="115" y="37"/>
                    <a:pt x="112" y="41"/>
                    <a:pt x="106" y="44"/>
                  </a:cubicBezTo>
                  <a:cubicBezTo>
                    <a:pt x="100" y="47"/>
                    <a:pt x="94" y="51"/>
                    <a:pt x="88" y="53"/>
                  </a:cubicBezTo>
                  <a:cubicBezTo>
                    <a:pt x="81" y="55"/>
                    <a:pt x="76" y="60"/>
                    <a:pt x="71" y="64"/>
                  </a:cubicBezTo>
                  <a:cubicBezTo>
                    <a:pt x="67" y="67"/>
                    <a:pt x="66" y="73"/>
                    <a:pt x="65" y="78"/>
                  </a:cubicBezTo>
                  <a:cubicBezTo>
                    <a:pt x="63" y="87"/>
                    <a:pt x="63" y="97"/>
                    <a:pt x="61" y="106"/>
                  </a:cubicBezTo>
                  <a:cubicBezTo>
                    <a:pt x="60" y="112"/>
                    <a:pt x="57" y="117"/>
                    <a:pt x="53" y="122"/>
                  </a:cubicBezTo>
                  <a:cubicBezTo>
                    <a:pt x="53" y="124"/>
                    <a:pt x="51" y="125"/>
                    <a:pt x="51" y="127"/>
                  </a:cubicBezTo>
                  <a:cubicBezTo>
                    <a:pt x="51" y="128"/>
                    <a:pt x="51" y="129"/>
                    <a:pt x="49" y="129"/>
                  </a:cubicBezTo>
                  <a:cubicBezTo>
                    <a:pt x="41" y="129"/>
                    <a:pt x="33" y="132"/>
                    <a:pt x="25" y="131"/>
                  </a:cubicBezTo>
                  <a:cubicBezTo>
                    <a:pt x="15" y="130"/>
                    <a:pt x="8" y="124"/>
                    <a:pt x="3" y="117"/>
                  </a:cubicBezTo>
                  <a:cubicBezTo>
                    <a:pt x="0" y="113"/>
                    <a:pt x="2" y="107"/>
                    <a:pt x="2" y="102"/>
                  </a:cubicBezTo>
                  <a:cubicBezTo>
                    <a:pt x="0" y="100"/>
                    <a:pt x="0" y="97"/>
                    <a:pt x="1" y="94"/>
                  </a:cubicBezTo>
                  <a:cubicBezTo>
                    <a:pt x="4" y="90"/>
                    <a:pt x="7" y="84"/>
                    <a:pt x="12" y="81"/>
                  </a:cubicBezTo>
                  <a:cubicBezTo>
                    <a:pt x="18" y="76"/>
                    <a:pt x="23" y="71"/>
                    <a:pt x="28" y="66"/>
                  </a:cubicBezTo>
                  <a:cubicBezTo>
                    <a:pt x="30" y="64"/>
                    <a:pt x="31" y="61"/>
                    <a:pt x="34" y="63"/>
                  </a:cubicBezTo>
                  <a:close/>
                </a:path>
              </a:pathLst>
            </a:custGeom>
            <a:solidFill>
              <a:srgbClr val="0889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85" name="Freeform 196">
              <a:extLst>
                <a:ext uri="{FF2B5EF4-FFF2-40B4-BE49-F238E27FC236}">
                  <a16:creationId xmlns:a16="http://schemas.microsoft.com/office/drawing/2014/main" id="{1891EC5B-FCD6-4D2B-8EC4-ADE13D37BC1E}"/>
                </a:ext>
              </a:extLst>
            </p:cNvPr>
            <p:cNvSpPr>
              <a:spLocks/>
            </p:cNvSpPr>
            <p:nvPr/>
          </p:nvSpPr>
          <p:spPr bwMode="auto">
            <a:xfrm>
              <a:off x="838" y="2897"/>
              <a:ext cx="80" cy="63"/>
            </a:xfrm>
            <a:custGeom>
              <a:avLst/>
              <a:gdLst>
                <a:gd name="T0" fmla="*/ 0 w 65"/>
                <a:gd name="T1" fmla="*/ 27 h 51"/>
                <a:gd name="T2" fmla="*/ 25 w 65"/>
                <a:gd name="T3" fmla="*/ 2 h 51"/>
                <a:gd name="T4" fmla="*/ 39 w 65"/>
                <a:gd name="T5" fmla="*/ 1 h 51"/>
                <a:gd name="T6" fmla="*/ 62 w 65"/>
                <a:gd name="T7" fmla="*/ 12 h 51"/>
                <a:gd name="T8" fmla="*/ 61 w 65"/>
                <a:gd name="T9" fmla="*/ 23 h 51"/>
                <a:gd name="T10" fmla="*/ 38 w 65"/>
                <a:gd name="T11" fmla="*/ 41 h 51"/>
                <a:gd name="T12" fmla="*/ 30 w 65"/>
                <a:gd name="T13" fmla="*/ 46 h 51"/>
                <a:gd name="T14" fmla="*/ 12 w 65"/>
                <a:gd name="T15" fmla="*/ 48 h 51"/>
                <a:gd name="T16" fmla="*/ 0 w 65"/>
                <a:gd name="T17" fmla="*/ 30 h 51"/>
                <a:gd name="T18" fmla="*/ 0 w 65"/>
                <a:gd name="T19" fmla="*/ 27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5" h="51">
                  <a:moveTo>
                    <a:pt x="0" y="27"/>
                  </a:moveTo>
                  <a:cubicBezTo>
                    <a:pt x="0" y="14"/>
                    <a:pt x="10" y="1"/>
                    <a:pt x="25" y="2"/>
                  </a:cubicBezTo>
                  <a:cubicBezTo>
                    <a:pt x="30" y="2"/>
                    <a:pt x="34" y="0"/>
                    <a:pt x="39" y="1"/>
                  </a:cubicBezTo>
                  <a:cubicBezTo>
                    <a:pt x="49" y="1"/>
                    <a:pt x="56" y="5"/>
                    <a:pt x="62" y="12"/>
                  </a:cubicBezTo>
                  <a:cubicBezTo>
                    <a:pt x="65" y="17"/>
                    <a:pt x="64" y="20"/>
                    <a:pt x="61" y="23"/>
                  </a:cubicBezTo>
                  <a:cubicBezTo>
                    <a:pt x="54" y="30"/>
                    <a:pt x="46" y="36"/>
                    <a:pt x="38" y="41"/>
                  </a:cubicBezTo>
                  <a:cubicBezTo>
                    <a:pt x="35" y="42"/>
                    <a:pt x="32" y="44"/>
                    <a:pt x="30" y="46"/>
                  </a:cubicBezTo>
                  <a:cubicBezTo>
                    <a:pt x="24" y="49"/>
                    <a:pt x="18" y="51"/>
                    <a:pt x="12" y="48"/>
                  </a:cubicBezTo>
                  <a:cubicBezTo>
                    <a:pt x="5" y="45"/>
                    <a:pt x="1" y="39"/>
                    <a:pt x="0" y="30"/>
                  </a:cubicBezTo>
                  <a:cubicBezTo>
                    <a:pt x="0" y="29"/>
                    <a:pt x="0" y="28"/>
                    <a:pt x="0" y="27"/>
                  </a:cubicBezTo>
                  <a:close/>
                </a:path>
              </a:pathLst>
            </a:custGeom>
            <a:solidFill>
              <a:srgbClr val="0889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86" name="Freeform 197">
              <a:extLst>
                <a:ext uri="{FF2B5EF4-FFF2-40B4-BE49-F238E27FC236}">
                  <a16:creationId xmlns:a16="http://schemas.microsoft.com/office/drawing/2014/main" id="{B50E7F95-0362-4753-80BB-5DC64925106A}"/>
                </a:ext>
              </a:extLst>
            </p:cNvPr>
            <p:cNvSpPr>
              <a:spLocks/>
            </p:cNvSpPr>
            <p:nvPr/>
          </p:nvSpPr>
          <p:spPr bwMode="auto">
            <a:xfrm>
              <a:off x="915" y="2816"/>
              <a:ext cx="114" cy="85"/>
            </a:xfrm>
            <a:custGeom>
              <a:avLst/>
              <a:gdLst>
                <a:gd name="T0" fmla="*/ 80 w 93"/>
                <a:gd name="T1" fmla="*/ 21 h 69"/>
                <a:gd name="T2" fmla="*/ 62 w 93"/>
                <a:gd name="T3" fmla="*/ 37 h 69"/>
                <a:gd name="T4" fmla="*/ 49 w 93"/>
                <a:gd name="T5" fmla="*/ 51 h 69"/>
                <a:gd name="T6" fmla="*/ 48 w 93"/>
                <a:gd name="T7" fmla="*/ 60 h 69"/>
                <a:gd name="T8" fmla="*/ 30 w 93"/>
                <a:gd name="T9" fmla="*/ 68 h 69"/>
                <a:gd name="T10" fmla="*/ 2 w 93"/>
                <a:gd name="T11" fmla="*/ 61 h 69"/>
                <a:gd name="T12" fmla="*/ 0 w 93"/>
                <a:gd name="T13" fmla="*/ 59 h 69"/>
                <a:gd name="T14" fmla="*/ 4 w 93"/>
                <a:gd name="T15" fmla="*/ 57 h 69"/>
                <a:gd name="T16" fmla="*/ 15 w 93"/>
                <a:gd name="T17" fmla="*/ 56 h 69"/>
                <a:gd name="T18" fmla="*/ 16 w 93"/>
                <a:gd name="T19" fmla="*/ 56 h 69"/>
                <a:gd name="T20" fmla="*/ 35 w 93"/>
                <a:gd name="T21" fmla="*/ 48 h 69"/>
                <a:gd name="T22" fmla="*/ 58 w 93"/>
                <a:gd name="T23" fmla="*/ 13 h 69"/>
                <a:gd name="T24" fmla="*/ 62 w 93"/>
                <a:gd name="T25" fmla="*/ 9 h 69"/>
                <a:gd name="T26" fmla="*/ 87 w 93"/>
                <a:gd name="T27" fmla="*/ 0 h 69"/>
                <a:gd name="T28" fmla="*/ 91 w 93"/>
                <a:gd name="T29" fmla="*/ 7 h 69"/>
                <a:gd name="T30" fmla="*/ 80 w 93"/>
                <a:gd name="T31" fmla="*/ 21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93" h="69">
                  <a:moveTo>
                    <a:pt x="80" y="21"/>
                  </a:moveTo>
                  <a:cubicBezTo>
                    <a:pt x="74" y="26"/>
                    <a:pt x="68" y="33"/>
                    <a:pt x="62" y="37"/>
                  </a:cubicBezTo>
                  <a:cubicBezTo>
                    <a:pt x="56" y="41"/>
                    <a:pt x="54" y="47"/>
                    <a:pt x="49" y="51"/>
                  </a:cubicBezTo>
                  <a:cubicBezTo>
                    <a:pt x="47" y="54"/>
                    <a:pt x="48" y="57"/>
                    <a:pt x="48" y="60"/>
                  </a:cubicBezTo>
                  <a:cubicBezTo>
                    <a:pt x="43" y="66"/>
                    <a:pt x="37" y="67"/>
                    <a:pt x="30" y="68"/>
                  </a:cubicBezTo>
                  <a:cubicBezTo>
                    <a:pt x="20" y="69"/>
                    <a:pt x="11" y="68"/>
                    <a:pt x="2" y="61"/>
                  </a:cubicBezTo>
                  <a:cubicBezTo>
                    <a:pt x="2" y="61"/>
                    <a:pt x="0" y="60"/>
                    <a:pt x="0" y="59"/>
                  </a:cubicBezTo>
                  <a:cubicBezTo>
                    <a:pt x="1" y="57"/>
                    <a:pt x="2" y="57"/>
                    <a:pt x="4" y="57"/>
                  </a:cubicBezTo>
                  <a:cubicBezTo>
                    <a:pt x="7" y="56"/>
                    <a:pt x="11" y="58"/>
                    <a:pt x="15" y="56"/>
                  </a:cubicBezTo>
                  <a:cubicBezTo>
                    <a:pt x="15" y="55"/>
                    <a:pt x="15" y="55"/>
                    <a:pt x="16" y="56"/>
                  </a:cubicBezTo>
                  <a:cubicBezTo>
                    <a:pt x="23" y="55"/>
                    <a:pt x="30" y="54"/>
                    <a:pt x="35" y="48"/>
                  </a:cubicBezTo>
                  <a:cubicBezTo>
                    <a:pt x="48" y="39"/>
                    <a:pt x="56" y="28"/>
                    <a:pt x="58" y="13"/>
                  </a:cubicBezTo>
                  <a:cubicBezTo>
                    <a:pt x="58" y="10"/>
                    <a:pt x="60" y="9"/>
                    <a:pt x="62" y="9"/>
                  </a:cubicBezTo>
                  <a:cubicBezTo>
                    <a:pt x="71" y="9"/>
                    <a:pt x="80" y="5"/>
                    <a:pt x="87" y="0"/>
                  </a:cubicBezTo>
                  <a:cubicBezTo>
                    <a:pt x="93" y="0"/>
                    <a:pt x="93" y="3"/>
                    <a:pt x="91" y="7"/>
                  </a:cubicBezTo>
                  <a:cubicBezTo>
                    <a:pt x="88" y="12"/>
                    <a:pt x="82" y="15"/>
                    <a:pt x="80" y="21"/>
                  </a:cubicBezTo>
                  <a:close/>
                </a:path>
              </a:pathLst>
            </a:custGeom>
            <a:solidFill>
              <a:srgbClr val="0C64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87" name="Freeform 198">
              <a:extLst>
                <a:ext uri="{FF2B5EF4-FFF2-40B4-BE49-F238E27FC236}">
                  <a16:creationId xmlns:a16="http://schemas.microsoft.com/office/drawing/2014/main" id="{A13C79D6-2A21-4279-95CC-2C8AECAF748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1" y="2804"/>
              <a:ext cx="7" cy="10"/>
            </a:xfrm>
            <a:custGeom>
              <a:avLst/>
              <a:gdLst>
                <a:gd name="T0" fmla="*/ 2 w 6"/>
                <a:gd name="T1" fmla="*/ 7 h 8"/>
                <a:gd name="T2" fmla="*/ 0 w 6"/>
                <a:gd name="T3" fmla="*/ 6 h 8"/>
                <a:gd name="T4" fmla="*/ 3 w 6"/>
                <a:gd name="T5" fmla="*/ 1 h 8"/>
                <a:gd name="T6" fmla="*/ 5 w 6"/>
                <a:gd name="T7" fmla="*/ 3 h 8"/>
                <a:gd name="T8" fmla="*/ 2 w 6"/>
                <a:gd name="T9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8">
                  <a:moveTo>
                    <a:pt x="2" y="7"/>
                  </a:moveTo>
                  <a:cubicBezTo>
                    <a:pt x="1" y="8"/>
                    <a:pt x="0" y="7"/>
                    <a:pt x="0" y="6"/>
                  </a:cubicBezTo>
                  <a:cubicBezTo>
                    <a:pt x="0" y="4"/>
                    <a:pt x="1" y="1"/>
                    <a:pt x="3" y="1"/>
                  </a:cubicBezTo>
                  <a:cubicBezTo>
                    <a:pt x="4" y="0"/>
                    <a:pt x="6" y="2"/>
                    <a:pt x="5" y="3"/>
                  </a:cubicBezTo>
                  <a:cubicBezTo>
                    <a:pt x="5" y="5"/>
                    <a:pt x="4" y="7"/>
                    <a:pt x="2" y="7"/>
                  </a:cubicBezTo>
                  <a:close/>
                </a:path>
              </a:pathLst>
            </a:custGeom>
            <a:solidFill>
              <a:srgbClr val="0C64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88" name="Freeform 199">
              <a:extLst>
                <a:ext uri="{FF2B5EF4-FFF2-40B4-BE49-F238E27FC236}">
                  <a16:creationId xmlns:a16="http://schemas.microsoft.com/office/drawing/2014/main" id="{1EE9ACBD-496E-4F46-8439-618131D5987A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8" y="2553"/>
              <a:ext cx="170" cy="300"/>
            </a:xfrm>
            <a:custGeom>
              <a:avLst/>
              <a:gdLst>
                <a:gd name="T0" fmla="*/ 66 w 138"/>
                <a:gd name="T1" fmla="*/ 53 h 244"/>
                <a:gd name="T2" fmla="*/ 68 w 138"/>
                <a:gd name="T3" fmla="*/ 54 h 244"/>
                <a:gd name="T4" fmla="*/ 69 w 138"/>
                <a:gd name="T5" fmla="*/ 60 h 244"/>
                <a:gd name="T6" fmla="*/ 77 w 138"/>
                <a:gd name="T7" fmla="*/ 94 h 244"/>
                <a:gd name="T8" fmla="*/ 86 w 138"/>
                <a:gd name="T9" fmla="*/ 103 h 244"/>
                <a:gd name="T10" fmla="*/ 115 w 138"/>
                <a:gd name="T11" fmla="*/ 110 h 244"/>
                <a:gd name="T12" fmla="*/ 133 w 138"/>
                <a:gd name="T13" fmla="*/ 117 h 244"/>
                <a:gd name="T14" fmla="*/ 133 w 138"/>
                <a:gd name="T15" fmla="*/ 129 h 244"/>
                <a:gd name="T16" fmla="*/ 118 w 138"/>
                <a:gd name="T17" fmla="*/ 143 h 244"/>
                <a:gd name="T18" fmla="*/ 110 w 138"/>
                <a:gd name="T19" fmla="*/ 147 h 244"/>
                <a:gd name="T20" fmla="*/ 82 w 138"/>
                <a:gd name="T21" fmla="*/ 137 h 244"/>
                <a:gd name="T22" fmla="*/ 77 w 138"/>
                <a:gd name="T23" fmla="*/ 137 h 244"/>
                <a:gd name="T24" fmla="*/ 78 w 138"/>
                <a:gd name="T25" fmla="*/ 142 h 244"/>
                <a:gd name="T26" fmla="*/ 101 w 138"/>
                <a:gd name="T27" fmla="*/ 177 h 244"/>
                <a:gd name="T28" fmla="*/ 99 w 138"/>
                <a:gd name="T29" fmla="*/ 210 h 244"/>
                <a:gd name="T30" fmla="*/ 75 w 138"/>
                <a:gd name="T31" fmla="*/ 241 h 244"/>
                <a:gd name="T32" fmla="*/ 67 w 138"/>
                <a:gd name="T33" fmla="*/ 244 h 244"/>
                <a:gd name="T34" fmla="*/ 64 w 138"/>
                <a:gd name="T35" fmla="*/ 240 h 244"/>
                <a:gd name="T36" fmla="*/ 64 w 138"/>
                <a:gd name="T37" fmla="*/ 225 h 244"/>
                <a:gd name="T38" fmla="*/ 65 w 138"/>
                <a:gd name="T39" fmla="*/ 215 h 244"/>
                <a:gd name="T40" fmla="*/ 76 w 138"/>
                <a:gd name="T41" fmla="*/ 196 h 244"/>
                <a:gd name="T42" fmla="*/ 78 w 138"/>
                <a:gd name="T43" fmla="*/ 185 h 244"/>
                <a:gd name="T44" fmla="*/ 69 w 138"/>
                <a:gd name="T45" fmla="*/ 149 h 244"/>
                <a:gd name="T46" fmla="*/ 52 w 138"/>
                <a:gd name="T47" fmla="*/ 129 h 244"/>
                <a:gd name="T48" fmla="*/ 48 w 138"/>
                <a:gd name="T49" fmla="*/ 125 h 244"/>
                <a:gd name="T50" fmla="*/ 51 w 138"/>
                <a:gd name="T51" fmla="*/ 117 h 244"/>
                <a:gd name="T52" fmla="*/ 50 w 138"/>
                <a:gd name="T53" fmla="*/ 107 h 244"/>
                <a:gd name="T54" fmla="*/ 36 w 138"/>
                <a:gd name="T55" fmla="*/ 89 h 244"/>
                <a:gd name="T56" fmla="*/ 4 w 138"/>
                <a:gd name="T57" fmla="*/ 33 h 244"/>
                <a:gd name="T58" fmla="*/ 1 w 138"/>
                <a:gd name="T59" fmla="*/ 12 h 244"/>
                <a:gd name="T60" fmla="*/ 15 w 138"/>
                <a:gd name="T61" fmla="*/ 5 h 244"/>
                <a:gd name="T62" fmla="*/ 43 w 138"/>
                <a:gd name="T63" fmla="*/ 31 h 244"/>
                <a:gd name="T64" fmla="*/ 66 w 138"/>
                <a:gd name="T65" fmla="*/ 53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38" h="244">
                  <a:moveTo>
                    <a:pt x="66" y="53"/>
                  </a:moveTo>
                  <a:cubicBezTo>
                    <a:pt x="67" y="53"/>
                    <a:pt x="67" y="54"/>
                    <a:pt x="68" y="54"/>
                  </a:cubicBezTo>
                  <a:cubicBezTo>
                    <a:pt x="70" y="56"/>
                    <a:pt x="69" y="58"/>
                    <a:pt x="69" y="60"/>
                  </a:cubicBezTo>
                  <a:cubicBezTo>
                    <a:pt x="67" y="73"/>
                    <a:pt x="72" y="83"/>
                    <a:pt x="77" y="94"/>
                  </a:cubicBezTo>
                  <a:cubicBezTo>
                    <a:pt x="79" y="98"/>
                    <a:pt x="82" y="101"/>
                    <a:pt x="86" y="103"/>
                  </a:cubicBezTo>
                  <a:cubicBezTo>
                    <a:pt x="95" y="107"/>
                    <a:pt x="104" y="111"/>
                    <a:pt x="115" y="110"/>
                  </a:cubicBezTo>
                  <a:cubicBezTo>
                    <a:pt x="122" y="110"/>
                    <a:pt x="128" y="112"/>
                    <a:pt x="133" y="117"/>
                  </a:cubicBezTo>
                  <a:cubicBezTo>
                    <a:pt x="138" y="121"/>
                    <a:pt x="138" y="125"/>
                    <a:pt x="133" y="129"/>
                  </a:cubicBezTo>
                  <a:cubicBezTo>
                    <a:pt x="128" y="133"/>
                    <a:pt x="123" y="138"/>
                    <a:pt x="118" y="143"/>
                  </a:cubicBezTo>
                  <a:cubicBezTo>
                    <a:pt x="116" y="146"/>
                    <a:pt x="115" y="148"/>
                    <a:pt x="110" y="147"/>
                  </a:cubicBezTo>
                  <a:cubicBezTo>
                    <a:pt x="100" y="146"/>
                    <a:pt x="90" y="145"/>
                    <a:pt x="82" y="137"/>
                  </a:cubicBezTo>
                  <a:cubicBezTo>
                    <a:pt x="80" y="136"/>
                    <a:pt x="78" y="136"/>
                    <a:pt x="77" y="137"/>
                  </a:cubicBezTo>
                  <a:cubicBezTo>
                    <a:pt x="76" y="139"/>
                    <a:pt x="77" y="141"/>
                    <a:pt x="78" y="142"/>
                  </a:cubicBezTo>
                  <a:cubicBezTo>
                    <a:pt x="90" y="151"/>
                    <a:pt x="98" y="163"/>
                    <a:pt x="101" y="177"/>
                  </a:cubicBezTo>
                  <a:cubicBezTo>
                    <a:pt x="104" y="188"/>
                    <a:pt x="103" y="200"/>
                    <a:pt x="99" y="210"/>
                  </a:cubicBezTo>
                  <a:cubicBezTo>
                    <a:pt x="95" y="223"/>
                    <a:pt x="85" y="232"/>
                    <a:pt x="75" y="241"/>
                  </a:cubicBezTo>
                  <a:cubicBezTo>
                    <a:pt x="73" y="244"/>
                    <a:pt x="70" y="244"/>
                    <a:pt x="67" y="244"/>
                  </a:cubicBezTo>
                  <a:cubicBezTo>
                    <a:pt x="65" y="243"/>
                    <a:pt x="63" y="242"/>
                    <a:pt x="64" y="240"/>
                  </a:cubicBezTo>
                  <a:cubicBezTo>
                    <a:pt x="66" y="235"/>
                    <a:pt x="65" y="230"/>
                    <a:pt x="64" y="225"/>
                  </a:cubicBezTo>
                  <a:cubicBezTo>
                    <a:pt x="64" y="222"/>
                    <a:pt x="64" y="219"/>
                    <a:pt x="65" y="215"/>
                  </a:cubicBezTo>
                  <a:cubicBezTo>
                    <a:pt x="69" y="209"/>
                    <a:pt x="74" y="203"/>
                    <a:pt x="76" y="196"/>
                  </a:cubicBezTo>
                  <a:cubicBezTo>
                    <a:pt x="77" y="192"/>
                    <a:pt x="78" y="188"/>
                    <a:pt x="78" y="185"/>
                  </a:cubicBezTo>
                  <a:cubicBezTo>
                    <a:pt x="79" y="172"/>
                    <a:pt x="75" y="160"/>
                    <a:pt x="69" y="149"/>
                  </a:cubicBezTo>
                  <a:cubicBezTo>
                    <a:pt x="65" y="141"/>
                    <a:pt x="59" y="135"/>
                    <a:pt x="52" y="129"/>
                  </a:cubicBezTo>
                  <a:cubicBezTo>
                    <a:pt x="50" y="128"/>
                    <a:pt x="49" y="127"/>
                    <a:pt x="48" y="125"/>
                  </a:cubicBezTo>
                  <a:cubicBezTo>
                    <a:pt x="47" y="122"/>
                    <a:pt x="49" y="120"/>
                    <a:pt x="51" y="117"/>
                  </a:cubicBezTo>
                  <a:cubicBezTo>
                    <a:pt x="53" y="113"/>
                    <a:pt x="53" y="111"/>
                    <a:pt x="50" y="107"/>
                  </a:cubicBezTo>
                  <a:cubicBezTo>
                    <a:pt x="45" y="101"/>
                    <a:pt x="39" y="96"/>
                    <a:pt x="36" y="89"/>
                  </a:cubicBezTo>
                  <a:cubicBezTo>
                    <a:pt x="23" y="71"/>
                    <a:pt x="11" y="54"/>
                    <a:pt x="4" y="33"/>
                  </a:cubicBezTo>
                  <a:cubicBezTo>
                    <a:pt x="2" y="26"/>
                    <a:pt x="0" y="19"/>
                    <a:pt x="1" y="12"/>
                  </a:cubicBezTo>
                  <a:cubicBezTo>
                    <a:pt x="2" y="3"/>
                    <a:pt x="7" y="0"/>
                    <a:pt x="15" y="5"/>
                  </a:cubicBezTo>
                  <a:cubicBezTo>
                    <a:pt x="25" y="12"/>
                    <a:pt x="33" y="22"/>
                    <a:pt x="43" y="31"/>
                  </a:cubicBezTo>
                  <a:cubicBezTo>
                    <a:pt x="51" y="38"/>
                    <a:pt x="60" y="44"/>
                    <a:pt x="66" y="53"/>
                  </a:cubicBezTo>
                  <a:close/>
                </a:path>
              </a:pathLst>
            </a:custGeom>
            <a:solidFill>
              <a:srgbClr val="0A6F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89" name="Freeform 200">
              <a:extLst>
                <a:ext uri="{FF2B5EF4-FFF2-40B4-BE49-F238E27FC236}">
                  <a16:creationId xmlns:a16="http://schemas.microsoft.com/office/drawing/2014/main" id="{33C2D9DF-85DC-4000-A1DA-AD42CECA0037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5" y="2903"/>
              <a:ext cx="237" cy="156"/>
            </a:xfrm>
            <a:custGeom>
              <a:avLst/>
              <a:gdLst>
                <a:gd name="T0" fmla="*/ 34 w 193"/>
                <a:gd name="T1" fmla="*/ 88 h 127"/>
                <a:gd name="T2" fmla="*/ 36 w 193"/>
                <a:gd name="T3" fmla="*/ 87 h 127"/>
                <a:gd name="T4" fmla="*/ 56 w 193"/>
                <a:gd name="T5" fmla="*/ 82 h 127"/>
                <a:gd name="T6" fmla="*/ 69 w 193"/>
                <a:gd name="T7" fmla="*/ 90 h 127"/>
                <a:gd name="T8" fmla="*/ 84 w 193"/>
                <a:gd name="T9" fmla="*/ 96 h 127"/>
                <a:gd name="T10" fmla="*/ 92 w 193"/>
                <a:gd name="T11" fmla="*/ 81 h 127"/>
                <a:gd name="T12" fmla="*/ 98 w 193"/>
                <a:gd name="T13" fmla="*/ 57 h 127"/>
                <a:gd name="T14" fmla="*/ 124 w 193"/>
                <a:gd name="T15" fmla="*/ 42 h 127"/>
                <a:gd name="T16" fmla="*/ 154 w 193"/>
                <a:gd name="T17" fmla="*/ 36 h 127"/>
                <a:gd name="T18" fmla="*/ 158 w 193"/>
                <a:gd name="T19" fmla="*/ 35 h 127"/>
                <a:gd name="T20" fmla="*/ 169 w 193"/>
                <a:gd name="T21" fmla="*/ 15 h 127"/>
                <a:gd name="T22" fmla="*/ 176 w 193"/>
                <a:gd name="T23" fmla="*/ 3 h 127"/>
                <a:gd name="T24" fmla="*/ 188 w 193"/>
                <a:gd name="T25" fmla="*/ 6 h 127"/>
                <a:gd name="T26" fmla="*/ 191 w 193"/>
                <a:gd name="T27" fmla="*/ 28 h 127"/>
                <a:gd name="T28" fmla="*/ 185 w 193"/>
                <a:gd name="T29" fmla="*/ 36 h 127"/>
                <a:gd name="T30" fmla="*/ 169 w 193"/>
                <a:gd name="T31" fmla="*/ 64 h 127"/>
                <a:gd name="T32" fmla="*/ 133 w 193"/>
                <a:gd name="T33" fmla="*/ 88 h 127"/>
                <a:gd name="T34" fmla="*/ 118 w 193"/>
                <a:gd name="T35" fmla="*/ 88 h 127"/>
                <a:gd name="T36" fmla="*/ 112 w 193"/>
                <a:gd name="T37" fmla="*/ 92 h 127"/>
                <a:gd name="T38" fmla="*/ 96 w 193"/>
                <a:gd name="T39" fmla="*/ 119 h 127"/>
                <a:gd name="T40" fmla="*/ 85 w 193"/>
                <a:gd name="T41" fmla="*/ 123 h 127"/>
                <a:gd name="T42" fmla="*/ 49 w 193"/>
                <a:gd name="T43" fmla="*/ 113 h 127"/>
                <a:gd name="T44" fmla="*/ 41 w 193"/>
                <a:gd name="T45" fmla="*/ 108 h 127"/>
                <a:gd name="T46" fmla="*/ 35 w 193"/>
                <a:gd name="T47" fmla="*/ 113 h 127"/>
                <a:gd name="T48" fmla="*/ 27 w 193"/>
                <a:gd name="T49" fmla="*/ 118 h 127"/>
                <a:gd name="T50" fmla="*/ 27 w 193"/>
                <a:gd name="T51" fmla="*/ 118 h 127"/>
                <a:gd name="T52" fmla="*/ 9 w 193"/>
                <a:gd name="T53" fmla="*/ 123 h 127"/>
                <a:gd name="T54" fmla="*/ 1 w 193"/>
                <a:gd name="T55" fmla="*/ 115 h 127"/>
                <a:gd name="T56" fmla="*/ 8 w 193"/>
                <a:gd name="T57" fmla="*/ 104 h 127"/>
                <a:gd name="T58" fmla="*/ 17 w 193"/>
                <a:gd name="T59" fmla="*/ 98 h 127"/>
                <a:gd name="T60" fmla="*/ 17 w 193"/>
                <a:gd name="T61" fmla="*/ 98 h 127"/>
                <a:gd name="T62" fmla="*/ 34 w 193"/>
                <a:gd name="T63" fmla="*/ 88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27">
                  <a:moveTo>
                    <a:pt x="34" y="88"/>
                  </a:moveTo>
                  <a:cubicBezTo>
                    <a:pt x="35" y="88"/>
                    <a:pt x="36" y="88"/>
                    <a:pt x="36" y="87"/>
                  </a:cubicBezTo>
                  <a:cubicBezTo>
                    <a:pt x="43" y="84"/>
                    <a:pt x="49" y="81"/>
                    <a:pt x="56" y="82"/>
                  </a:cubicBezTo>
                  <a:cubicBezTo>
                    <a:pt x="62" y="82"/>
                    <a:pt x="66" y="86"/>
                    <a:pt x="69" y="90"/>
                  </a:cubicBezTo>
                  <a:cubicBezTo>
                    <a:pt x="73" y="95"/>
                    <a:pt x="78" y="99"/>
                    <a:pt x="84" y="96"/>
                  </a:cubicBezTo>
                  <a:cubicBezTo>
                    <a:pt x="89" y="93"/>
                    <a:pt x="93" y="88"/>
                    <a:pt x="92" y="81"/>
                  </a:cubicBezTo>
                  <a:cubicBezTo>
                    <a:pt x="91" y="72"/>
                    <a:pt x="94" y="64"/>
                    <a:pt x="98" y="57"/>
                  </a:cubicBezTo>
                  <a:cubicBezTo>
                    <a:pt x="103" y="47"/>
                    <a:pt x="113" y="44"/>
                    <a:pt x="124" y="42"/>
                  </a:cubicBezTo>
                  <a:cubicBezTo>
                    <a:pt x="134" y="41"/>
                    <a:pt x="144" y="40"/>
                    <a:pt x="154" y="36"/>
                  </a:cubicBezTo>
                  <a:cubicBezTo>
                    <a:pt x="155" y="36"/>
                    <a:pt x="157" y="35"/>
                    <a:pt x="158" y="35"/>
                  </a:cubicBezTo>
                  <a:cubicBezTo>
                    <a:pt x="167" y="31"/>
                    <a:pt x="169" y="23"/>
                    <a:pt x="169" y="15"/>
                  </a:cubicBezTo>
                  <a:cubicBezTo>
                    <a:pt x="169" y="9"/>
                    <a:pt x="174" y="7"/>
                    <a:pt x="176" y="3"/>
                  </a:cubicBezTo>
                  <a:cubicBezTo>
                    <a:pt x="177" y="0"/>
                    <a:pt x="185" y="2"/>
                    <a:pt x="188" y="6"/>
                  </a:cubicBezTo>
                  <a:cubicBezTo>
                    <a:pt x="193" y="13"/>
                    <a:pt x="192" y="20"/>
                    <a:pt x="191" y="28"/>
                  </a:cubicBezTo>
                  <a:cubicBezTo>
                    <a:pt x="190" y="31"/>
                    <a:pt x="188" y="35"/>
                    <a:pt x="185" y="36"/>
                  </a:cubicBezTo>
                  <a:cubicBezTo>
                    <a:pt x="176" y="43"/>
                    <a:pt x="175" y="55"/>
                    <a:pt x="169" y="64"/>
                  </a:cubicBezTo>
                  <a:cubicBezTo>
                    <a:pt x="161" y="77"/>
                    <a:pt x="150" y="87"/>
                    <a:pt x="133" y="88"/>
                  </a:cubicBezTo>
                  <a:cubicBezTo>
                    <a:pt x="128" y="89"/>
                    <a:pt x="123" y="90"/>
                    <a:pt x="118" y="88"/>
                  </a:cubicBezTo>
                  <a:cubicBezTo>
                    <a:pt x="115" y="87"/>
                    <a:pt x="112" y="88"/>
                    <a:pt x="112" y="92"/>
                  </a:cubicBezTo>
                  <a:cubicBezTo>
                    <a:pt x="111" y="104"/>
                    <a:pt x="105" y="112"/>
                    <a:pt x="96" y="119"/>
                  </a:cubicBezTo>
                  <a:cubicBezTo>
                    <a:pt x="92" y="120"/>
                    <a:pt x="89" y="121"/>
                    <a:pt x="85" y="123"/>
                  </a:cubicBezTo>
                  <a:cubicBezTo>
                    <a:pt x="72" y="127"/>
                    <a:pt x="58" y="123"/>
                    <a:pt x="49" y="113"/>
                  </a:cubicBezTo>
                  <a:cubicBezTo>
                    <a:pt x="47" y="110"/>
                    <a:pt x="45" y="108"/>
                    <a:pt x="41" y="108"/>
                  </a:cubicBezTo>
                  <a:cubicBezTo>
                    <a:pt x="38" y="108"/>
                    <a:pt x="37" y="110"/>
                    <a:pt x="35" y="113"/>
                  </a:cubicBezTo>
                  <a:cubicBezTo>
                    <a:pt x="32" y="114"/>
                    <a:pt x="29" y="116"/>
                    <a:pt x="27" y="118"/>
                  </a:cubicBezTo>
                  <a:cubicBezTo>
                    <a:pt x="27" y="118"/>
                    <a:pt x="27" y="118"/>
                    <a:pt x="27" y="118"/>
                  </a:cubicBezTo>
                  <a:cubicBezTo>
                    <a:pt x="21" y="121"/>
                    <a:pt x="15" y="122"/>
                    <a:pt x="9" y="123"/>
                  </a:cubicBezTo>
                  <a:cubicBezTo>
                    <a:pt x="5" y="125"/>
                    <a:pt x="0" y="120"/>
                    <a:pt x="1" y="115"/>
                  </a:cubicBezTo>
                  <a:cubicBezTo>
                    <a:pt x="1" y="110"/>
                    <a:pt x="4" y="107"/>
                    <a:pt x="8" y="104"/>
                  </a:cubicBezTo>
                  <a:cubicBezTo>
                    <a:pt x="11" y="102"/>
                    <a:pt x="14" y="101"/>
                    <a:pt x="17" y="98"/>
                  </a:cubicBezTo>
                  <a:cubicBezTo>
                    <a:pt x="17" y="98"/>
                    <a:pt x="17" y="98"/>
                    <a:pt x="17" y="98"/>
                  </a:cubicBezTo>
                  <a:cubicBezTo>
                    <a:pt x="22" y="94"/>
                    <a:pt x="29" y="92"/>
                    <a:pt x="34" y="88"/>
                  </a:cubicBezTo>
                  <a:close/>
                </a:path>
              </a:pathLst>
            </a:custGeom>
            <a:solidFill>
              <a:srgbClr val="1093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90" name="Freeform 201">
              <a:extLst>
                <a:ext uri="{FF2B5EF4-FFF2-40B4-BE49-F238E27FC236}">
                  <a16:creationId xmlns:a16="http://schemas.microsoft.com/office/drawing/2014/main" id="{02BBBDE0-0715-478A-A0BC-0CEFB3BC4761}"/>
                </a:ext>
              </a:extLst>
            </p:cNvPr>
            <p:cNvSpPr>
              <a:spLocks/>
            </p:cNvSpPr>
            <p:nvPr/>
          </p:nvSpPr>
          <p:spPr bwMode="auto">
            <a:xfrm>
              <a:off x="1632" y="2620"/>
              <a:ext cx="261" cy="151"/>
            </a:xfrm>
            <a:custGeom>
              <a:avLst/>
              <a:gdLst>
                <a:gd name="T0" fmla="*/ 50 w 213"/>
                <a:gd name="T1" fmla="*/ 89 h 123"/>
                <a:gd name="T2" fmla="*/ 61 w 213"/>
                <a:gd name="T3" fmla="*/ 76 h 123"/>
                <a:gd name="T4" fmla="*/ 61 w 213"/>
                <a:gd name="T5" fmla="*/ 62 h 123"/>
                <a:gd name="T6" fmla="*/ 42 w 213"/>
                <a:gd name="T7" fmla="*/ 57 h 123"/>
                <a:gd name="T8" fmla="*/ 11 w 213"/>
                <a:gd name="T9" fmla="*/ 44 h 123"/>
                <a:gd name="T10" fmla="*/ 0 w 213"/>
                <a:gd name="T11" fmla="*/ 16 h 123"/>
                <a:gd name="T12" fmla="*/ 0 w 213"/>
                <a:gd name="T13" fmla="*/ 0 h 123"/>
                <a:gd name="T14" fmla="*/ 3 w 213"/>
                <a:gd name="T15" fmla="*/ 4 h 123"/>
                <a:gd name="T16" fmla="*/ 8 w 213"/>
                <a:gd name="T17" fmla="*/ 32 h 123"/>
                <a:gd name="T18" fmla="*/ 11 w 213"/>
                <a:gd name="T19" fmla="*/ 41 h 123"/>
                <a:gd name="T20" fmla="*/ 21 w 213"/>
                <a:gd name="T21" fmla="*/ 48 h 123"/>
                <a:gd name="T22" fmla="*/ 38 w 213"/>
                <a:gd name="T23" fmla="*/ 55 h 123"/>
                <a:gd name="T24" fmla="*/ 45 w 213"/>
                <a:gd name="T25" fmla="*/ 55 h 123"/>
                <a:gd name="T26" fmla="*/ 62 w 213"/>
                <a:gd name="T27" fmla="*/ 57 h 123"/>
                <a:gd name="T28" fmla="*/ 67 w 213"/>
                <a:gd name="T29" fmla="*/ 61 h 123"/>
                <a:gd name="T30" fmla="*/ 74 w 213"/>
                <a:gd name="T31" fmla="*/ 77 h 123"/>
                <a:gd name="T32" fmla="*/ 80 w 213"/>
                <a:gd name="T33" fmla="*/ 82 h 123"/>
                <a:gd name="T34" fmla="*/ 118 w 213"/>
                <a:gd name="T35" fmla="*/ 82 h 123"/>
                <a:gd name="T36" fmla="*/ 132 w 213"/>
                <a:gd name="T37" fmla="*/ 67 h 123"/>
                <a:gd name="T38" fmla="*/ 143 w 213"/>
                <a:gd name="T39" fmla="*/ 49 h 123"/>
                <a:gd name="T40" fmla="*/ 151 w 213"/>
                <a:gd name="T41" fmla="*/ 47 h 123"/>
                <a:gd name="T42" fmla="*/ 169 w 213"/>
                <a:gd name="T43" fmla="*/ 52 h 123"/>
                <a:gd name="T44" fmla="*/ 181 w 213"/>
                <a:gd name="T45" fmla="*/ 52 h 123"/>
                <a:gd name="T46" fmla="*/ 193 w 213"/>
                <a:gd name="T47" fmla="*/ 47 h 123"/>
                <a:gd name="T48" fmla="*/ 210 w 213"/>
                <a:gd name="T49" fmla="*/ 41 h 123"/>
                <a:gd name="T50" fmla="*/ 213 w 213"/>
                <a:gd name="T51" fmla="*/ 46 h 123"/>
                <a:gd name="T52" fmla="*/ 211 w 213"/>
                <a:gd name="T53" fmla="*/ 65 h 123"/>
                <a:gd name="T54" fmla="*/ 199 w 213"/>
                <a:gd name="T55" fmla="*/ 82 h 123"/>
                <a:gd name="T56" fmla="*/ 155 w 213"/>
                <a:gd name="T57" fmla="*/ 84 h 123"/>
                <a:gd name="T58" fmla="*/ 150 w 213"/>
                <a:gd name="T59" fmla="*/ 83 h 123"/>
                <a:gd name="T60" fmla="*/ 139 w 213"/>
                <a:gd name="T61" fmla="*/ 89 h 123"/>
                <a:gd name="T62" fmla="*/ 115 w 213"/>
                <a:gd name="T63" fmla="*/ 120 h 123"/>
                <a:gd name="T64" fmla="*/ 94 w 213"/>
                <a:gd name="T65" fmla="*/ 123 h 123"/>
                <a:gd name="T66" fmla="*/ 70 w 213"/>
                <a:gd name="T67" fmla="*/ 108 h 123"/>
                <a:gd name="T68" fmla="*/ 57 w 213"/>
                <a:gd name="T69" fmla="*/ 96 h 123"/>
                <a:gd name="T70" fmla="*/ 51 w 213"/>
                <a:gd name="T71" fmla="*/ 96 h 123"/>
                <a:gd name="T72" fmla="*/ 51 w 213"/>
                <a:gd name="T73" fmla="*/ 102 h 123"/>
                <a:gd name="T74" fmla="*/ 54 w 213"/>
                <a:gd name="T75" fmla="*/ 110 h 123"/>
                <a:gd name="T76" fmla="*/ 49 w 213"/>
                <a:gd name="T77" fmla="*/ 95 h 123"/>
                <a:gd name="T78" fmla="*/ 50 w 213"/>
                <a:gd name="T79" fmla="*/ 89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13" h="123">
                  <a:moveTo>
                    <a:pt x="50" y="89"/>
                  </a:moveTo>
                  <a:cubicBezTo>
                    <a:pt x="52" y="83"/>
                    <a:pt x="56" y="80"/>
                    <a:pt x="61" y="76"/>
                  </a:cubicBezTo>
                  <a:cubicBezTo>
                    <a:pt x="69" y="71"/>
                    <a:pt x="69" y="67"/>
                    <a:pt x="61" y="62"/>
                  </a:cubicBezTo>
                  <a:cubicBezTo>
                    <a:pt x="55" y="58"/>
                    <a:pt x="49" y="57"/>
                    <a:pt x="42" y="57"/>
                  </a:cubicBezTo>
                  <a:cubicBezTo>
                    <a:pt x="30" y="57"/>
                    <a:pt x="19" y="53"/>
                    <a:pt x="11" y="44"/>
                  </a:cubicBezTo>
                  <a:cubicBezTo>
                    <a:pt x="4" y="36"/>
                    <a:pt x="0" y="27"/>
                    <a:pt x="0" y="16"/>
                  </a:cubicBezTo>
                  <a:cubicBezTo>
                    <a:pt x="0" y="11"/>
                    <a:pt x="0" y="5"/>
                    <a:pt x="0" y="0"/>
                  </a:cubicBezTo>
                  <a:cubicBezTo>
                    <a:pt x="2" y="0"/>
                    <a:pt x="3" y="1"/>
                    <a:pt x="3" y="4"/>
                  </a:cubicBezTo>
                  <a:cubicBezTo>
                    <a:pt x="1" y="14"/>
                    <a:pt x="1" y="23"/>
                    <a:pt x="8" y="32"/>
                  </a:cubicBezTo>
                  <a:cubicBezTo>
                    <a:pt x="10" y="34"/>
                    <a:pt x="9" y="38"/>
                    <a:pt x="11" y="41"/>
                  </a:cubicBezTo>
                  <a:cubicBezTo>
                    <a:pt x="13" y="44"/>
                    <a:pt x="16" y="48"/>
                    <a:pt x="21" y="48"/>
                  </a:cubicBezTo>
                  <a:cubicBezTo>
                    <a:pt x="27" y="49"/>
                    <a:pt x="31" y="55"/>
                    <a:pt x="38" y="55"/>
                  </a:cubicBezTo>
                  <a:cubicBezTo>
                    <a:pt x="40" y="55"/>
                    <a:pt x="43" y="56"/>
                    <a:pt x="45" y="55"/>
                  </a:cubicBezTo>
                  <a:cubicBezTo>
                    <a:pt x="51" y="53"/>
                    <a:pt x="56" y="56"/>
                    <a:pt x="62" y="57"/>
                  </a:cubicBezTo>
                  <a:cubicBezTo>
                    <a:pt x="64" y="57"/>
                    <a:pt x="66" y="59"/>
                    <a:pt x="67" y="61"/>
                  </a:cubicBezTo>
                  <a:cubicBezTo>
                    <a:pt x="69" y="67"/>
                    <a:pt x="73" y="71"/>
                    <a:pt x="74" y="77"/>
                  </a:cubicBezTo>
                  <a:cubicBezTo>
                    <a:pt x="74" y="81"/>
                    <a:pt x="77" y="81"/>
                    <a:pt x="80" y="82"/>
                  </a:cubicBezTo>
                  <a:cubicBezTo>
                    <a:pt x="92" y="86"/>
                    <a:pt x="105" y="87"/>
                    <a:pt x="118" y="82"/>
                  </a:cubicBezTo>
                  <a:cubicBezTo>
                    <a:pt x="125" y="80"/>
                    <a:pt x="129" y="73"/>
                    <a:pt x="132" y="67"/>
                  </a:cubicBezTo>
                  <a:cubicBezTo>
                    <a:pt x="135" y="61"/>
                    <a:pt x="140" y="56"/>
                    <a:pt x="143" y="49"/>
                  </a:cubicBezTo>
                  <a:cubicBezTo>
                    <a:pt x="144" y="46"/>
                    <a:pt x="148" y="44"/>
                    <a:pt x="151" y="47"/>
                  </a:cubicBezTo>
                  <a:cubicBezTo>
                    <a:pt x="157" y="51"/>
                    <a:pt x="163" y="51"/>
                    <a:pt x="169" y="52"/>
                  </a:cubicBezTo>
                  <a:cubicBezTo>
                    <a:pt x="173" y="52"/>
                    <a:pt x="177" y="52"/>
                    <a:pt x="181" y="52"/>
                  </a:cubicBezTo>
                  <a:cubicBezTo>
                    <a:pt x="186" y="52"/>
                    <a:pt x="189" y="51"/>
                    <a:pt x="193" y="47"/>
                  </a:cubicBezTo>
                  <a:cubicBezTo>
                    <a:pt x="197" y="43"/>
                    <a:pt x="204" y="42"/>
                    <a:pt x="210" y="41"/>
                  </a:cubicBezTo>
                  <a:cubicBezTo>
                    <a:pt x="212" y="40"/>
                    <a:pt x="213" y="43"/>
                    <a:pt x="213" y="46"/>
                  </a:cubicBezTo>
                  <a:cubicBezTo>
                    <a:pt x="213" y="52"/>
                    <a:pt x="213" y="59"/>
                    <a:pt x="211" y="65"/>
                  </a:cubicBezTo>
                  <a:cubicBezTo>
                    <a:pt x="210" y="73"/>
                    <a:pt x="205" y="79"/>
                    <a:pt x="199" y="82"/>
                  </a:cubicBezTo>
                  <a:cubicBezTo>
                    <a:pt x="185" y="91"/>
                    <a:pt x="170" y="88"/>
                    <a:pt x="155" y="84"/>
                  </a:cubicBezTo>
                  <a:cubicBezTo>
                    <a:pt x="153" y="84"/>
                    <a:pt x="151" y="84"/>
                    <a:pt x="150" y="83"/>
                  </a:cubicBezTo>
                  <a:cubicBezTo>
                    <a:pt x="143" y="81"/>
                    <a:pt x="141" y="82"/>
                    <a:pt x="139" y="89"/>
                  </a:cubicBezTo>
                  <a:cubicBezTo>
                    <a:pt x="135" y="103"/>
                    <a:pt x="128" y="114"/>
                    <a:pt x="115" y="120"/>
                  </a:cubicBezTo>
                  <a:cubicBezTo>
                    <a:pt x="108" y="123"/>
                    <a:pt x="101" y="123"/>
                    <a:pt x="94" y="123"/>
                  </a:cubicBezTo>
                  <a:cubicBezTo>
                    <a:pt x="83" y="123"/>
                    <a:pt x="76" y="117"/>
                    <a:pt x="70" y="108"/>
                  </a:cubicBezTo>
                  <a:cubicBezTo>
                    <a:pt x="67" y="103"/>
                    <a:pt x="63" y="98"/>
                    <a:pt x="57" y="96"/>
                  </a:cubicBezTo>
                  <a:cubicBezTo>
                    <a:pt x="55" y="95"/>
                    <a:pt x="53" y="94"/>
                    <a:pt x="51" y="96"/>
                  </a:cubicBezTo>
                  <a:cubicBezTo>
                    <a:pt x="50" y="98"/>
                    <a:pt x="50" y="100"/>
                    <a:pt x="51" y="102"/>
                  </a:cubicBezTo>
                  <a:cubicBezTo>
                    <a:pt x="53" y="104"/>
                    <a:pt x="54" y="107"/>
                    <a:pt x="54" y="110"/>
                  </a:cubicBezTo>
                  <a:cubicBezTo>
                    <a:pt x="49" y="106"/>
                    <a:pt x="48" y="100"/>
                    <a:pt x="49" y="95"/>
                  </a:cubicBezTo>
                  <a:cubicBezTo>
                    <a:pt x="50" y="93"/>
                    <a:pt x="50" y="91"/>
                    <a:pt x="50" y="89"/>
                  </a:cubicBezTo>
                  <a:close/>
                </a:path>
              </a:pathLst>
            </a:custGeom>
            <a:solidFill>
              <a:srgbClr val="088A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91" name="Freeform 202">
              <a:extLst>
                <a:ext uri="{FF2B5EF4-FFF2-40B4-BE49-F238E27FC236}">
                  <a16:creationId xmlns:a16="http://schemas.microsoft.com/office/drawing/2014/main" id="{76F48688-A1B3-408B-BC4E-483D965EE2C8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9" y="2848"/>
              <a:ext cx="26" cy="66"/>
            </a:xfrm>
            <a:custGeom>
              <a:avLst/>
              <a:gdLst>
                <a:gd name="T0" fmla="*/ 0 w 21"/>
                <a:gd name="T1" fmla="*/ 54 h 54"/>
                <a:gd name="T2" fmla="*/ 16 w 21"/>
                <a:gd name="T3" fmla="*/ 28 h 54"/>
                <a:gd name="T4" fmla="*/ 15 w 21"/>
                <a:gd name="T5" fmla="*/ 18 h 54"/>
                <a:gd name="T6" fmla="*/ 12 w 21"/>
                <a:gd name="T7" fmla="*/ 0 h 54"/>
                <a:gd name="T8" fmla="*/ 15 w 21"/>
                <a:gd name="T9" fmla="*/ 11 h 54"/>
                <a:gd name="T10" fmla="*/ 10 w 21"/>
                <a:gd name="T11" fmla="*/ 44 h 54"/>
                <a:gd name="T12" fmla="*/ 0 w 21"/>
                <a:gd name="T13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54">
                  <a:moveTo>
                    <a:pt x="0" y="54"/>
                  </a:moveTo>
                  <a:cubicBezTo>
                    <a:pt x="6" y="46"/>
                    <a:pt x="11" y="37"/>
                    <a:pt x="16" y="28"/>
                  </a:cubicBezTo>
                  <a:cubicBezTo>
                    <a:pt x="18" y="25"/>
                    <a:pt x="16" y="21"/>
                    <a:pt x="15" y="18"/>
                  </a:cubicBezTo>
                  <a:cubicBezTo>
                    <a:pt x="12" y="12"/>
                    <a:pt x="10" y="6"/>
                    <a:pt x="12" y="0"/>
                  </a:cubicBezTo>
                  <a:cubicBezTo>
                    <a:pt x="12" y="4"/>
                    <a:pt x="13" y="8"/>
                    <a:pt x="15" y="11"/>
                  </a:cubicBezTo>
                  <a:cubicBezTo>
                    <a:pt x="21" y="23"/>
                    <a:pt x="18" y="34"/>
                    <a:pt x="10" y="44"/>
                  </a:cubicBezTo>
                  <a:cubicBezTo>
                    <a:pt x="7" y="48"/>
                    <a:pt x="5" y="53"/>
                    <a:pt x="0" y="54"/>
                  </a:cubicBezTo>
                  <a:close/>
                </a:path>
              </a:pathLst>
            </a:custGeom>
            <a:solidFill>
              <a:srgbClr val="0B88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92" name="Freeform 203">
              <a:extLst>
                <a:ext uri="{FF2B5EF4-FFF2-40B4-BE49-F238E27FC236}">
                  <a16:creationId xmlns:a16="http://schemas.microsoft.com/office/drawing/2014/main" id="{06A054C7-FB60-46C3-8898-1A466EC85D85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5" y="3033"/>
              <a:ext cx="68" cy="28"/>
            </a:xfrm>
            <a:custGeom>
              <a:avLst/>
              <a:gdLst>
                <a:gd name="T0" fmla="*/ 0 w 55"/>
                <a:gd name="T1" fmla="*/ 2 h 23"/>
                <a:gd name="T2" fmla="*/ 8 w 55"/>
                <a:gd name="T3" fmla="*/ 5 h 23"/>
                <a:gd name="T4" fmla="*/ 47 w 55"/>
                <a:gd name="T5" fmla="*/ 15 h 23"/>
                <a:gd name="T6" fmla="*/ 55 w 55"/>
                <a:gd name="T7" fmla="*/ 13 h 23"/>
                <a:gd name="T8" fmla="*/ 11 w 55"/>
                <a:gd name="T9" fmla="*/ 11 h 23"/>
                <a:gd name="T10" fmla="*/ 0 w 55"/>
                <a:gd name="T11" fmla="*/ 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5" h="23">
                  <a:moveTo>
                    <a:pt x="0" y="2"/>
                  </a:moveTo>
                  <a:cubicBezTo>
                    <a:pt x="4" y="0"/>
                    <a:pt x="6" y="3"/>
                    <a:pt x="8" y="5"/>
                  </a:cubicBezTo>
                  <a:cubicBezTo>
                    <a:pt x="18" y="17"/>
                    <a:pt x="32" y="21"/>
                    <a:pt x="47" y="15"/>
                  </a:cubicBezTo>
                  <a:cubicBezTo>
                    <a:pt x="49" y="14"/>
                    <a:pt x="52" y="12"/>
                    <a:pt x="55" y="13"/>
                  </a:cubicBezTo>
                  <a:cubicBezTo>
                    <a:pt x="43" y="23"/>
                    <a:pt x="22" y="22"/>
                    <a:pt x="11" y="11"/>
                  </a:cubicBezTo>
                  <a:cubicBezTo>
                    <a:pt x="7" y="8"/>
                    <a:pt x="4" y="5"/>
                    <a:pt x="0" y="2"/>
                  </a:cubicBezTo>
                  <a:close/>
                </a:path>
              </a:pathLst>
            </a:custGeom>
            <a:solidFill>
              <a:srgbClr val="0B88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93" name="Freeform 204">
              <a:extLst>
                <a:ext uri="{FF2B5EF4-FFF2-40B4-BE49-F238E27FC236}">
                  <a16:creationId xmlns:a16="http://schemas.microsoft.com/office/drawing/2014/main" id="{5B0C3402-C131-4F25-A7B5-ECC3EFFD4ACA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2" y="3023"/>
              <a:ext cx="36" cy="35"/>
            </a:xfrm>
            <a:custGeom>
              <a:avLst/>
              <a:gdLst>
                <a:gd name="T0" fmla="*/ 19 w 29"/>
                <a:gd name="T1" fmla="*/ 0 h 28"/>
                <a:gd name="T2" fmla="*/ 14 w 29"/>
                <a:gd name="T3" fmla="*/ 4 h 28"/>
                <a:gd name="T4" fmla="*/ 5 w 29"/>
                <a:gd name="T5" fmla="*/ 12 h 28"/>
                <a:gd name="T6" fmla="*/ 5 w 29"/>
                <a:gd name="T7" fmla="*/ 21 h 28"/>
                <a:gd name="T8" fmla="*/ 14 w 29"/>
                <a:gd name="T9" fmla="*/ 24 h 28"/>
                <a:gd name="T10" fmla="*/ 29 w 29"/>
                <a:gd name="T11" fmla="*/ 20 h 28"/>
                <a:gd name="T12" fmla="*/ 10 w 29"/>
                <a:gd name="T13" fmla="*/ 27 h 28"/>
                <a:gd name="T14" fmla="*/ 1 w 29"/>
                <a:gd name="T15" fmla="*/ 15 h 28"/>
                <a:gd name="T16" fmla="*/ 19 w 29"/>
                <a:gd name="T17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28">
                  <a:moveTo>
                    <a:pt x="19" y="0"/>
                  </a:moveTo>
                  <a:cubicBezTo>
                    <a:pt x="19" y="3"/>
                    <a:pt x="16" y="3"/>
                    <a:pt x="14" y="4"/>
                  </a:cubicBezTo>
                  <a:cubicBezTo>
                    <a:pt x="11" y="7"/>
                    <a:pt x="7" y="8"/>
                    <a:pt x="5" y="12"/>
                  </a:cubicBezTo>
                  <a:cubicBezTo>
                    <a:pt x="4" y="15"/>
                    <a:pt x="3" y="18"/>
                    <a:pt x="5" y="21"/>
                  </a:cubicBezTo>
                  <a:cubicBezTo>
                    <a:pt x="8" y="24"/>
                    <a:pt x="10" y="25"/>
                    <a:pt x="14" y="24"/>
                  </a:cubicBezTo>
                  <a:cubicBezTo>
                    <a:pt x="19" y="22"/>
                    <a:pt x="24" y="21"/>
                    <a:pt x="29" y="20"/>
                  </a:cubicBezTo>
                  <a:cubicBezTo>
                    <a:pt x="23" y="25"/>
                    <a:pt x="16" y="25"/>
                    <a:pt x="10" y="27"/>
                  </a:cubicBezTo>
                  <a:cubicBezTo>
                    <a:pt x="4" y="28"/>
                    <a:pt x="0" y="20"/>
                    <a:pt x="1" y="15"/>
                  </a:cubicBezTo>
                  <a:cubicBezTo>
                    <a:pt x="4" y="6"/>
                    <a:pt x="12" y="3"/>
                    <a:pt x="19" y="0"/>
                  </a:cubicBezTo>
                  <a:close/>
                </a:path>
              </a:pathLst>
            </a:custGeom>
            <a:solidFill>
              <a:srgbClr val="0B88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94" name="Freeform 205">
              <a:extLst>
                <a:ext uri="{FF2B5EF4-FFF2-40B4-BE49-F238E27FC236}">
                  <a16:creationId xmlns:a16="http://schemas.microsoft.com/office/drawing/2014/main" id="{7832A2D9-D72A-4492-8A91-9605A140FDC2}"/>
                </a:ext>
              </a:extLst>
            </p:cNvPr>
            <p:cNvSpPr>
              <a:spLocks/>
            </p:cNvSpPr>
            <p:nvPr/>
          </p:nvSpPr>
          <p:spPr bwMode="auto">
            <a:xfrm>
              <a:off x="1551" y="2915"/>
              <a:ext cx="26" cy="12"/>
            </a:xfrm>
            <a:custGeom>
              <a:avLst/>
              <a:gdLst>
                <a:gd name="T0" fmla="*/ 0 w 21"/>
                <a:gd name="T1" fmla="*/ 9 h 9"/>
                <a:gd name="T2" fmla="*/ 21 w 21"/>
                <a:gd name="T3" fmla="*/ 0 h 9"/>
                <a:gd name="T4" fmla="*/ 0 w 21"/>
                <a:gd name="T5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9">
                  <a:moveTo>
                    <a:pt x="0" y="9"/>
                  </a:moveTo>
                  <a:cubicBezTo>
                    <a:pt x="6" y="4"/>
                    <a:pt x="14" y="3"/>
                    <a:pt x="21" y="0"/>
                  </a:cubicBezTo>
                  <a:cubicBezTo>
                    <a:pt x="15" y="6"/>
                    <a:pt x="8" y="8"/>
                    <a:pt x="0" y="9"/>
                  </a:cubicBezTo>
                  <a:close/>
                </a:path>
              </a:pathLst>
            </a:custGeom>
            <a:solidFill>
              <a:srgbClr val="0B88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95" name="Freeform 206">
              <a:extLst>
                <a:ext uri="{FF2B5EF4-FFF2-40B4-BE49-F238E27FC236}">
                  <a16:creationId xmlns:a16="http://schemas.microsoft.com/office/drawing/2014/main" id="{877AF4B3-2E2E-4684-95EA-A20469E21E57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8" y="2755"/>
              <a:ext cx="17" cy="21"/>
            </a:xfrm>
            <a:custGeom>
              <a:avLst/>
              <a:gdLst>
                <a:gd name="T0" fmla="*/ 0 w 14"/>
                <a:gd name="T1" fmla="*/ 0 h 17"/>
                <a:gd name="T2" fmla="*/ 10 w 14"/>
                <a:gd name="T3" fmla="*/ 8 h 17"/>
                <a:gd name="T4" fmla="*/ 10 w 14"/>
                <a:gd name="T5" fmla="*/ 17 h 17"/>
                <a:gd name="T6" fmla="*/ 6 w 14"/>
                <a:gd name="T7" fmla="*/ 7 h 17"/>
                <a:gd name="T8" fmla="*/ 0 w 14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7">
                  <a:moveTo>
                    <a:pt x="0" y="0"/>
                  </a:moveTo>
                  <a:cubicBezTo>
                    <a:pt x="3" y="3"/>
                    <a:pt x="7" y="5"/>
                    <a:pt x="10" y="8"/>
                  </a:cubicBezTo>
                  <a:cubicBezTo>
                    <a:pt x="12" y="11"/>
                    <a:pt x="14" y="14"/>
                    <a:pt x="10" y="17"/>
                  </a:cubicBezTo>
                  <a:cubicBezTo>
                    <a:pt x="10" y="13"/>
                    <a:pt x="8" y="10"/>
                    <a:pt x="6" y="7"/>
                  </a:cubicBezTo>
                  <a:cubicBezTo>
                    <a:pt x="3" y="5"/>
                    <a:pt x="0" y="3"/>
                    <a:pt x="0" y="0"/>
                  </a:cubicBezTo>
                  <a:close/>
                </a:path>
              </a:pathLst>
            </a:custGeom>
            <a:solidFill>
              <a:srgbClr val="088A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96" name="Freeform 207">
              <a:extLst>
                <a:ext uri="{FF2B5EF4-FFF2-40B4-BE49-F238E27FC236}">
                  <a16:creationId xmlns:a16="http://schemas.microsoft.com/office/drawing/2014/main" id="{40C0AA0D-3DC8-49CA-9D63-3862996608A4}"/>
                </a:ext>
              </a:extLst>
            </p:cNvPr>
            <p:cNvSpPr>
              <a:spLocks/>
            </p:cNvSpPr>
            <p:nvPr/>
          </p:nvSpPr>
          <p:spPr bwMode="auto">
            <a:xfrm>
              <a:off x="1649" y="3001"/>
              <a:ext cx="25" cy="9"/>
            </a:xfrm>
            <a:custGeom>
              <a:avLst/>
              <a:gdLst>
                <a:gd name="T0" fmla="*/ 20 w 20"/>
                <a:gd name="T1" fmla="*/ 2 h 7"/>
                <a:gd name="T2" fmla="*/ 7 w 20"/>
                <a:gd name="T3" fmla="*/ 5 h 7"/>
                <a:gd name="T4" fmla="*/ 0 w 20"/>
                <a:gd name="T5" fmla="*/ 7 h 7"/>
                <a:gd name="T6" fmla="*/ 20 w 20"/>
                <a:gd name="T7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7">
                  <a:moveTo>
                    <a:pt x="20" y="2"/>
                  </a:moveTo>
                  <a:cubicBezTo>
                    <a:pt x="15" y="2"/>
                    <a:pt x="11" y="4"/>
                    <a:pt x="7" y="5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5" y="2"/>
                    <a:pt x="14" y="0"/>
                    <a:pt x="20" y="2"/>
                  </a:cubicBezTo>
                  <a:close/>
                </a:path>
              </a:pathLst>
            </a:custGeom>
            <a:solidFill>
              <a:srgbClr val="0B88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97" name="Freeform 208">
              <a:extLst>
                <a:ext uri="{FF2B5EF4-FFF2-40B4-BE49-F238E27FC236}">
                  <a16:creationId xmlns:a16="http://schemas.microsoft.com/office/drawing/2014/main" id="{A5A42ACC-BA12-4B2D-8AC6-B7A83FE80125}"/>
                </a:ext>
              </a:extLst>
            </p:cNvPr>
            <p:cNvSpPr>
              <a:spLocks/>
            </p:cNvSpPr>
            <p:nvPr/>
          </p:nvSpPr>
          <p:spPr bwMode="auto">
            <a:xfrm>
              <a:off x="1626" y="3011"/>
              <a:ext cx="21" cy="12"/>
            </a:xfrm>
            <a:custGeom>
              <a:avLst/>
              <a:gdLst>
                <a:gd name="T0" fmla="*/ 17 w 17"/>
                <a:gd name="T1" fmla="*/ 0 h 10"/>
                <a:gd name="T2" fmla="*/ 0 w 17"/>
                <a:gd name="T3" fmla="*/ 10 h 10"/>
                <a:gd name="T4" fmla="*/ 17 w 17"/>
                <a:gd name="T5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" h="10">
                  <a:moveTo>
                    <a:pt x="17" y="0"/>
                  </a:moveTo>
                  <a:cubicBezTo>
                    <a:pt x="13" y="6"/>
                    <a:pt x="6" y="8"/>
                    <a:pt x="0" y="10"/>
                  </a:cubicBezTo>
                  <a:cubicBezTo>
                    <a:pt x="4" y="5"/>
                    <a:pt x="10" y="2"/>
                    <a:pt x="17" y="0"/>
                  </a:cubicBezTo>
                  <a:close/>
                </a:path>
              </a:pathLst>
            </a:custGeom>
            <a:solidFill>
              <a:srgbClr val="0B88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98" name="Freeform 209">
              <a:extLst>
                <a:ext uri="{FF2B5EF4-FFF2-40B4-BE49-F238E27FC236}">
                  <a16:creationId xmlns:a16="http://schemas.microsoft.com/office/drawing/2014/main" id="{82E28C44-ABAC-4507-A55F-95F30A002A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638" y="3042"/>
              <a:ext cx="10" cy="6"/>
            </a:xfrm>
            <a:custGeom>
              <a:avLst/>
              <a:gdLst>
                <a:gd name="T0" fmla="*/ 0 w 8"/>
                <a:gd name="T1" fmla="*/ 5 h 5"/>
                <a:gd name="T2" fmla="*/ 8 w 8"/>
                <a:gd name="T3" fmla="*/ 0 h 5"/>
                <a:gd name="T4" fmla="*/ 0 w 8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5">
                  <a:moveTo>
                    <a:pt x="0" y="5"/>
                  </a:moveTo>
                  <a:cubicBezTo>
                    <a:pt x="2" y="2"/>
                    <a:pt x="4" y="0"/>
                    <a:pt x="8" y="0"/>
                  </a:cubicBezTo>
                  <a:cubicBezTo>
                    <a:pt x="6" y="3"/>
                    <a:pt x="3" y="5"/>
                    <a:pt x="0" y="5"/>
                  </a:cubicBezTo>
                  <a:close/>
                </a:path>
              </a:pathLst>
            </a:custGeom>
            <a:solidFill>
              <a:srgbClr val="0B88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99" name="Freeform 210">
              <a:extLst>
                <a:ext uri="{FF2B5EF4-FFF2-40B4-BE49-F238E27FC236}">
                  <a16:creationId xmlns:a16="http://schemas.microsoft.com/office/drawing/2014/main" id="{36C4A4FB-DB10-496F-A1BE-AAC7AD4B6F3C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5" y="2531"/>
              <a:ext cx="441" cy="349"/>
            </a:xfrm>
            <a:custGeom>
              <a:avLst/>
              <a:gdLst>
                <a:gd name="T0" fmla="*/ 71 w 360"/>
                <a:gd name="T1" fmla="*/ 164 h 284"/>
                <a:gd name="T2" fmla="*/ 38 w 360"/>
                <a:gd name="T3" fmla="*/ 206 h 284"/>
                <a:gd name="T4" fmla="*/ 8 w 360"/>
                <a:gd name="T5" fmla="*/ 234 h 284"/>
                <a:gd name="T6" fmla="*/ 2 w 360"/>
                <a:gd name="T7" fmla="*/ 227 h 284"/>
                <a:gd name="T8" fmla="*/ 38 w 360"/>
                <a:gd name="T9" fmla="*/ 176 h 284"/>
                <a:gd name="T10" fmla="*/ 45 w 360"/>
                <a:gd name="T11" fmla="*/ 92 h 284"/>
                <a:gd name="T12" fmla="*/ 21 w 360"/>
                <a:gd name="T13" fmla="*/ 65 h 284"/>
                <a:gd name="T14" fmla="*/ 27 w 360"/>
                <a:gd name="T15" fmla="*/ 43 h 284"/>
                <a:gd name="T16" fmla="*/ 56 w 360"/>
                <a:gd name="T17" fmla="*/ 42 h 284"/>
                <a:gd name="T18" fmla="*/ 102 w 360"/>
                <a:gd name="T19" fmla="*/ 42 h 284"/>
                <a:gd name="T20" fmla="*/ 112 w 360"/>
                <a:gd name="T21" fmla="*/ 15 h 284"/>
                <a:gd name="T22" fmla="*/ 134 w 360"/>
                <a:gd name="T23" fmla="*/ 6 h 284"/>
                <a:gd name="T24" fmla="*/ 142 w 360"/>
                <a:gd name="T25" fmla="*/ 53 h 284"/>
                <a:gd name="T26" fmla="*/ 174 w 360"/>
                <a:gd name="T27" fmla="*/ 34 h 284"/>
                <a:gd name="T28" fmla="*/ 205 w 360"/>
                <a:gd name="T29" fmla="*/ 3 h 284"/>
                <a:gd name="T30" fmla="*/ 220 w 360"/>
                <a:gd name="T31" fmla="*/ 7 h 284"/>
                <a:gd name="T32" fmla="*/ 230 w 360"/>
                <a:gd name="T33" fmla="*/ 29 h 284"/>
                <a:gd name="T34" fmla="*/ 241 w 360"/>
                <a:gd name="T35" fmla="*/ 73 h 284"/>
                <a:gd name="T36" fmla="*/ 278 w 360"/>
                <a:gd name="T37" fmla="*/ 82 h 284"/>
                <a:gd name="T38" fmla="*/ 328 w 360"/>
                <a:gd name="T39" fmla="*/ 85 h 284"/>
                <a:gd name="T40" fmla="*/ 333 w 360"/>
                <a:gd name="T41" fmla="*/ 104 h 284"/>
                <a:gd name="T42" fmla="*/ 302 w 360"/>
                <a:gd name="T43" fmla="*/ 164 h 284"/>
                <a:gd name="T44" fmla="*/ 353 w 360"/>
                <a:gd name="T45" fmla="*/ 215 h 284"/>
                <a:gd name="T46" fmla="*/ 352 w 360"/>
                <a:gd name="T47" fmla="*/ 226 h 284"/>
                <a:gd name="T48" fmla="*/ 349 w 360"/>
                <a:gd name="T49" fmla="*/ 248 h 284"/>
                <a:gd name="T50" fmla="*/ 334 w 360"/>
                <a:gd name="T51" fmla="*/ 245 h 284"/>
                <a:gd name="T52" fmla="*/ 277 w 360"/>
                <a:gd name="T53" fmla="*/ 213 h 284"/>
                <a:gd name="T54" fmla="*/ 273 w 360"/>
                <a:gd name="T55" fmla="*/ 236 h 284"/>
                <a:gd name="T56" fmla="*/ 282 w 360"/>
                <a:gd name="T57" fmla="*/ 284 h 284"/>
                <a:gd name="T58" fmla="*/ 260 w 360"/>
                <a:gd name="T59" fmla="*/ 276 h 284"/>
                <a:gd name="T60" fmla="*/ 250 w 360"/>
                <a:gd name="T61" fmla="*/ 218 h 284"/>
                <a:gd name="T62" fmla="*/ 249 w 360"/>
                <a:gd name="T63" fmla="*/ 208 h 284"/>
                <a:gd name="T64" fmla="*/ 271 w 360"/>
                <a:gd name="T65" fmla="*/ 129 h 284"/>
                <a:gd name="T66" fmla="*/ 217 w 360"/>
                <a:gd name="T67" fmla="*/ 92 h 284"/>
                <a:gd name="T68" fmla="*/ 208 w 360"/>
                <a:gd name="T69" fmla="*/ 88 h 284"/>
                <a:gd name="T70" fmla="*/ 217 w 360"/>
                <a:gd name="T71" fmla="*/ 87 h 284"/>
                <a:gd name="T72" fmla="*/ 206 w 360"/>
                <a:gd name="T73" fmla="*/ 59 h 284"/>
                <a:gd name="T74" fmla="*/ 206 w 360"/>
                <a:gd name="T75" fmla="*/ 35 h 284"/>
                <a:gd name="T76" fmla="*/ 178 w 360"/>
                <a:gd name="T77" fmla="*/ 66 h 284"/>
                <a:gd name="T78" fmla="*/ 146 w 360"/>
                <a:gd name="T79" fmla="*/ 85 h 284"/>
                <a:gd name="T80" fmla="*/ 137 w 360"/>
                <a:gd name="T81" fmla="*/ 79 h 284"/>
                <a:gd name="T82" fmla="*/ 118 w 360"/>
                <a:gd name="T83" fmla="*/ 70 h 284"/>
                <a:gd name="T84" fmla="*/ 55 w 360"/>
                <a:gd name="T85" fmla="*/ 67 h 284"/>
                <a:gd name="T86" fmla="*/ 75 w 360"/>
                <a:gd name="T87" fmla="*/ 162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60" h="284">
                  <a:moveTo>
                    <a:pt x="72" y="169"/>
                  </a:moveTo>
                  <a:cubicBezTo>
                    <a:pt x="71" y="168"/>
                    <a:pt x="73" y="165"/>
                    <a:pt x="71" y="164"/>
                  </a:cubicBezTo>
                  <a:cubicBezTo>
                    <a:pt x="68" y="163"/>
                    <a:pt x="67" y="166"/>
                    <a:pt x="66" y="168"/>
                  </a:cubicBezTo>
                  <a:cubicBezTo>
                    <a:pt x="59" y="182"/>
                    <a:pt x="49" y="195"/>
                    <a:pt x="38" y="206"/>
                  </a:cubicBezTo>
                  <a:cubicBezTo>
                    <a:pt x="32" y="213"/>
                    <a:pt x="26" y="219"/>
                    <a:pt x="21" y="226"/>
                  </a:cubicBezTo>
                  <a:cubicBezTo>
                    <a:pt x="17" y="230"/>
                    <a:pt x="13" y="233"/>
                    <a:pt x="8" y="234"/>
                  </a:cubicBezTo>
                  <a:cubicBezTo>
                    <a:pt x="6" y="235"/>
                    <a:pt x="4" y="235"/>
                    <a:pt x="2" y="233"/>
                  </a:cubicBezTo>
                  <a:cubicBezTo>
                    <a:pt x="0" y="231"/>
                    <a:pt x="1" y="229"/>
                    <a:pt x="2" y="227"/>
                  </a:cubicBezTo>
                  <a:cubicBezTo>
                    <a:pt x="4" y="222"/>
                    <a:pt x="7" y="218"/>
                    <a:pt x="7" y="212"/>
                  </a:cubicBezTo>
                  <a:cubicBezTo>
                    <a:pt x="17" y="200"/>
                    <a:pt x="29" y="189"/>
                    <a:pt x="38" y="176"/>
                  </a:cubicBezTo>
                  <a:cubicBezTo>
                    <a:pt x="49" y="160"/>
                    <a:pt x="58" y="144"/>
                    <a:pt x="57" y="123"/>
                  </a:cubicBezTo>
                  <a:cubicBezTo>
                    <a:pt x="56" y="112"/>
                    <a:pt x="53" y="101"/>
                    <a:pt x="45" y="92"/>
                  </a:cubicBezTo>
                  <a:cubicBezTo>
                    <a:pt x="39" y="81"/>
                    <a:pt x="30" y="74"/>
                    <a:pt x="21" y="66"/>
                  </a:cubicBezTo>
                  <a:cubicBezTo>
                    <a:pt x="21" y="66"/>
                    <a:pt x="21" y="66"/>
                    <a:pt x="21" y="65"/>
                  </a:cubicBezTo>
                  <a:cubicBezTo>
                    <a:pt x="19" y="59"/>
                    <a:pt x="22" y="53"/>
                    <a:pt x="21" y="46"/>
                  </a:cubicBezTo>
                  <a:cubicBezTo>
                    <a:pt x="20" y="43"/>
                    <a:pt x="25" y="42"/>
                    <a:pt x="27" y="43"/>
                  </a:cubicBezTo>
                  <a:cubicBezTo>
                    <a:pt x="36" y="47"/>
                    <a:pt x="44" y="43"/>
                    <a:pt x="52" y="42"/>
                  </a:cubicBezTo>
                  <a:cubicBezTo>
                    <a:pt x="53" y="41"/>
                    <a:pt x="55" y="41"/>
                    <a:pt x="56" y="42"/>
                  </a:cubicBezTo>
                  <a:cubicBezTo>
                    <a:pt x="65" y="46"/>
                    <a:pt x="75" y="51"/>
                    <a:pt x="85" y="54"/>
                  </a:cubicBezTo>
                  <a:cubicBezTo>
                    <a:pt x="98" y="59"/>
                    <a:pt x="102" y="56"/>
                    <a:pt x="102" y="42"/>
                  </a:cubicBezTo>
                  <a:cubicBezTo>
                    <a:pt x="102" y="37"/>
                    <a:pt x="102" y="32"/>
                    <a:pt x="102" y="26"/>
                  </a:cubicBezTo>
                  <a:cubicBezTo>
                    <a:pt x="102" y="17"/>
                    <a:pt x="103" y="16"/>
                    <a:pt x="112" y="15"/>
                  </a:cubicBezTo>
                  <a:cubicBezTo>
                    <a:pt x="117" y="14"/>
                    <a:pt x="122" y="12"/>
                    <a:pt x="126" y="9"/>
                  </a:cubicBezTo>
                  <a:cubicBezTo>
                    <a:pt x="128" y="7"/>
                    <a:pt x="130" y="4"/>
                    <a:pt x="134" y="6"/>
                  </a:cubicBezTo>
                  <a:cubicBezTo>
                    <a:pt x="136" y="10"/>
                    <a:pt x="134" y="15"/>
                    <a:pt x="135" y="20"/>
                  </a:cubicBezTo>
                  <a:cubicBezTo>
                    <a:pt x="136" y="31"/>
                    <a:pt x="137" y="42"/>
                    <a:pt x="142" y="53"/>
                  </a:cubicBezTo>
                  <a:cubicBezTo>
                    <a:pt x="145" y="59"/>
                    <a:pt x="148" y="60"/>
                    <a:pt x="154" y="57"/>
                  </a:cubicBezTo>
                  <a:cubicBezTo>
                    <a:pt x="162" y="50"/>
                    <a:pt x="168" y="42"/>
                    <a:pt x="174" y="34"/>
                  </a:cubicBezTo>
                  <a:cubicBezTo>
                    <a:pt x="176" y="32"/>
                    <a:pt x="178" y="30"/>
                    <a:pt x="180" y="29"/>
                  </a:cubicBezTo>
                  <a:cubicBezTo>
                    <a:pt x="188" y="20"/>
                    <a:pt x="195" y="11"/>
                    <a:pt x="205" y="3"/>
                  </a:cubicBezTo>
                  <a:cubicBezTo>
                    <a:pt x="207" y="2"/>
                    <a:pt x="210" y="2"/>
                    <a:pt x="213" y="1"/>
                  </a:cubicBezTo>
                  <a:cubicBezTo>
                    <a:pt x="218" y="0"/>
                    <a:pt x="221" y="2"/>
                    <a:pt x="220" y="7"/>
                  </a:cubicBezTo>
                  <a:cubicBezTo>
                    <a:pt x="218" y="16"/>
                    <a:pt x="221" y="21"/>
                    <a:pt x="227" y="26"/>
                  </a:cubicBezTo>
                  <a:cubicBezTo>
                    <a:pt x="228" y="27"/>
                    <a:pt x="229" y="28"/>
                    <a:pt x="230" y="29"/>
                  </a:cubicBezTo>
                  <a:cubicBezTo>
                    <a:pt x="227" y="40"/>
                    <a:pt x="226" y="51"/>
                    <a:pt x="228" y="62"/>
                  </a:cubicBezTo>
                  <a:cubicBezTo>
                    <a:pt x="230" y="69"/>
                    <a:pt x="233" y="73"/>
                    <a:pt x="241" y="73"/>
                  </a:cubicBezTo>
                  <a:cubicBezTo>
                    <a:pt x="247" y="74"/>
                    <a:pt x="253" y="74"/>
                    <a:pt x="259" y="74"/>
                  </a:cubicBezTo>
                  <a:cubicBezTo>
                    <a:pt x="267" y="75"/>
                    <a:pt x="274" y="77"/>
                    <a:pt x="278" y="82"/>
                  </a:cubicBezTo>
                  <a:cubicBezTo>
                    <a:pt x="288" y="93"/>
                    <a:pt x="301" y="91"/>
                    <a:pt x="313" y="90"/>
                  </a:cubicBezTo>
                  <a:cubicBezTo>
                    <a:pt x="318" y="89"/>
                    <a:pt x="323" y="88"/>
                    <a:pt x="328" y="85"/>
                  </a:cubicBezTo>
                  <a:cubicBezTo>
                    <a:pt x="332" y="90"/>
                    <a:pt x="338" y="93"/>
                    <a:pt x="339" y="99"/>
                  </a:cubicBezTo>
                  <a:cubicBezTo>
                    <a:pt x="338" y="102"/>
                    <a:pt x="335" y="103"/>
                    <a:pt x="333" y="104"/>
                  </a:cubicBezTo>
                  <a:cubicBezTo>
                    <a:pt x="319" y="111"/>
                    <a:pt x="307" y="120"/>
                    <a:pt x="300" y="134"/>
                  </a:cubicBezTo>
                  <a:cubicBezTo>
                    <a:pt x="293" y="146"/>
                    <a:pt x="294" y="153"/>
                    <a:pt x="302" y="164"/>
                  </a:cubicBezTo>
                  <a:cubicBezTo>
                    <a:pt x="303" y="166"/>
                    <a:pt x="304" y="167"/>
                    <a:pt x="304" y="169"/>
                  </a:cubicBezTo>
                  <a:cubicBezTo>
                    <a:pt x="319" y="186"/>
                    <a:pt x="334" y="202"/>
                    <a:pt x="353" y="215"/>
                  </a:cubicBezTo>
                  <a:cubicBezTo>
                    <a:pt x="355" y="216"/>
                    <a:pt x="356" y="219"/>
                    <a:pt x="359" y="219"/>
                  </a:cubicBezTo>
                  <a:cubicBezTo>
                    <a:pt x="360" y="224"/>
                    <a:pt x="357" y="226"/>
                    <a:pt x="352" y="226"/>
                  </a:cubicBezTo>
                  <a:cubicBezTo>
                    <a:pt x="346" y="226"/>
                    <a:pt x="342" y="236"/>
                    <a:pt x="346" y="240"/>
                  </a:cubicBezTo>
                  <a:cubicBezTo>
                    <a:pt x="347" y="243"/>
                    <a:pt x="350" y="245"/>
                    <a:pt x="349" y="248"/>
                  </a:cubicBezTo>
                  <a:cubicBezTo>
                    <a:pt x="347" y="251"/>
                    <a:pt x="343" y="249"/>
                    <a:pt x="340" y="249"/>
                  </a:cubicBezTo>
                  <a:cubicBezTo>
                    <a:pt x="337" y="249"/>
                    <a:pt x="336" y="247"/>
                    <a:pt x="334" y="245"/>
                  </a:cubicBezTo>
                  <a:cubicBezTo>
                    <a:pt x="320" y="234"/>
                    <a:pt x="306" y="224"/>
                    <a:pt x="291" y="217"/>
                  </a:cubicBezTo>
                  <a:cubicBezTo>
                    <a:pt x="287" y="214"/>
                    <a:pt x="282" y="213"/>
                    <a:pt x="277" y="213"/>
                  </a:cubicBezTo>
                  <a:cubicBezTo>
                    <a:pt x="272" y="213"/>
                    <a:pt x="271" y="215"/>
                    <a:pt x="271" y="220"/>
                  </a:cubicBezTo>
                  <a:cubicBezTo>
                    <a:pt x="271" y="225"/>
                    <a:pt x="272" y="231"/>
                    <a:pt x="273" y="236"/>
                  </a:cubicBezTo>
                  <a:cubicBezTo>
                    <a:pt x="277" y="250"/>
                    <a:pt x="279" y="265"/>
                    <a:pt x="283" y="279"/>
                  </a:cubicBezTo>
                  <a:cubicBezTo>
                    <a:pt x="283" y="280"/>
                    <a:pt x="284" y="282"/>
                    <a:pt x="282" y="284"/>
                  </a:cubicBezTo>
                  <a:cubicBezTo>
                    <a:pt x="277" y="284"/>
                    <a:pt x="273" y="282"/>
                    <a:pt x="268" y="283"/>
                  </a:cubicBezTo>
                  <a:cubicBezTo>
                    <a:pt x="264" y="283"/>
                    <a:pt x="261" y="280"/>
                    <a:pt x="260" y="276"/>
                  </a:cubicBezTo>
                  <a:cubicBezTo>
                    <a:pt x="257" y="264"/>
                    <a:pt x="254" y="251"/>
                    <a:pt x="253" y="239"/>
                  </a:cubicBezTo>
                  <a:cubicBezTo>
                    <a:pt x="252" y="232"/>
                    <a:pt x="250" y="225"/>
                    <a:pt x="250" y="218"/>
                  </a:cubicBezTo>
                  <a:cubicBezTo>
                    <a:pt x="250" y="215"/>
                    <a:pt x="249" y="213"/>
                    <a:pt x="245" y="212"/>
                  </a:cubicBezTo>
                  <a:cubicBezTo>
                    <a:pt x="245" y="210"/>
                    <a:pt x="247" y="209"/>
                    <a:pt x="249" y="208"/>
                  </a:cubicBezTo>
                  <a:cubicBezTo>
                    <a:pt x="265" y="199"/>
                    <a:pt x="270" y="184"/>
                    <a:pt x="271" y="167"/>
                  </a:cubicBezTo>
                  <a:cubicBezTo>
                    <a:pt x="271" y="154"/>
                    <a:pt x="271" y="142"/>
                    <a:pt x="271" y="129"/>
                  </a:cubicBezTo>
                  <a:cubicBezTo>
                    <a:pt x="271" y="122"/>
                    <a:pt x="269" y="116"/>
                    <a:pt x="263" y="111"/>
                  </a:cubicBezTo>
                  <a:cubicBezTo>
                    <a:pt x="250" y="100"/>
                    <a:pt x="235" y="92"/>
                    <a:pt x="217" y="92"/>
                  </a:cubicBezTo>
                  <a:cubicBezTo>
                    <a:pt x="213" y="92"/>
                    <a:pt x="210" y="93"/>
                    <a:pt x="207" y="91"/>
                  </a:cubicBezTo>
                  <a:cubicBezTo>
                    <a:pt x="205" y="89"/>
                    <a:pt x="207" y="89"/>
                    <a:pt x="208" y="88"/>
                  </a:cubicBezTo>
                  <a:cubicBezTo>
                    <a:pt x="209" y="88"/>
                    <a:pt x="211" y="88"/>
                    <a:pt x="213" y="88"/>
                  </a:cubicBezTo>
                  <a:cubicBezTo>
                    <a:pt x="214" y="88"/>
                    <a:pt x="216" y="88"/>
                    <a:pt x="217" y="87"/>
                  </a:cubicBezTo>
                  <a:cubicBezTo>
                    <a:pt x="218" y="85"/>
                    <a:pt x="217" y="83"/>
                    <a:pt x="215" y="82"/>
                  </a:cubicBezTo>
                  <a:cubicBezTo>
                    <a:pt x="208" y="76"/>
                    <a:pt x="207" y="67"/>
                    <a:pt x="206" y="59"/>
                  </a:cubicBezTo>
                  <a:cubicBezTo>
                    <a:pt x="205" y="52"/>
                    <a:pt x="205" y="46"/>
                    <a:pt x="207" y="40"/>
                  </a:cubicBezTo>
                  <a:cubicBezTo>
                    <a:pt x="207" y="38"/>
                    <a:pt x="208" y="36"/>
                    <a:pt x="206" y="35"/>
                  </a:cubicBezTo>
                  <a:cubicBezTo>
                    <a:pt x="204" y="34"/>
                    <a:pt x="203" y="36"/>
                    <a:pt x="202" y="38"/>
                  </a:cubicBezTo>
                  <a:cubicBezTo>
                    <a:pt x="194" y="47"/>
                    <a:pt x="185" y="55"/>
                    <a:pt x="178" y="66"/>
                  </a:cubicBezTo>
                  <a:cubicBezTo>
                    <a:pt x="172" y="74"/>
                    <a:pt x="164" y="80"/>
                    <a:pt x="154" y="82"/>
                  </a:cubicBezTo>
                  <a:cubicBezTo>
                    <a:pt x="151" y="83"/>
                    <a:pt x="148" y="84"/>
                    <a:pt x="146" y="85"/>
                  </a:cubicBezTo>
                  <a:cubicBezTo>
                    <a:pt x="144" y="86"/>
                    <a:pt x="142" y="86"/>
                    <a:pt x="141" y="84"/>
                  </a:cubicBezTo>
                  <a:cubicBezTo>
                    <a:pt x="141" y="82"/>
                    <a:pt x="139" y="80"/>
                    <a:pt x="137" y="79"/>
                  </a:cubicBezTo>
                  <a:cubicBezTo>
                    <a:pt x="133" y="77"/>
                    <a:pt x="129" y="74"/>
                    <a:pt x="126" y="70"/>
                  </a:cubicBezTo>
                  <a:cubicBezTo>
                    <a:pt x="123" y="67"/>
                    <a:pt x="121" y="67"/>
                    <a:pt x="118" y="70"/>
                  </a:cubicBezTo>
                  <a:cubicBezTo>
                    <a:pt x="105" y="81"/>
                    <a:pt x="91" y="82"/>
                    <a:pt x="76" y="75"/>
                  </a:cubicBezTo>
                  <a:cubicBezTo>
                    <a:pt x="69" y="72"/>
                    <a:pt x="63" y="69"/>
                    <a:pt x="55" y="67"/>
                  </a:cubicBezTo>
                  <a:cubicBezTo>
                    <a:pt x="68" y="80"/>
                    <a:pt x="71" y="97"/>
                    <a:pt x="80" y="111"/>
                  </a:cubicBezTo>
                  <a:cubicBezTo>
                    <a:pt x="75" y="127"/>
                    <a:pt x="77" y="145"/>
                    <a:pt x="75" y="162"/>
                  </a:cubicBezTo>
                  <a:cubicBezTo>
                    <a:pt x="75" y="165"/>
                    <a:pt x="76" y="168"/>
                    <a:pt x="72" y="169"/>
                  </a:cubicBezTo>
                  <a:close/>
                </a:path>
              </a:pathLst>
            </a:custGeom>
            <a:solidFill>
              <a:srgbClr val="6FB6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00" name="Freeform 211">
              <a:extLst>
                <a:ext uri="{FF2B5EF4-FFF2-40B4-BE49-F238E27FC236}">
                  <a16:creationId xmlns:a16="http://schemas.microsoft.com/office/drawing/2014/main" id="{653F3EA6-2128-46BD-B34E-6A1DC9ECACD1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1" y="2688"/>
              <a:ext cx="167" cy="269"/>
            </a:xfrm>
            <a:custGeom>
              <a:avLst/>
              <a:gdLst>
                <a:gd name="T0" fmla="*/ 106 w 136"/>
                <a:gd name="T1" fmla="*/ 93 h 219"/>
                <a:gd name="T2" fmla="*/ 98 w 136"/>
                <a:gd name="T3" fmla="*/ 109 h 219"/>
                <a:gd name="T4" fmla="*/ 100 w 136"/>
                <a:gd name="T5" fmla="*/ 112 h 219"/>
                <a:gd name="T6" fmla="*/ 120 w 136"/>
                <a:gd name="T7" fmla="*/ 109 h 219"/>
                <a:gd name="T8" fmla="*/ 128 w 136"/>
                <a:gd name="T9" fmla="*/ 117 h 219"/>
                <a:gd name="T10" fmla="*/ 132 w 136"/>
                <a:gd name="T11" fmla="*/ 130 h 219"/>
                <a:gd name="T12" fmla="*/ 133 w 136"/>
                <a:gd name="T13" fmla="*/ 141 h 219"/>
                <a:gd name="T14" fmla="*/ 119 w 136"/>
                <a:gd name="T15" fmla="*/ 182 h 219"/>
                <a:gd name="T16" fmla="*/ 110 w 136"/>
                <a:gd name="T17" fmla="*/ 187 h 219"/>
                <a:gd name="T18" fmla="*/ 106 w 136"/>
                <a:gd name="T19" fmla="*/ 195 h 219"/>
                <a:gd name="T20" fmla="*/ 85 w 136"/>
                <a:gd name="T21" fmla="*/ 218 h 219"/>
                <a:gd name="T22" fmla="*/ 54 w 136"/>
                <a:gd name="T23" fmla="*/ 210 h 219"/>
                <a:gd name="T24" fmla="*/ 42 w 136"/>
                <a:gd name="T25" fmla="*/ 183 h 219"/>
                <a:gd name="T26" fmla="*/ 35 w 136"/>
                <a:gd name="T27" fmla="*/ 177 h 219"/>
                <a:gd name="T28" fmla="*/ 12 w 136"/>
                <a:gd name="T29" fmla="*/ 160 h 219"/>
                <a:gd name="T30" fmla="*/ 3 w 136"/>
                <a:gd name="T31" fmla="*/ 124 h 219"/>
                <a:gd name="T32" fmla="*/ 6 w 136"/>
                <a:gd name="T33" fmla="*/ 100 h 219"/>
                <a:gd name="T34" fmla="*/ 6 w 136"/>
                <a:gd name="T35" fmla="*/ 90 h 219"/>
                <a:gd name="T36" fmla="*/ 3 w 136"/>
                <a:gd name="T37" fmla="*/ 67 h 219"/>
                <a:gd name="T38" fmla="*/ 12 w 136"/>
                <a:gd name="T39" fmla="*/ 41 h 219"/>
                <a:gd name="T40" fmla="*/ 45 w 136"/>
                <a:gd name="T41" fmla="*/ 6 h 219"/>
                <a:gd name="T42" fmla="*/ 77 w 136"/>
                <a:gd name="T43" fmla="*/ 2 h 219"/>
                <a:gd name="T44" fmla="*/ 91 w 136"/>
                <a:gd name="T45" fmla="*/ 15 h 219"/>
                <a:gd name="T46" fmla="*/ 91 w 136"/>
                <a:gd name="T47" fmla="*/ 41 h 219"/>
                <a:gd name="T48" fmla="*/ 86 w 136"/>
                <a:gd name="T49" fmla="*/ 49 h 219"/>
                <a:gd name="T50" fmla="*/ 87 w 136"/>
                <a:gd name="T51" fmla="*/ 54 h 219"/>
                <a:gd name="T52" fmla="*/ 105 w 136"/>
                <a:gd name="T53" fmla="*/ 87 h 219"/>
                <a:gd name="T54" fmla="*/ 106 w 136"/>
                <a:gd name="T55" fmla="*/ 93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36" h="219">
                  <a:moveTo>
                    <a:pt x="106" y="93"/>
                  </a:moveTo>
                  <a:cubicBezTo>
                    <a:pt x="101" y="97"/>
                    <a:pt x="101" y="104"/>
                    <a:pt x="98" y="109"/>
                  </a:cubicBezTo>
                  <a:cubicBezTo>
                    <a:pt x="96" y="110"/>
                    <a:pt x="97" y="113"/>
                    <a:pt x="100" y="112"/>
                  </a:cubicBezTo>
                  <a:cubicBezTo>
                    <a:pt x="107" y="109"/>
                    <a:pt x="113" y="111"/>
                    <a:pt x="120" y="109"/>
                  </a:cubicBezTo>
                  <a:cubicBezTo>
                    <a:pt x="125" y="108"/>
                    <a:pt x="129" y="113"/>
                    <a:pt x="128" y="117"/>
                  </a:cubicBezTo>
                  <a:cubicBezTo>
                    <a:pt x="125" y="123"/>
                    <a:pt x="128" y="127"/>
                    <a:pt x="132" y="130"/>
                  </a:cubicBezTo>
                  <a:cubicBezTo>
                    <a:pt x="129" y="134"/>
                    <a:pt x="133" y="138"/>
                    <a:pt x="133" y="141"/>
                  </a:cubicBezTo>
                  <a:cubicBezTo>
                    <a:pt x="136" y="157"/>
                    <a:pt x="131" y="171"/>
                    <a:pt x="119" y="182"/>
                  </a:cubicBezTo>
                  <a:cubicBezTo>
                    <a:pt x="117" y="185"/>
                    <a:pt x="113" y="186"/>
                    <a:pt x="110" y="187"/>
                  </a:cubicBezTo>
                  <a:cubicBezTo>
                    <a:pt x="107" y="189"/>
                    <a:pt x="105" y="192"/>
                    <a:pt x="106" y="195"/>
                  </a:cubicBezTo>
                  <a:cubicBezTo>
                    <a:pt x="107" y="205"/>
                    <a:pt x="95" y="216"/>
                    <a:pt x="85" y="218"/>
                  </a:cubicBezTo>
                  <a:cubicBezTo>
                    <a:pt x="73" y="219"/>
                    <a:pt x="63" y="217"/>
                    <a:pt x="54" y="210"/>
                  </a:cubicBezTo>
                  <a:cubicBezTo>
                    <a:pt x="46" y="203"/>
                    <a:pt x="42" y="193"/>
                    <a:pt x="42" y="183"/>
                  </a:cubicBezTo>
                  <a:cubicBezTo>
                    <a:pt x="42" y="178"/>
                    <a:pt x="41" y="176"/>
                    <a:pt x="35" y="177"/>
                  </a:cubicBezTo>
                  <a:cubicBezTo>
                    <a:pt x="24" y="178"/>
                    <a:pt x="18" y="171"/>
                    <a:pt x="12" y="160"/>
                  </a:cubicBezTo>
                  <a:cubicBezTo>
                    <a:pt x="6" y="149"/>
                    <a:pt x="4" y="137"/>
                    <a:pt x="3" y="124"/>
                  </a:cubicBezTo>
                  <a:cubicBezTo>
                    <a:pt x="2" y="116"/>
                    <a:pt x="3" y="107"/>
                    <a:pt x="6" y="100"/>
                  </a:cubicBezTo>
                  <a:cubicBezTo>
                    <a:pt x="8" y="96"/>
                    <a:pt x="8" y="93"/>
                    <a:pt x="6" y="90"/>
                  </a:cubicBezTo>
                  <a:cubicBezTo>
                    <a:pt x="0" y="83"/>
                    <a:pt x="1" y="74"/>
                    <a:pt x="3" y="67"/>
                  </a:cubicBezTo>
                  <a:cubicBezTo>
                    <a:pt x="5" y="58"/>
                    <a:pt x="7" y="49"/>
                    <a:pt x="12" y="41"/>
                  </a:cubicBezTo>
                  <a:cubicBezTo>
                    <a:pt x="21" y="27"/>
                    <a:pt x="29" y="14"/>
                    <a:pt x="45" y="6"/>
                  </a:cubicBezTo>
                  <a:cubicBezTo>
                    <a:pt x="55" y="1"/>
                    <a:pt x="65" y="0"/>
                    <a:pt x="77" y="2"/>
                  </a:cubicBezTo>
                  <a:cubicBezTo>
                    <a:pt x="83" y="3"/>
                    <a:pt x="90" y="9"/>
                    <a:pt x="91" y="15"/>
                  </a:cubicBezTo>
                  <a:cubicBezTo>
                    <a:pt x="92" y="24"/>
                    <a:pt x="94" y="32"/>
                    <a:pt x="91" y="41"/>
                  </a:cubicBezTo>
                  <a:cubicBezTo>
                    <a:pt x="90" y="45"/>
                    <a:pt x="88" y="47"/>
                    <a:pt x="86" y="49"/>
                  </a:cubicBezTo>
                  <a:cubicBezTo>
                    <a:pt x="85" y="51"/>
                    <a:pt x="83" y="52"/>
                    <a:pt x="87" y="54"/>
                  </a:cubicBezTo>
                  <a:cubicBezTo>
                    <a:pt x="104" y="62"/>
                    <a:pt x="107" y="69"/>
                    <a:pt x="105" y="87"/>
                  </a:cubicBezTo>
                  <a:cubicBezTo>
                    <a:pt x="104" y="89"/>
                    <a:pt x="104" y="92"/>
                    <a:pt x="106" y="93"/>
                  </a:cubicBezTo>
                  <a:close/>
                </a:path>
              </a:pathLst>
            </a:custGeom>
            <a:solidFill>
              <a:srgbClr val="0D9C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01" name="Freeform 212">
              <a:extLst>
                <a:ext uri="{FF2B5EF4-FFF2-40B4-BE49-F238E27FC236}">
                  <a16:creationId xmlns:a16="http://schemas.microsoft.com/office/drawing/2014/main" id="{536DCC31-1B18-4567-BB0F-77F7957C81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2" y="2633"/>
              <a:ext cx="44" cy="155"/>
            </a:xfrm>
            <a:custGeom>
              <a:avLst/>
              <a:gdLst>
                <a:gd name="T0" fmla="*/ 34 w 36"/>
                <a:gd name="T1" fmla="*/ 11 h 126"/>
                <a:gd name="T2" fmla="*/ 27 w 36"/>
                <a:gd name="T3" fmla="*/ 26 h 126"/>
                <a:gd name="T4" fmla="*/ 27 w 36"/>
                <a:gd name="T5" fmla="*/ 41 h 126"/>
                <a:gd name="T6" fmla="*/ 32 w 36"/>
                <a:gd name="T7" fmla="*/ 59 h 126"/>
                <a:gd name="T8" fmla="*/ 27 w 36"/>
                <a:gd name="T9" fmla="*/ 71 h 126"/>
                <a:gd name="T10" fmla="*/ 16 w 36"/>
                <a:gd name="T11" fmla="*/ 112 h 126"/>
                <a:gd name="T12" fmla="*/ 15 w 36"/>
                <a:gd name="T13" fmla="*/ 122 h 126"/>
                <a:gd name="T14" fmla="*/ 11 w 36"/>
                <a:gd name="T15" fmla="*/ 126 h 126"/>
                <a:gd name="T16" fmla="*/ 4 w 36"/>
                <a:gd name="T17" fmla="*/ 123 h 126"/>
                <a:gd name="T18" fmla="*/ 2 w 36"/>
                <a:gd name="T19" fmla="*/ 106 h 126"/>
                <a:gd name="T20" fmla="*/ 12 w 36"/>
                <a:gd name="T21" fmla="*/ 78 h 126"/>
                <a:gd name="T22" fmla="*/ 13 w 36"/>
                <a:gd name="T23" fmla="*/ 51 h 126"/>
                <a:gd name="T24" fmla="*/ 18 w 36"/>
                <a:gd name="T25" fmla="*/ 12 h 126"/>
                <a:gd name="T26" fmla="*/ 24 w 36"/>
                <a:gd name="T27" fmla="*/ 4 h 126"/>
                <a:gd name="T28" fmla="*/ 32 w 36"/>
                <a:gd name="T29" fmla="*/ 3 h 126"/>
                <a:gd name="T30" fmla="*/ 34 w 36"/>
                <a:gd name="T31" fmla="*/ 11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6" h="126">
                  <a:moveTo>
                    <a:pt x="34" y="11"/>
                  </a:moveTo>
                  <a:cubicBezTo>
                    <a:pt x="32" y="16"/>
                    <a:pt x="29" y="21"/>
                    <a:pt x="27" y="26"/>
                  </a:cubicBezTo>
                  <a:cubicBezTo>
                    <a:pt x="25" y="31"/>
                    <a:pt x="25" y="36"/>
                    <a:pt x="27" y="41"/>
                  </a:cubicBezTo>
                  <a:cubicBezTo>
                    <a:pt x="30" y="46"/>
                    <a:pt x="33" y="52"/>
                    <a:pt x="32" y="59"/>
                  </a:cubicBezTo>
                  <a:cubicBezTo>
                    <a:pt x="32" y="64"/>
                    <a:pt x="30" y="67"/>
                    <a:pt x="27" y="71"/>
                  </a:cubicBezTo>
                  <a:cubicBezTo>
                    <a:pt x="18" y="83"/>
                    <a:pt x="12" y="96"/>
                    <a:pt x="16" y="112"/>
                  </a:cubicBezTo>
                  <a:cubicBezTo>
                    <a:pt x="16" y="115"/>
                    <a:pt x="16" y="118"/>
                    <a:pt x="15" y="122"/>
                  </a:cubicBezTo>
                  <a:cubicBezTo>
                    <a:pt x="14" y="124"/>
                    <a:pt x="13" y="126"/>
                    <a:pt x="11" y="126"/>
                  </a:cubicBezTo>
                  <a:cubicBezTo>
                    <a:pt x="8" y="126"/>
                    <a:pt x="5" y="126"/>
                    <a:pt x="4" y="123"/>
                  </a:cubicBezTo>
                  <a:cubicBezTo>
                    <a:pt x="1" y="118"/>
                    <a:pt x="0" y="112"/>
                    <a:pt x="2" y="106"/>
                  </a:cubicBezTo>
                  <a:cubicBezTo>
                    <a:pt x="3" y="96"/>
                    <a:pt x="8" y="88"/>
                    <a:pt x="12" y="78"/>
                  </a:cubicBezTo>
                  <a:cubicBezTo>
                    <a:pt x="15" y="69"/>
                    <a:pt x="15" y="61"/>
                    <a:pt x="13" y="51"/>
                  </a:cubicBezTo>
                  <a:cubicBezTo>
                    <a:pt x="9" y="38"/>
                    <a:pt x="8" y="24"/>
                    <a:pt x="18" y="12"/>
                  </a:cubicBezTo>
                  <a:cubicBezTo>
                    <a:pt x="21" y="10"/>
                    <a:pt x="22" y="7"/>
                    <a:pt x="24" y="4"/>
                  </a:cubicBezTo>
                  <a:cubicBezTo>
                    <a:pt x="27" y="2"/>
                    <a:pt x="29" y="0"/>
                    <a:pt x="32" y="3"/>
                  </a:cubicBezTo>
                  <a:cubicBezTo>
                    <a:pt x="35" y="5"/>
                    <a:pt x="36" y="8"/>
                    <a:pt x="34" y="11"/>
                  </a:cubicBezTo>
                  <a:close/>
                </a:path>
              </a:pathLst>
            </a:custGeom>
            <a:solidFill>
              <a:srgbClr val="0A8A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02" name="Freeform 213">
              <a:extLst>
                <a:ext uri="{FF2B5EF4-FFF2-40B4-BE49-F238E27FC236}">
                  <a16:creationId xmlns:a16="http://schemas.microsoft.com/office/drawing/2014/main" id="{1074688C-F695-475D-8459-15B901E075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1" y="2631"/>
              <a:ext cx="18" cy="16"/>
            </a:xfrm>
            <a:custGeom>
              <a:avLst/>
              <a:gdLst>
                <a:gd name="T0" fmla="*/ 10 w 14"/>
                <a:gd name="T1" fmla="*/ 13 h 13"/>
                <a:gd name="T2" fmla="*/ 0 w 14"/>
                <a:gd name="T3" fmla="*/ 6 h 13"/>
                <a:gd name="T4" fmla="*/ 9 w 14"/>
                <a:gd name="T5" fmla="*/ 3 h 13"/>
                <a:gd name="T6" fmla="*/ 10 w 14"/>
                <a:gd name="T7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3">
                  <a:moveTo>
                    <a:pt x="10" y="13"/>
                  </a:moveTo>
                  <a:cubicBezTo>
                    <a:pt x="10" y="6"/>
                    <a:pt x="7" y="4"/>
                    <a:pt x="0" y="6"/>
                  </a:cubicBezTo>
                  <a:cubicBezTo>
                    <a:pt x="2" y="3"/>
                    <a:pt x="5" y="0"/>
                    <a:pt x="9" y="3"/>
                  </a:cubicBezTo>
                  <a:cubicBezTo>
                    <a:pt x="12" y="6"/>
                    <a:pt x="14" y="9"/>
                    <a:pt x="10" y="13"/>
                  </a:cubicBezTo>
                  <a:close/>
                </a:path>
              </a:pathLst>
            </a:custGeom>
            <a:solidFill>
              <a:srgbClr val="0E7D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03" name="Freeform 214">
              <a:extLst>
                <a:ext uri="{FF2B5EF4-FFF2-40B4-BE49-F238E27FC236}">
                  <a16:creationId xmlns:a16="http://schemas.microsoft.com/office/drawing/2014/main" id="{B2091154-6F35-4735-AE7F-2741D4C1A88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6" y="2518"/>
              <a:ext cx="202" cy="265"/>
            </a:xfrm>
            <a:custGeom>
              <a:avLst/>
              <a:gdLst>
                <a:gd name="T0" fmla="*/ 19 w 165"/>
                <a:gd name="T1" fmla="*/ 110 h 216"/>
                <a:gd name="T2" fmla="*/ 13 w 165"/>
                <a:gd name="T3" fmla="*/ 103 h 216"/>
                <a:gd name="T4" fmla="*/ 9 w 165"/>
                <a:gd name="T5" fmla="*/ 96 h 216"/>
                <a:gd name="T6" fmla="*/ 9 w 165"/>
                <a:gd name="T7" fmla="*/ 92 h 216"/>
                <a:gd name="T8" fmla="*/ 3 w 165"/>
                <a:gd name="T9" fmla="*/ 61 h 216"/>
                <a:gd name="T10" fmla="*/ 23 w 165"/>
                <a:gd name="T11" fmla="*/ 33 h 216"/>
                <a:gd name="T12" fmla="*/ 32 w 165"/>
                <a:gd name="T13" fmla="*/ 26 h 216"/>
                <a:gd name="T14" fmla="*/ 77 w 165"/>
                <a:gd name="T15" fmla="*/ 7 h 216"/>
                <a:gd name="T16" fmla="*/ 79 w 165"/>
                <a:gd name="T17" fmla="*/ 8 h 216"/>
                <a:gd name="T18" fmla="*/ 96 w 165"/>
                <a:gd name="T19" fmla="*/ 29 h 216"/>
                <a:gd name="T20" fmla="*/ 115 w 165"/>
                <a:gd name="T21" fmla="*/ 47 h 216"/>
                <a:gd name="T22" fmla="*/ 142 w 165"/>
                <a:gd name="T23" fmla="*/ 97 h 216"/>
                <a:gd name="T24" fmla="*/ 135 w 165"/>
                <a:gd name="T25" fmla="*/ 127 h 216"/>
                <a:gd name="T26" fmla="*/ 139 w 165"/>
                <a:gd name="T27" fmla="*/ 134 h 216"/>
                <a:gd name="T28" fmla="*/ 144 w 165"/>
                <a:gd name="T29" fmla="*/ 137 h 216"/>
                <a:gd name="T30" fmla="*/ 151 w 165"/>
                <a:gd name="T31" fmla="*/ 192 h 216"/>
                <a:gd name="T32" fmla="*/ 117 w 165"/>
                <a:gd name="T33" fmla="*/ 213 h 216"/>
                <a:gd name="T34" fmla="*/ 88 w 165"/>
                <a:gd name="T35" fmla="*/ 207 h 216"/>
                <a:gd name="T36" fmla="*/ 83 w 165"/>
                <a:gd name="T37" fmla="*/ 196 h 216"/>
                <a:gd name="T38" fmla="*/ 76 w 165"/>
                <a:gd name="T39" fmla="*/ 192 h 216"/>
                <a:gd name="T40" fmla="*/ 42 w 165"/>
                <a:gd name="T41" fmla="*/ 187 h 216"/>
                <a:gd name="T42" fmla="*/ 26 w 165"/>
                <a:gd name="T43" fmla="*/ 142 h 216"/>
                <a:gd name="T44" fmla="*/ 32 w 165"/>
                <a:gd name="T45" fmla="*/ 113 h 216"/>
                <a:gd name="T46" fmla="*/ 27 w 165"/>
                <a:gd name="T47" fmla="*/ 108 h 216"/>
                <a:gd name="T48" fmla="*/ 19 w 165"/>
                <a:gd name="T49" fmla="*/ 11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65" h="216">
                  <a:moveTo>
                    <a:pt x="19" y="110"/>
                  </a:moveTo>
                  <a:cubicBezTo>
                    <a:pt x="19" y="107"/>
                    <a:pt x="15" y="105"/>
                    <a:pt x="13" y="103"/>
                  </a:cubicBezTo>
                  <a:cubicBezTo>
                    <a:pt x="12" y="101"/>
                    <a:pt x="9" y="100"/>
                    <a:pt x="9" y="96"/>
                  </a:cubicBezTo>
                  <a:cubicBezTo>
                    <a:pt x="10" y="95"/>
                    <a:pt x="10" y="94"/>
                    <a:pt x="9" y="92"/>
                  </a:cubicBezTo>
                  <a:cubicBezTo>
                    <a:pt x="2" y="83"/>
                    <a:pt x="0" y="72"/>
                    <a:pt x="3" y="61"/>
                  </a:cubicBezTo>
                  <a:cubicBezTo>
                    <a:pt x="6" y="49"/>
                    <a:pt x="11" y="39"/>
                    <a:pt x="23" y="33"/>
                  </a:cubicBezTo>
                  <a:cubicBezTo>
                    <a:pt x="26" y="32"/>
                    <a:pt x="30" y="30"/>
                    <a:pt x="32" y="26"/>
                  </a:cubicBezTo>
                  <a:cubicBezTo>
                    <a:pt x="38" y="9"/>
                    <a:pt x="60" y="0"/>
                    <a:pt x="77" y="7"/>
                  </a:cubicBezTo>
                  <a:cubicBezTo>
                    <a:pt x="78" y="8"/>
                    <a:pt x="78" y="8"/>
                    <a:pt x="79" y="8"/>
                  </a:cubicBezTo>
                  <a:cubicBezTo>
                    <a:pt x="87" y="14"/>
                    <a:pt x="92" y="21"/>
                    <a:pt x="96" y="29"/>
                  </a:cubicBezTo>
                  <a:cubicBezTo>
                    <a:pt x="100" y="38"/>
                    <a:pt x="106" y="43"/>
                    <a:pt x="115" y="47"/>
                  </a:cubicBezTo>
                  <a:cubicBezTo>
                    <a:pt x="136" y="57"/>
                    <a:pt x="145" y="74"/>
                    <a:pt x="142" y="97"/>
                  </a:cubicBezTo>
                  <a:cubicBezTo>
                    <a:pt x="140" y="107"/>
                    <a:pt x="137" y="117"/>
                    <a:pt x="135" y="127"/>
                  </a:cubicBezTo>
                  <a:cubicBezTo>
                    <a:pt x="134" y="130"/>
                    <a:pt x="135" y="133"/>
                    <a:pt x="139" y="134"/>
                  </a:cubicBezTo>
                  <a:cubicBezTo>
                    <a:pt x="141" y="135"/>
                    <a:pt x="142" y="136"/>
                    <a:pt x="144" y="137"/>
                  </a:cubicBezTo>
                  <a:cubicBezTo>
                    <a:pt x="163" y="150"/>
                    <a:pt x="165" y="175"/>
                    <a:pt x="151" y="192"/>
                  </a:cubicBezTo>
                  <a:cubicBezTo>
                    <a:pt x="141" y="203"/>
                    <a:pt x="131" y="211"/>
                    <a:pt x="117" y="213"/>
                  </a:cubicBezTo>
                  <a:cubicBezTo>
                    <a:pt x="107" y="214"/>
                    <a:pt x="96" y="216"/>
                    <a:pt x="88" y="207"/>
                  </a:cubicBezTo>
                  <a:cubicBezTo>
                    <a:pt x="85" y="204"/>
                    <a:pt x="83" y="200"/>
                    <a:pt x="83" y="196"/>
                  </a:cubicBezTo>
                  <a:cubicBezTo>
                    <a:pt x="83" y="191"/>
                    <a:pt x="81" y="190"/>
                    <a:pt x="76" y="192"/>
                  </a:cubicBezTo>
                  <a:cubicBezTo>
                    <a:pt x="64" y="197"/>
                    <a:pt x="53" y="196"/>
                    <a:pt x="42" y="187"/>
                  </a:cubicBezTo>
                  <a:cubicBezTo>
                    <a:pt x="28" y="175"/>
                    <a:pt x="24" y="160"/>
                    <a:pt x="26" y="142"/>
                  </a:cubicBezTo>
                  <a:cubicBezTo>
                    <a:pt x="27" y="132"/>
                    <a:pt x="29" y="123"/>
                    <a:pt x="32" y="113"/>
                  </a:cubicBezTo>
                  <a:cubicBezTo>
                    <a:pt x="33" y="110"/>
                    <a:pt x="32" y="108"/>
                    <a:pt x="27" y="108"/>
                  </a:cubicBezTo>
                  <a:cubicBezTo>
                    <a:pt x="25" y="110"/>
                    <a:pt x="23" y="112"/>
                    <a:pt x="19" y="110"/>
                  </a:cubicBezTo>
                  <a:close/>
                </a:path>
              </a:pathLst>
            </a:custGeom>
            <a:solidFill>
              <a:srgbClr val="0D9C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04" name="Freeform 215">
              <a:extLst>
                <a:ext uri="{FF2B5EF4-FFF2-40B4-BE49-F238E27FC236}">
                  <a16:creationId xmlns:a16="http://schemas.microsoft.com/office/drawing/2014/main" id="{4F4C6749-60CA-4E63-AA95-3916E6C09738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0" y="2418"/>
              <a:ext cx="172" cy="149"/>
            </a:xfrm>
            <a:custGeom>
              <a:avLst/>
              <a:gdLst>
                <a:gd name="T0" fmla="*/ 28 w 140"/>
                <a:gd name="T1" fmla="*/ 88 h 121"/>
                <a:gd name="T2" fmla="*/ 26 w 140"/>
                <a:gd name="T3" fmla="*/ 86 h 121"/>
                <a:gd name="T4" fmla="*/ 9 w 140"/>
                <a:gd name="T5" fmla="*/ 48 h 121"/>
                <a:gd name="T6" fmla="*/ 25 w 140"/>
                <a:gd name="T7" fmla="*/ 31 h 121"/>
                <a:gd name="T8" fmla="*/ 33 w 140"/>
                <a:gd name="T9" fmla="*/ 29 h 121"/>
                <a:gd name="T10" fmla="*/ 55 w 140"/>
                <a:gd name="T11" fmla="*/ 17 h 121"/>
                <a:gd name="T12" fmla="*/ 79 w 140"/>
                <a:gd name="T13" fmla="*/ 2 h 121"/>
                <a:gd name="T14" fmla="*/ 110 w 140"/>
                <a:gd name="T15" fmla="*/ 30 h 121"/>
                <a:gd name="T16" fmla="*/ 114 w 140"/>
                <a:gd name="T17" fmla="*/ 37 h 121"/>
                <a:gd name="T18" fmla="*/ 134 w 140"/>
                <a:gd name="T19" fmla="*/ 75 h 121"/>
                <a:gd name="T20" fmla="*/ 103 w 140"/>
                <a:gd name="T21" fmla="*/ 93 h 121"/>
                <a:gd name="T22" fmla="*/ 97 w 140"/>
                <a:gd name="T23" fmla="*/ 99 h 121"/>
                <a:gd name="T24" fmla="*/ 77 w 140"/>
                <a:gd name="T25" fmla="*/ 119 h 121"/>
                <a:gd name="T26" fmla="*/ 53 w 140"/>
                <a:gd name="T27" fmla="*/ 116 h 121"/>
                <a:gd name="T28" fmla="*/ 48 w 140"/>
                <a:gd name="T29" fmla="*/ 116 h 121"/>
                <a:gd name="T30" fmla="*/ 35 w 140"/>
                <a:gd name="T31" fmla="*/ 94 h 121"/>
                <a:gd name="T32" fmla="*/ 28 w 140"/>
                <a:gd name="T33" fmla="*/ 88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40" h="121">
                  <a:moveTo>
                    <a:pt x="28" y="88"/>
                  </a:moveTo>
                  <a:cubicBezTo>
                    <a:pt x="28" y="87"/>
                    <a:pt x="28" y="86"/>
                    <a:pt x="26" y="86"/>
                  </a:cubicBezTo>
                  <a:cubicBezTo>
                    <a:pt x="9" y="83"/>
                    <a:pt x="0" y="64"/>
                    <a:pt x="9" y="48"/>
                  </a:cubicBezTo>
                  <a:cubicBezTo>
                    <a:pt x="13" y="40"/>
                    <a:pt x="20" y="36"/>
                    <a:pt x="25" y="31"/>
                  </a:cubicBezTo>
                  <a:cubicBezTo>
                    <a:pt x="27" y="29"/>
                    <a:pt x="31" y="29"/>
                    <a:pt x="33" y="29"/>
                  </a:cubicBezTo>
                  <a:cubicBezTo>
                    <a:pt x="43" y="29"/>
                    <a:pt x="49" y="23"/>
                    <a:pt x="55" y="17"/>
                  </a:cubicBezTo>
                  <a:cubicBezTo>
                    <a:pt x="62" y="10"/>
                    <a:pt x="69" y="4"/>
                    <a:pt x="79" y="2"/>
                  </a:cubicBezTo>
                  <a:cubicBezTo>
                    <a:pt x="99" y="0"/>
                    <a:pt x="110" y="11"/>
                    <a:pt x="110" y="30"/>
                  </a:cubicBezTo>
                  <a:cubicBezTo>
                    <a:pt x="110" y="34"/>
                    <a:pt x="110" y="36"/>
                    <a:pt x="114" y="37"/>
                  </a:cubicBezTo>
                  <a:cubicBezTo>
                    <a:pt x="132" y="42"/>
                    <a:pt x="140" y="58"/>
                    <a:pt x="134" y="75"/>
                  </a:cubicBezTo>
                  <a:cubicBezTo>
                    <a:pt x="128" y="91"/>
                    <a:pt x="120" y="95"/>
                    <a:pt x="103" y="93"/>
                  </a:cubicBezTo>
                  <a:cubicBezTo>
                    <a:pt x="98" y="92"/>
                    <a:pt x="98" y="96"/>
                    <a:pt x="97" y="99"/>
                  </a:cubicBezTo>
                  <a:cubicBezTo>
                    <a:pt x="95" y="110"/>
                    <a:pt x="88" y="116"/>
                    <a:pt x="77" y="119"/>
                  </a:cubicBezTo>
                  <a:cubicBezTo>
                    <a:pt x="69" y="121"/>
                    <a:pt x="60" y="121"/>
                    <a:pt x="53" y="116"/>
                  </a:cubicBezTo>
                  <a:cubicBezTo>
                    <a:pt x="51" y="116"/>
                    <a:pt x="50" y="115"/>
                    <a:pt x="48" y="116"/>
                  </a:cubicBezTo>
                  <a:cubicBezTo>
                    <a:pt x="40" y="110"/>
                    <a:pt x="36" y="103"/>
                    <a:pt x="35" y="94"/>
                  </a:cubicBezTo>
                  <a:cubicBezTo>
                    <a:pt x="35" y="86"/>
                    <a:pt x="35" y="86"/>
                    <a:pt x="28" y="88"/>
                  </a:cubicBezTo>
                  <a:close/>
                </a:path>
              </a:pathLst>
            </a:custGeom>
            <a:solidFill>
              <a:srgbClr val="0D92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05" name="Freeform 216">
              <a:extLst>
                <a:ext uri="{FF2B5EF4-FFF2-40B4-BE49-F238E27FC236}">
                  <a16:creationId xmlns:a16="http://schemas.microsoft.com/office/drawing/2014/main" id="{C861C7CF-23B4-4612-8055-4CBA50F375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8" y="2378"/>
              <a:ext cx="86" cy="223"/>
            </a:xfrm>
            <a:custGeom>
              <a:avLst/>
              <a:gdLst>
                <a:gd name="T0" fmla="*/ 39 w 70"/>
                <a:gd name="T1" fmla="*/ 154 h 182"/>
                <a:gd name="T2" fmla="*/ 15 w 70"/>
                <a:gd name="T3" fmla="*/ 182 h 182"/>
                <a:gd name="T4" fmla="*/ 4 w 70"/>
                <a:gd name="T5" fmla="*/ 167 h 182"/>
                <a:gd name="T6" fmla="*/ 9 w 70"/>
                <a:gd name="T7" fmla="*/ 89 h 182"/>
                <a:gd name="T8" fmla="*/ 16 w 70"/>
                <a:gd name="T9" fmla="*/ 61 h 182"/>
                <a:gd name="T10" fmla="*/ 11 w 70"/>
                <a:gd name="T11" fmla="*/ 53 h 182"/>
                <a:gd name="T12" fmla="*/ 13 w 70"/>
                <a:gd name="T13" fmla="*/ 35 h 182"/>
                <a:gd name="T14" fmla="*/ 12 w 70"/>
                <a:gd name="T15" fmla="*/ 28 h 182"/>
                <a:gd name="T16" fmla="*/ 21 w 70"/>
                <a:gd name="T17" fmla="*/ 15 h 182"/>
                <a:gd name="T18" fmla="*/ 39 w 70"/>
                <a:gd name="T19" fmla="*/ 14 h 182"/>
                <a:gd name="T20" fmla="*/ 41 w 70"/>
                <a:gd name="T21" fmla="*/ 17 h 182"/>
                <a:gd name="T22" fmla="*/ 39 w 70"/>
                <a:gd name="T23" fmla="*/ 19 h 182"/>
                <a:gd name="T24" fmla="*/ 26 w 70"/>
                <a:gd name="T25" fmla="*/ 20 h 182"/>
                <a:gd name="T26" fmla="*/ 17 w 70"/>
                <a:gd name="T27" fmla="*/ 26 h 182"/>
                <a:gd name="T28" fmla="*/ 16 w 70"/>
                <a:gd name="T29" fmla="*/ 29 h 182"/>
                <a:gd name="T30" fmla="*/ 23 w 70"/>
                <a:gd name="T31" fmla="*/ 50 h 182"/>
                <a:gd name="T32" fmla="*/ 28 w 70"/>
                <a:gd name="T33" fmla="*/ 51 h 182"/>
                <a:gd name="T34" fmla="*/ 36 w 70"/>
                <a:gd name="T35" fmla="*/ 37 h 182"/>
                <a:gd name="T36" fmla="*/ 44 w 70"/>
                <a:gd name="T37" fmla="*/ 23 h 182"/>
                <a:gd name="T38" fmla="*/ 55 w 70"/>
                <a:gd name="T39" fmla="*/ 12 h 182"/>
                <a:gd name="T40" fmla="*/ 59 w 70"/>
                <a:gd name="T41" fmla="*/ 1 h 182"/>
                <a:gd name="T42" fmla="*/ 66 w 70"/>
                <a:gd name="T43" fmla="*/ 3 h 182"/>
                <a:gd name="T44" fmla="*/ 66 w 70"/>
                <a:gd name="T45" fmla="*/ 6 h 182"/>
                <a:gd name="T46" fmla="*/ 37 w 70"/>
                <a:gd name="T47" fmla="*/ 48 h 182"/>
                <a:gd name="T48" fmla="*/ 29 w 70"/>
                <a:gd name="T49" fmla="*/ 60 h 182"/>
                <a:gd name="T50" fmla="*/ 21 w 70"/>
                <a:gd name="T51" fmla="*/ 93 h 182"/>
                <a:gd name="T52" fmla="*/ 34 w 70"/>
                <a:gd name="T53" fmla="*/ 147 h 182"/>
                <a:gd name="T54" fmla="*/ 39 w 70"/>
                <a:gd name="T55" fmla="*/ 154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0" h="182">
                  <a:moveTo>
                    <a:pt x="39" y="154"/>
                  </a:moveTo>
                  <a:cubicBezTo>
                    <a:pt x="31" y="164"/>
                    <a:pt x="24" y="174"/>
                    <a:pt x="15" y="182"/>
                  </a:cubicBezTo>
                  <a:cubicBezTo>
                    <a:pt x="9" y="179"/>
                    <a:pt x="5" y="173"/>
                    <a:pt x="4" y="167"/>
                  </a:cubicBezTo>
                  <a:cubicBezTo>
                    <a:pt x="0" y="141"/>
                    <a:pt x="1" y="115"/>
                    <a:pt x="9" y="89"/>
                  </a:cubicBezTo>
                  <a:cubicBezTo>
                    <a:pt x="12" y="80"/>
                    <a:pt x="12" y="70"/>
                    <a:pt x="16" y="61"/>
                  </a:cubicBezTo>
                  <a:cubicBezTo>
                    <a:pt x="19" y="57"/>
                    <a:pt x="14" y="55"/>
                    <a:pt x="11" y="53"/>
                  </a:cubicBezTo>
                  <a:cubicBezTo>
                    <a:pt x="10" y="47"/>
                    <a:pt x="15" y="41"/>
                    <a:pt x="13" y="35"/>
                  </a:cubicBezTo>
                  <a:cubicBezTo>
                    <a:pt x="13" y="32"/>
                    <a:pt x="13" y="30"/>
                    <a:pt x="12" y="28"/>
                  </a:cubicBezTo>
                  <a:cubicBezTo>
                    <a:pt x="11" y="25"/>
                    <a:pt x="16" y="17"/>
                    <a:pt x="21" y="15"/>
                  </a:cubicBezTo>
                  <a:cubicBezTo>
                    <a:pt x="27" y="13"/>
                    <a:pt x="33" y="14"/>
                    <a:pt x="39" y="14"/>
                  </a:cubicBezTo>
                  <a:cubicBezTo>
                    <a:pt x="40" y="14"/>
                    <a:pt x="42" y="15"/>
                    <a:pt x="41" y="17"/>
                  </a:cubicBezTo>
                  <a:cubicBezTo>
                    <a:pt x="41" y="18"/>
                    <a:pt x="40" y="18"/>
                    <a:pt x="39" y="19"/>
                  </a:cubicBezTo>
                  <a:cubicBezTo>
                    <a:pt x="35" y="20"/>
                    <a:pt x="31" y="20"/>
                    <a:pt x="26" y="20"/>
                  </a:cubicBezTo>
                  <a:cubicBezTo>
                    <a:pt x="21" y="19"/>
                    <a:pt x="19" y="22"/>
                    <a:pt x="17" y="26"/>
                  </a:cubicBezTo>
                  <a:cubicBezTo>
                    <a:pt x="16" y="27"/>
                    <a:pt x="15" y="29"/>
                    <a:pt x="16" y="29"/>
                  </a:cubicBezTo>
                  <a:cubicBezTo>
                    <a:pt x="23" y="35"/>
                    <a:pt x="21" y="43"/>
                    <a:pt x="23" y="50"/>
                  </a:cubicBezTo>
                  <a:cubicBezTo>
                    <a:pt x="24" y="54"/>
                    <a:pt x="26" y="54"/>
                    <a:pt x="28" y="51"/>
                  </a:cubicBezTo>
                  <a:cubicBezTo>
                    <a:pt x="32" y="47"/>
                    <a:pt x="35" y="43"/>
                    <a:pt x="36" y="37"/>
                  </a:cubicBezTo>
                  <a:cubicBezTo>
                    <a:pt x="36" y="31"/>
                    <a:pt x="42" y="28"/>
                    <a:pt x="44" y="23"/>
                  </a:cubicBezTo>
                  <a:cubicBezTo>
                    <a:pt x="46" y="18"/>
                    <a:pt x="50" y="15"/>
                    <a:pt x="55" y="12"/>
                  </a:cubicBezTo>
                  <a:cubicBezTo>
                    <a:pt x="59" y="10"/>
                    <a:pt x="61" y="6"/>
                    <a:pt x="59" y="1"/>
                  </a:cubicBezTo>
                  <a:cubicBezTo>
                    <a:pt x="62" y="0"/>
                    <a:pt x="64" y="2"/>
                    <a:pt x="66" y="3"/>
                  </a:cubicBezTo>
                  <a:cubicBezTo>
                    <a:pt x="70" y="4"/>
                    <a:pt x="67" y="5"/>
                    <a:pt x="66" y="6"/>
                  </a:cubicBezTo>
                  <a:cubicBezTo>
                    <a:pt x="51" y="16"/>
                    <a:pt x="43" y="31"/>
                    <a:pt x="37" y="48"/>
                  </a:cubicBezTo>
                  <a:cubicBezTo>
                    <a:pt x="35" y="52"/>
                    <a:pt x="32" y="57"/>
                    <a:pt x="29" y="60"/>
                  </a:cubicBezTo>
                  <a:cubicBezTo>
                    <a:pt x="19" y="69"/>
                    <a:pt x="20" y="81"/>
                    <a:pt x="21" y="93"/>
                  </a:cubicBezTo>
                  <a:cubicBezTo>
                    <a:pt x="24" y="111"/>
                    <a:pt x="28" y="129"/>
                    <a:pt x="34" y="147"/>
                  </a:cubicBezTo>
                  <a:cubicBezTo>
                    <a:pt x="35" y="150"/>
                    <a:pt x="36" y="153"/>
                    <a:pt x="39" y="154"/>
                  </a:cubicBezTo>
                  <a:close/>
                </a:path>
              </a:pathLst>
            </a:custGeom>
            <a:solidFill>
              <a:srgbClr val="0A86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06" name="Freeform 217">
              <a:extLst>
                <a:ext uri="{FF2B5EF4-FFF2-40B4-BE49-F238E27FC236}">
                  <a16:creationId xmlns:a16="http://schemas.microsoft.com/office/drawing/2014/main" id="{67C90912-1F38-426C-9080-EDD4B8BC06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8" y="2417"/>
              <a:ext cx="159" cy="130"/>
            </a:xfrm>
            <a:custGeom>
              <a:avLst/>
              <a:gdLst>
                <a:gd name="T0" fmla="*/ 126 w 129"/>
                <a:gd name="T1" fmla="*/ 90 h 106"/>
                <a:gd name="T2" fmla="*/ 128 w 129"/>
                <a:gd name="T3" fmla="*/ 95 h 106"/>
                <a:gd name="T4" fmla="*/ 127 w 129"/>
                <a:gd name="T5" fmla="*/ 103 h 106"/>
                <a:gd name="T6" fmla="*/ 118 w 129"/>
                <a:gd name="T7" fmla="*/ 104 h 106"/>
                <a:gd name="T8" fmla="*/ 104 w 129"/>
                <a:gd name="T9" fmla="*/ 92 h 106"/>
                <a:gd name="T10" fmla="*/ 90 w 129"/>
                <a:gd name="T11" fmla="*/ 75 h 106"/>
                <a:gd name="T12" fmla="*/ 88 w 129"/>
                <a:gd name="T13" fmla="*/ 67 h 106"/>
                <a:gd name="T14" fmla="*/ 75 w 129"/>
                <a:gd name="T15" fmla="*/ 59 h 106"/>
                <a:gd name="T16" fmla="*/ 39 w 129"/>
                <a:gd name="T17" fmla="*/ 39 h 106"/>
                <a:gd name="T18" fmla="*/ 38 w 129"/>
                <a:gd name="T19" fmla="*/ 26 h 106"/>
                <a:gd name="T20" fmla="*/ 21 w 129"/>
                <a:gd name="T21" fmla="*/ 15 h 106"/>
                <a:gd name="T22" fmla="*/ 14 w 129"/>
                <a:gd name="T23" fmla="*/ 19 h 106"/>
                <a:gd name="T24" fmla="*/ 3 w 129"/>
                <a:gd name="T25" fmla="*/ 16 h 106"/>
                <a:gd name="T26" fmla="*/ 7 w 129"/>
                <a:gd name="T27" fmla="*/ 7 h 106"/>
                <a:gd name="T28" fmla="*/ 26 w 129"/>
                <a:gd name="T29" fmla="*/ 0 h 106"/>
                <a:gd name="T30" fmla="*/ 45 w 129"/>
                <a:gd name="T31" fmla="*/ 19 h 106"/>
                <a:gd name="T32" fmla="*/ 47 w 129"/>
                <a:gd name="T33" fmla="*/ 35 h 106"/>
                <a:gd name="T34" fmla="*/ 69 w 129"/>
                <a:gd name="T35" fmla="*/ 46 h 106"/>
                <a:gd name="T36" fmla="*/ 84 w 129"/>
                <a:gd name="T37" fmla="*/ 44 h 106"/>
                <a:gd name="T38" fmla="*/ 100 w 129"/>
                <a:gd name="T39" fmla="*/ 49 h 106"/>
                <a:gd name="T40" fmla="*/ 102 w 129"/>
                <a:gd name="T41" fmla="*/ 58 h 106"/>
                <a:gd name="T42" fmla="*/ 110 w 129"/>
                <a:gd name="T43" fmla="*/ 77 h 106"/>
                <a:gd name="T44" fmla="*/ 116 w 129"/>
                <a:gd name="T45" fmla="*/ 81 h 106"/>
                <a:gd name="T46" fmla="*/ 126 w 129"/>
                <a:gd name="T47" fmla="*/ 9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29" h="106">
                  <a:moveTo>
                    <a:pt x="126" y="90"/>
                  </a:moveTo>
                  <a:cubicBezTo>
                    <a:pt x="126" y="92"/>
                    <a:pt x="127" y="94"/>
                    <a:pt x="128" y="95"/>
                  </a:cubicBezTo>
                  <a:cubicBezTo>
                    <a:pt x="129" y="98"/>
                    <a:pt x="129" y="101"/>
                    <a:pt x="127" y="103"/>
                  </a:cubicBezTo>
                  <a:cubicBezTo>
                    <a:pt x="124" y="105"/>
                    <a:pt x="121" y="106"/>
                    <a:pt x="118" y="104"/>
                  </a:cubicBezTo>
                  <a:cubicBezTo>
                    <a:pt x="114" y="100"/>
                    <a:pt x="109" y="96"/>
                    <a:pt x="104" y="92"/>
                  </a:cubicBezTo>
                  <a:cubicBezTo>
                    <a:pt x="99" y="87"/>
                    <a:pt x="94" y="82"/>
                    <a:pt x="90" y="75"/>
                  </a:cubicBezTo>
                  <a:cubicBezTo>
                    <a:pt x="88" y="73"/>
                    <a:pt x="88" y="70"/>
                    <a:pt x="88" y="67"/>
                  </a:cubicBezTo>
                  <a:cubicBezTo>
                    <a:pt x="88" y="58"/>
                    <a:pt x="83" y="55"/>
                    <a:pt x="75" y="59"/>
                  </a:cubicBezTo>
                  <a:cubicBezTo>
                    <a:pt x="63" y="65"/>
                    <a:pt x="40" y="55"/>
                    <a:pt x="39" y="39"/>
                  </a:cubicBezTo>
                  <a:cubicBezTo>
                    <a:pt x="39" y="35"/>
                    <a:pt x="38" y="31"/>
                    <a:pt x="38" y="26"/>
                  </a:cubicBezTo>
                  <a:cubicBezTo>
                    <a:pt x="38" y="16"/>
                    <a:pt x="31" y="12"/>
                    <a:pt x="21" y="15"/>
                  </a:cubicBezTo>
                  <a:cubicBezTo>
                    <a:pt x="19" y="16"/>
                    <a:pt x="16" y="18"/>
                    <a:pt x="14" y="19"/>
                  </a:cubicBezTo>
                  <a:cubicBezTo>
                    <a:pt x="10" y="21"/>
                    <a:pt x="6" y="21"/>
                    <a:pt x="3" y="16"/>
                  </a:cubicBezTo>
                  <a:cubicBezTo>
                    <a:pt x="0" y="11"/>
                    <a:pt x="3" y="9"/>
                    <a:pt x="7" y="7"/>
                  </a:cubicBezTo>
                  <a:cubicBezTo>
                    <a:pt x="13" y="3"/>
                    <a:pt x="19" y="0"/>
                    <a:pt x="26" y="0"/>
                  </a:cubicBezTo>
                  <a:cubicBezTo>
                    <a:pt x="38" y="0"/>
                    <a:pt x="45" y="7"/>
                    <a:pt x="45" y="19"/>
                  </a:cubicBezTo>
                  <a:cubicBezTo>
                    <a:pt x="45" y="24"/>
                    <a:pt x="45" y="29"/>
                    <a:pt x="47" y="35"/>
                  </a:cubicBezTo>
                  <a:cubicBezTo>
                    <a:pt x="51" y="47"/>
                    <a:pt x="61" y="48"/>
                    <a:pt x="69" y="46"/>
                  </a:cubicBezTo>
                  <a:cubicBezTo>
                    <a:pt x="74" y="45"/>
                    <a:pt x="79" y="45"/>
                    <a:pt x="84" y="44"/>
                  </a:cubicBezTo>
                  <a:cubicBezTo>
                    <a:pt x="91" y="44"/>
                    <a:pt x="95" y="47"/>
                    <a:pt x="100" y="49"/>
                  </a:cubicBezTo>
                  <a:cubicBezTo>
                    <a:pt x="104" y="51"/>
                    <a:pt x="103" y="55"/>
                    <a:pt x="102" y="58"/>
                  </a:cubicBezTo>
                  <a:cubicBezTo>
                    <a:pt x="99" y="65"/>
                    <a:pt x="103" y="74"/>
                    <a:pt x="110" y="77"/>
                  </a:cubicBezTo>
                  <a:cubicBezTo>
                    <a:pt x="112" y="77"/>
                    <a:pt x="114" y="78"/>
                    <a:pt x="116" y="81"/>
                  </a:cubicBezTo>
                  <a:cubicBezTo>
                    <a:pt x="118" y="85"/>
                    <a:pt x="124" y="86"/>
                    <a:pt x="126" y="90"/>
                  </a:cubicBezTo>
                  <a:close/>
                </a:path>
              </a:pathLst>
            </a:custGeom>
            <a:solidFill>
              <a:srgbClr val="0D8A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07" name="Freeform 218">
              <a:extLst>
                <a:ext uri="{FF2B5EF4-FFF2-40B4-BE49-F238E27FC236}">
                  <a16:creationId xmlns:a16="http://schemas.microsoft.com/office/drawing/2014/main" id="{661ECABE-5C20-48E1-BA7D-9A90F3E3FA7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6" y="2520"/>
              <a:ext cx="33" cy="47"/>
            </a:xfrm>
            <a:custGeom>
              <a:avLst/>
              <a:gdLst>
                <a:gd name="T0" fmla="*/ 7 w 27"/>
                <a:gd name="T1" fmla="*/ 5 h 38"/>
                <a:gd name="T2" fmla="*/ 8 w 27"/>
                <a:gd name="T3" fmla="*/ 4 h 38"/>
                <a:gd name="T4" fmla="*/ 15 w 27"/>
                <a:gd name="T5" fmla="*/ 1 h 38"/>
                <a:gd name="T6" fmla="*/ 16 w 27"/>
                <a:gd name="T7" fmla="*/ 7 h 38"/>
                <a:gd name="T8" fmla="*/ 25 w 27"/>
                <a:gd name="T9" fmla="*/ 30 h 38"/>
                <a:gd name="T10" fmla="*/ 27 w 27"/>
                <a:gd name="T11" fmla="*/ 33 h 38"/>
                <a:gd name="T12" fmla="*/ 25 w 27"/>
                <a:gd name="T13" fmla="*/ 38 h 38"/>
                <a:gd name="T14" fmla="*/ 13 w 27"/>
                <a:gd name="T15" fmla="*/ 19 h 38"/>
                <a:gd name="T16" fmla="*/ 6 w 27"/>
                <a:gd name="T17" fmla="*/ 13 h 38"/>
                <a:gd name="T18" fmla="*/ 0 w 27"/>
                <a:gd name="T19" fmla="*/ 12 h 38"/>
                <a:gd name="T20" fmla="*/ 7 w 27"/>
                <a:gd name="T21" fmla="*/ 5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7" h="38">
                  <a:moveTo>
                    <a:pt x="7" y="5"/>
                  </a:moveTo>
                  <a:cubicBezTo>
                    <a:pt x="7" y="4"/>
                    <a:pt x="8" y="4"/>
                    <a:pt x="8" y="4"/>
                  </a:cubicBezTo>
                  <a:cubicBezTo>
                    <a:pt x="10" y="2"/>
                    <a:pt x="12" y="0"/>
                    <a:pt x="15" y="1"/>
                  </a:cubicBezTo>
                  <a:cubicBezTo>
                    <a:pt x="17" y="2"/>
                    <a:pt x="16" y="5"/>
                    <a:pt x="16" y="7"/>
                  </a:cubicBezTo>
                  <a:cubicBezTo>
                    <a:pt x="15" y="16"/>
                    <a:pt x="19" y="24"/>
                    <a:pt x="25" y="30"/>
                  </a:cubicBezTo>
                  <a:cubicBezTo>
                    <a:pt x="26" y="31"/>
                    <a:pt x="27" y="32"/>
                    <a:pt x="27" y="33"/>
                  </a:cubicBezTo>
                  <a:cubicBezTo>
                    <a:pt x="26" y="35"/>
                    <a:pt x="25" y="36"/>
                    <a:pt x="25" y="38"/>
                  </a:cubicBezTo>
                  <a:cubicBezTo>
                    <a:pt x="16" y="34"/>
                    <a:pt x="12" y="28"/>
                    <a:pt x="13" y="19"/>
                  </a:cubicBezTo>
                  <a:cubicBezTo>
                    <a:pt x="14" y="11"/>
                    <a:pt x="14" y="11"/>
                    <a:pt x="6" y="13"/>
                  </a:cubicBezTo>
                  <a:cubicBezTo>
                    <a:pt x="3" y="13"/>
                    <a:pt x="2" y="12"/>
                    <a:pt x="0" y="12"/>
                  </a:cubicBezTo>
                  <a:cubicBezTo>
                    <a:pt x="2" y="10"/>
                    <a:pt x="5" y="7"/>
                    <a:pt x="7" y="5"/>
                  </a:cubicBezTo>
                  <a:close/>
                </a:path>
              </a:pathLst>
            </a:custGeom>
            <a:solidFill>
              <a:srgbClr val="5FB2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08" name="Freeform 219">
              <a:extLst>
                <a:ext uri="{FF2B5EF4-FFF2-40B4-BE49-F238E27FC236}">
                  <a16:creationId xmlns:a16="http://schemas.microsoft.com/office/drawing/2014/main" id="{6D754C35-B1A7-43B9-BF33-F477F1A0835F}"/>
                </a:ext>
              </a:extLst>
            </p:cNvPr>
            <p:cNvSpPr>
              <a:spLocks/>
            </p:cNvSpPr>
            <p:nvPr/>
          </p:nvSpPr>
          <p:spPr bwMode="auto">
            <a:xfrm>
              <a:off x="760" y="2561"/>
              <a:ext cx="222" cy="208"/>
            </a:xfrm>
            <a:custGeom>
              <a:avLst/>
              <a:gdLst>
                <a:gd name="T0" fmla="*/ 40 w 181"/>
                <a:gd name="T1" fmla="*/ 111 h 170"/>
                <a:gd name="T2" fmla="*/ 35 w 181"/>
                <a:gd name="T3" fmla="*/ 121 h 170"/>
                <a:gd name="T4" fmla="*/ 32 w 181"/>
                <a:gd name="T5" fmla="*/ 129 h 170"/>
                <a:gd name="T6" fmla="*/ 31 w 181"/>
                <a:gd name="T7" fmla="*/ 133 h 170"/>
                <a:gd name="T8" fmla="*/ 31 w 181"/>
                <a:gd name="T9" fmla="*/ 150 h 170"/>
                <a:gd name="T10" fmla="*/ 31 w 181"/>
                <a:gd name="T11" fmla="*/ 158 h 170"/>
                <a:gd name="T12" fmla="*/ 27 w 181"/>
                <a:gd name="T13" fmla="*/ 166 h 170"/>
                <a:gd name="T14" fmla="*/ 24 w 181"/>
                <a:gd name="T15" fmla="*/ 170 h 170"/>
                <a:gd name="T16" fmla="*/ 22 w 181"/>
                <a:gd name="T17" fmla="*/ 166 h 170"/>
                <a:gd name="T18" fmla="*/ 14 w 181"/>
                <a:gd name="T19" fmla="*/ 100 h 170"/>
                <a:gd name="T20" fmla="*/ 41 w 181"/>
                <a:gd name="T21" fmla="*/ 78 h 170"/>
                <a:gd name="T22" fmla="*/ 44 w 181"/>
                <a:gd name="T23" fmla="*/ 71 h 170"/>
                <a:gd name="T24" fmla="*/ 52 w 181"/>
                <a:gd name="T25" fmla="*/ 21 h 170"/>
                <a:gd name="T26" fmla="*/ 109 w 181"/>
                <a:gd name="T27" fmla="*/ 1 h 170"/>
                <a:gd name="T28" fmla="*/ 115 w 181"/>
                <a:gd name="T29" fmla="*/ 0 h 170"/>
                <a:gd name="T30" fmla="*/ 115 w 181"/>
                <a:gd name="T31" fmla="*/ 3 h 170"/>
                <a:gd name="T32" fmla="*/ 125 w 181"/>
                <a:gd name="T33" fmla="*/ 13 h 170"/>
                <a:gd name="T34" fmla="*/ 150 w 181"/>
                <a:gd name="T35" fmla="*/ 15 h 170"/>
                <a:gd name="T36" fmla="*/ 152 w 181"/>
                <a:gd name="T37" fmla="*/ 16 h 170"/>
                <a:gd name="T38" fmla="*/ 179 w 181"/>
                <a:gd name="T39" fmla="*/ 32 h 170"/>
                <a:gd name="T40" fmla="*/ 181 w 181"/>
                <a:gd name="T41" fmla="*/ 37 h 170"/>
                <a:gd name="T42" fmla="*/ 154 w 181"/>
                <a:gd name="T43" fmla="*/ 20 h 170"/>
                <a:gd name="T44" fmla="*/ 115 w 181"/>
                <a:gd name="T45" fmla="*/ 17 h 170"/>
                <a:gd name="T46" fmla="*/ 115 w 181"/>
                <a:gd name="T47" fmla="*/ 17 h 170"/>
                <a:gd name="T48" fmla="*/ 80 w 181"/>
                <a:gd name="T49" fmla="*/ 32 h 170"/>
                <a:gd name="T50" fmla="*/ 63 w 181"/>
                <a:gd name="T51" fmla="*/ 76 h 170"/>
                <a:gd name="T52" fmla="*/ 67 w 181"/>
                <a:gd name="T53" fmla="*/ 84 h 170"/>
                <a:gd name="T54" fmla="*/ 67 w 181"/>
                <a:gd name="T55" fmla="*/ 92 h 170"/>
                <a:gd name="T56" fmla="*/ 40 w 181"/>
                <a:gd name="T57" fmla="*/ 111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81" h="170">
                  <a:moveTo>
                    <a:pt x="40" y="111"/>
                  </a:moveTo>
                  <a:cubicBezTo>
                    <a:pt x="35" y="113"/>
                    <a:pt x="37" y="118"/>
                    <a:pt x="35" y="121"/>
                  </a:cubicBezTo>
                  <a:cubicBezTo>
                    <a:pt x="33" y="123"/>
                    <a:pt x="34" y="127"/>
                    <a:pt x="32" y="129"/>
                  </a:cubicBezTo>
                  <a:cubicBezTo>
                    <a:pt x="31" y="130"/>
                    <a:pt x="31" y="132"/>
                    <a:pt x="31" y="133"/>
                  </a:cubicBezTo>
                  <a:cubicBezTo>
                    <a:pt x="30" y="139"/>
                    <a:pt x="30" y="145"/>
                    <a:pt x="31" y="150"/>
                  </a:cubicBezTo>
                  <a:cubicBezTo>
                    <a:pt x="31" y="153"/>
                    <a:pt x="31" y="155"/>
                    <a:pt x="31" y="158"/>
                  </a:cubicBezTo>
                  <a:cubicBezTo>
                    <a:pt x="29" y="160"/>
                    <a:pt x="28" y="163"/>
                    <a:pt x="27" y="166"/>
                  </a:cubicBezTo>
                  <a:cubicBezTo>
                    <a:pt x="26" y="167"/>
                    <a:pt x="26" y="170"/>
                    <a:pt x="24" y="170"/>
                  </a:cubicBezTo>
                  <a:cubicBezTo>
                    <a:pt x="24" y="168"/>
                    <a:pt x="23" y="167"/>
                    <a:pt x="22" y="166"/>
                  </a:cubicBezTo>
                  <a:cubicBezTo>
                    <a:pt x="3" y="148"/>
                    <a:pt x="0" y="121"/>
                    <a:pt x="14" y="100"/>
                  </a:cubicBezTo>
                  <a:cubicBezTo>
                    <a:pt x="20" y="89"/>
                    <a:pt x="29" y="81"/>
                    <a:pt x="41" y="78"/>
                  </a:cubicBezTo>
                  <a:cubicBezTo>
                    <a:pt x="45" y="77"/>
                    <a:pt x="46" y="75"/>
                    <a:pt x="44" y="71"/>
                  </a:cubicBezTo>
                  <a:cubicBezTo>
                    <a:pt x="36" y="54"/>
                    <a:pt x="38" y="36"/>
                    <a:pt x="52" y="21"/>
                  </a:cubicBezTo>
                  <a:cubicBezTo>
                    <a:pt x="68" y="3"/>
                    <a:pt x="88" y="2"/>
                    <a:pt x="109" y="1"/>
                  </a:cubicBezTo>
                  <a:cubicBezTo>
                    <a:pt x="111" y="1"/>
                    <a:pt x="113" y="0"/>
                    <a:pt x="115" y="0"/>
                  </a:cubicBezTo>
                  <a:cubicBezTo>
                    <a:pt x="115" y="1"/>
                    <a:pt x="115" y="2"/>
                    <a:pt x="115" y="3"/>
                  </a:cubicBezTo>
                  <a:cubicBezTo>
                    <a:pt x="114" y="12"/>
                    <a:pt x="117" y="15"/>
                    <a:pt x="125" y="13"/>
                  </a:cubicBezTo>
                  <a:cubicBezTo>
                    <a:pt x="134" y="11"/>
                    <a:pt x="142" y="14"/>
                    <a:pt x="150" y="15"/>
                  </a:cubicBezTo>
                  <a:cubicBezTo>
                    <a:pt x="150" y="15"/>
                    <a:pt x="151" y="16"/>
                    <a:pt x="152" y="16"/>
                  </a:cubicBezTo>
                  <a:cubicBezTo>
                    <a:pt x="165" y="14"/>
                    <a:pt x="171" y="25"/>
                    <a:pt x="179" y="32"/>
                  </a:cubicBezTo>
                  <a:cubicBezTo>
                    <a:pt x="181" y="33"/>
                    <a:pt x="181" y="35"/>
                    <a:pt x="181" y="37"/>
                  </a:cubicBezTo>
                  <a:cubicBezTo>
                    <a:pt x="173" y="30"/>
                    <a:pt x="165" y="23"/>
                    <a:pt x="154" y="20"/>
                  </a:cubicBezTo>
                  <a:cubicBezTo>
                    <a:pt x="141" y="17"/>
                    <a:pt x="128" y="15"/>
                    <a:pt x="115" y="17"/>
                  </a:cubicBezTo>
                  <a:cubicBezTo>
                    <a:pt x="115" y="17"/>
                    <a:pt x="115" y="17"/>
                    <a:pt x="115" y="17"/>
                  </a:cubicBezTo>
                  <a:cubicBezTo>
                    <a:pt x="102" y="20"/>
                    <a:pt x="90" y="24"/>
                    <a:pt x="80" y="32"/>
                  </a:cubicBezTo>
                  <a:cubicBezTo>
                    <a:pt x="66" y="43"/>
                    <a:pt x="61" y="58"/>
                    <a:pt x="63" y="76"/>
                  </a:cubicBezTo>
                  <a:cubicBezTo>
                    <a:pt x="63" y="79"/>
                    <a:pt x="65" y="81"/>
                    <a:pt x="67" y="84"/>
                  </a:cubicBezTo>
                  <a:cubicBezTo>
                    <a:pt x="69" y="86"/>
                    <a:pt x="71" y="90"/>
                    <a:pt x="67" y="92"/>
                  </a:cubicBezTo>
                  <a:cubicBezTo>
                    <a:pt x="56" y="96"/>
                    <a:pt x="47" y="102"/>
                    <a:pt x="40" y="111"/>
                  </a:cubicBezTo>
                  <a:close/>
                </a:path>
              </a:pathLst>
            </a:custGeom>
            <a:solidFill>
              <a:srgbClr val="0D80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09" name="Freeform 220">
              <a:extLst>
                <a:ext uri="{FF2B5EF4-FFF2-40B4-BE49-F238E27FC236}">
                  <a16:creationId xmlns:a16="http://schemas.microsoft.com/office/drawing/2014/main" id="{1548340A-E9C4-4AEE-A8CD-1E949ACF0ADA}"/>
                </a:ext>
              </a:extLst>
            </p:cNvPr>
            <p:cNvSpPr>
              <a:spLocks/>
            </p:cNvSpPr>
            <p:nvPr/>
          </p:nvSpPr>
          <p:spPr bwMode="auto">
            <a:xfrm>
              <a:off x="916" y="2449"/>
              <a:ext cx="122" cy="130"/>
            </a:xfrm>
            <a:custGeom>
              <a:avLst/>
              <a:gdLst>
                <a:gd name="T0" fmla="*/ 80 w 100"/>
                <a:gd name="T1" fmla="*/ 103 h 106"/>
                <a:gd name="T2" fmla="*/ 55 w 100"/>
                <a:gd name="T3" fmla="*/ 80 h 106"/>
                <a:gd name="T4" fmla="*/ 41 w 100"/>
                <a:gd name="T5" fmla="*/ 46 h 106"/>
                <a:gd name="T6" fmla="*/ 16 w 100"/>
                <a:gd name="T7" fmla="*/ 34 h 106"/>
                <a:gd name="T8" fmla="*/ 0 w 100"/>
                <a:gd name="T9" fmla="*/ 14 h 106"/>
                <a:gd name="T10" fmla="*/ 12 w 100"/>
                <a:gd name="T11" fmla="*/ 0 h 106"/>
                <a:gd name="T12" fmla="*/ 49 w 100"/>
                <a:gd name="T13" fmla="*/ 12 h 106"/>
                <a:gd name="T14" fmla="*/ 62 w 100"/>
                <a:gd name="T15" fmla="*/ 35 h 106"/>
                <a:gd name="T16" fmla="*/ 71 w 100"/>
                <a:gd name="T17" fmla="*/ 49 h 106"/>
                <a:gd name="T18" fmla="*/ 95 w 100"/>
                <a:gd name="T19" fmla="*/ 73 h 106"/>
                <a:gd name="T20" fmla="*/ 93 w 100"/>
                <a:gd name="T21" fmla="*/ 100 h 106"/>
                <a:gd name="T22" fmla="*/ 80 w 100"/>
                <a:gd name="T23" fmla="*/ 10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0" h="106">
                  <a:moveTo>
                    <a:pt x="80" y="103"/>
                  </a:moveTo>
                  <a:cubicBezTo>
                    <a:pt x="66" y="103"/>
                    <a:pt x="58" y="95"/>
                    <a:pt x="55" y="80"/>
                  </a:cubicBezTo>
                  <a:cubicBezTo>
                    <a:pt x="53" y="68"/>
                    <a:pt x="52" y="55"/>
                    <a:pt x="41" y="46"/>
                  </a:cubicBezTo>
                  <a:cubicBezTo>
                    <a:pt x="33" y="40"/>
                    <a:pt x="24" y="39"/>
                    <a:pt x="16" y="34"/>
                  </a:cubicBezTo>
                  <a:cubicBezTo>
                    <a:pt x="8" y="30"/>
                    <a:pt x="0" y="25"/>
                    <a:pt x="0" y="14"/>
                  </a:cubicBezTo>
                  <a:cubicBezTo>
                    <a:pt x="0" y="7"/>
                    <a:pt x="6" y="0"/>
                    <a:pt x="12" y="0"/>
                  </a:cubicBezTo>
                  <a:cubicBezTo>
                    <a:pt x="25" y="0"/>
                    <a:pt x="38" y="2"/>
                    <a:pt x="49" y="12"/>
                  </a:cubicBezTo>
                  <a:cubicBezTo>
                    <a:pt x="56" y="18"/>
                    <a:pt x="60" y="26"/>
                    <a:pt x="62" y="35"/>
                  </a:cubicBezTo>
                  <a:cubicBezTo>
                    <a:pt x="63" y="41"/>
                    <a:pt x="67" y="45"/>
                    <a:pt x="71" y="49"/>
                  </a:cubicBezTo>
                  <a:cubicBezTo>
                    <a:pt x="80" y="56"/>
                    <a:pt x="90" y="61"/>
                    <a:pt x="95" y="73"/>
                  </a:cubicBezTo>
                  <a:cubicBezTo>
                    <a:pt x="99" y="82"/>
                    <a:pt x="100" y="91"/>
                    <a:pt x="93" y="100"/>
                  </a:cubicBezTo>
                  <a:cubicBezTo>
                    <a:pt x="89" y="106"/>
                    <a:pt x="84" y="102"/>
                    <a:pt x="80" y="103"/>
                  </a:cubicBezTo>
                  <a:close/>
                </a:path>
              </a:pathLst>
            </a:custGeom>
            <a:solidFill>
              <a:srgbClr val="1093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sp>
        <p:nvSpPr>
          <p:cNvPr id="28" name="Freeform 222">
            <a:extLst>
              <a:ext uri="{FF2B5EF4-FFF2-40B4-BE49-F238E27FC236}">
                <a16:creationId xmlns:a16="http://schemas.microsoft.com/office/drawing/2014/main" id="{9C19BAE1-D270-4D1B-856B-332B2012E93F}"/>
              </a:ext>
            </a:extLst>
          </p:cNvPr>
          <p:cNvSpPr>
            <a:spLocks/>
          </p:cNvSpPr>
          <p:nvPr/>
        </p:nvSpPr>
        <p:spPr bwMode="auto">
          <a:xfrm>
            <a:off x="1192213" y="3752851"/>
            <a:ext cx="185738" cy="139700"/>
          </a:xfrm>
          <a:custGeom>
            <a:avLst/>
            <a:gdLst>
              <a:gd name="T0" fmla="*/ 16 w 95"/>
              <a:gd name="T1" fmla="*/ 11 h 71"/>
              <a:gd name="T2" fmla="*/ 36 w 95"/>
              <a:gd name="T3" fmla="*/ 3 h 71"/>
              <a:gd name="T4" fmla="*/ 68 w 95"/>
              <a:gd name="T5" fmla="*/ 11 h 71"/>
              <a:gd name="T6" fmla="*/ 88 w 95"/>
              <a:gd name="T7" fmla="*/ 33 h 71"/>
              <a:gd name="T8" fmla="*/ 87 w 95"/>
              <a:gd name="T9" fmla="*/ 43 h 71"/>
              <a:gd name="T10" fmla="*/ 87 w 95"/>
              <a:gd name="T11" fmla="*/ 49 h 71"/>
              <a:gd name="T12" fmla="*/ 85 w 95"/>
              <a:gd name="T13" fmla="*/ 55 h 71"/>
              <a:gd name="T14" fmla="*/ 82 w 95"/>
              <a:gd name="T15" fmla="*/ 59 h 71"/>
              <a:gd name="T16" fmla="*/ 78 w 95"/>
              <a:gd name="T17" fmla="*/ 64 h 71"/>
              <a:gd name="T18" fmla="*/ 67 w 95"/>
              <a:gd name="T19" fmla="*/ 68 h 71"/>
              <a:gd name="T20" fmla="*/ 56 w 95"/>
              <a:gd name="T21" fmla="*/ 67 h 71"/>
              <a:gd name="T22" fmla="*/ 47 w 95"/>
              <a:gd name="T23" fmla="*/ 50 h 71"/>
              <a:gd name="T24" fmla="*/ 42 w 95"/>
              <a:gd name="T25" fmla="*/ 39 h 71"/>
              <a:gd name="T26" fmla="*/ 18 w 95"/>
              <a:gd name="T27" fmla="*/ 29 h 71"/>
              <a:gd name="T28" fmla="*/ 12 w 95"/>
              <a:gd name="T29" fmla="*/ 30 h 71"/>
              <a:gd name="T30" fmla="*/ 9 w 95"/>
              <a:gd name="T31" fmla="*/ 30 h 71"/>
              <a:gd name="T32" fmla="*/ 1 w 95"/>
              <a:gd name="T33" fmla="*/ 25 h 71"/>
              <a:gd name="T34" fmla="*/ 7 w 95"/>
              <a:gd name="T35" fmla="*/ 18 h 71"/>
              <a:gd name="T36" fmla="*/ 16 w 95"/>
              <a:gd name="T37" fmla="*/ 11 h 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95" h="71">
                <a:moveTo>
                  <a:pt x="16" y="11"/>
                </a:moveTo>
                <a:cubicBezTo>
                  <a:pt x="22" y="8"/>
                  <a:pt x="29" y="5"/>
                  <a:pt x="36" y="3"/>
                </a:cubicBezTo>
                <a:cubicBezTo>
                  <a:pt x="48" y="0"/>
                  <a:pt x="58" y="5"/>
                  <a:pt x="68" y="11"/>
                </a:cubicBezTo>
                <a:cubicBezTo>
                  <a:pt x="77" y="17"/>
                  <a:pt x="82" y="26"/>
                  <a:pt x="88" y="33"/>
                </a:cubicBezTo>
                <a:cubicBezTo>
                  <a:pt x="90" y="35"/>
                  <a:pt x="95" y="41"/>
                  <a:pt x="87" y="43"/>
                </a:cubicBezTo>
                <a:cubicBezTo>
                  <a:pt x="85" y="44"/>
                  <a:pt x="86" y="47"/>
                  <a:pt x="87" y="49"/>
                </a:cubicBezTo>
                <a:cubicBezTo>
                  <a:pt x="90" y="52"/>
                  <a:pt x="92" y="55"/>
                  <a:pt x="85" y="55"/>
                </a:cubicBezTo>
                <a:cubicBezTo>
                  <a:pt x="82" y="56"/>
                  <a:pt x="82" y="57"/>
                  <a:pt x="82" y="59"/>
                </a:cubicBezTo>
                <a:cubicBezTo>
                  <a:pt x="84" y="64"/>
                  <a:pt x="81" y="64"/>
                  <a:pt x="78" y="64"/>
                </a:cubicBezTo>
                <a:cubicBezTo>
                  <a:pt x="73" y="63"/>
                  <a:pt x="70" y="66"/>
                  <a:pt x="67" y="68"/>
                </a:cubicBezTo>
                <a:cubicBezTo>
                  <a:pt x="62" y="71"/>
                  <a:pt x="59" y="70"/>
                  <a:pt x="56" y="67"/>
                </a:cubicBezTo>
                <a:cubicBezTo>
                  <a:pt x="51" y="62"/>
                  <a:pt x="50" y="56"/>
                  <a:pt x="47" y="50"/>
                </a:cubicBezTo>
                <a:cubicBezTo>
                  <a:pt x="45" y="47"/>
                  <a:pt x="44" y="43"/>
                  <a:pt x="42" y="39"/>
                </a:cubicBezTo>
                <a:cubicBezTo>
                  <a:pt x="37" y="30"/>
                  <a:pt x="28" y="26"/>
                  <a:pt x="18" y="29"/>
                </a:cubicBezTo>
                <a:cubicBezTo>
                  <a:pt x="16" y="29"/>
                  <a:pt x="14" y="29"/>
                  <a:pt x="12" y="30"/>
                </a:cubicBezTo>
                <a:cubicBezTo>
                  <a:pt x="11" y="31"/>
                  <a:pt x="10" y="30"/>
                  <a:pt x="9" y="30"/>
                </a:cubicBezTo>
                <a:cubicBezTo>
                  <a:pt x="5" y="29"/>
                  <a:pt x="1" y="29"/>
                  <a:pt x="1" y="25"/>
                </a:cubicBezTo>
                <a:cubicBezTo>
                  <a:pt x="0" y="21"/>
                  <a:pt x="4" y="20"/>
                  <a:pt x="7" y="18"/>
                </a:cubicBezTo>
                <a:cubicBezTo>
                  <a:pt x="10" y="16"/>
                  <a:pt x="12" y="13"/>
                  <a:pt x="16" y="11"/>
                </a:cubicBezTo>
                <a:close/>
              </a:path>
            </a:pathLst>
          </a:custGeom>
          <a:solidFill>
            <a:srgbClr val="1093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" name="Freeform 223">
            <a:extLst>
              <a:ext uri="{FF2B5EF4-FFF2-40B4-BE49-F238E27FC236}">
                <a16:creationId xmlns:a16="http://schemas.microsoft.com/office/drawing/2014/main" id="{65C0E252-2FBC-492A-B9E2-7290277BE716}"/>
              </a:ext>
            </a:extLst>
          </p:cNvPr>
          <p:cNvSpPr>
            <a:spLocks/>
          </p:cNvSpPr>
          <p:nvPr/>
        </p:nvSpPr>
        <p:spPr bwMode="auto">
          <a:xfrm>
            <a:off x="1062038" y="3775076"/>
            <a:ext cx="161925" cy="82550"/>
          </a:xfrm>
          <a:custGeom>
            <a:avLst/>
            <a:gdLst>
              <a:gd name="T0" fmla="*/ 83 w 83"/>
              <a:gd name="T1" fmla="*/ 0 h 42"/>
              <a:gd name="T2" fmla="*/ 73 w 83"/>
              <a:gd name="T3" fmla="*/ 9 h 42"/>
              <a:gd name="T4" fmla="*/ 69 w 83"/>
              <a:gd name="T5" fmla="*/ 13 h 42"/>
              <a:gd name="T6" fmla="*/ 73 w 83"/>
              <a:gd name="T7" fmla="*/ 16 h 42"/>
              <a:gd name="T8" fmla="*/ 79 w 83"/>
              <a:gd name="T9" fmla="*/ 19 h 42"/>
              <a:gd name="T10" fmla="*/ 79 w 83"/>
              <a:gd name="T11" fmla="*/ 20 h 42"/>
              <a:gd name="T12" fmla="*/ 36 w 83"/>
              <a:gd name="T13" fmla="*/ 24 h 42"/>
              <a:gd name="T14" fmla="*/ 14 w 83"/>
              <a:gd name="T15" fmla="*/ 37 h 42"/>
              <a:gd name="T16" fmla="*/ 8 w 83"/>
              <a:gd name="T17" fmla="*/ 39 h 42"/>
              <a:gd name="T18" fmla="*/ 2 w 83"/>
              <a:gd name="T19" fmla="*/ 40 h 42"/>
              <a:gd name="T20" fmla="*/ 1 w 83"/>
              <a:gd name="T21" fmla="*/ 34 h 42"/>
              <a:gd name="T22" fmla="*/ 24 w 83"/>
              <a:gd name="T23" fmla="*/ 16 h 42"/>
              <a:gd name="T24" fmla="*/ 46 w 83"/>
              <a:gd name="T25" fmla="*/ 17 h 42"/>
              <a:gd name="T26" fmla="*/ 64 w 83"/>
              <a:gd name="T27" fmla="*/ 12 h 42"/>
              <a:gd name="T28" fmla="*/ 83 w 83"/>
              <a:gd name="T29" fmla="*/ 0 h 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83" h="42">
                <a:moveTo>
                  <a:pt x="83" y="0"/>
                </a:moveTo>
                <a:cubicBezTo>
                  <a:pt x="80" y="4"/>
                  <a:pt x="77" y="7"/>
                  <a:pt x="73" y="9"/>
                </a:cubicBezTo>
                <a:cubicBezTo>
                  <a:pt x="71" y="10"/>
                  <a:pt x="68" y="11"/>
                  <a:pt x="69" y="13"/>
                </a:cubicBezTo>
                <a:cubicBezTo>
                  <a:pt x="69" y="16"/>
                  <a:pt x="72" y="16"/>
                  <a:pt x="73" y="16"/>
                </a:cubicBezTo>
                <a:cubicBezTo>
                  <a:pt x="75" y="17"/>
                  <a:pt x="77" y="18"/>
                  <a:pt x="79" y="19"/>
                </a:cubicBezTo>
                <a:cubicBezTo>
                  <a:pt x="79" y="19"/>
                  <a:pt x="79" y="19"/>
                  <a:pt x="79" y="20"/>
                </a:cubicBezTo>
                <a:cubicBezTo>
                  <a:pt x="65" y="25"/>
                  <a:pt x="50" y="22"/>
                  <a:pt x="36" y="24"/>
                </a:cubicBezTo>
                <a:cubicBezTo>
                  <a:pt x="26" y="26"/>
                  <a:pt x="20" y="31"/>
                  <a:pt x="14" y="37"/>
                </a:cubicBezTo>
                <a:cubicBezTo>
                  <a:pt x="11" y="37"/>
                  <a:pt x="9" y="38"/>
                  <a:pt x="8" y="39"/>
                </a:cubicBezTo>
                <a:cubicBezTo>
                  <a:pt x="6" y="40"/>
                  <a:pt x="4" y="42"/>
                  <a:pt x="2" y="40"/>
                </a:cubicBezTo>
                <a:cubicBezTo>
                  <a:pt x="1" y="38"/>
                  <a:pt x="0" y="36"/>
                  <a:pt x="1" y="34"/>
                </a:cubicBezTo>
                <a:cubicBezTo>
                  <a:pt x="7" y="25"/>
                  <a:pt x="13" y="17"/>
                  <a:pt x="24" y="16"/>
                </a:cubicBezTo>
                <a:cubicBezTo>
                  <a:pt x="31" y="16"/>
                  <a:pt x="39" y="15"/>
                  <a:pt x="46" y="17"/>
                </a:cubicBezTo>
                <a:cubicBezTo>
                  <a:pt x="53" y="19"/>
                  <a:pt x="58" y="16"/>
                  <a:pt x="64" y="12"/>
                </a:cubicBezTo>
                <a:cubicBezTo>
                  <a:pt x="70" y="8"/>
                  <a:pt x="75" y="2"/>
                  <a:pt x="83" y="0"/>
                </a:cubicBezTo>
                <a:close/>
              </a:path>
            </a:pathLst>
          </a:custGeom>
          <a:solidFill>
            <a:srgbClr val="0B883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" name="Freeform 224">
            <a:extLst>
              <a:ext uri="{FF2B5EF4-FFF2-40B4-BE49-F238E27FC236}">
                <a16:creationId xmlns:a16="http://schemas.microsoft.com/office/drawing/2014/main" id="{3F0D03EB-2A68-440D-B7A0-791CD55794C3}"/>
              </a:ext>
            </a:extLst>
          </p:cNvPr>
          <p:cNvSpPr>
            <a:spLocks/>
          </p:cNvSpPr>
          <p:nvPr/>
        </p:nvSpPr>
        <p:spPr bwMode="auto">
          <a:xfrm>
            <a:off x="1590675" y="4203701"/>
            <a:ext cx="69850" cy="120650"/>
          </a:xfrm>
          <a:custGeom>
            <a:avLst/>
            <a:gdLst>
              <a:gd name="T0" fmla="*/ 26 w 36"/>
              <a:gd name="T1" fmla="*/ 62 h 62"/>
              <a:gd name="T2" fmla="*/ 5 w 36"/>
              <a:gd name="T3" fmla="*/ 47 h 62"/>
              <a:gd name="T4" fmla="*/ 3 w 36"/>
              <a:gd name="T5" fmla="*/ 42 h 62"/>
              <a:gd name="T6" fmla="*/ 16 w 36"/>
              <a:gd name="T7" fmla="*/ 6 h 62"/>
              <a:gd name="T8" fmla="*/ 16 w 36"/>
              <a:gd name="T9" fmla="*/ 4 h 62"/>
              <a:gd name="T10" fmla="*/ 19 w 36"/>
              <a:gd name="T11" fmla="*/ 0 h 62"/>
              <a:gd name="T12" fmla="*/ 26 w 36"/>
              <a:gd name="T13" fmla="*/ 4 h 62"/>
              <a:gd name="T14" fmla="*/ 36 w 36"/>
              <a:gd name="T15" fmla="*/ 5 h 62"/>
              <a:gd name="T16" fmla="*/ 34 w 36"/>
              <a:gd name="T17" fmla="*/ 12 h 62"/>
              <a:gd name="T18" fmla="*/ 14 w 36"/>
              <a:gd name="T19" fmla="*/ 43 h 62"/>
              <a:gd name="T20" fmla="*/ 17 w 36"/>
              <a:gd name="T21" fmla="*/ 51 h 62"/>
              <a:gd name="T22" fmla="*/ 26 w 36"/>
              <a:gd name="T23" fmla="*/ 62 h 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36" h="62">
                <a:moveTo>
                  <a:pt x="26" y="62"/>
                </a:moveTo>
                <a:cubicBezTo>
                  <a:pt x="20" y="56"/>
                  <a:pt x="13" y="50"/>
                  <a:pt x="5" y="47"/>
                </a:cubicBezTo>
                <a:cubicBezTo>
                  <a:pt x="3" y="46"/>
                  <a:pt x="0" y="44"/>
                  <a:pt x="3" y="42"/>
                </a:cubicBezTo>
                <a:cubicBezTo>
                  <a:pt x="17" y="33"/>
                  <a:pt x="19" y="20"/>
                  <a:pt x="16" y="6"/>
                </a:cubicBezTo>
                <a:cubicBezTo>
                  <a:pt x="16" y="5"/>
                  <a:pt x="16" y="5"/>
                  <a:pt x="16" y="4"/>
                </a:cubicBezTo>
                <a:cubicBezTo>
                  <a:pt x="16" y="2"/>
                  <a:pt x="16" y="1"/>
                  <a:pt x="19" y="0"/>
                </a:cubicBezTo>
                <a:cubicBezTo>
                  <a:pt x="22" y="0"/>
                  <a:pt x="24" y="1"/>
                  <a:pt x="26" y="4"/>
                </a:cubicBezTo>
                <a:cubicBezTo>
                  <a:pt x="28" y="9"/>
                  <a:pt x="32" y="9"/>
                  <a:pt x="36" y="5"/>
                </a:cubicBezTo>
                <a:cubicBezTo>
                  <a:pt x="36" y="8"/>
                  <a:pt x="36" y="10"/>
                  <a:pt x="34" y="12"/>
                </a:cubicBezTo>
                <a:cubicBezTo>
                  <a:pt x="25" y="21"/>
                  <a:pt x="20" y="32"/>
                  <a:pt x="14" y="43"/>
                </a:cubicBezTo>
                <a:cubicBezTo>
                  <a:pt x="12" y="47"/>
                  <a:pt x="13" y="49"/>
                  <a:pt x="17" y="51"/>
                </a:cubicBezTo>
                <a:cubicBezTo>
                  <a:pt x="21" y="53"/>
                  <a:pt x="25" y="57"/>
                  <a:pt x="26" y="62"/>
                </a:cubicBezTo>
                <a:close/>
              </a:path>
            </a:pathLst>
          </a:custGeom>
          <a:solidFill>
            <a:srgbClr val="0A713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1" name="Freeform 225">
            <a:extLst>
              <a:ext uri="{FF2B5EF4-FFF2-40B4-BE49-F238E27FC236}">
                <a16:creationId xmlns:a16="http://schemas.microsoft.com/office/drawing/2014/main" id="{8493D0E9-A453-4400-87F2-AE6CC6E44AD3}"/>
              </a:ext>
            </a:extLst>
          </p:cNvPr>
          <p:cNvSpPr>
            <a:spLocks/>
          </p:cNvSpPr>
          <p:nvPr/>
        </p:nvSpPr>
        <p:spPr bwMode="auto">
          <a:xfrm>
            <a:off x="1660525" y="3983038"/>
            <a:ext cx="25400" cy="155575"/>
          </a:xfrm>
          <a:custGeom>
            <a:avLst/>
            <a:gdLst>
              <a:gd name="T0" fmla="*/ 0 w 13"/>
              <a:gd name="T1" fmla="*/ 0 h 80"/>
              <a:gd name="T2" fmla="*/ 8 w 13"/>
              <a:gd name="T3" fmla="*/ 22 h 80"/>
              <a:gd name="T4" fmla="*/ 12 w 13"/>
              <a:gd name="T5" fmla="*/ 70 h 80"/>
              <a:gd name="T6" fmla="*/ 10 w 13"/>
              <a:gd name="T7" fmla="*/ 80 h 80"/>
              <a:gd name="T8" fmla="*/ 10 w 13"/>
              <a:gd name="T9" fmla="*/ 67 h 80"/>
              <a:gd name="T10" fmla="*/ 8 w 13"/>
              <a:gd name="T11" fmla="*/ 34 h 80"/>
              <a:gd name="T12" fmla="*/ 5 w 13"/>
              <a:gd name="T13" fmla="*/ 20 h 80"/>
              <a:gd name="T14" fmla="*/ 1 w 13"/>
              <a:gd name="T15" fmla="*/ 6 h 80"/>
              <a:gd name="T16" fmla="*/ 0 w 13"/>
              <a:gd name="T17" fmla="*/ 0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3" h="80">
                <a:moveTo>
                  <a:pt x="0" y="0"/>
                </a:moveTo>
                <a:cubicBezTo>
                  <a:pt x="6" y="6"/>
                  <a:pt x="7" y="14"/>
                  <a:pt x="8" y="22"/>
                </a:cubicBezTo>
                <a:cubicBezTo>
                  <a:pt x="12" y="38"/>
                  <a:pt x="13" y="54"/>
                  <a:pt x="12" y="70"/>
                </a:cubicBezTo>
                <a:cubicBezTo>
                  <a:pt x="12" y="73"/>
                  <a:pt x="12" y="77"/>
                  <a:pt x="10" y="80"/>
                </a:cubicBezTo>
                <a:cubicBezTo>
                  <a:pt x="7" y="76"/>
                  <a:pt x="10" y="71"/>
                  <a:pt x="10" y="67"/>
                </a:cubicBezTo>
                <a:cubicBezTo>
                  <a:pt x="11" y="56"/>
                  <a:pt x="10" y="45"/>
                  <a:pt x="8" y="34"/>
                </a:cubicBezTo>
                <a:cubicBezTo>
                  <a:pt x="7" y="29"/>
                  <a:pt x="5" y="25"/>
                  <a:pt x="5" y="20"/>
                </a:cubicBezTo>
                <a:cubicBezTo>
                  <a:pt x="5" y="15"/>
                  <a:pt x="3" y="10"/>
                  <a:pt x="1" y="6"/>
                </a:cubicBezTo>
                <a:cubicBezTo>
                  <a:pt x="0" y="4"/>
                  <a:pt x="0" y="2"/>
                  <a:pt x="0" y="0"/>
                </a:cubicBezTo>
                <a:close/>
              </a:path>
            </a:pathLst>
          </a:custGeom>
          <a:solidFill>
            <a:srgbClr val="0A713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2" name="Freeform 226">
            <a:extLst>
              <a:ext uri="{FF2B5EF4-FFF2-40B4-BE49-F238E27FC236}">
                <a16:creationId xmlns:a16="http://schemas.microsoft.com/office/drawing/2014/main" id="{44F58B64-C152-40CD-9132-74945985584A}"/>
              </a:ext>
            </a:extLst>
          </p:cNvPr>
          <p:cNvSpPr>
            <a:spLocks/>
          </p:cNvSpPr>
          <p:nvPr/>
        </p:nvSpPr>
        <p:spPr bwMode="auto">
          <a:xfrm>
            <a:off x="1660525" y="4144963"/>
            <a:ext cx="19050" cy="65088"/>
          </a:xfrm>
          <a:custGeom>
            <a:avLst/>
            <a:gdLst>
              <a:gd name="T0" fmla="*/ 10 w 10"/>
              <a:gd name="T1" fmla="*/ 0 h 33"/>
              <a:gd name="T2" fmla="*/ 4 w 10"/>
              <a:gd name="T3" fmla="*/ 27 h 33"/>
              <a:gd name="T4" fmla="*/ 0 w 10"/>
              <a:gd name="T5" fmla="*/ 33 h 33"/>
              <a:gd name="T6" fmla="*/ 10 w 10"/>
              <a:gd name="T7" fmla="*/ 0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" h="33">
                <a:moveTo>
                  <a:pt x="10" y="0"/>
                </a:moveTo>
                <a:cubicBezTo>
                  <a:pt x="10" y="9"/>
                  <a:pt x="7" y="18"/>
                  <a:pt x="4" y="27"/>
                </a:cubicBezTo>
                <a:cubicBezTo>
                  <a:pt x="4" y="30"/>
                  <a:pt x="2" y="32"/>
                  <a:pt x="0" y="33"/>
                </a:cubicBezTo>
                <a:cubicBezTo>
                  <a:pt x="2" y="21"/>
                  <a:pt x="7" y="11"/>
                  <a:pt x="10" y="0"/>
                </a:cubicBezTo>
                <a:close/>
              </a:path>
            </a:pathLst>
          </a:custGeom>
          <a:solidFill>
            <a:srgbClr val="0A713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3" name="Freeform 227">
            <a:extLst>
              <a:ext uri="{FF2B5EF4-FFF2-40B4-BE49-F238E27FC236}">
                <a16:creationId xmlns:a16="http://schemas.microsoft.com/office/drawing/2014/main" id="{38FB0E15-FA04-4EED-A2B6-01DB9E65D7EC}"/>
              </a:ext>
            </a:extLst>
          </p:cNvPr>
          <p:cNvSpPr>
            <a:spLocks/>
          </p:cNvSpPr>
          <p:nvPr/>
        </p:nvSpPr>
        <p:spPr bwMode="auto">
          <a:xfrm>
            <a:off x="1325563" y="3897313"/>
            <a:ext cx="11113" cy="7938"/>
          </a:xfrm>
          <a:custGeom>
            <a:avLst/>
            <a:gdLst>
              <a:gd name="T0" fmla="*/ 6 w 6"/>
              <a:gd name="T1" fmla="*/ 2 h 4"/>
              <a:gd name="T2" fmla="*/ 4 w 6"/>
              <a:gd name="T3" fmla="*/ 4 h 4"/>
              <a:gd name="T4" fmla="*/ 0 w 6"/>
              <a:gd name="T5" fmla="*/ 2 h 4"/>
              <a:gd name="T6" fmla="*/ 2 w 6"/>
              <a:gd name="T7" fmla="*/ 0 h 4"/>
              <a:gd name="T8" fmla="*/ 6 w 6"/>
              <a:gd name="T9" fmla="*/ 2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" h="4">
                <a:moveTo>
                  <a:pt x="6" y="2"/>
                </a:moveTo>
                <a:cubicBezTo>
                  <a:pt x="6" y="4"/>
                  <a:pt x="5" y="4"/>
                  <a:pt x="4" y="4"/>
                </a:cubicBezTo>
                <a:cubicBezTo>
                  <a:pt x="2" y="4"/>
                  <a:pt x="0" y="3"/>
                  <a:pt x="0" y="2"/>
                </a:cubicBezTo>
                <a:cubicBezTo>
                  <a:pt x="0" y="0"/>
                  <a:pt x="1" y="0"/>
                  <a:pt x="2" y="0"/>
                </a:cubicBezTo>
                <a:cubicBezTo>
                  <a:pt x="4" y="0"/>
                  <a:pt x="6" y="0"/>
                  <a:pt x="6" y="2"/>
                </a:cubicBezTo>
                <a:close/>
              </a:path>
            </a:pathLst>
          </a:custGeom>
          <a:solidFill>
            <a:srgbClr val="0F73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4" name="Freeform 228">
            <a:extLst>
              <a:ext uri="{FF2B5EF4-FFF2-40B4-BE49-F238E27FC236}">
                <a16:creationId xmlns:a16="http://schemas.microsoft.com/office/drawing/2014/main" id="{FA468677-12A7-4407-887E-E959463C31BD}"/>
              </a:ext>
            </a:extLst>
          </p:cNvPr>
          <p:cNvSpPr>
            <a:spLocks/>
          </p:cNvSpPr>
          <p:nvPr/>
        </p:nvSpPr>
        <p:spPr bwMode="auto">
          <a:xfrm>
            <a:off x="2324100" y="4321176"/>
            <a:ext cx="227013" cy="252413"/>
          </a:xfrm>
          <a:custGeom>
            <a:avLst/>
            <a:gdLst>
              <a:gd name="T0" fmla="*/ 81 w 117"/>
              <a:gd name="T1" fmla="*/ 3 h 130"/>
              <a:gd name="T2" fmla="*/ 110 w 117"/>
              <a:gd name="T3" fmla="*/ 18 h 130"/>
              <a:gd name="T4" fmla="*/ 115 w 117"/>
              <a:gd name="T5" fmla="*/ 32 h 130"/>
              <a:gd name="T6" fmla="*/ 104 w 117"/>
              <a:gd name="T7" fmla="*/ 72 h 130"/>
              <a:gd name="T8" fmla="*/ 95 w 117"/>
              <a:gd name="T9" fmla="*/ 80 h 130"/>
              <a:gd name="T10" fmla="*/ 95 w 117"/>
              <a:gd name="T11" fmla="*/ 85 h 130"/>
              <a:gd name="T12" fmla="*/ 101 w 117"/>
              <a:gd name="T13" fmla="*/ 108 h 130"/>
              <a:gd name="T14" fmla="*/ 79 w 117"/>
              <a:gd name="T15" fmla="*/ 129 h 130"/>
              <a:gd name="T16" fmla="*/ 64 w 117"/>
              <a:gd name="T17" fmla="*/ 127 h 130"/>
              <a:gd name="T18" fmla="*/ 55 w 117"/>
              <a:gd name="T19" fmla="*/ 115 h 130"/>
              <a:gd name="T20" fmla="*/ 60 w 117"/>
              <a:gd name="T21" fmla="*/ 95 h 130"/>
              <a:gd name="T22" fmla="*/ 69 w 117"/>
              <a:gd name="T23" fmla="*/ 73 h 130"/>
              <a:gd name="T24" fmla="*/ 73 w 117"/>
              <a:gd name="T25" fmla="*/ 51 h 130"/>
              <a:gd name="T26" fmla="*/ 70 w 117"/>
              <a:gd name="T27" fmla="*/ 47 h 130"/>
              <a:gd name="T28" fmla="*/ 52 w 117"/>
              <a:gd name="T29" fmla="*/ 46 h 130"/>
              <a:gd name="T30" fmla="*/ 40 w 117"/>
              <a:gd name="T31" fmla="*/ 54 h 130"/>
              <a:gd name="T32" fmla="*/ 1 w 117"/>
              <a:gd name="T33" fmla="*/ 35 h 130"/>
              <a:gd name="T34" fmla="*/ 21 w 117"/>
              <a:gd name="T35" fmla="*/ 13 h 130"/>
              <a:gd name="T36" fmla="*/ 52 w 117"/>
              <a:gd name="T37" fmla="*/ 8 h 130"/>
              <a:gd name="T38" fmla="*/ 81 w 117"/>
              <a:gd name="T39" fmla="*/ 3 h 1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17" h="130">
                <a:moveTo>
                  <a:pt x="81" y="3"/>
                </a:moveTo>
                <a:cubicBezTo>
                  <a:pt x="94" y="0"/>
                  <a:pt x="102" y="9"/>
                  <a:pt x="110" y="18"/>
                </a:cubicBezTo>
                <a:cubicBezTo>
                  <a:pt x="113" y="22"/>
                  <a:pt x="115" y="27"/>
                  <a:pt x="115" y="32"/>
                </a:cubicBezTo>
                <a:cubicBezTo>
                  <a:pt x="116" y="46"/>
                  <a:pt x="117" y="61"/>
                  <a:pt x="104" y="72"/>
                </a:cubicBezTo>
                <a:cubicBezTo>
                  <a:pt x="102" y="75"/>
                  <a:pt x="100" y="78"/>
                  <a:pt x="95" y="80"/>
                </a:cubicBezTo>
                <a:cubicBezTo>
                  <a:pt x="92" y="80"/>
                  <a:pt x="92" y="83"/>
                  <a:pt x="95" y="85"/>
                </a:cubicBezTo>
                <a:cubicBezTo>
                  <a:pt x="101" y="91"/>
                  <a:pt x="101" y="100"/>
                  <a:pt x="101" y="108"/>
                </a:cubicBezTo>
                <a:cubicBezTo>
                  <a:pt x="101" y="117"/>
                  <a:pt x="91" y="129"/>
                  <a:pt x="79" y="129"/>
                </a:cubicBezTo>
                <a:cubicBezTo>
                  <a:pt x="74" y="129"/>
                  <a:pt x="69" y="130"/>
                  <a:pt x="64" y="127"/>
                </a:cubicBezTo>
                <a:cubicBezTo>
                  <a:pt x="58" y="125"/>
                  <a:pt x="55" y="122"/>
                  <a:pt x="55" y="115"/>
                </a:cubicBezTo>
                <a:cubicBezTo>
                  <a:pt x="56" y="108"/>
                  <a:pt x="56" y="101"/>
                  <a:pt x="60" y="95"/>
                </a:cubicBezTo>
                <a:cubicBezTo>
                  <a:pt x="63" y="88"/>
                  <a:pt x="66" y="80"/>
                  <a:pt x="69" y="73"/>
                </a:cubicBezTo>
                <a:cubicBezTo>
                  <a:pt x="73" y="66"/>
                  <a:pt x="72" y="58"/>
                  <a:pt x="73" y="51"/>
                </a:cubicBezTo>
                <a:cubicBezTo>
                  <a:pt x="73" y="49"/>
                  <a:pt x="72" y="47"/>
                  <a:pt x="70" y="47"/>
                </a:cubicBezTo>
                <a:cubicBezTo>
                  <a:pt x="64" y="45"/>
                  <a:pt x="59" y="42"/>
                  <a:pt x="52" y="46"/>
                </a:cubicBezTo>
                <a:cubicBezTo>
                  <a:pt x="48" y="49"/>
                  <a:pt x="44" y="51"/>
                  <a:pt x="40" y="54"/>
                </a:cubicBezTo>
                <a:cubicBezTo>
                  <a:pt x="21" y="68"/>
                  <a:pt x="3" y="52"/>
                  <a:pt x="1" y="35"/>
                </a:cubicBezTo>
                <a:cubicBezTo>
                  <a:pt x="0" y="17"/>
                  <a:pt x="4" y="13"/>
                  <a:pt x="21" y="13"/>
                </a:cubicBezTo>
                <a:cubicBezTo>
                  <a:pt x="32" y="13"/>
                  <a:pt x="42" y="10"/>
                  <a:pt x="52" y="8"/>
                </a:cubicBezTo>
                <a:cubicBezTo>
                  <a:pt x="61" y="6"/>
                  <a:pt x="70" y="3"/>
                  <a:pt x="81" y="3"/>
                </a:cubicBezTo>
                <a:close/>
              </a:path>
            </a:pathLst>
          </a:custGeom>
          <a:solidFill>
            <a:srgbClr val="07A4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5" name="Freeform 229">
            <a:extLst>
              <a:ext uri="{FF2B5EF4-FFF2-40B4-BE49-F238E27FC236}">
                <a16:creationId xmlns:a16="http://schemas.microsoft.com/office/drawing/2014/main" id="{354451C2-C595-45E6-906C-EA56CF6816C3}"/>
              </a:ext>
            </a:extLst>
          </p:cNvPr>
          <p:cNvSpPr>
            <a:spLocks/>
          </p:cNvSpPr>
          <p:nvPr/>
        </p:nvSpPr>
        <p:spPr bwMode="auto">
          <a:xfrm>
            <a:off x="2370138" y="4149726"/>
            <a:ext cx="111125" cy="155575"/>
          </a:xfrm>
          <a:custGeom>
            <a:avLst/>
            <a:gdLst>
              <a:gd name="T0" fmla="*/ 4 w 57"/>
              <a:gd name="T1" fmla="*/ 72 h 80"/>
              <a:gd name="T2" fmla="*/ 1 w 57"/>
              <a:gd name="T3" fmla="*/ 34 h 80"/>
              <a:gd name="T4" fmla="*/ 0 w 57"/>
              <a:gd name="T5" fmla="*/ 15 h 80"/>
              <a:gd name="T6" fmla="*/ 4 w 57"/>
              <a:gd name="T7" fmla="*/ 3 h 80"/>
              <a:gd name="T8" fmla="*/ 9 w 57"/>
              <a:gd name="T9" fmla="*/ 4 h 80"/>
              <a:gd name="T10" fmla="*/ 25 w 57"/>
              <a:gd name="T11" fmla="*/ 26 h 80"/>
              <a:gd name="T12" fmla="*/ 40 w 57"/>
              <a:gd name="T13" fmla="*/ 47 h 80"/>
              <a:gd name="T14" fmla="*/ 53 w 57"/>
              <a:gd name="T15" fmla="*/ 60 h 80"/>
              <a:gd name="T16" fmla="*/ 57 w 57"/>
              <a:gd name="T17" fmla="*/ 66 h 80"/>
              <a:gd name="T18" fmla="*/ 19 w 57"/>
              <a:gd name="T19" fmla="*/ 78 h 80"/>
              <a:gd name="T20" fmla="*/ 12 w 57"/>
              <a:gd name="T21" fmla="*/ 76 h 80"/>
              <a:gd name="T22" fmla="*/ 4 w 57"/>
              <a:gd name="T23" fmla="*/ 72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57" h="80">
                <a:moveTo>
                  <a:pt x="4" y="72"/>
                </a:moveTo>
                <a:cubicBezTo>
                  <a:pt x="3" y="59"/>
                  <a:pt x="2" y="47"/>
                  <a:pt x="1" y="34"/>
                </a:cubicBezTo>
                <a:cubicBezTo>
                  <a:pt x="1" y="28"/>
                  <a:pt x="1" y="21"/>
                  <a:pt x="0" y="15"/>
                </a:cubicBezTo>
                <a:cubicBezTo>
                  <a:pt x="0" y="10"/>
                  <a:pt x="2" y="7"/>
                  <a:pt x="4" y="3"/>
                </a:cubicBezTo>
                <a:cubicBezTo>
                  <a:pt x="5" y="0"/>
                  <a:pt x="7" y="2"/>
                  <a:pt x="9" y="4"/>
                </a:cubicBezTo>
                <a:cubicBezTo>
                  <a:pt x="15" y="11"/>
                  <a:pt x="19" y="19"/>
                  <a:pt x="25" y="26"/>
                </a:cubicBezTo>
                <a:cubicBezTo>
                  <a:pt x="29" y="33"/>
                  <a:pt x="34" y="41"/>
                  <a:pt x="40" y="47"/>
                </a:cubicBezTo>
                <a:cubicBezTo>
                  <a:pt x="44" y="51"/>
                  <a:pt x="49" y="55"/>
                  <a:pt x="53" y="60"/>
                </a:cubicBezTo>
                <a:cubicBezTo>
                  <a:pt x="55" y="62"/>
                  <a:pt x="57" y="63"/>
                  <a:pt x="57" y="66"/>
                </a:cubicBezTo>
                <a:cubicBezTo>
                  <a:pt x="44" y="68"/>
                  <a:pt x="31" y="72"/>
                  <a:pt x="19" y="78"/>
                </a:cubicBezTo>
                <a:cubicBezTo>
                  <a:pt x="16" y="80"/>
                  <a:pt x="14" y="78"/>
                  <a:pt x="12" y="76"/>
                </a:cubicBezTo>
                <a:cubicBezTo>
                  <a:pt x="10" y="75"/>
                  <a:pt x="7" y="73"/>
                  <a:pt x="4" y="72"/>
                </a:cubicBezTo>
                <a:close/>
              </a:path>
            </a:pathLst>
          </a:custGeom>
          <a:solidFill>
            <a:srgbClr val="0A713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6" name="Freeform 230">
            <a:extLst>
              <a:ext uri="{FF2B5EF4-FFF2-40B4-BE49-F238E27FC236}">
                <a16:creationId xmlns:a16="http://schemas.microsoft.com/office/drawing/2014/main" id="{2345E9CD-7CCB-4257-A74B-4246E949E25E}"/>
              </a:ext>
            </a:extLst>
          </p:cNvPr>
          <p:cNvSpPr>
            <a:spLocks/>
          </p:cNvSpPr>
          <p:nvPr/>
        </p:nvSpPr>
        <p:spPr bwMode="auto">
          <a:xfrm>
            <a:off x="2447925" y="4227513"/>
            <a:ext cx="117475" cy="69850"/>
          </a:xfrm>
          <a:custGeom>
            <a:avLst/>
            <a:gdLst>
              <a:gd name="T0" fmla="*/ 17 w 60"/>
              <a:gd name="T1" fmla="*/ 26 h 36"/>
              <a:gd name="T2" fmla="*/ 0 w 60"/>
              <a:gd name="T3" fmla="*/ 7 h 36"/>
              <a:gd name="T4" fmla="*/ 29 w 60"/>
              <a:gd name="T5" fmla="*/ 19 h 36"/>
              <a:gd name="T6" fmla="*/ 34 w 60"/>
              <a:gd name="T7" fmla="*/ 17 h 36"/>
              <a:gd name="T8" fmla="*/ 41 w 60"/>
              <a:gd name="T9" fmla="*/ 0 h 36"/>
              <a:gd name="T10" fmla="*/ 59 w 60"/>
              <a:gd name="T11" fmla="*/ 20 h 36"/>
              <a:gd name="T12" fmla="*/ 59 w 60"/>
              <a:gd name="T13" fmla="*/ 25 h 36"/>
              <a:gd name="T14" fmla="*/ 53 w 60"/>
              <a:gd name="T15" fmla="*/ 36 h 36"/>
              <a:gd name="T16" fmla="*/ 39 w 60"/>
              <a:gd name="T17" fmla="*/ 30 h 36"/>
              <a:gd name="T18" fmla="*/ 17 w 60"/>
              <a:gd name="T19" fmla="*/ 26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60" h="36">
                <a:moveTo>
                  <a:pt x="17" y="26"/>
                </a:moveTo>
                <a:cubicBezTo>
                  <a:pt x="11" y="20"/>
                  <a:pt x="4" y="14"/>
                  <a:pt x="0" y="7"/>
                </a:cubicBezTo>
                <a:cubicBezTo>
                  <a:pt x="9" y="12"/>
                  <a:pt x="19" y="14"/>
                  <a:pt x="29" y="19"/>
                </a:cubicBezTo>
                <a:cubicBezTo>
                  <a:pt x="31" y="20"/>
                  <a:pt x="33" y="19"/>
                  <a:pt x="34" y="17"/>
                </a:cubicBezTo>
                <a:cubicBezTo>
                  <a:pt x="37" y="12"/>
                  <a:pt x="41" y="7"/>
                  <a:pt x="41" y="0"/>
                </a:cubicBezTo>
                <a:cubicBezTo>
                  <a:pt x="47" y="7"/>
                  <a:pt x="52" y="14"/>
                  <a:pt x="59" y="20"/>
                </a:cubicBezTo>
                <a:cubicBezTo>
                  <a:pt x="60" y="22"/>
                  <a:pt x="60" y="23"/>
                  <a:pt x="59" y="25"/>
                </a:cubicBezTo>
                <a:cubicBezTo>
                  <a:pt x="57" y="29"/>
                  <a:pt x="55" y="33"/>
                  <a:pt x="53" y="36"/>
                </a:cubicBezTo>
                <a:cubicBezTo>
                  <a:pt x="47" y="36"/>
                  <a:pt x="44" y="32"/>
                  <a:pt x="39" y="30"/>
                </a:cubicBezTo>
                <a:cubicBezTo>
                  <a:pt x="32" y="27"/>
                  <a:pt x="24" y="27"/>
                  <a:pt x="17" y="26"/>
                </a:cubicBezTo>
                <a:close/>
              </a:path>
            </a:pathLst>
          </a:custGeom>
          <a:solidFill>
            <a:srgbClr val="5BB13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7" name="Freeform 231">
            <a:extLst>
              <a:ext uri="{FF2B5EF4-FFF2-40B4-BE49-F238E27FC236}">
                <a16:creationId xmlns:a16="http://schemas.microsoft.com/office/drawing/2014/main" id="{4C965C60-1E21-4154-91FB-584F3BD29258}"/>
              </a:ext>
            </a:extLst>
          </p:cNvPr>
          <p:cNvSpPr>
            <a:spLocks/>
          </p:cNvSpPr>
          <p:nvPr/>
        </p:nvSpPr>
        <p:spPr bwMode="auto">
          <a:xfrm>
            <a:off x="2606675" y="4413251"/>
            <a:ext cx="7938" cy="22225"/>
          </a:xfrm>
          <a:custGeom>
            <a:avLst/>
            <a:gdLst>
              <a:gd name="T0" fmla="*/ 2 w 4"/>
              <a:gd name="T1" fmla="*/ 0 h 11"/>
              <a:gd name="T2" fmla="*/ 0 w 4"/>
              <a:gd name="T3" fmla="*/ 11 h 11"/>
              <a:gd name="T4" fmla="*/ 2 w 4"/>
              <a:gd name="T5" fmla="*/ 0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" h="11">
                <a:moveTo>
                  <a:pt x="2" y="0"/>
                </a:moveTo>
                <a:cubicBezTo>
                  <a:pt x="4" y="4"/>
                  <a:pt x="2" y="7"/>
                  <a:pt x="0" y="11"/>
                </a:cubicBezTo>
                <a:cubicBezTo>
                  <a:pt x="0" y="7"/>
                  <a:pt x="0" y="3"/>
                  <a:pt x="2" y="0"/>
                </a:cubicBezTo>
                <a:close/>
              </a:path>
            </a:pathLst>
          </a:custGeom>
          <a:solidFill>
            <a:srgbClr val="0C7C3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8" name="Freeform 232">
            <a:extLst>
              <a:ext uri="{FF2B5EF4-FFF2-40B4-BE49-F238E27FC236}">
                <a16:creationId xmlns:a16="http://schemas.microsoft.com/office/drawing/2014/main" id="{EF5690BD-26DF-4F3A-97F0-FB4FABB85DD8}"/>
              </a:ext>
            </a:extLst>
          </p:cNvPr>
          <p:cNvSpPr>
            <a:spLocks/>
          </p:cNvSpPr>
          <p:nvPr/>
        </p:nvSpPr>
        <p:spPr bwMode="auto">
          <a:xfrm>
            <a:off x="4448175" y="4206876"/>
            <a:ext cx="114300" cy="144463"/>
          </a:xfrm>
          <a:custGeom>
            <a:avLst/>
            <a:gdLst>
              <a:gd name="T0" fmla="*/ 47 w 59"/>
              <a:gd name="T1" fmla="*/ 2 h 74"/>
              <a:gd name="T2" fmla="*/ 55 w 59"/>
              <a:gd name="T3" fmla="*/ 0 h 74"/>
              <a:gd name="T4" fmla="*/ 57 w 59"/>
              <a:gd name="T5" fmla="*/ 5 h 74"/>
              <a:gd name="T6" fmla="*/ 52 w 59"/>
              <a:gd name="T7" fmla="*/ 9 h 74"/>
              <a:gd name="T8" fmla="*/ 32 w 59"/>
              <a:gd name="T9" fmla="*/ 21 h 74"/>
              <a:gd name="T10" fmla="*/ 22 w 59"/>
              <a:gd name="T11" fmla="*/ 37 h 74"/>
              <a:gd name="T12" fmla="*/ 21 w 59"/>
              <a:gd name="T13" fmla="*/ 45 h 74"/>
              <a:gd name="T14" fmla="*/ 20 w 59"/>
              <a:gd name="T15" fmla="*/ 57 h 74"/>
              <a:gd name="T16" fmla="*/ 22 w 59"/>
              <a:gd name="T17" fmla="*/ 61 h 74"/>
              <a:gd name="T18" fmla="*/ 26 w 59"/>
              <a:gd name="T19" fmla="*/ 66 h 74"/>
              <a:gd name="T20" fmla="*/ 26 w 59"/>
              <a:gd name="T21" fmla="*/ 73 h 74"/>
              <a:gd name="T22" fmla="*/ 21 w 59"/>
              <a:gd name="T23" fmla="*/ 70 h 74"/>
              <a:gd name="T24" fmla="*/ 13 w 59"/>
              <a:gd name="T25" fmla="*/ 72 h 74"/>
              <a:gd name="T26" fmla="*/ 3 w 59"/>
              <a:gd name="T27" fmla="*/ 49 h 74"/>
              <a:gd name="T28" fmla="*/ 12 w 59"/>
              <a:gd name="T29" fmla="*/ 28 h 74"/>
              <a:gd name="T30" fmla="*/ 45 w 59"/>
              <a:gd name="T31" fmla="*/ 4 h 74"/>
              <a:gd name="T32" fmla="*/ 47 w 59"/>
              <a:gd name="T33" fmla="*/ 2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59" h="74">
                <a:moveTo>
                  <a:pt x="47" y="2"/>
                </a:moveTo>
                <a:cubicBezTo>
                  <a:pt x="50" y="2"/>
                  <a:pt x="53" y="1"/>
                  <a:pt x="55" y="0"/>
                </a:cubicBezTo>
                <a:cubicBezTo>
                  <a:pt x="57" y="1"/>
                  <a:pt x="59" y="3"/>
                  <a:pt x="57" y="5"/>
                </a:cubicBezTo>
                <a:cubicBezTo>
                  <a:pt x="56" y="7"/>
                  <a:pt x="55" y="10"/>
                  <a:pt x="52" y="9"/>
                </a:cubicBezTo>
                <a:cubicBezTo>
                  <a:pt x="42" y="8"/>
                  <a:pt x="37" y="15"/>
                  <a:pt x="32" y="21"/>
                </a:cubicBezTo>
                <a:cubicBezTo>
                  <a:pt x="28" y="26"/>
                  <a:pt x="27" y="33"/>
                  <a:pt x="22" y="37"/>
                </a:cubicBezTo>
                <a:cubicBezTo>
                  <a:pt x="20" y="39"/>
                  <a:pt x="21" y="42"/>
                  <a:pt x="21" y="45"/>
                </a:cubicBezTo>
                <a:cubicBezTo>
                  <a:pt x="21" y="49"/>
                  <a:pt x="22" y="53"/>
                  <a:pt x="20" y="57"/>
                </a:cubicBezTo>
                <a:cubicBezTo>
                  <a:pt x="19" y="59"/>
                  <a:pt x="20" y="61"/>
                  <a:pt x="22" y="61"/>
                </a:cubicBezTo>
                <a:cubicBezTo>
                  <a:pt x="24" y="62"/>
                  <a:pt x="26" y="64"/>
                  <a:pt x="26" y="66"/>
                </a:cubicBezTo>
                <a:cubicBezTo>
                  <a:pt x="27" y="69"/>
                  <a:pt x="28" y="71"/>
                  <a:pt x="26" y="73"/>
                </a:cubicBezTo>
                <a:cubicBezTo>
                  <a:pt x="23" y="74"/>
                  <a:pt x="22" y="72"/>
                  <a:pt x="21" y="70"/>
                </a:cubicBezTo>
                <a:cubicBezTo>
                  <a:pt x="17" y="66"/>
                  <a:pt x="16" y="73"/>
                  <a:pt x="13" y="72"/>
                </a:cubicBezTo>
                <a:cubicBezTo>
                  <a:pt x="7" y="66"/>
                  <a:pt x="0" y="59"/>
                  <a:pt x="3" y="49"/>
                </a:cubicBezTo>
                <a:cubicBezTo>
                  <a:pt x="4" y="41"/>
                  <a:pt x="8" y="35"/>
                  <a:pt x="12" y="28"/>
                </a:cubicBezTo>
                <a:cubicBezTo>
                  <a:pt x="20" y="17"/>
                  <a:pt x="32" y="9"/>
                  <a:pt x="45" y="4"/>
                </a:cubicBezTo>
                <a:cubicBezTo>
                  <a:pt x="46" y="4"/>
                  <a:pt x="46" y="3"/>
                  <a:pt x="47" y="2"/>
                </a:cubicBezTo>
                <a:close/>
              </a:path>
            </a:pathLst>
          </a:custGeom>
          <a:solidFill>
            <a:srgbClr val="0B652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9" name="Freeform 233">
            <a:extLst>
              <a:ext uri="{FF2B5EF4-FFF2-40B4-BE49-F238E27FC236}">
                <a16:creationId xmlns:a16="http://schemas.microsoft.com/office/drawing/2014/main" id="{2E9E3820-DA55-420F-A98E-1599ACEDE38F}"/>
              </a:ext>
            </a:extLst>
          </p:cNvPr>
          <p:cNvSpPr>
            <a:spLocks/>
          </p:cNvSpPr>
          <p:nvPr/>
        </p:nvSpPr>
        <p:spPr bwMode="auto">
          <a:xfrm>
            <a:off x="4672013" y="4005263"/>
            <a:ext cx="28575" cy="28575"/>
          </a:xfrm>
          <a:custGeom>
            <a:avLst/>
            <a:gdLst>
              <a:gd name="T0" fmla="*/ 8 w 15"/>
              <a:gd name="T1" fmla="*/ 0 h 15"/>
              <a:gd name="T2" fmla="*/ 14 w 15"/>
              <a:gd name="T3" fmla="*/ 7 h 15"/>
              <a:gd name="T4" fmla="*/ 8 w 15"/>
              <a:gd name="T5" fmla="*/ 15 h 15"/>
              <a:gd name="T6" fmla="*/ 0 w 15"/>
              <a:gd name="T7" fmla="*/ 7 h 15"/>
              <a:gd name="T8" fmla="*/ 8 w 15"/>
              <a:gd name="T9" fmla="*/ 0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" h="15">
                <a:moveTo>
                  <a:pt x="8" y="0"/>
                </a:moveTo>
                <a:cubicBezTo>
                  <a:pt x="11" y="1"/>
                  <a:pt x="14" y="3"/>
                  <a:pt x="14" y="7"/>
                </a:cubicBezTo>
                <a:cubicBezTo>
                  <a:pt x="15" y="12"/>
                  <a:pt x="12" y="14"/>
                  <a:pt x="8" y="15"/>
                </a:cubicBezTo>
                <a:cubicBezTo>
                  <a:pt x="5" y="15"/>
                  <a:pt x="0" y="10"/>
                  <a:pt x="0" y="7"/>
                </a:cubicBezTo>
                <a:cubicBezTo>
                  <a:pt x="0" y="3"/>
                  <a:pt x="3" y="0"/>
                  <a:pt x="8" y="0"/>
                </a:cubicBezTo>
                <a:close/>
              </a:path>
            </a:pathLst>
          </a:custGeom>
          <a:solidFill>
            <a:srgbClr val="0A713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0" name="Freeform 234">
            <a:extLst>
              <a:ext uri="{FF2B5EF4-FFF2-40B4-BE49-F238E27FC236}">
                <a16:creationId xmlns:a16="http://schemas.microsoft.com/office/drawing/2014/main" id="{78D83613-E0B1-405C-A6B6-BB64880EECD4}"/>
              </a:ext>
            </a:extLst>
          </p:cNvPr>
          <p:cNvSpPr>
            <a:spLocks/>
          </p:cNvSpPr>
          <p:nvPr/>
        </p:nvSpPr>
        <p:spPr bwMode="auto">
          <a:xfrm>
            <a:off x="4587875" y="5851526"/>
            <a:ext cx="206375" cy="171450"/>
          </a:xfrm>
          <a:custGeom>
            <a:avLst/>
            <a:gdLst>
              <a:gd name="T0" fmla="*/ 14 w 106"/>
              <a:gd name="T1" fmla="*/ 66 h 88"/>
              <a:gd name="T2" fmla="*/ 17 w 106"/>
              <a:gd name="T3" fmla="*/ 66 h 88"/>
              <a:gd name="T4" fmla="*/ 43 w 106"/>
              <a:gd name="T5" fmla="*/ 47 h 88"/>
              <a:gd name="T6" fmla="*/ 51 w 106"/>
              <a:gd name="T7" fmla="*/ 22 h 88"/>
              <a:gd name="T8" fmla="*/ 69 w 106"/>
              <a:gd name="T9" fmla="*/ 12 h 88"/>
              <a:gd name="T10" fmla="*/ 93 w 106"/>
              <a:gd name="T11" fmla="*/ 3 h 88"/>
              <a:gd name="T12" fmla="*/ 102 w 106"/>
              <a:gd name="T13" fmla="*/ 2 h 88"/>
              <a:gd name="T14" fmla="*/ 104 w 106"/>
              <a:gd name="T15" fmla="*/ 11 h 88"/>
              <a:gd name="T16" fmla="*/ 95 w 106"/>
              <a:gd name="T17" fmla="*/ 21 h 88"/>
              <a:gd name="T18" fmla="*/ 76 w 106"/>
              <a:gd name="T19" fmla="*/ 25 h 88"/>
              <a:gd name="T20" fmla="*/ 63 w 106"/>
              <a:gd name="T21" fmla="*/ 28 h 88"/>
              <a:gd name="T22" fmla="*/ 52 w 106"/>
              <a:gd name="T23" fmla="*/ 49 h 88"/>
              <a:gd name="T24" fmla="*/ 37 w 106"/>
              <a:gd name="T25" fmla="*/ 82 h 88"/>
              <a:gd name="T26" fmla="*/ 4 w 106"/>
              <a:gd name="T27" fmla="*/ 78 h 88"/>
              <a:gd name="T28" fmla="*/ 2 w 106"/>
              <a:gd name="T29" fmla="*/ 70 h 88"/>
              <a:gd name="T30" fmla="*/ 14 w 106"/>
              <a:gd name="T31" fmla="*/ 66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06" h="88">
                <a:moveTo>
                  <a:pt x="14" y="66"/>
                </a:moveTo>
                <a:cubicBezTo>
                  <a:pt x="14" y="66"/>
                  <a:pt x="16" y="66"/>
                  <a:pt x="17" y="66"/>
                </a:cubicBezTo>
                <a:cubicBezTo>
                  <a:pt x="30" y="71"/>
                  <a:pt x="40" y="58"/>
                  <a:pt x="43" y="47"/>
                </a:cubicBezTo>
                <a:cubicBezTo>
                  <a:pt x="45" y="39"/>
                  <a:pt x="45" y="29"/>
                  <a:pt x="51" y="22"/>
                </a:cubicBezTo>
                <a:cubicBezTo>
                  <a:pt x="55" y="16"/>
                  <a:pt x="62" y="13"/>
                  <a:pt x="69" y="12"/>
                </a:cubicBezTo>
                <a:cubicBezTo>
                  <a:pt x="78" y="10"/>
                  <a:pt x="86" y="9"/>
                  <a:pt x="93" y="3"/>
                </a:cubicBezTo>
                <a:cubicBezTo>
                  <a:pt x="96" y="0"/>
                  <a:pt x="100" y="1"/>
                  <a:pt x="102" y="2"/>
                </a:cubicBezTo>
                <a:cubicBezTo>
                  <a:pt x="106" y="4"/>
                  <a:pt x="104" y="8"/>
                  <a:pt x="104" y="11"/>
                </a:cubicBezTo>
                <a:cubicBezTo>
                  <a:pt x="102" y="16"/>
                  <a:pt x="99" y="20"/>
                  <a:pt x="95" y="21"/>
                </a:cubicBezTo>
                <a:cubicBezTo>
                  <a:pt x="89" y="23"/>
                  <a:pt x="83" y="25"/>
                  <a:pt x="76" y="25"/>
                </a:cubicBezTo>
                <a:cubicBezTo>
                  <a:pt x="72" y="25"/>
                  <a:pt x="67" y="26"/>
                  <a:pt x="63" y="28"/>
                </a:cubicBezTo>
                <a:cubicBezTo>
                  <a:pt x="52" y="32"/>
                  <a:pt x="50" y="37"/>
                  <a:pt x="52" y="49"/>
                </a:cubicBezTo>
                <a:cubicBezTo>
                  <a:pt x="54" y="62"/>
                  <a:pt x="48" y="76"/>
                  <a:pt x="37" y="82"/>
                </a:cubicBezTo>
                <a:cubicBezTo>
                  <a:pt x="28" y="88"/>
                  <a:pt x="11" y="86"/>
                  <a:pt x="4" y="78"/>
                </a:cubicBezTo>
                <a:cubicBezTo>
                  <a:pt x="2" y="76"/>
                  <a:pt x="0" y="73"/>
                  <a:pt x="2" y="70"/>
                </a:cubicBezTo>
                <a:cubicBezTo>
                  <a:pt x="3" y="67"/>
                  <a:pt x="6" y="66"/>
                  <a:pt x="14" y="66"/>
                </a:cubicBezTo>
                <a:close/>
              </a:path>
            </a:pathLst>
          </a:custGeom>
          <a:solidFill>
            <a:srgbClr val="0F92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1" name="Freeform 235">
            <a:extLst>
              <a:ext uri="{FF2B5EF4-FFF2-40B4-BE49-F238E27FC236}">
                <a16:creationId xmlns:a16="http://schemas.microsoft.com/office/drawing/2014/main" id="{07DB623C-BAEC-4C57-BFB4-BCFC548BBB99}"/>
              </a:ext>
            </a:extLst>
          </p:cNvPr>
          <p:cNvSpPr>
            <a:spLocks/>
          </p:cNvSpPr>
          <p:nvPr/>
        </p:nvSpPr>
        <p:spPr bwMode="auto">
          <a:xfrm>
            <a:off x="523875" y="5578476"/>
            <a:ext cx="188913" cy="138113"/>
          </a:xfrm>
          <a:custGeom>
            <a:avLst/>
            <a:gdLst>
              <a:gd name="T0" fmla="*/ 83 w 97"/>
              <a:gd name="T1" fmla="*/ 21 h 71"/>
              <a:gd name="T2" fmla="*/ 76 w 97"/>
              <a:gd name="T3" fmla="*/ 20 h 71"/>
              <a:gd name="T4" fmla="*/ 48 w 97"/>
              <a:gd name="T5" fmla="*/ 22 h 71"/>
              <a:gd name="T6" fmla="*/ 26 w 97"/>
              <a:gd name="T7" fmla="*/ 43 h 71"/>
              <a:gd name="T8" fmla="*/ 21 w 97"/>
              <a:gd name="T9" fmla="*/ 59 h 71"/>
              <a:gd name="T10" fmla="*/ 16 w 97"/>
              <a:gd name="T11" fmla="*/ 68 h 71"/>
              <a:gd name="T12" fmla="*/ 5 w 97"/>
              <a:gd name="T13" fmla="*/ 69 h 71"/>
              <a:gd name="T14" fmla="*/ 1 w 97"/>
              <a:gd name="T15" fmla="*/ 59 h 71"/>
              <a:gd name="T16" fmla="*/ 48 w 97"/>
              <a:gd name="T17" fmla="*/ 4 h 71"/>
              <a:gd name="T18" fmla="*/ 76 w 97"/>
              <a:gd name="T19" fmla="*/ 0 h 71"/>
              <a:gd name="T20" fmla="*/ 92 w 97"/>
              <a:gd name="T21" fmla="*/ 5 h 71"/>
              <a:gd name="T22" fmla="*/ 96 w 97"/>
              <a:gd name="T23" fmla="*/ 14 h 71"/>
              <a:gd name="T24" fmla="*/ 87 w 97"/>
              <a:gd name="T25" fmla="*/ 21 h 71"/>
              <a:gd name="T26" fmla="*/ 83 w 97"/>
              <a:gd name="T27" fmla="*/ 21 h 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97" h="71">
                <a:moveTo>
                  <a:pt x="83" y="21"/>
                </a:moveTo>
                <a:cubicBezTo>
                  <a:pt x="81" y="21"/>
                  <a:pt x="79" y="21"/>
                  <a:pt x="76" y="20"/>
                </a:cubicBezTo>
                <a:cubicBezTo>
                  <a:pt x="67" y="17"/>
                  <a:pt x="58" y="19"/>
                  <a:pt x="48" y="22"/>
                </a:cubicBezTo>
                <a:cubicBezTo>
                  <a:pt x="37" y="26"/>
                  <a:pt x="31" y="33"/>
                  <a:pt x="26" y="43"/>
                </a:cubicBezTo>
                <a:cubicBezTo>
                  <a:pt x="23" y="48"/>
                  <a:pt x="22" y="53"/>
                  <a:pt x="21" y="59"/>
                </a:cubicBezTo>
                <a:cubicBezTo>
                  <a:pt x="21" y="62"/>
                  <a:pt x="19" y="65"/>
                  <a:pt x="16" y="68"/>
                </a:cubicBezTo>
                <a:cubicBezTo>
                  <a:pt x="13" y="71"/>
                  <a:pt x="9" y="71"/>
                  <a:pt x="5" y="69"/>
                </a:cubicBezTo>
                <a:cubicBezTo>
                  <a:pt x="2" y="67"/>
                  <a:pt x="0" y="63"/>
                  <a:pt x="1" y="59"/>
                </a:cubicBezTo>
                <a:cubicBezTo>
                  <a:pt x="8" y="33"/>
                  <a:pt x="23" y="14"/>
                  <a:pt x="48" y="4"/>
                </a:cubicBezTo>
                <a:cubicBezTo>
                  <a:pt x="57" y="1"/>
                  <a:pt x="66" y="1"/>
                  <a:pt x="76" y="0"/>
                </a:cubicBezTo>
                <a:cubicBezTo>
                  <a:pt x="81" y="0"/>
                  <a:pt x="86" y="4"/>
                  <a:pt x="92" y="5"/>
                </a:cubicBezTo>
                <a:cubicBezTo>
                  <a:pt x="95" y="6"/>
                  <a:pt x="97" y="11"/>
                  <a:pt x="96" y="14"/>
                </a:cubicBezTo>
                <a:cubicBezTo>
                  <a:pt x="94" y="18"/>
                  <a:pt x="92" y="21"/>
                  <a:pt x="87" y="21"/>
                </a:cubicBezTo>
                <a:cubicBezTo>
                  <a:pt x="86" y="21"/>
                  <a:pt x="85" y="21"/>
                  <a:pt x="83" y="21"/>
                </a:cubicBezTo>
                <a:close/>
              </a:path>
            </a:pathLst>
          </a:custGeom>
          <a:solidFill>
            <a:srgbClr val="0E9D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2" name="Freeform 236">
            <a:extLst>
              <a:ext uri="{FF2B5EF4-FFF2-40B4-BE49-F238E27FC236}">
                <a16:creationId xmlns:a16="http://schemas.microsoft.com/office/drawing/2014/main" id="{1E346421-5AE6-48E6-BAA0-F53B1FC46D59}"/>
              </a:ext>
            </a:extLst>
          </p:cNvPr>
          <p:cNvSpPr>
            <a:spLocks/>
          </p:cNvSpPr>
          <p:nvPr/>
        </p:nvSpPr>
        <p:spPr bwMode="auto">
          <a:xfrm>
            <a:off x="4086225" y="5900738"/>
            <a:ext cx="233363" cy="541338"/>
          </a:xfrm>
          <a:custGeom>
            <a:avLst/>
            <a:gdLst>
              <a:gd name="T0" fmla="*/ 96 w 120"/>
              <a:gd name="T1" fmla="*/ 1 h 278"/>
              <a:gd name="T2" fmla="*/ 118 w 120"/>
              <a:gd name="T3" fmla="*/ 28 h 278"/>
              <a:gd name="T4" fmla="*/ 112 w 120"/>
              <a:gd name="T5" fmla="*/ 81 h 278"/>
              <a:gd name="T6" fmla="*/ 105 w 120"/>
              <a:gd name="T7" fmla="*/ 147 h 278"/>
              <a:gd name="T8" fmla="*/ 101 w 120"/>
              <a:gd name="T9" fmla="*/ 191 h 278"/>
              <a:gd name="T10" fmla="*/ 97 w 120"/>
              <a:gd name="T11" fmla="*/ 225 h 278"/>
              <a:gd name="T12" fmla="*/ 80 w 120"/>
              <a:gd name="T13" fmla="*/ 240 h 278"/>
              <a:gd name="T14" fmla="*/ 50 w 120"/>
              <a:gd name="T15" fmla="*/ 246 h 278"/>
              <a:gd name="T16" fmla="*/ 26 w 120"/>
              <a:gd name="T17" fmla="*/ 264 h 278"/>
              <a:gd name="T18" fmla="*/ 19 w 120"/>
              <a:gd name="T19" fmla="*/ 272 h 278"/>
              <a:gd name="T20" fmla="*/ 3 w 120"/>
              <a:gd name="T21" fmla="*/ 267 h 278"/>
              <a:gd name="T22" fmla="*/ 2 w 120"/>
              <a:gd name="T23" fmla="*/ 236 h 278"/>
              <a:gd name="T24" fmla="*/ 4 w 120"/>
              <a:gd name="T25" fmla="*/ 209 h 278"/>
              <a:gd name="T26" fmla="*/ 15 w 120"/>
              <a:gd name="T27" fmla="*/ 151 h 278"/>
              <a:gd name="T28" fmla="*/ 25 w 120"/>
              <a:gd name="T29" fmla="*/ 120 h 278"/>
              <a:gd name="T30" fmla="*/ 30 w 120"/>
              <a:gd name="T31" fmla="*/ 111 h 278"/>
              <a:gd name="T32" fmla="*/ 55 w 120"/>
              <a:gd name="T33" fmla="*/ 55 h 278"/>
              <a:gd name="T34" fmla="*/ 65 w 120"/>
              <a:gd name="T35" fmla="*/ 22 h 278"/>
              <a:gd name="T36" fmla="*/ 96 w 120"/>
              <a:gd name="T37" fmla="*/ 1 h 2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20" h="278">
                <a:moveTo>
                  <a:pt x="96" y="1"/>
                </a:moveTo>
                <a:cubicBezTo>
                  <a:pt x="114" y="0"/>
                  <a:pt x="120" y="14"/>
                  <a:pt x="118" y="28"/>
                </a:cubicBezTo>
                <a:cubicBezTo>
                  <a:pt x="116" y="46"/>
                  <a:pt x="114" y="63"/>
                  <a:pt x="112" y="81"/>
                </a:cubicBezTo>
                <a:cubicBezTo>
                  <a:pt x="110" y="103"/>
                  <a:pt x="107" y="125"/>
                  <a:pt x="105" y="147"/>
                </a:cubicBezTo>
                <a:cubicBezTo>
                  <a:pt x="104" y="162"/>
                  <a:pt x="102" y="176"/>
                  <a:pt x="101" y="191"/>
                </a:cubicBezTo>
                <a:cubicBezTo>
                  <a:pt x="100" y="202"/>
                  <a:pt x="99" y="213"/>
                  <a:pt x="97" y="225"/>
                </a:cubicBezTo>
                <a:cubicBezTo>
                  <a:pt x="96" y="233"/>
                  <a:pt x="90" y="238"/>
                  <a:pt x="80" y="240"/>
                </a:cubicBezTo>
                <a:cubicBezTo>
                  <a:pt x="70" y="243"/>
                  <a:pt x="60" y="242"/>
                  <a:pt x="50" y="246"/>
                </a:cubicBezTo>
                <a:cubicBezTo>
                  <a:pt x="40" y="250"/>
                  <a:pt x="33" y="256"/>
                  <a:pt x="26" y="264"/>
                </a:cubicBezTo>
                <a:cubicBezTo>
                  <a:pt x="24" y="267"/>
                  <a:pt x="22" y="270"/>
                  <a:pt x="19" y="272"/>
                </a:cubicBezTo>
                <a:cubicBezTo>
                  <a:pt x="13" y="278"/>
                  <a:pt x="4" y="275"/>
                  <a:pt x="3" y="267"/>
                </a:cubicBezTo>
                <a:cubicBezTo>
                  <a:pt x="1" y="257"/>
                  <a:pt x="0" y="246"/>
                  <a:pt x="2" y="236"/>
                </a:cubicBezTo>
                <a:cubicBezTo>
                  <a:pt x="3" y="227"/>
                  <a:pt x="2" y="218"/>
                  <a:pt x="4" y="209"/>
                </a:cubicBezTo>
                <a:cubicBezTo>
                  <a:pt x="7" y="190"/>
                  <a:pt x="9" y="170"/>
                  <a:pt x="15" y="151"/>
                </a:cubicBezTo>
                <a:cubicBezTo>
                  <a:pt x="19" y="141"/>
                  <a:pt x="23" y="131"/>
                  <a:pt x="25" y="120"/>
                </a:cubicBezTo>
                <a:cubicBezTo>
                  <a:pt x="26" y="116"/>
                  <a:pt x="28" y="114"/>
                  <a:pt x="30" y="111"/>
                </a:cubicBezTo>
                <a:cubicBezTo>
                  <a:pt x="40" y="93"/>
                  <a:pt x="50" y="75"/>
                  <a:pt x="55" y="55"/>
                </a:cubicBezTo>
                <a:cubicBezTo>
                  <a:pt x="58" y="44"/>
                  <a:pt x="60" y="33"/>
                  <a:pt x="65" y="22"/>
                </a:cubicBezTo>
                <a:cubicBezTo>
                  <a:pt x="72" y="8"/>
                  <a:pt x="80" y="1"/>
                  <a:pt x="96" y="1"/>
                </a:cubicBezTo>
                <a:close/>
              </a:path>
            </a:pathLst>
          </a:custGeom>
          <a:solidFill>
            <a:srgbClr val="8DBF2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3" name="Freeform 237">
            <a:extLst>
              <a:ext uri="{FF2B5EF4-FFF2-40B4-BE49-F238E27FC236}">
                <a16:creationId xmlns:a16="http://schemas.microsoft.com/office/drawing/2014/main" id="{B3CDBE7D-6E9D-4BF4-BE03-F65559ABBB90}"/>
              </a:ext>
            </a:extLst>
          </p:cNvPr>
          <p:cNvSpPr>
            <a:spLocks/>
          </p:cNvSpPr>
          <p:nvPr/>
        </p:nvSpPr>
        <p:spPr bwMode="auto">
          <a:xfrm>
            <a:off x="4278313" y="6488113"/>
            <a:ext cx="114300" cy="74613"/>
          </a:xfrm>
          <a:custGeom>
            <a:avLst/>
            <a:gdLst>
              <a:gd name="T0" fmla="*/ 59 w 59"/>
              <a:gd name="T1" fmla="*/ 37 h 38"/>
              <a:gd name="T2" fmla="*/ 54 w 59"/>
              <a:gd name="T3" fmla="*/ 35 h 38"/>
              <a:gd name="T4" fmla="*/ 36 w 59"/>
              <a:gd name="T5" fmla="*/ 18 h 38"/>
              <a:gd name="T6" fmla="*/ 0 w 59"/>
              <a:gd name="T7" fmla="*/ 0 h 38"/>
              <a:gd name="T8" fmla="*/ 45 w 59"/>
              <a:gd name="T9" fmla="*/ 21 h 38"/>
              <a:gd name="T10" fmla="*/ 59 w 59"/>
              <a:gd name="T11" fmla="*/ 37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9" h="38">
                <a:moveTo>
                  <a:pt x="59" y="37"/>
                </a:moveTo>
                <a:cubicBezTo>
                  <a:pt x="56" y="38"/>
                  <a:pt x="55" y="38"/>
                  <a:pt x="54" y="35"/>
                </a:cubicBezTo>
                <a:cubicBezTo>
                  <a:pt x="51" y="26"/>
                  <a:pt x="43" y="22"/>
                  <a:pt x="36" y="18"/>
                </a:cubicBezTo>
                <a:cubicBezTo>
                  <a:pt x="24" y="11"/>
                  <a:pt x="11" y="8"/>
                  <a:pt x="0" y="0"/>
                </a:cubicBezTo>
                <a:cubicBezTo>
                  <a:pt x="16" y="4"/>
                  <a:pt x="31" y="11"/>
                  <a:pt x="45" y="21"/>
                </a:cubicBezTo>
                <a:cubicBezTo>
                  <a:pt x="51" y="25"/>
                  <a:pt x="56" y="30"/>
                  <a:pt x="59" y="37"/>
                </a:cubicBezTo>
                <a:close/>
              </a:path>
            </a:pathLst>
          </a:custGeom>
          <a:solidFill>
            <a:srgbClr val="86BC2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4" name="Freeform 238">
            <a:extLst>
              <a:ext uri="{FF2B5EF4-FFF2-40B4-BE49-F238E27FC236}">
                <a16:creationId xmlns:a16="http://schemas.microsoft.com/office/drawing/2014/main" id="{6FC7D25F-8D52-4C2A-9568-341D9BD1AD4D}"/>
              </a:ext>
            </a:extLst>
          </p:cNvPr>
          <p:cNvSpPr>
            <a:spLocks/>
          </p:cNvSpPr>
          <p:nvPr/>
        </p:nvSpPr>
        <p:spPr bwMode="auto">
          <a:xfrm>
            <a:off x="2317750" y="3878263"/>
            <a:ext cx="200025" cy="258763"/>
          </a:xfrm>
          <a:custGeom>
            <a:avLst/>
            <a:gdLst>
              <a:gd name="T0" fmla="*/ 56 w 103"/>
              <a:gd name="T1" fmla="*/ 9 h 133"/>
              <a:gd name="T2" fmla="*/ 87 w 103"/>
              <a:gd name="T3" fmla="*/ 14 h 133"/>
              <a:gd name="T4" fmla="*/ 97 w 103"/>
              <a:gd name="T5" fmla="*/ 24 h 133"/>
              <a:gd name="T6" fmla="*/ 103 w 103"/>
              <a:gd name="T7" fmla="*/ 24 h 133"/>
              <a:gd name="T8" fmla="*/ 100 w 103"/>
              <a:gd name="T9" fmla="*/ 32 h 133"/>
              <a:gd name="T10" fmla="*/ 95 w 103"/>
              <a:gd name="T11" fmla="*/ 38 h 133"/>
              <a:gd name="T12" fmla="*/ 86 w 103"/>
              <a:gd name="T13" fmla="*/ 63 h 133"/>
              <a:gd name="T14" fmla="*/ 88 w 103"/>
              <a:gd name="T15" fmla="*/ 67 h 133"/>
              <a:gd name="T16" fmla="*/ 88 w 103"/>
              <a:gd name="T17" fmla="*/ 75 h 133"/>
              <a:gd name="T18" fmla="*/ 78 w 103"/>
              <a:gd name="T19" fmla="*/ 75 h 133"/>
              <a:gd name="T20" fmla="*/ 55 w 103"/>
              <a:gd name="T21" fmla="*/ 83 h 133"/>
              <a:gd name="T22" fmla="*/ 50 w 103"/>
              <a:gd name="T23" fmla="*/ 96 h 133"/>
              <a:gd name="T24" fmla="*/ 56 w 103"/>
              <a:gd name="T25" fmla="*/ 116 h 133"/>
              <a:gd name="T26" fmla="*/ 57 w 103"/>
              <a:gd name="T27" fmla="*/ 129 h 133"/>
              <a:gd name="T28" fmla="*/ 49 w 103"/>
              <a:gd name="T29" fmla="*/ 129 h 133"/>
              <a:gd name="T30" fmla="*/ 36 w 103"/>
              <a:gd name="T31" fmla="*/ 112 h 133"/>
              <a:gd name="T32" fmla="*/ 24 w 103"/>
              <a:gd name="T33" fmla="*/ 107 h 133"/>
              <a:gd name="T34" fmla="*/ 2 w 103"/>
              <a:gd name="T35" fmla="*/ 95 h 133"/>
              <a:gd name="T36" fmla="*/ 1 w 103"/>
              <a:gd name="T37" fmla="*/ 89 h 133"/>
              <a:gd name="T38" fmla="*/ 12 w 103"/>
              <a:gd name="T39" fmla="*/ 61 h 133"/>
              <a:gd name="T40" fmla="*/ 33 w 103"/>
              <a:gd name="T41" fmla="*/ 39 h 133"/>
              <a:gd name="T42" fmla="*/ 56 w 103"/>
              <a:gd name="T43" fmla="*/ 19 h 133"/>
              <a:gd name="T44" fmla="*/ 56 w 103"/>
              <a:gd name="T45" fmla="*/ 9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03" h="133">
                <a:moveTo>
                  <a:pt x="56" y="9"/>
                </a:moveTo>
                <a:cubicBezTo>
                  <a:pt x="69" y="0"/>
                  <a:pt x="77" y="7"/>
                  <a:pt x="87" y="14"/>
                </a:cubicBezTo>
                <a:cubicBezTo>
                  <a:pt x="90" y="17"/>
                  <a:pt x="95" y="18"/>
                  <a:pt x="97" y="24"/>
                </a:cubicBezTo>
                <a:cubicBezTo>
                  <a:pt x="98" y="26"/>
                  <a:pt x="101" y="23"/>
                  <a:pt x="103" y="24"/>
                </a:cubicBezTo>
                <a:cubicBezTo>
                  <a:pt x="102" y="26"/>
                  <a:pt x="100" y="29"/>
                  <a:pt x="100" y="32"/>
                </a:cubicBezTo>
                <a:cubicBezTo>
                  <a:pt x="100" y="35"/>
                  <a:pt x="98" y="37"/>
                  <a:pt x="95" y="38"/>
                </a:cubicBezTo>
                <a:cubicBezTo>
                  <a:pt x="83" y="41"/>
                  <a:pt x="83" y="54"/>
                  <a:pt x="86" y="63"/>
                </a:cubicBezTo>
                <a:cubicBezTo>
                  <a:pt x="87" y="64"/>
                  <a:pt x="87" y="65"/>
                  <a:pt x="88" y="67"/>
                </a:cubicBezTo>
                <a:cubicBezTo>
                  <a:pt x="89" y="70"/>
                  <a:pt x="91" y="73"/>
                  <a:pt x="88" y="75"/>
                </a:cubicBezTo>
                <a:cubicBezTo>
                  <a:pt x="85" y="77"/>
                  <a:pt x="81" y="77"/>
                  <a:pt x="78" y="75"/>
                </a:cubicBezTo>
                <a:cubicBezTo>
                  <a:pt x="67" y="68"/>
                  <a:pt x="59" y="70"/>
                  <a:pt x="55" y="83"/>
                </a:cubicBezTo>
                <a:cubicBezTo>
                  <a:pt x="54" y="87"/>
                  <a:pt x="49" y="90"/>
                  <a:pt x="50" y="96"/>
                </a:cubicBezTo>
                <a:cubicBezTo>
                  <a:pt x="50" y="103"/>
                  <a:pt x="52" y="110"/>
                  <a:pt x="56" y="116"/>
                </a:cubicBezTo>
                <a:cubicBezTo>
                  <a:pt x="59" y="120"/>
                  <a:pt x="62" y="124"/>
                  <a:pt x="57" y="129"/>
                </a:cubicBezTo>
                <a:cubicBezTo>
                  <a:pt x="54" y="133"/>
                  <a:pt x="51" y="132"/>
                  <a:pt x="49" y="129"/>
                </a:cubicBezTo>
                <a:cubicBezTo>
                  <a:pt x="44" y="124"/>
                  <a:pt x="42" y="117"/>
                  <a:pt x="36" y="112"/>
                </a:cubicBezTo>
                <a:cubicBezTo>
                  <a:pt x="33" y="109"/>
                  <a:pt x="29" y="108"/>
                  <a:pt x="24" y="107"/>
                </a:cubicBezTo>
                <a:cubicBezTo>
                  <a:pt x="16" y="105"/>
                  <a:pt x="7" y="103"/>
                  <a:pt x="2" y="95"/>
                </a:cubicBezTo>
                <a:cubicBezTo>
                  <a:pt x="1" y="93"/>
                  <a:pt x="0" y="91"/>
                  <a:pt x="1" y="89"/>
                </a:cubicBezTo>
                <a:cubicBezTo>
                  <a:pt x="3" y="79"/>
                  <a:pt x="5" y="69"/>
                  <a:pt x="12" y="61"/>
                </a:cubicBezTo>
                <a:cubicBezTo>
                  <a:pt x="19" y="53"/>
                  <a:pt x="27" y="47"/>
                  <a:pt x="33" y="39"/>
                </a:cubicBezTo>
                <a:cubicBezTo>
                  <a:pt x="39" y="31"/>
                  <a:pt x="48" y="26"/>
                  <a:pt x="56" y="19"/>
                </a:cubicBezTo>
                <a:cubicBezTo>
                  <a:pt x="62" y="14"/>
                  <a:pt x="62" y="13"/>
                  <a:pt x="56" y="9"/>
                </a:cubicBezTo>
                <a:close/>
              </a:path>
            </a:pathLst>
          </a:custGeom>
          <a:solidFill>
            <a:srgbClr val="AAC93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5" name="Freeform 239">
            <a:extLst>
              <a:ext uri="{FF2B5EF4-FFF2-40B4-BE49-F238E27FC236}">
                <a16:creationId xmlns:a16="http://schemas.microsoft.com/office/drawing/2014/main" id="{2A36D8E4-3726-492F-93E6-4D599095E220}"/>
              </a:ext>
            </a:extLst>
          </p:cNvPr>
          <p:cNvSpPr>
            <a:spLocks/>
          </p:cNvSpPr>
          <p:nvPr/>
        </p:nvSpPr>
        <p:spPr bwMode="auto">
          <a:xfrm>
            <a:off x="2541588" y="4029076"/>
            <a:ext cx="76200" cy="127000"/>
          </a:xfrm>
          <a:custGeom>
            <a:avLst/>
            <a:gdLst>
              <a:gd name="T0" fmla="*/ 23 w 39"/>
              <a:gd name="T1" fmla="*/ 66 h 66"/>
              <a:gd name="T2" fmla="*/ 0 w 39"/>
              <a:gd name="T3" fmla="*/ 44 h 66"/>
              <a:gd name="T4" fmla="*/ 9 w 39"/>
              <a:gd name="T5" fmla="*/ 34 h 66"/>
              <a:gd name="T6" fmla="*/ 10 w 39"/>
              <a:gd name="T7" fmla="*/ 31 h 66"/>
              <a:gd name="T8" fmla="*/ 9 w 39"/>
              <a:gd name="T9" fmla="*/ 7 h 66"/>
              <a:gd name="T10" fmla="*/ 6 w 39"/>
              <a:gd name="T11" fmla="*/ 0 h 66"/>
              <a:gd name="T12" fmla="*/ 25 w 39"/>
              <a:gd name="T13" fmla="*/ 15 h 66"/>
              <a:gd name="T14" fmla="*/ 33 w 39"/>
              <a:gd name="T15" fmla="*/ 27 h 66"/>
              <a:gd name="T16" fmla="*/ 32 w 39"/>
              <a:gd name="T17" fmla="*/ 47 h 66"/>
              <a:gd name="T18" fmla="*/ 27 w 39"/>
              <a:gd name="T19" fmla="*/ 60 h 66"/>
              <a:gd name="T20" fmla="*/ 23 w 39"/>
              <a:gd name="T21" fmla="*/ 66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39" h="66">
                <a:moveTo>
                  <a:pt x="23" y="66"/>
                </a:moveTo>
                <a:cubicBezTo>
                  <a:pt x="15" y="59"/>
                  <a:pt x="7" y="52"/>
                  <a:pt x="0" y="44"/>
                </a:cubicBezTo>
                <a:cubicBezTo>
                  <a:pt x="5" y="43"/>
                  <a:pt x="9" y="40"/>
                  <a:pt x="9" y="34"/>
                </a:cubicBezTo>
                <a:cubicBezTo>
                  <a:pt x="9" y="33"/>
                  <a:pt x="10" y="32"/>
                  <a:pt x="10" y="31"/>
                </a:cubicBezTo>
                <a:cubicBezTo>
                  <a:pt x="19" y="23"/>
                  <a:pt x="14" y="15"/>
                  <a:pt x="9" y="7"/>
                </a:cubicBezTo>
                <a:cubicBezTo>
                  <a:pt x="7" y="5"/>
                  <a:pt x="7" y="3"/>
                  <a:pt x="6" y="0"/>
                </a:cubicBezTo>
                <a:cubicBezTo>
                  <a:pt x="14" y="3"/>
                  <a:pt x="20" y="9"/>
                  <a:pt x="25" y="15"/>
                </a:cubicBezTo>
                <a:cubicBezTo>
                  <a:pt x="29" y="18"/>
                  <a:pt x="29" y="24"/>
                  <a:pt x="33" y="27"/>
                </a:cubicBezTo>
                <a:cubicBezTo>
                  <a:pt x="39" y="34"/>
                  <a:pt x="37" y="40"/>
                  <a:pt x="32" y="47"/>
                </a:cubicBezTo>
                <a:cubicBezTo>
                  <a:pt x="29" y="51"/>
                  <a:pt x="28" y="56"/>
                  <a:pt x="27" y="60"/>
                </a:cubicBezTo>
                <a:cubicBezTo>
                  <a:pt x="26" y="62"/>
                  <a:pt x="27" y="65"/>
                  <a:pt x="23" y="66"/>
                </a:cubicBezTo>
                <a:close/>
              </a:path>
            </a:pathLst>
          </a:custGeom>
          <a:solidFill>
            <a:srgbClr val="5AB03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6" name="Freeform 240">
            <a:extLst>
              <a:ext uri="{FF2B5EF4-FFF2-40B4-BE49-F238E27FC236}">
                <a16:creationId xmlns:a16="http://schemas.microsoft.com/office/drawing/2014/main" id="{D9F43047-59C4-4617-87BB-112F06C2DB5A}"/>
              </a:ext>
            </a:extLst>
          </p:cNvPr>
          <p:cNvSpPr>
            <a:spLocks/>
          </p:cNvSpPr>
          <p:nvPr/>
        </p:nvSpPr>
        <p:spPr bwMode="auto">
          <a:xfrm>
            <a:off x="2520950" y="3987801"/>
            <a:ext cx="82550" cy="69850"/>
          </a:xfrm>
          <a:custGeom>
            <a:avLst/>
            <a:gdLst>
              <a:gd name="T0" fmla="*/ 36 w 43"/>
              <a:gd name="T1" fmla="*/ 36 h 36"/>
              <a:gd name="T2" fmla="*/ 17 w 43"/>
              <a:gd name="T3" fmla="*/ 21 h 36"/>
              <a:gd name="T4" fmla="*/ 3 w 43"/>
              <a:gd name="T5" fmla="*/ 7 h 36"/>
              <a:gd name="T6" fmla="*/ 2 w 43"/>
              <a:gd name="T7" fmla="*/ 2 h 36"/>
              <a:gd name="T8" fmla="*/ 7 w 43"/>
              <a:gd name="T9" fmla="*/ 1 h 36"/>
              <a:gd name="T10" fmla="*/ 16 w 43"/>
              <a:gd name="T11" fmla="*/ 2 h 36"/>
              <a:gd name="T12" fmla="*/ 43 w 43"/>
              <a:gd name="T13" fmla="*/ 12 h 36"/>
              <a:gd name="T14" fmla="*/ 37 w 43"/>
              <a:gd name="T15" fmla="*/ 28 h 36"/>
              <a:gd name="T16" fmla="*/ 36 w 43"/>
              <a:gd name="T17" fmla="*/ 36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3" h="36">
                <a:moveTo>
                  <a:pt x="36" y="36"/>
                </a:moveTo>
                <a:cubicBezTo>
                  <a:pt x="29" y="31"/>
                  <a:pt x="23" y="26"/>
                  <a:pt x="17" y="21"/>
                </a:cubicBezTo>
                <a:cubicBezTo>
                  <a:pt x="13" y="16"/>
                  <a:pt x="7" y="13"/>
                  <a:pt x="3" y="7"/>
                </a:cubicBezTo>
                <a:cubicBezTo>
                  <a:pt x="2" y="5"/>
                  <a:pt x="0" y="4"/>
                  <a:pt x="2" y="2"/>
                </a:cubicBezTo>
                <a:cubicBezTo>
                  <a:pt x="3" y="0"/>
                  <a:pt x="5" y="1"/>
                  <a:pt x="7" y="1"/>
                </a:cubicBezTo>
                <a:cubicBezTo>
                  <a:pt x="10" y="1"/>
                  <a:pt x="13" y="2"/>
                  <a:pt x="16" y="2"/>
                </a:cubicBezTo>
                <a:cubicBezTo>
                  <a:pt x="25" y="5"/>
                  <a:pt x="34" y="9"/>
                  <a:pt x="43" y="12"/>
                </a:cubicBezTo>
                <a:cubicBezTo>
                  <a:pt x="42" y="18"/>
                  <a:pt x="38" y="22"/>
                  <a:pt x="37" y="28"/>
                </a:cubicBezTo>
                <a:cubicBezTo>
                  <a:pt x="37" y="31"/>
                  <a:pt x="39" y="34"/>
                  <a:pt x="36" y="36"/>
                </a:cubicBezTo>
                <a:close/>
              </a:path>
            </a:pathLst>
          </a:custGeom>
          <a:solidFill>
            <a:srgbClr val="0C713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7" name="Freeform 241">
            <a:extLst>
              <a:ext uri="{FF2B5EF4-FFF2-40B4-BE49-F238E27FC236}">
                <a16:creationId xmlns:a16="http://schemas.microsoft.com/office/drawing/2014/main" id="{95FC959F-9BF9-4897-A1E9-F7DDC6D7EB14}"/>
              </a:ext>
            </a:extLst>
          </p:cNvPr>
          <p:cNvSpPr>
            <a:spLocks/>
          </p:cNvSpPr>
          <p:nvPr/>
        </p:nvSpPr>
        <p:spPr bwMode="auto">
          <a:xfrm>
            <a:off x="3686175" y="3808413"/>
            <a:ext cx="492125" cy="409575"/>
          </a:xfrm>
          <a:custGeom>
            <a:avLst/>
            <a:gdLst>
              <a:gd name="T0" fmla="*/ 235 w 253"/>
              <a:gd name="T1" fmla="*/ 128 h 210"/>
              <a:gd name="T2" fmla="*/ 233 w 253"/>
              <a:gd name="T3" fmla="*/ 114 h 210"/>
              <a:gd name="T4" fmla="*/ 232 w 253"/>
              <a:gd name="T5" fmla="*/ 112 h 210"/>
              <a:gd name="T6" fmla="*/ 230 w 253"/>
              <a:gd name="T7" fmla="*/ 107 h 210"/>
              <a:gd name="T8" fmla="*/ 225 w 253"/>
              <a:gd name="T9" fmla="*/ 110 h 210"/>
              <a:gd name="T10" fmla="*/ 224 w 253"/>
              <a:gd name="T11" fmla="*/ 114 h 210"/>
              <a:gd name="T12" fmla="*/ 215 w 253"/>
              <a:gd name="T13" fmla="*/ 118 h 210"/>
              <a:gd name="T14" fmla="*/ 203 w 253"/>
              <a:gd name="T15" fmla="*/ 119 h 210"/>
              <a:gd name="T16" fmla="*/ 189 w 253"/>
              <a:gd name="T17" fmla="*/ 118 h 210"/>
              <a:gd name="T18" fmla="*/ 175 w 253"/>
              <a:gd name="T19" fmla="*/ 112 h 210"/>
              <a:gd name="T20" fmla="*/ 171 w 253"/>
              <a:gd name="T21" fmla="*/ 113 h 210"/>
              <a:gd name="T22" fmla="*/ 150 w 253"/>
              <a:gd name="T23" fmla="*/ 141 h 210"/>
              <a:gd name="T24" fmla="*/ 146 w 253"/>
              <a:gd name="T25" fmla="*/ 145 h 210"/>
              <a:gd name="T26" fmla="*/ 128 w 253"/>
              <a:gd name="T27" fmla="*/ 151 h 210"/>
              <a:gd name="T28" fmla="*/ 127 w 253"/>
              <a:gd name="T29" fmla="*/ 151 h 210"/>
              <a:gd name="T30" fmla="*/ 119 w 253"/>
              <a:gd name="T31" fmla="*/ 150 h 210"/>
              <a:gd name="T32" fmla="*/ 114 w 253"/>
              <a:gd name="T33" fmla="*/ 165 h 210"/>
              <a:gd name="T34" fmla="*/ 113 w 253"/>
              <a:gd name="T35" fmla="*/ 168 h 210"/>
              <a:gd name="T36" fmla="*/ 103 w 253"/>
              <a:gd name="T37" fmla="*/ 181 h 210"/>
              <a:gd name="T38" fmla="*/ 87 w 253"/>
              <a:gd name="T39" fmla="*/ 187 h 210"/>
              <a:gd name="T40" fmla="*/ 77 w 253"/>
              <a:gd name="T41" fmla="*/ 187 h 210"/>
              <a:gd name="T42" fmla="*/ 70 w 253"/>
              <a:gd name="T43" fmla="*/ 195 h 210"/>
              <a:gd name="T44" fmla="*/ 55 w 253"/>
              <a:gd name="T45" fmla="*/ 208 h 210"/>
              <a:gd name="T46" fmla="*/ 31 w 253"/>
              <a:gd name="T47" fmla="*/ 204 h 210"/>
              <a:gd name="T48" fmla="*/ 21 w 253"/>
              <a:gd name="T49" fmla="*/ 180 h 210"/>
              <a:gd name="T50" fmla="*/ 22 w 253"/>
              <a:gd name="T51" fmla="*/ 178 h 210"/>
              <a:gd name="T52" fmla="*/ 14 w 253"/>
              <a:gd name="T53" fmla="*/ 164 h 210"/>
              <a:gd name="T54" fmla="*/ 3 w 253"/>
              <a:gd name="T55" fmla="*/ 149 h 210"/>
              <a:gd name="T56" fmla="*/ 3 w 253"/>
              <a:gd name="T57" fmla="*/ 123 h 210"/>
              <a:gd name="T58" fmla="*/ 15 w 253"/>
              <a:gd name="T59" fmla="*/ 98 h 210"/>
              <a:gd name="T60" fmla="*/ 46 w 253"/>
              <a:gd name="T61" fmla="*/ 79 h 210"/>
              <a:gd name="T62" fmla="*/ 56 w 253"/>
              <a:gd name="T63" fmla="*/ 68 h 210"/>
              <a:gd name="T64" fmla="*/ 86 w 253"/>
              <a:gd name="T65" fmla="*/ 46 h 210"/>
              <a:gd name="T66" fmla="*/ 116 w 253"/>
              <a:gd name="T67" fmla="*/ 46 h 210"/>
              <a:gd name="T68" fmla="*/ 122 w 253"/>
              <a:gd name="T69" fmla="*/ 39 h 210"/>
              <a:gd name="T70" fmla="*/ 142 w 253"/>
              <a:gd name="T71" fmla="*/ 6 h 210"/>
              <a:gd name="T72" fmla="*/ 176 w 253"/>
              <a:gd name="T73" fmla="*/ 0 h 210"/>
              <a:gd name="T74" fmla="*/ 217 w 253"/>
              <a:gd name="T75" fmla="*/ 0 h 210"/>
              <a:gd name="T76" fmla="*/ 240 w 253"/>
              <a:gd name="T77" fmla="*/ 8 h 210"/>
              <a:gd name="T78" fmla="*/ 251 w 253"/>
              <a:gd name="T79" fmla="*/ 29 h 210"/>
              <a:gd name="T80" fmla="*/ 251 w 253"/>
              <a:gd name="T81" fmla="*/ 46 h 210"/>
              <a:gd name="T82" fmla="*/ 252 w 253"/>
              <a:gd name="T83" fmla="*/ 55 h 210"/>
              <a:gd name="T84" fmla="*/ 238 w 253"/>
              <a:gd name="T85" fmla="*/ 94 h 210"/>
              <a:gd name="T86" fmla="*/ 236 w 253"/>
              <a:gd name="T87" fmla="*/ 102 h 210"/>
              <a:gd name="T88" fmla="*/ 236 w 253"/>
              <a:gd name="T89" fmla="*/ 121 h 210"/>
              <a:gd name="T90" fmla="*/ 235 w 253"/>
              <a:gd name="T91" fmla="*/ 128 h 2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253" h="210">
                <a:moveTo>
                  <a:pt x="235" y="128"/>
                </a:moveTo>
                <a:cubicBezTo>
                  <a:pt x="232" y="124"/>
                  <a:pt x="234" y="119"/>
                  <a:pt x="233" y="114"/>
                </a:cubicBezTo>
                <a:cubicBezTo>
                  <a:pt x="233" y="113"/>
                  <a:pt x="232" y="112"/>
                  <a:pt x="232" y="112"/>
                </a:cubicBezTo>
                <a:cubicBezTo>
                  <a:pt x="232" y="110"/>
                  <a:pt x="233" y="107"/>
                  <a:pt x="230" y="107"/>
                </a:cubicBezTo>
                <a:cubicBezTo>
                  <a:pt x="228" y="106"/>
                  <a:pt x="227" y="109"/>
                  <a:pt x="225" y="110"/>
                </a:cubicBezTo>
                <a:cubicBezTo>
                  <a:pt x="225" y="111"/>
                  <a:pt x="224" y="112"/>
                  <a:pt x="224" y="114"/>
                </a:cubicBezTo>
                <a:cubicBezTo>
                  <a:pt x="222" y="118"/>
                  <a:pt x="219" y="120"/>
                  <a:pt x="215" y="118"/>
                </a:cubicBezTo>
                <a:cubicBezTo>
                  <a:pt x="211" y="117"/>
                  <a:pt x="207" y="119"/>
                  <a:pt x="203" y="119"/>
                </a:cubicBezTo>
                <a:cubicBezTo>
                  <a:pt x="198" y="119"/>
                  <a:pt x="194" y="119"/>
                  <a:pt x="189" y="118"/>
                </a:cubicBezTo>
                <a:cubicBezTo>
                  <a:pt x="184" y="117"/>
                  <a:pt x="179" y="116"/>
                  <a:pt x="175" y="112"/>
                </a:cubicBezTo>
                <a:cubicBezTo>
                  <a:pt x="174" y="111"/>
                  <a:pt x="171" y="109"/>
                  <a:pt x="171" y="113"/>
                </a:cubicBezTo>
                <a:cubicBezTo>
                  <a:pt x="169" y="126"/>
                  <a:pt x="161" y="135"/>
                  <a:pt x="150" y="141"/>
                </a:cubicBezTo>
                <a:cubicBezTo>
                  <a:pt x="148" y="142"/>
                  <a:pt x="148" y="144"/>
                  <a:pt x="146" y="145"/>
                </a:cubicBezTo>
                <a:cubicBezTo>
                  <a:pt x="141" y="148"/>
                  <a:pt x="134" y="147"/>
                  <a:pt x="128" y="151"/>
                </a:cubicBezTo>
                <a:cubicBezTo>
                  <a:pt x="128" y="151"/>
                  <a:pt x="128" y="151"/>
                  <a:pt x="127" y="151"/>
                </a:cubicBezTo>
                <a:cubicBezTo>
                  <a:pt x="124" y="152"/>
                  <a:pt x="120" y="148"/>
                  <a:pt x="119" y="150"/>
                </a:cubicBezTo>
                <a:cubicBezTo>
                  <a:pt x="116" y="155"/>
                  <a:pt x="114" y="159"/>
                  <a:pt x="114" y="165"/>
                </a:cubicBezTo>
                <a:cubicBezTo>
                  <a:pt x="114" y="166"/>
                  <a:pt x="113" y="167"/>
                  <a:pt x="113" y="168"/>
                </a:cubicBezTo>
                <a:cubicBezTo>
                  <a:pt x="110" y="172"/>
                  <a:pt x="107" y="177"/>
                  <a:pt x="103" y="181"/>
                </a:cubicBezTo>
                <a:cubicBezTo>
                  <a:pt x="99" y="185"/>
                  <a:pt x="93" y="188"/>
                  <a:pt x="87" y="187"/>
                </a:cubicBezTo>
                <a:cubicBezTo>
                  <a:pt x="84" y="187"/>
                  <a:pt x="80" y="187"/>
                  <a:pt x="77" y="187"/>
                </a:cubicBezTo>
                <a:cubicBezTo>
                  <a:pt x="71" y="187"/>
                  <a:pt x="70" y="190"/>
                  <a:pt x="70" y="195"/>
                </a:cubicBezTo>
                <a:cubicBezTo>
                  <a:pt x="69" y="203"/>
                  <a:pt x="62" y="209"/>
                  <a:pt x="55" y="208"/>
                </a:cubicBezTo>
                <a:cubicBezTo>
                  <a:pt x="47" y="208"/>
                  <a:pt x="39" y="210"/>
                  <a:pt x="31" y="204"/>
                </a:cubicBezTo>
                <a:cubicBezTo>
                  <a:pt x="25" y="199"/>
                  <a:pt x="19" y="188"/>
                  <a:pt x="21" y="180"/>
                </a:cubicBezTo>
                <a:cubicBezTo>
                  <a:pt x="21" y="179"/>
                  <a:pt x="21" y="179"/>
                  <a:pt x="22" y="178"/>
                </a:cubicBezTo>
                <a:cubicBezTo>
                  <a:pt x="23" y="168"/>
                  <a:pt x="23" y="168"/>
                  <a:pt x="14" y="164"/>
                </a:cubicBezTo>
                <a:cubicBezTo>
                  <a:pt x="8" y="161"/>
                  <a:pt x="5" y="156"/>
                  <a:pt x="3" y="149"/>
                </a:cubicBezTo>
                <a:cubicBezTo>
                  <a:pt x="0" y="140"/>
                  <a:pt x="1" y="132"/>
                  <a:pt x="3" y="123"/>
                </a:cubicBezTo>
                <a:cubicBezTo>
                  <a:pt x="5" y="113"/>
                  <a:pt x="10" y="106"/>
                  <a:pt x="15" y="98"/>
                </a:cubicBezTo>
                <a:cubicBezTo>
                  <a:pt x="23" y="88"/>
                  <a:pt x="34" y="82"/>
                  <a:pt x="46" y="79"/>
                </a:cubicBezTo>
                <a:cubicBezTo>
                  <a:pt x="52" y="78"/>
                  <a:pt x="53" y="72"/>
                  <a:pt x="56" y="68"/>
                </a:cubicBezTo>
                <a:cubicBezTo>
                  <a:pt x="63" y="57"/>
                  <a:pt x="73" y="50"/>
                  <a:pt x="86" y="46"/>
                </a:cubicBezTo>
                <a:cubicBezTo>
                  <a:pt x="96" y="43"/>
                  <a:pt x="106" y="42"/>
                  <a:pt x="116" y="46"/>
                </a:cubicBezTo>
                <a:cubicBezTo>
                  <a:pt x="121" y="48"/>
                  <a:pt x="123" y="46"/>
                  <a:pt x="122" y="39"/>
                </a:cubicBezTo>
                <a:cubicBezTo>
                  <a:pt x="120" y="28"/>
                  <a:pt x="129" y="12"/>
                  <a:pt x="142" y="6"/>
                </a:cubicBezTo>
                <a:cubicBezTo>
                  <a:pt x="153" y="1"/>
                  <a:pt x="164" y="0"/>
                  <a:pt x="176" y="0"/>
                </a:cubicBezTo>
                <a:cubicBezTo>
                  <a:pt x="190" y="0"/>
                  <a:pt x="203" y="1"/>
                  <a:pt x="217" y="0"/>
                </a:cubicBezTo>
                <a:cubicBezTo>
                  <a:pt x="226" y="0"/>
                  <a:pt x="233" y="4"/>
                  <a:pt x="240" y="8"/>
                </a:cubicBezTo>
                <a:cubicBezTo>
                  <a:pt x="247" y="12"/>
                  <a:pt x="251" y="20"/>
                  <a:pt x="251" y="29"/>
                </a:cubicBezTo>
                <a:cubicBezTo>
                  <a:pt x="251" y="34"/>
                  <a:pt x="251" y="40"/>
                  <a:pt x="251" y="46"/>
                </a:cubicBezTo>
                <a:cubicBezTo>
                  <a:pt x="253" y="49"/>
                  <a:pt x="253" y="52"/>
                  <a:pt x="252" y="55"/>
                </a:cubicBezTo>
                <a:cubicBezTo>
                  <a:pt x="249" y="68"/>
                  <a:pt x="246" y="82"/>
                  <a:pt x="238" y="94"/>
                </a:cubicBezTo>
                <a:cubicBezTo>
                  <a:pt x="237" y="96"/>
                  <a:pt x="236" y="99"/>
                  <a:pt x="236" y="102"/>
                </a:cubicBezTo>
                <a:cubicBezTo>
                  <a:pt x="236" y="108"/>
                  <a:pt x="237" y="115"/>
                  <a:pt x="236" y="121"/>
                </a:cubicBezTo>
                <a:cubicBezTo>
                  <a:pt x="236" y="123"/>
                  <a:pt x="237" y="126"/>
                  <a:pt x="235" y="128"/>
                </a:cubicBezTo>
                <a:close/>
              </a:path>
            </a:pathLst>
          </a:custGeom>
          <a:solidFill>
            <a:srgbClr val="0D9C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8" name="Freeform 242">
            <a:extLst>
              <a:ext uri="{FF2B5EF4-FFF2-40B4-BE49-F238E27FC236}">
                <a16:creationId xmlns:a16="http://schemas.microsoft.com/office/drawing/2014/main" id="{24B2794A-3F4F-46AE-8DC4-6B64FD89696F}"/>
              </a:ext>
            </a:extLst>
          </p:cNvPr>
          <p:cNvSpPr>
            <a:spLocks/>
          </p:cNvSpPr>
          <p:nvPr/>
        </p:nvSpPr>
        <p:spPr bwMode="auto">
          <a:xfrm>
            <a:off x="3652838" y="3814763"/>
            <a:ext cx="211138" cy="244475"/>
          </a:xfrm>
          <a:custGeom>
            <a:avLst/>
            <a:gdLst>
              <a:gd name="T0" fmla="*/ 93 w 108"/>
              <a:gd name="T1" fmla="*/ 23 h 126"/>
              <a:gd name="T2" fmla="*/ 75 w 108"/>
              <a:gd name="T3" fmla="*/ 28 h 126"/>
              <a:gd name="T4" fmla="*/ 41 w 108"/>
              <a:gd name="T5" fmla="*/ 50 h 126"/>
              <a:gd name="T6" fmla="*/ 35 w 108"/>
              <a:gd name="T7" fmla="*/ 71 h 126"/>
              <a:gd name="T8" fmla="*/ 24 w 108"/>
              <a:gd name="T9" fmla="*/ 94 h 126"/>
              <a:gd name="T10" fmla="*/ 11 w 108"/>
              <a:gd name="T11" fmla="*/ 119 h 126"/>
              <a:gd name="T12" fmla="*/ 5 w 108"/>
              <a:gd name="T13" fmla="*/ 125 h 126"/>
              <a:gd name="T14" fmla="*/ 0 w 108"/>
              <a:gd name="T15" fmla="*/ 118 h 126"/>
              <a:gd name="T16" fmla="*/ 10 w 108"/>
              <a:gd name="T17" fmla="*/ 99 h 126"/>
              <a:gd name="T18" fmla="*/ 24 w 108"/>
              <a:gd name="T19" fmla="*/ 67 h 126"/>
              <a:gd name="T20" fmla="*/ 29 w 108"/>
              <a:gd name="T21" fmla="*/ 38 h 126"/>
              <a:gd name="T22" fmla="*/ 41 w 108"/>
              <a:gd name="T23" fmla="*/ 27 h 126"/>
              <a:gd name="T24" fmla="*/ 71 w 108"/>
              <a:gd name="T25" fmla="*/ 23 h 126"/>
              <a:gd name="T26" fmla="*/ 89 w 108"/>
              <a:gd name="T27" fmla="*/ 15 h 126"/>
              <a:gd name="T28" fmla="*/ 105 w 108"/>
              <a:gd name="T29" fmla="*/ 1 h 126"/>
              <a:gd name="T30" fmla="*/ 108 w 108"/>
              <a:gd name="T31" fmla="*/ 0 h 126"/>
              <a:gd name="T32" fmla="*/ 97 w 108"/>
              <a:gd name="T33" fmla="*/ 15 h 126"/>
              <a:gd name="T34" fmla="*/ 93 w 108"/>
              <a:gd name="T35" fmla="*/ 23 h 1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08" h="126">
                <a:moveTo>
                  <a:pt x="93" y="23"/>
                </a:moveTo>
                <a:cubicBezTo>
                  <a:pt x="87" y="26"/>
                  <a:pt x="81" y="27"/>
                  <a:pt x="75" y="28"/>
                </a:cubicBezTo>
                <a:cubicBezTo>
                  <a:pt x="60" y="30"/>
                  <a:pt x="48" y="36"/>
                  <a:pt x="41" y="50"/>
                </a:cubicBezTo>
                <a:cubicBezTo>
                  <a:pt x="38" y="56"/>
                  <a:pt x="36" y="63"/>
                  <a:pt x="35" y="71"/>
                </a:cubicBezTo>
                <a:cubicBezTo>
                  <a:pt x="35" y="80"/>
                  <a:pt x="29" y="87"/>
                  <a:pt x="24" y="94"/>
                </a:cubicBezTo>
                <a:cubicBezTo>
                  <a:pt x="18" y="101"/>
                  <a:pt x="12" y="108"/>
                  <a:pt x="11" y="119"/>
                </a:cubicBezTo>
                <a:cubicBezTo>
                  <a:pt x="11" y="122"/>
                  <a:pt x="9" y="126"/>
                  <a:pt x="5" y="125"/>
                </a:cubicBezTo>
                <a:cubicBezTo>
                  <a:pt x="1" y="124"/>
                  <a:pt x="1" y="121"/>
                  <a:pt x="0" y="118"/>
                </a:cubicBezTo>
                <a:cubicBezTo>
                  <a:pt x="0" y="109"/>
                  <a:pt x="4" y="103"/>
                  <a:pt x="10" y="99"/>
                </a:cubicBezTo>
                <a:cubicBezTo>
                  <a:pt x="21" y="90"/>
                  <a:pt x="23" y="79"/>
                  <a:pt x="24" y="67"/>
                </a:cubicBezTo>
                <a:cubicBezTo>
                  <a:pt x="24" y="57"/>
                  <a:pt x="25" y="48"/>
                  <a:pt x="29" y="38"/>
                </a:cubicBezTo>
                <a:cubicBezTo>
                  <a:pt x="31" y="32"/>
                  <a:pt x="36" y="29"/>
                  <a:pt x="41" y="27"/>
                </a:cubicBezTo>
                <a:cubicBezTo>
                  <a:pt x="51" y="24"/>
                  <a:pt x="61" y="23"/>
                  <a:pt x="71" y="23"/>
                </a:cubicBezTo>
                <a:cubicBezTo>
                  <a:pt x="78" y="23"/>
                  <a:pt x="84" y="19"/>
                  <a:pt x="89" y="15"/>
                </a:cubicBezTo>
                <a:cubicBezTo>
                  <a:pt x="94" y="10"/>
                  <a:pt x="98" y="4"/>
                  <a:pt x="105" y="1"/>
                </a:cubicBezTo>
                <a:cubicBezTo>
                  <a:pt x="106" y="0"/>
                  <a:pt x="107" y="0"/>
                  <a:pt x="108" y="0"/>
                </a:cubicBezTo>
                <a:cubicBezTo>
                  <a:pt x="107" y="7"/>
                  <a:pt x="101" y="11"/>
                  <a:pt x="97" y="15"/>
                </a:cubicBezTo>
                <a:cubicBezTo>
                  <a:pt x="94" y="17"/>
                  <a:pt x="89" y="18"/>
                  <a:pt x="93" y="23"/>
                </a:cubicBezTo>
                <a:close/>
              </a:path>
            </a:pathLst>
          </a:custGeom>
          <a:solidFill>
            <a:srgbClr val="0F92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9" name="Freeform 243">
            <a:extLst>
              <a:ext uri="{FF2B5EF4-FFF2-40B4-BE49-F238E27FC236}">
                <a16:creationId xmlns:a16="http://schemas.microsoft.com/office/drawing/2014/main" id="{6DE4D312-D50A-4F71-A5BA-F33AC7B33222}"/>
              </a:ext>
            </a:extLst>
          </p:cNvPr>
          <p:cNvSpPr>
            <a:spLocks/>
          </p:cNvSpPr>
          <p:nvPr/>
        </p:nvSpPr>
        <p:spPr bwMode="auto">
          <a:xfrm>
            <a:off x="3824288" y="3802063"/>
            <a:ext cx="74613" cy="58738"/>
          </a:xfrm>
          <a:custGeom>
            <a:avLst/>
            <a:gdLst>
              <a:gd name="T0" fmla="*/ 5 w 38"/>
              <a:gd name="T1" fmla="*/ 29 h 30"/>
              <a:gd name="T2" fmla="*/ 1 w 38"/>
              <a:gd name="T3" fmla="*/ 28 h 30"/>
              <a:gd name="T4" fmla="*/ 3 w 38"/>
              <a:gd name="T5" fmla="*/ 25 h 30"/>
              <a:gd name="T6" fmla="*/ 13 w 38"/>
              <a:gd name="T7" fmla="*/ 16 h 30"/>
              <a:gd name="T8" fmla="*/ 20 w 38"/>
              <a:gd name="T9" fmla="*/ 6 h 30"/>
              <a:gd name="T10" fmla="*/ 35 w 38"/>
              <a:gd name="T11" fmla="*/ 4 h 30"/>
              <a:gd name="T12" fmla="*/ 31 w 38"/>
              <a:gd name="T13" fmla="*/ 19 h 30"/>
              <a:gd name="T14" fmla="*/ 5 w 38"/>
              <a:gd name="T15" fmla="*/ 29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8" h="30">
                <a:moveTo>
                  <a:pt x="5" y="29"/>
                </a:moveTo>
                <a:cubicBezTo>
                  <a:pt x="3" y="29"/>
                  <a:pt x="1" y="30"/>
                  <a:pt x="1" y="28"/>
                </a:cubicBezTo>
                <a:cubicBezTo>
                  <a:pt x="0" y="26"/>
                  <a:pt x="2" y="26"/>
                  <a:pt x="3" y="25"/>
                </a:cubicBezTo>
                <a:cubicBezTo>
                  <a:pt x="5" y="21"/>
                  <a:pt x="10" y="19"/>
                  <a:pt x="13" y="16"/>
                </a:cubicBezTo>
                <a:cubicBezTo>
                  <a:pt x="15" y="12"/>
                  <a:pt x="17" y="9"/>
                  <a:pt x="20" y="6"/>
                </a:cubicBezTo>
                <a:cubicBezTo>
                  <a:pt x="25" y="0"/>
                  <a:pt x="30" y="0"/>
                  <a:pt x="35" y="4"/>
                </a:cubicBezTo>
                <a:cubicBezTo>
                  <a:pt x="38" y="8"/>
                  <a:pt x="37" y="15"/>
                  <a:pt x="31" y="19"/>
                </a:cubicBezTo>
                <a:cubicBezTo>
                  <a:pt x="23" y="24"/>
                  <a:pt x="15" y="30"/>
                  <a:pt x="5" y="29"/>
                </a:cubicBezTo>
                <a:close/>
              </a:path>
            </a:pathLst>
          </a:custGeom>
          <a:solidFill>
            <a:srgbClr val="0E92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0" name="Freeform 244">
            <a:extLst>
              <a:ext uri="{FF2B5EF4-FFF2-40B4-BE49-F238E27FC236}">
                <a16:creationId xmlns:a16="http://schemas.microsoft.com/office/drawing/2014/main" id="{44906D03-F89E-46F8-BA24-18BB5822207F}"/>
              </a:ext>
            </a:extLst>
          </p:cNvPr>
          <p:cNvSpPr>
            <a:spLocks/>
          </p:cNvSpPr>
          <p:nvPr/>
        </p:nvSpPr>
        <p:spPr bwMode="auto">
          <a:xfrm>
            <a:off x="3789363" y="4167188"/>
            <a:ext cx="58738" cy="60325"/>
          </a:xfrm>
          <a:custGeom>
            <a:avLst/>
            <a:gdLst>
              <a:gd name="T0" fmla="*/ 2 w 30"/>
              <a:gd name="T1" fmla="*/ 24 h 31"/>
              <a:gd name="T2" fmla="*/ 15 w 30"/>
              <a:gd name="T3" fmla="*/ 9 h 31"/>
              <a:gd name="T4" fmla="*/ 24 w 30"/>
              <a:gd name="T5" fmla="*/ 3 h 31"/>
              <a:gd name="T6" fmla="*/ 29 w 30"/>
              <a:gd name="T7" fmla="*/ 10 h 31"/>
              <a:gd name="T8" fmla="*/ 25 w 30"/>
              <a:gd name="T9" fmla="*/ 23 h 31"/>
              <a:gd name="T10" fmla="*/ 4 w 30"/>
              <a:gd name="T11" fmla="*/ 29 h 31"/>
              <a:gd name="T12" fmla="*/ 2 w 30"/>
              <a:gd name="T13" fmla="*/ 24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0" h="31">
                <a:moveTo>
                  <a:pt x="2" y="24"/>
                </a:moveTo>
                <a:cubicBezTo>
                  <a:pt x="11" y="21"/>
                  <a:pt x="15" y="17"/>
                  <a:pt x="15" y="9"/>
                </a:cubicBezTo>
                <a:cubicBezTo>
                  <a:pt x="16" y="0"/>
                  <a:pt x="16" y="0"/>
                  <a:pt x="24" y="3"/>
                </a:cubicBezTo>
                <a:cubicBezTo>
                  <a:pt x="25" y="6"/>
                  <a:pt x="30" y="7"/>
                  <a:pt x="29" y="10"/>
                </a:cubicBezTo>
                <a:cubicBezTo>
                  <a:pt x="28" y="15"/>
                  <a:pt x="28" y="19"/>
                  <a:pt x="25" y="23"/>
                </a:cubicBezTo>
                <a:cubicBezTo>
                  <a:pt x="22" y="27"/>
                  <a:pt x="9" y="31"/>
                  <a:pt x="4" y="29"/>
                </a:cubicBezTo>
                <a:cubicBezTo>
                  <a:pt x="2" y="28"/>
                  <a:pt x="0" y="27"/>
                  <a:pt x="2" y="24"/>
                </a:cubicBezTo>
                <a:close/>
              </a:path>
            </a:pathLst>
          </a:custGeom>
          <a:solidFill>
            <a:srgbClr val="0A713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1" name="Freeform 245">
            <a:extLst>
              <a:ext uri="{FF2B5EF4-FFF2-40B4-BE49-F238E27FC236}">
                <a16:creationId xmlns:a16="http://schemas.microsoft.com/office/drawing/2014/main" id="{A0962B37-944F-4274-90A0-2D9338D13143}"/>
              </a:ext>
            </a:extLst>
          </p:cNvPr>
          <p:cNvSpPr>
            <a:spLocks/>
          </p:cNvSpPr>
          <p:nvPr/>
        </p:nvSpPr>
        <p:spPr bwMode="auto">
          <a:xfrm>
            <a:off x="3848100" y="4133851"/>
            <a:ext cx="74613" cy="53975"/>
          </a:xfrm>
          <a:custGeom>
            <a:avLst/>
            <a:gdLst>
              <a:gd name="T0" fmla="*/ 4 w 38"/>
              <a:gd name="T1" fmla="*/ 20 h 28"/>
              <a:gd name="T2" fmla="*/ 26 w 38"/>
              <a:gd name="T3" fmla="*/ 3 h 28"/>
              <a:gd name="T4" fmla="*/ 30 w 38"/>
              <a:gd name="T5" fmla="*/ 1 h 28"/>
              <a:gd name="T6" fmla="*/ 38 w 38"/>
              <a:gd name="T7" fmla="*/ 7 h 28"/>
              <a:gd name="T8" fmla="*/ 38 w 38"/>
              <a:gd name="T9" fmla="*/ 7 h 28"/>
              <a:gd name="T10" fmla="*/ 6 w 38"/>
              <a:gd name="T11" fmla="*/ 26 h 28"/>
              <a:gd name="T12" fmla="*/ 4 w 38"/>
              <a:gd name="T13" fmla="*/ 20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8" h="28">
                <a:moveTo>
                  <a:pt x="4" y="20"/>
                </a:moveTo>
                <a:cubicBezTo>
                  <a:pt x="14" y="18"/>
                  <a:pt x="22" y="12"/>
                  <a:pt x="26" y="3"/>
                </a:cubicBezTo>
                <a:cubicBezTo>
                  <a:pt x="27" y="1"/>
                  <a:pt x="28" y="1"/>
                  <a:pt x="30" y="1"/>
                </a:cubicBezTo>
                <a:cubicBezTo>
                  <a:pt x="35" y="0"/>
                  <a:pt x="36" y="4"/>
                  <a:pt x="38" y="7"/>
                </a:cubicBezTo>
                <a:cubicBezTo>
                  <a:pt x="38" y="7"/>
                  <a:pt x="38" y="7"/>
                  <a:pt x="38" y="7"/>
                </a:cubicBezTo>
                <a:cubicBezTo>
                  <a:pt x="32" y="18"/>
                  <a:pt x="19" y="28"/>
                  <a:pt x="6" y="26"/>
                </a:cubicBezTo>
                <a:cubicBezTo>
                  <a:pt x="0" y="25"/>
                  <a:pt x="3" y="23"/>
                  <a:pt x="4" y="20"/>
                </a:cubicBezTo>
                <a:close/>
              </a:path>
            </a:pathLst>
          </a:custGeom>
          <a:solidFill>
            <a:srgbClr val="0A713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2" name="Freeform 246">
            <a:extLst>
              <a:ext uri="{FF2B5EF4-FFF2-40B4-BE49-F238E27FC236}">
                <a16:creationId xmlns:a16="http://schemas.microsoft.com/office/drawing/2014/main" id="{85CF5C48-3690-417B-B32D-9B3E2D4BD72A}"/>
              </a:ext>
            </a:extLst>
          </p:cNvPr>
          <p:cNvSpPr>
            <a:spLocks/>
          </p:cNvSpPr>
          <p:nvPr/>
        </p:nvSpPr>
        <p:spPr bwMode="auto">
          <a:xfrm>
            <a:off x="1204913" y="4373563"/>
            <a:ext cx="96838" cy="141288"/>
          </a:xfrm>
          <a:custGeom>
            <a:avLst/>
            <a:gdLst>
              <a:gd name="T0" fmla="*/ 25 w 50"/>
              <a:gd name="T1" fmla="*/ 12 h 73"/>
              <a:gd name="T2" fmla="*/ 27 w 50"/>
              <a:gd name="T3" fmla="*/ 5 h 73"/>
              <a:gd name="T4" fmla="*/ 32 w 50"/>
              <a:gd name="T5" fmla="*/ 0 h 73"/>
              <a:gd name="T6" fmla="*/ 38 w 50"/>
              <a:gd name="T7" fmla="*/ 12 h 73"/>
              <a:gd name="T8" fmla="*/ 47 w 50"/>
              <a:gd name="T9" fmla="*/ 23 h 73"/>
              <a:gd name="T10" fmla="*/ 50 w 50"/>
              <a:gd name="T11" fmla="*/ 28 h 73"/>
              <a:gd name="T12" fmla="*/ 36 w 50"/>
              <a:gd name="T13" fmla="*/ 45 h 73"/>
              <a:gd name="T14" fmla="*/ 17 w 50"/>
              <a:gd name="T15" fmla="*/ 67 h 73"/>
              <a:gd name="T16" fmla="*/ 2 w 50"/>
              <a:gd name="T17" fmla="*/ 70 h 73"/>
              <a:gd name="T18" fmla="*/ 2 w 50"/>
              <a:gd name="T19" fmla="*/ 65 h 73"/>
              <a:gd name="T20" fmla="*/ 19 w 50"/>
              <a:gd name="T21" fmla="*/ 24 h 73"/>
              <a:gd name="T22" fmla="*/ 22 w 50"/>
              <a:gd name="T23" fmla="*/ 19 h 73"/>
              <a:gd name="T24" fmla="*/ 25 w 50"/>
              <a:gd name="T25" fmla="*/ 12 h 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0" h="73">
                <a:moveTo>
                  <a:pt x="25" y="12"/>
                </a:moveTo>
                <a:cubicBezTo>
                  <a:pt x="26" y="10"/>
                  <a:pt x="26" y="7"/>
                  <a:pt x="27" y="5"/>
                </a:cubicBezTo>
                <a:cubicBezTo>
                  <a:pt x="28" y="2"/>
                  <a:pt x="29" y="0"/>
                  <a:pt x="32" y="0"/>
                </a:cubicBezTo>
                <a:cubicBezTo>
                  <a:pt x="34" y="4"/>
                  <a:pt x="35" y="8"/>
                  <a:pt x="38" y="12"/>
                </a:cubicBezTo>
                <a:cubicBezTo>
                  <a:pt x="42" y="15"/>
                  <a:pt x="44" y="19"/>
                  <a:pt x="47" y="23"/>
                </a:cubicBezTo>
                <a:cubicBezTo>
                  <a:pt x="48" y="25"/>
                  <a:pt x="49" y="26"/>
                  <a:pt x="50" y="28"/>
                </a:cubicBezTo>
                <a:cubicBezTo>
                  <a:pt x="46" y="34"/>
                  <a:pt x="41" y="39"/>
                  <a:pt x="36" y="45"/>
                </a:cubicBezTo>
                <a:cubicBezTo>
                  <a:pt x="30" y="52"/>
                  <a:pt x="24" y="59"/>
                  <a:pt x="17" y="67"/>
                </a:cubicBezTo>
                <a:cubicBezTo>
                  <a:pt x="13" y="72"/>
                  <a:pt x="8" y="73"/>
                  <a:pt x="2" y="70"/>
                </a:cubicBezTo>
                <a:cubicBezTo>
                  <a:pt x="0" y="68"/>
                  <a:pt x="1" y="67"/>
                  <a:pt x="2" y="65"/>
                </a:cubicBezTo>
                <a:cubicBezTo>
                  <a:pt x="8" y="51"/>
                  <a:pt x="15" y="38"/>
                  <a:pt x="19" y="24"/>
                </a:cubicBezTo>
                <a:cubicBezTo>
                  <a:pt x="19" y="22"/>
                  <a:pt x="21" y="21"/>
                  <a:pt x="22" y="19"/>
                </a:cubicBezTo>
                <a:cubicBezTo>
                  <a:pt x="24" y="17"/>
                  <a:pt x="24" y="15"/>
                  <a:pt x="25" y="12"/>
                </a:cubicBezTo>
                <a:close/>
              </a:path>
            </a:pathLst>
          </a:custGeom>
          <a:solidFill>
            <a:srgbClr val="0C713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3" name="Freeform 247">
            <a:extLst>
              <a:ext uri="{FF2B5EF4-FFF2-40B4-BE49-F238E27FC236}">
                <a16:creationId xmlns:a16="http://schemas.microsoft.com/office/drawing/2014/main" id="{6E90C115-A04A-454C-8507-F7B5890E5BB9}"/>
              </a:ext>
            </a:extLst>
          </p:cNvPr>
          <p:cNvSpPr>
            <a:spLocks/>
          </p:cNvSpPr>
          <p:nvPr/>
        </p:nvSpPr>
        <p:spPr bwMode="auto">
          <a:xfrm>
            <a:off x="904875" y="4524376"/>
            <a:ext cx="350838" cy="315913"/>
          </a:xfrm>
          <a:custGeom>
            <a:avLst/>
            <a:gdLst>
              <a:gd name="T0" fmla="*/ 171 w 180"/>
              <a:gd name="T1" fmla="*/ 23 h 162"/>
              <a:gd name="T2" fmla="*/ 150 w 180"/>
              <a:gd name="T3" fmla="*/ 67 h 162"/>
              <a:gd name="T4" fmla="*/ 150 w 180"/>
              <a:gd name="T5" fmla="*/ 123 h 162"/>
              <a:gd name="T6" fmla="*/ 128 w 180"/>
              <a:gd name="T7" fmla="*/ 158 h 162"/>
              <a:gd name="T8" fmla="*/ 108 w 180"/>
              <a:gd name="T9" fmla="*/ 161 h 162"/>
              <a:gd name="T10" fmla="*/ 54 w 180"/>
              <a:gd name="T11" fmla="*/ 156 h 162"/>
              <a:gd name="T12" fmla="*/ 43 w 180"/>
              <a:gd name="T13" fmla="*/ 143 h 162"/>
              <a:gd name="T14" fmla="*/ 35 w 180"/>
              <a:gd name="T15" fmla="*/ 103 h 162"/>
              <a:gd name="T16" fmla="*/ 33 w 180"/>
              <a:gd name="T17" fmla="*/ 95 h 162"/>
              <a:gd name="T18" fmla="*/ 30 w 180"/>
              <a:gd name="T19" fmla="*/ 87 h 162"/>
              <a:gd name="T20" fmla="*/ 25 w 180"/>
              <a:gd name="T21" fmla="*/ 76 h 162"/>
              <a:gd name="T22" fmla="*/ 23 w 180"/>
              <a:gd name="T23" fmla="*/ 71 h 162"/>
              <a:gd name="T24" fmla="*/ 13 w 180"/>
              <a:gd name="T25" fmla="*/ 49 h 162"/>
              <a:gd name="T26" fmla="*/ 13 w 180"/>
              <a:gd name="T27" fmla="*/ 47 h 162"/>
              <a:gd name="T28" fmla="*/ 1 w 180"/>
              <a:gd name="T29" fmla="*/ 26 h 162"/>
              <a:gd name="T30" fmla="*/ 1 w 180"/>
              <a:gd name="T31" fmla="*/ 26 h 162"/>
              <a:gd name="T32" fmla="*/ 0 w 180"/>
              <a:gd name="T33" fmla="*/ 20 h 162"/>
              <a:gd name="T34" fmla="*/ 3 w 180"/>
              <a:gd name="T35" fmla="*/ 17 h 162"/>
              <a:gd name="T36" fmla="*/ 26 w 180"/>
              <a:gd name="T37" fmla="*/ 26 h 162"/>
              <a:gd name="T38" fmla="*/ 37 w 180"/>
              <a:gd name="T39" fmla="*/ 44 h 162"/>
              <a:gd name="T40" fmla="*/ 74 w 180"/>
              <a:gd name="T41" fmla="*/ 49 h 162"/>
              <a:gd name="T42" fmla="*/ 82 w 180"/>
              <a:gd name="T43" fmla="*/ 42 h 162"/>
              <a:gd name="T44" fmla="*/ 82 w 180"/>
              <a:gd name="T45" fmla="*/ 42 h 162"/>
              <a:gd name="T46" fmla="*/ 107 w 180"/>
              <a:gd name="T47" fmla="*/ 26 h 162"/>
              <a:gd name="T48" fmla="*/ 142 w 180"/>
              <a:gd name="T49" fmla="*/ 17 h 162"/>
              <a:gd name="T50" fmla="*/ 154 w 180"/>
              <a:gd name="T51" fmla="*/ 10 h 162"/>
              <a:gd name="T52" fmla="*/ 170 w 180"/>
              <a:gd name="T53" fmla="*/ 0 h 162"/>
              <a:gd name="T54" fmla="*/ 176 w 180"/>
              <a:gd name="T55" fmla="*/ 16 h 162"/>
              <a:gd name="T56" fmla="*/ 172 w 180"/>
              <a:gd name="T57" fmla="*/ 20 h 162"/>
              <a:gd name="T58" fmla="*/ 171 w 180"/>
              <a:gd name="T59" fmla="*/ 23 h 1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180" h="162">
                <a:moveTo>
                  <a:pt x="171" y="23"/>
                </a:moveTo>
                <a:cubicBezTo>
                  <a:pt x="158" y="34"/>
                  <a:pt x="151" y="49"/>
                  <a:pt x="150" y="67"/>
                </a:cubicBezTo>
                <a:cubicBezTo>
                  <a:pt x="150" y="85"/>
                  <a:pt x="151" y="104"/>
                  <a:pt x="150" y="123"/>
                </a:cubicBezTo>
                <a:cubicBezTo>
                  <a:pt x="149" y="138"/>
                  <a:pt x="143" y="151"/>
                  <a:pt x="128" y="158"/>
                </a:cubicBezTo>
                <a:cubicBezTo>
                  <a:pt x="123" y="160"/>
                  <a:pt x="115" y="160"/>
                  <a:pt x="108" y="161"/>
                </a:cubicBezTo>
                <a:cubicBezTo>
                  <a:pt x="90" y="162"/>
                  <a:pt x="72" y="158"/>
                  <a:pt x="54" y="156"/>
                </a:cubicBezTo>
                <a:cubicBezTo>
                  <a:pt x="47" y="155"/>
                  <a:pt x="44" y="151"/>
                  <a:pt x="43" y="143"/>
                </a:cubicBezTo>
                <a:cubicBezTo>
                  <a:pt x="42" y="129"/>
                  <a:pt x="39" y="116"/>
                  <a:pt x="35" y="103"/>
                </a:cubicBezTo>
                <a:cubicBezTo>
                  <a:pt x="34" y="100"/>
                  <a:pt x="36" y="97"/>
                  <a:pt x="33" y="95"/>
                </a:cubicBezTo>
                <a:cubicBezTo>
                  <a:pt x="32" y="92"/>
                  <a:pt x="29" y="90"/>
                  <a:pt x="30" y="87"/>
                </a:cubicBezTo>
                <a:cubicBezTo>
                  <a:pt x="28" y="83"/>
                  <a:pt x="24" y="80"/>
                  <a:pt x="25" y="76"/>
                </a:cubicBezTo>
                <a:cubicBezTo>
                  <a:pt x="24" y="74"/>
                  <a:pt x="24" y="72"/>
                  <a:pt x="23" y="71"/>
                </a:cubicBezTo>
                <a:cubicBezTo>
                  <a:pt x="20" y="63"/>
                  <a:pt x="17" y="56"/>
                  <a:pt x="13" y="49"/>
                </a:cubicBezTo>
                <a:cubicBezTo>
                  <a:pt x="13" y="48"/>
                  <a:pt x="13" y="48"/>
                  <a:pt x="13" y="47"/>
                </a:cubicBezTo>
                <a:cubicBezTo>
                  <a:pt x="10" y="40"/>
                  <a:pt x="5" y="34"/>
                  <a:pt x="1" y="26"/>
                </a:cubicBezTo>
                <a:cubicBezTo>
                  <a:pt x="1" y="26"/>
                  <a:pt x="1" y="26"/>
                  <a:pt x="1" y="26"/>
                </a:cubicBezTo>
                <a:cubicBezTo>
                  <a:pt x="0" y="24"/>
                  <a:pt x="1" y="22"/>
                  <a:pt x="0" y="20"/>
                </a:cubicBezTo>
                <a:cubicBezTo>
                  <a:pt x="0" y="18"/>
                  <a:pt x="1" y="17"/>
                  <a:pt x="3" y="17"/>
                </a:cubicBezTo>
                <a:cubicBezTo>
                  <a:pt x="11" y="15"/>
                  <a:pt x="22" y="19"/>
                  <a:pt x="26" y="26"/>
                </a:cubicBezTo>
                <a:cubicBezTo>
                  <a:pt x="29" y="32"/>
                  <a:pt x="32" y="40"/>
                  <a:pt x="37" y="44"/>
                </a:cubicBezTo>
                <a:cubicBezTo>
                  <a:pt x="47" y="54"/>
                  <a:pt x="61" y="58"/>
                  <a:pt x="74" y="49"/>
                </a:cubicBezTo>
                <a:cubicBezTo>
                  <a:pt x="77" y="47"/>
                  <a:pt x="80" y="45"/>
                  <a:pt x="82" y="42"/>
                </a:cubicBezTo>
                <a:cubicBezTo>
                  <a:pt x="82" y="42"/>
                  <a:pt x="82" y="42"/>
                  <a:pt x="82" y="42"/>
                </a:cubicBezTo>
                <a:cubicBezTo>
                  <a:pt x="89" y="35"/>
                  <a:pt x="97" y="29"/>
                  <a:pt x="107" y="26"/>
                </a:cubicBezTo>
                <a:cubicBezTo>
                  <a:pt x="119" y="24"/>
                  <a:pt x="131" y="22"/>
                  <a:pt x="142" y="17"/>
                </a:cubicBezTo>
                <a:cubicBezTo>
                  <a:pt x="146" y="16"/>
                  <a:pt x="151" y="13"/>
                  <a:pt x="154" y="10"/>
                </a:cubicBezTo>
                <a:cubicBezTo>
                  <a:pt x="159" y="6"/>
                  <a:pt x="164" y="3"/>
                  <a:pt x="170" y="0"/>
                </a:cubicBezTo>
                <a:cubicBezTo>
                  <a:pt x="178" y="3"/>
                  <a:pt x="180" y="8"/>
                  <a:pt x="176" y="16"/>
                </a:cubicBezTo>
                <a:cubicBezTo>
                  <a:pt x="174" y="17"/>
                  <a:pt x="173" y="19"/>
                  <a:pt x="172" y="20"/>
                </a:cubicBezTo>
                <a:cubicBezTo>
                  <a:pt x="171" y="21"/>
                  <a:pt x="171" y="22"/>
                  <a:pt x="171" y="23"/>
                </a:cubicBezTo>
                <a:close/>
              </a:path>
            </a:pathLst>
          </a:custGeom>
          <a:solidFill>
            <a:srgbClr val="94C12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4" name="Freeform 248">
            <a:extLst>
              <a:ext uri="{FF2B5EF4-FFF2-40B4-BE49-F238E27FC236}">
                <a16:creationId xmlns:a16="http://schemas.microsoft.com/office/drawing/2014/main" id="{DAD7D947-EA27-46D0-9578-40BDCE7A9854}"/>
              </a:ext>
            </a:extLst>
          </p:cNvPr>
          <p:cNvSpPr>
            <a:spLocks/>
          </p:cNvSpPr>
          <p:nvPr/>
        </p:nvSpPr>
        <p:spPr bwMode="auto">
          <a:xfrm>
            <a:off x="1058863" y="4410076"/>
            <a:ext cx="188913" cy="128588"/>
          </a:xfrm>
          <a:custGeom>
            <a:avLst/>
            <a:gdLst>
              <a:gd name="T0" fmla="*/ 97 w 97"/>
              <a:gd name="T1" fmla="*/ 0 h 66"/>
              <a:gd name="T2" fmla="*/ 77 w 97"/>
              <a:gd name="T3" fmla="*/ 48 h 66"/>
              <a:gd name="T4" fmla="*/ 77 w 97"/>
              <a:gd name="T5" fmla="*/ 51 h 66"/>
              <a:gd name="T6" fmla="*/ 59 w 97"/>
              <a:gd name="T7" fmla="*/ 58 h 66"/>
              <a:gd name="T8" fmla="*/ 14 w 97"/>
              <a:gd name="T9" fmla="*/ 64 h 66"/>
              <a:gd name="T10" fmla="*/ 8 w 97"/>
              <a:gd name="T11" fmla="*/ 64 h 66"/>
              <a:gd name="T12" fmla="*/ 0 w 97"/>
              <a:gd name="T13" fmla="*/ 39 h 66"/>
              <a:gd name="T14" fmla="*/ 2 w 97"/>
              <a:gd name="T15" fmla="*/ 37 h 66"/>
              <a:gd name="T16" fmla="*/ 42 w 97"/>
              <a:gd name="T17" fmla="*/ 37 h 66"/>
              <a:gd name="T18" fmla="*/ 71 w 97"/>
              <a:gd name="T19" fmla="*/ 24 h 66"/>
              <a:gd name="T20" fmla="*/ 93 w 97"/>
              <a:gd name="T21" fmla="*/ 3 h 66"/>
              <a:gd name="T22" fmla="*/ 97 w 97"/>
              <a:gd name="T23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97" h="66">
                <a:moveTo>
                  <a:pt x="97" y="0"/>
                </a:moveTo>
                <a:cubicBezTo>
                  <a:pt x="92" y="17"/>
                  <a:pt x="85" y="33"/>
                  <a:pt x="77" y="48"/>
                </a:cubicBezTo>
                <a:cubicBezTo>
                  <a:pt x="77" y="49"/>
                  <a:pt x="77" y="50"/>
                  <a:pt x="77" y="51"/>
                </a:cubicBezTo>
                <a:cubicBezTo>
                  <a:pt x="70" y="50"/>
                  <a:pt x="65" y="56"/>
                  <a:pt x="59" y="58"/>
                </a:cubicBezTo>
                <a:cubicBezTo>
                  <a:pt x="44" y="63"/>
                  <a:pt x="30" y="66"/>
                  <a:pt x="14" y="64"/>
                </a:cubicBezTo>
                <a:cubicBezTo>
                  <a:pt x="12" y="63"/>
                  <a:pt x="10" y="63"/>
                  <a:pt x="8" y="64"/>
                </a:cubicBezTo>
                <a:cubicBezTo>
                  <a:pt x="6" y="56"/>
                  <a:pt x="2" y="47"/>
                  <a:pt x="0" y="39"/>
                </a:cubicBezTo>
                <a:cubicBezTo>
                  <a:pt x="0" y="37"/>
                  <a:pt x="0" y="36"/>
                  <a:pt x="2" y="37"/>
                </a:cubicBezTo>
                <a:cubicBezTo>
                  <a:pt x="15" y="43"/>
                  <a:pt x="29" y="40"/>
                  <a:pt x="42" y="37"/>
                </a:cubicBezTo>
                <a:cubicBezTo>
                  <a:pt x="52" y="34"/>
                  <a:pt x="62" y="31"/>
                  <a:pt x="71" y="24"/>
                </a:cubicBezTo>
                <a:cubicBezTo>
                  <a:pt x="79" y="18"/>
                  <a:pt x="88" y="13"/>
                  <a:pt x="93" y="3"/>
                </a:cubicBezTo>
                <a:cubicBezTo>
                  <a:pt x="94" y="2"/>
                  <a:pt x="95" y="0"/>
                  <a:pt x="97" y="0"/>
                </a:cubicBezTo>
                <a:close/>
              </a:path>
            </a:pathLst>
          </a:custGeom>
          <a:solidFill>
            <a:srgbClr val="60B23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5" name="Freeform 249">
            <a:extLst>
              <a:ext uri="{FF2B5EF4-FFF2-40B4-BE49-F238E27FC236}">
                <a16:creationId xmlns:a16="http://schemas.microsoft.com/office/drawing/2014/main" id="{47EB7892-3528-4757-B694-C60432A9C439}"/>
              </a:ext>
            </a:extLst>
          </p:cNvPr>
          <p:cNvSpPr>
            <a:spLocks/>
          </p:cNvSpPr>
          <p:nvPr/>
        </p:nvSpPr>
        <p:spPr bwMode="auto">
          <a:xfrm>
            <a:off x="963613" y="4421188"/>
            <a:ext cx="65088" cy="171450"/>
          </a:xfrm>
          <a:custGeom>
            <a:avLst/>
            <a:gdLst>
              <a:gd name="T0" fmla="*/ 2 w 34"/>
              <a:gd name="T1" fmla="*/ 12 h 88"/>
              <a:gd name="T2" fmla="*/ 8 w 34"/>
              <a:gd name="T3" fmla="*/ 7 h 88"/>
              <a:gd name="T4" fmla="*/ 14 w 34"/>
              <a:gd name="T5" fmla="*/ 4 h 88"/>
              <a:gd name="T6" fmla="*/ 19 w 34"/>
              <a:gd name="T7" fmla="*/ 0 h 88"/>
              <a:gd name="T8" fmla="*/ 30 w 34"/>
              <a:gd name="T9" fmla="*/ 19 h 88"/>
              <a:gd name="T10" fmla="*/ 30 w 34"/>
              <a:gd name="T11" fmla="*/ 24 h 88"/>
              <a:gd name="T12" fmla="*/ 30 w 34"/>
              <a:gd name="T13" fmla="*/ 32 h 88"/>
              <a:gd name="T14" fmla="*/ 33 w 34"/>
              <a:gd name="T15" fmla="*/ 81 h 88"/>
              <a:gd name="T16" fmla="*/ 33 w 34"/>
              <a:gd name="T17" fmla="*/ 87 h 88"/>
              <a:gd name="T18" fmla="*/ 9 w 34"/>
              <a:gd name="T19" fmla="*/ 80 h 88"/>
              <a:gd name="T20" fmla="*/ 5 w 34"/>
              <a:gd name="T21" fmla="*/ 31 h 88"/>
              <a:gd name="T22" fmla="*/ 2 w 34"/>
              <a:gd name="T23" fmla="*/ 12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34" h="88">
                <a:moveTo>
                  <a:pt x="2" y="12"/>
                </a:moveTo>
                <a:cubicBezTo>
                  <a:pt x="2" y="7"/>
                  <a:pt x="5" y="6"/>
                  <a:pt x="8" y="7"/>
                </a:cubicBezTo>
                <a:cubicBezTo>
                  <a:pt x="12" y="9"/>
                  <a:pt x="13" y="7"/>
                  <a:pt x="14" y="4"/>
                </a:cubicBezTo>
                <a:cubicBezTo>
                  <a:pt x="15" y="2"/>
                  <a:pt x="16" y="1"/>
                  <a:pt x="19" y="0"/>
                </a:cubicBezTo>
                <a:cubicBezTo>
                  <a:pt x="21" y="7"/>
                  <a:pt x="24" y="14"/>
                  <a:pt x="30" y="19"/>
                </a:cubicBezTo>
                <a:cubicBezTo>
                  <a:pt x="31" y="20"/>
                  <a:pt x="30" y="22"/>
                  <a:pt x="30" y="24"/>
                </a:cubicBezTo>
                <a:cubicBezTo>
                  <a:pt x="32" y="26"/>
                  <a:pt x="31" y="29"/>
                  <a:pt x="30" y="32"/>
                </a:cubicBezTo>
                <a:cubicBezTo>
                  <a:pt x="27" y="48"/>
                  <a:pt x="28" y="65"/>
                  <a:pt x="33" y="81"/>
                </a:cubicBezTo>
                <a:cubicBezTo>
                  <a:pt x="34" y="83"/>
                  <a:pt x="34" y="85"/>
                  <a:pt x="33" y="87"/>
                </a:cubicBezTo>
                <a:cubicBezTo>
                  <a:pt x="24" y="88"/>
                  <a:pt x="16" y="85"/>
                  <a:pt x="9" y="80"/>
                </a:cubicBezTo>
                <a:cubicBezTo>
                  <a:pt x="12" y="64"/>
                  <a:pt x="11" y="47"/>
                  <a:pt x="5" y="31"/>
                </a:cubicBezTo>
                <a:cubicBezTo>
                  <a:pt x="3" y="25"/>
                  <a:pt x="0" y="19"/>
                  <a:pt x="2" y="12"/>
                </a:cubicBezTo>
                <a:close/>
              </a:path>
            </a:pathLst>
          </a:custGeom>
          <a:solidFill>
            <a:srgbClr val="47A93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6" name="Freeform 250">
            <a:extLst>
              <a:ext uri="{FF2B5EF4-FFF2-40B4-BE49-F238E27FC236}">
                <a16:creationId xmlns:a16="http://schemas.microsoft.com/office/drawing/2014/main" id="{23070B71-6401-4346-8C12-ABCAD29B9186}"/>
              </a:ext>
            </a:extLst>
          </p:cNvPr>
          <p:cNvSpPr>
            <a:spLocks/>
          </p:cNvSpPr>
          <p:nvPr/>
        </p:nvSpPr>
        <p:spPr bwMode="auto">
          <a:xfrm>
            <a:off x="915988" y="4441826"/>
            <a:ext cx="73025" cy="136525"/>
          </a:xfrm>
          <a:custGeom>
            <a:avLst/>
            <a:gdLst>
              <a:gd name="T0" fmla="*/ 26 w 37"/>
              <a:gd name="T1" fmla="*/ 2 h 70"/>
              <a:gd name="T2" fmla="*/ 37 w 37"/>
              <a:gd name="T3" fmla="*/ 48 h 70"/>
              <a:gd name="T4" fmla="*/ 36 w 37"/>
              <a:gd name="T5" fmla="*/ 69 h 70"/>
              <a:gd name="T6" fmla="*/ 33 w 37"/>
              <a:gd name="T7" fmla="*/ 70 h 70"/>
              <a:gd name="T8" fmla="*/ 4 w 37"/>
              <a:gd name="T9" fmla="*/ 22 h 70"/>
              <a:gd name="T10" fmla="*/ 0 w 37"/>
              <a:gd name="T11" fmla="*/ 8 h 70"/>
              <a:gd name="T12" fmla="*/ 5 w 37"/>
              <a:gd name="T13" fmla="*/ 4 h 70"/>
              <a:gd name="T14" fmla="*/ 21 w 37"/>
              <a:gd name="T15" fmla="*/ 1 h 70"/>
              <a:gd name="T16" fmla="*/ 26 w 37"/>
              <a:gd name="T17" fmla="*/ 2 h 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7" h="70">
                <a:moveTo>
                  <a:pt x="26" y="2"/>
                </a:moveTo>
                <a:cubicBezTo>
                  <a:pt x="29" y="17"/>
                  <a:pt x="36" y="32"/>
                  <a:pt x="37" y="48"/>
                </a:cubicBezTo>
                <a:cubicBezTo>
                  <a:pt x="37" y="55"/>
                  <a:pt x="35" y="62"/>
                  <a:pt x="36" y="69"/>
                </a:cubicBezTo>
                <a:cubicBezTo>
                  <a:pt x="36" y="70"/>
                  <a:pt x="34" y="70"/>
                  <a:pt x="33" y="70"/>
                </a:cubicBezTo>
                <a:cubicBezTo>
                  <a:pt x="18" y="58"/>
                  <a:pt x="10" y="40"/>
                  <a:pt x="4" y="22"/>
                </a:cubicBezTo>
                <a:cubicBezTo>
                  <a:pt x="2" y="17"/>
                  <a:pt x="1" y="13"/>
                  <a:pt x="0" y="8"/>
                </a:cubicBezTo>
                <a:cubicBezTo>
                  <a:pt x="1" y="6"/>
                  <a:pt x="3" y="5"/>
                  <a:pt x="5" y="4"/>
                </a:cubicBezTo>
                <a:cubicBezTo>
                  <a:pt x="10" y="4"/>
                  <a:pt x="16" y="3"/>
                  <a:pt x="21" y="1"/>
                </a:cubicBezTo>
                <a:cubicBezTo>
                  <a:pt x="23" y="0"/>
                  <a:pt x="24" y="1"/>
                  <a:pt x="26" y="2"/>
                </a:cubicBezTo>
                <a:close/>
              </a:path>
            </a:pathLst>
          </a:custGeom>
          <a:solidFill>
            <a:srgbClr val="0C713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7" name="Freeform 251">
            <a:extLst>
              <a:ext uri="{FF2B5EF4-FFF2-40B4-BE49-F238E27FC236}">
                <a16:creationId xmlns:a16="http://schemas.microsoft.com/office/drawing/2014/main" id="{7DCD4306-0BE5-4925-931B-A6B1287BC003}"/>
              </a:ext>
            </a:extLst>
          </p:cNvPr>
          <p:cNvSpPr>
            <a:spLocks/>
          </p:cNvSpPr>
          <p:nvPr/>
        </p:nvSpPr>
        <p:spPr bwMode="auto">
          <a:xfrm>
            <a:off x="1014413" y="4468813"/>
            <a:ext cx="60325" cy="122238"/>
          </a:xfrm>
          <a:custGeom>
            <a:avLst/>
            <a:gdLst>
              <a:gd name="T0" fmla="*/ 7 w 31"/>
              <a:gd name="T1" fmla="*/ 63 h 63"/>
              <a:gd name="T2" fmla="*/ 1 w 31"/>
              <a:gd name="T3" fmla="*/ 29 h 63"/>
              <a:gd name="T4" fmla="*/ 4 w 31"/>
              <a:gd name="T5" fmla="*/ 0 h 63"/>
              <a:gd name="T6" fmla="*/ 23 w 31"/>
              <a:gd name="T7" fmla="*/ 9 h 63"/>
              <a:gd name="T8" fmla="*/ 31 w 31"/>
              <a:gd name="T9" fmla="*/ 34 h 63"/>
              <a:gd name="T10" fmla="*/ 21 w 31"/>
              <a:gd name="T11" fmla="*/ 57 h 63"/>
              <a:gd name="T12" fmla="*/ 7 w 31"/>
              <a:gd name="T13" fmla="*/ 63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1" h="63">
                <a:moveTo>
                  <a:pt x="7" y="63"/>
                </a:moveTo>
                <a:cubicBezTo>
                  <a:pt x="3" y="52"/>
                  <a:pt x="1" y="41"/>
                  <a:pt x="1" y="29"/>
                </a:cubicBezTo>
                <a:cubicBezTo>
                  <a:pt x="0" y="19"/>
                  <a:pt x="2" y="10"/>
                  <a:pt x="4" y="0"/>
                </a:cubicBezTo>
                <a:cubicBezTo>
                  <a:pt x="12" y="0"/>
                  <a:pt x="17" y="4"/>
                  <a:pt x="23" y="9"/>
                </a:cubicBezTo>
                <a:cubicBezTo>
                  <a:pt x="28" y="17"/>
                  <a:pt x="31" y="25"/>
                  <a:pt x="31" y="34"/>
                </a:cubicBezTo>
                <a:cubicBezTo>
                  <a:pt x="30" y="43"/>
                  <a:pt x="28" y="51"/>
                  <a:pt x="21" y="57"/>
                </a:cubicBezTo>
                <a:cubicBezTo>
                  <a:pt x="17" y="60"/>
                  <a:pt x="12" y="63"/>
                  <a:pt x="7" y="63"/>
                </a:cubicBezTo>
                <a:close/>
              </a:path>
            </a:pathLst>
          </a:custGeom>
          <a:solidFill>
            <a:srgbClr val="0B703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8" name="Freeform 252">
            <a:extLst>
              <a:ext uri="{FF2B5EF4-FFF2-40B4-BE49-F238E27FC236}">
                <a16:creationId xmlns:a16="http://schemas.microsoft.com/office/drawing/2014/main" id="{1B067A01-F97F-47F9-BD7E-B75C12A4A9D3}"/>
              </a:ext>
            </a:extLst>
          </p:cNvPr>
          <p:cNvSpPr>
            <a:spLocks/>
          </p:cNvSpPr>
          <p:nvPr/>
        </p:nvSpPr>
        <p:spPr bwMode="auto">
          <a:xfrm>
            <a:off x="900113" y="4545013"/>
            <a:ext cx="165100" cy="96838"/>
          </a:xfrm>
          <a:custGeom>
            <a:avLst/>
            <a:gdLst>
              <a:gd name="T0" fmla="*/ 84 w 84"/>
              <a:gd name="T1" fmla="*/ 32 h 50"/>
              <a:gd name="T2" fmla="*/ 38 w 84"/>
              <a:gd name="T3" fmla="*/ 36 h 50"/>
              <a:gd name="T4" fmla="*/ 27 w 84"/>
              <a:gd name="T5" fmla="*/ 18 h 50"/>
              <a:gd name="T6" fmla="*/ 6 w 84"/>
              <a:gd name="T7" fmla="*/ 8 h 50"/>
              <a:gd name="T8" fmla="*/ 3 w 84"/>
              <a:gd name="T9" fmla="*/ 16 h 50"/>
              <a:gd name="T10" fmla="*/ 1 w 84"/>
              <a:gd name="T11" fmla="*/ 10 h 50"/>
              <a:gd name="T12" fmla="*/ 2 w 84"/>
              <a:gd name="T13" fmla="*/ 3 h 50"/>
              <a:gd name="T14" fmla="*/ 7 w 84"/>
              <a:gd name="T15" fmla="*/ 5 h 50"/>
              <a:gd name="T16" fmla="*/ 18 w 84"/>
              <a:gd name="T17" fmla="*/ 7 h 50"/>
              <a:gd name="T18" fmla="*/ 19 w 84"/>
              <a:gd name="T19" fmla="*/ 7 h 50"/>
              <a:gd name="T20" fmla="*/ 26 w 84"/>
              <a:gd name="T21" fmla="*/ 10 h 50"/>
              <a:gd name="T22" fmla="*/ 28 w 84"/>
              <a:gd name="T23" fmla="*/ 13 h 50"/>
              <a:gd name="T24" fmla="*/ 38 w 84"/>
              <a:gd name="T25" fmla="*/ 31 h 50"/>
              <a:gd name="T26" fmla="*/ 41 w 84"/>
              <a:gd name="T27" fmla="*/ 34 h 50"/>
              <a:gd name="T28" fmla="*/ 77 w 84"/>
              <a:gd name="T29" fmla="*/ 37 h 50"/>
              <a:gd name="T30" fmla="*/ 84 w 84"/>
              <a:gd name="T31" fmla="*/ 32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84" h="50">
                <a:moveTo>
                  <a:pt x="84" y="32"/>
                </a:moveTo>
                <a:cubicBezTo>
                  <a:pt x="68" y="50"/>
                  <a:pt x="54" y="49"/>
                  <a:pt x="38" y="36"/>
                </a:cubicBezTo>
                <a:cubicBezTo>
                  <a:pt x="33" y="31"/>
                  <a:pt x="30" y="24"/>
                  <a:pt x="27" y="18"/>
                </a:cubicBezTo>
                <a:cubicBezTo>
                  <a:pt x="23" y="11"/>
                  <a:pt x="14" y="6"/>
                  <a:pt x="6" y="8"/>
                </a:cubicBezTo>
                <a:cubicBezTo>
                  <a:pt x="1" y="9"/>
                  <a:pt x="4" y="13"/>
                  <a:pt x="3" y="16"/>
                </a:cubicBezTo>
                <a:cubicBezTo>
                  <a:pt x="1" y="15"/>
                  <a:pt x="2" y="12"/>
                  <a:pt x="1" y="10"/>
                </a:cubicBezTo>
                <a:cubicBezTo>
                  <a:pt x="0" y="8"/>
                  <a:pt x="0" y="5"/>
                  <a:pt x="2" y="3"/>
                </a:cubicBezTo>
                <a:cubicBezTo>
                  <a:pt x="4" y="1"/>
                  <a:pt x="5" y="5"/>
                  <a:pt x="7" y="5"/>
                </a:cubicBezTo>
                <a:cubicBezTo>
                  <a:pt x="10" y="6"/>
                  <a:pt x="14" y="4"/>
                  <a:pt x="18" y="7"/>
                </a:cubicBezTo>
                <a:cubicBezTo>
                  <a:pt x="18" y="7"/>
                  <a:pt x="19" y="7"/>
                  <a:pt x="19" y="7"/>
                </a:cubicBezTo>
                <a:cubicBezTo>
                  <a:pt x="25" y="0"/>
                  <a:pt x="24" y="9"/>
                  <a:pt x="26" y="10"/>
                </a:cubicBezTo>
                <a:cubicBezTo>
                  <a:pt x="27" y="11"/>
                  <a:pt x="27" y="13"/>
                  <a:pt x="28" y="13"/>
                </a:cubicBezTo>
                <a:cubicBezTo>
                  <a:pt x="34" y="18"/>
                  <a:pt x="39" y="23"/>
                  <a:pt x="38" y="31"/>
                </a:cubicBezTo>
                <a:cubicBezTo>
                  <a:pt x="38" y="32"/>
                  <a:pt x="39" y="34"/>
                  <a:pt x="41" y="34"/>
                </a:cubicBezTo>
                <a:cubicBezTo>
                  <a:pt x="52" y="42"/>
                  <a:pt x="64" y="47"/>
                  <a:pt x="77" y="37"/>
                </a:cubicBezTo>
                <a:cubicBezTo>
                  <a:pt x="79" y="35"/>
                  <a:pt x="81" y="33"/>
                  <a:pt x="84" y="32"/>
                </a:cubicBezTo>
                <a:close/>
              </a:path>
            </a:pathLst>
          </a:custGeom>
          <a:solidFill>
            <a:srgbClr val="89BD2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9" name="Freeform 253">
            <a:extLst>
              <a:ext uri="{FF2B5EF4-FFF2-40B4-BE49-F238E27FC236}">
                <a16:creationId xmlns:a16="http://schemas.microsoft.com/office/drawing/2014/main" id="{99999EA5-6EDF-4FED-8868-A6E4101FF2B5}"/>
              </a:ext>
            </a:extLst>
          </p:cNvPr>
          <p:cNvSpPr>
            <a:spLocks/>
          </p:cNvSpPr>
          <p:nvPr/>
        </p:nvSpPr>
        <p:spPr bwMode="auto">
          <a:xfrm>
            <a:off x="1065213" y="4573588"/>
            <a:ext cx="47625" cy="33338"/>
          </a:xfrm>
          <a:custGeom>
            <a:avLst/>
            <a:gdLst>
              <a:gd name="T0" fmla="*/ 25 w 25"/>
              <a:gd name="T1" fmla="*/ 1 h 17"/>
              <a:gd name="T2" fmla="*/ 0 w 25"/>
              <a:gd name="T3" fmla="*/ 17 h 17"/>
              <a:gd name="T4" fmla="*/ 21 w 25"/>
              <a:gd name="T5" fmla="*/ 1 h 17"/>
              <a:gd name="T6" fmla="*/ 25 w 25"/>
              <a:gd name="T7" fmla="*/ 1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5" h="17">
                <a:moveTo>
                  <a:pt x="25" y="1"/>
                </a:moveTo>
                <a:cubicBezTo>
                  <a:pt x="16" y="6"/>
                  <a:pt x="9" y="12"/>
                  <a:pt x="0" y="17"/>
                </a:cubicBezTo>
                <a:cubicBezTo>
                  <a:pt x="5" y="9"/>
                  <a:pt x="12" y="4"/>
                  <a:pt x="21" y="1"/>
                </a:cubicBezTo>
                <a:cubicBezTo>
                  <a:pt x="23" y="0"/>
                  <a:pt x="24" y="1"/>
                  <a:pt x="25" y="1"/>
                </a:cubicBezTo>
                <a:close/>
              </a:path>
            </a:pathLst>
          </a:custGeom>
          <a:solidFill>
            <a:srgbClr val="89BD2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60" name="Freeform 254">
            <a:extLst>
              <a:ext uri="{FF2B5EF4-FFF2-40B4-BE49-F238E27FC236}">
                <a16:creationId xmlns:a16="http://schemas.microsoft.com/office/drawing/2014/main" id="{2DDA9AC4-4233-47C7-BB01-1C9FD2F33DCE}"/>
              </a:ext>
            </a:extLst>
          </p:cNvPr>
          <p:cNvSpPr>
            <a:spLocks/>
          </p:cNvSpPr>
          <p:nvPr/>
        </p:nvSpPr>
        <p:spPr bwMode="auto">
          <a:xfrm>
            <a:off x="941388" y="4673601"/>
            <a:ext cx="22225" cy="28575"/>
          </a:xfrm>
          <a:custGeom>
            <a:avLst/>
            <a:gdLst>
              <a:gd name="T0" fmla="*/ 6 w 11"/>
              <a:gd name="T1" fmla="*/ 0 h 15"/>
              <a:gd name="T2" fmla="*/ 11 w 11"/>
              <a:gd name="T3" fmla="*/ 11 h 15"/>
              <a:gd name="T4" fmla="*/ 6 w 11"/>
              <a:gd name="T5" fmla="*/ 12 h 15"/>
              <a:gd name="T6" fmla="*/ 3 w 11"/>
              <a:gd name="T7" fmla="*/ 15 h 15"/>
              <a:gd name="T8" fmla="*/ 1 w 11"/>
              <a:gd name="T9" fmla="*/ 11 h 15"/>
              <a:gd name="T10" fmla="*/ 6 w 11"/>
              <a:gd name="T11" fmla="*/ 0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1" h="15">
                <a:moveTo>
                  <a:pt x="6" y="0"/>
                </a:moveTo>
                <a:cubicBezTo>
                  <a:pt x="7" y="3"/>
                  <a:pt x="10" y="6"/>
                  <a:pt x="11" y="11"/>
                </a:cubicBezTo>
                <a:cubicBezTo>
                  <a:pt x="8" y="8"/>
                  <a:pt x="6" y="6"/>
                  <a:pt x="6" y="12"/>
                </a:cubicBezTo>
                <a:cubicBezTo>
                  <a:pt x="5" y="14"/>
                  <a:pt x="5" y="15"/>
                  <a:pt x="3" y="15"/>
                </a:cubicBezTo>
                <a:cubicBezTo>
                  <a:pt x="1" y="15"/>
                  <a:pt x="0" y="12"/>
                  <a:pt x="1" y="11"/>
                </a:cubicBezTo>
                <a:cubicBezTo>
                  <a:pt x="2" y="7"/>
                  <a:pt x="4" y="3"/>
                  <a:pt x="6" y="0"/>
                </a:cubicBezTo>
                <a:close/>
              </a:path>
            </a:pathLst>
          </a:custGeom>
          <a:solidFill>
            <a:srgbClr val="89BD2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61" name="Freeform 255">
            <a:extLst>
              <a:ext uri="{FF2B5EF4-FFF2-40B4-BE49-F238E27FC236}">
                <a16:creationId xmlns:a16="http://schemas.microsoft.com/office/drawing/2014/main" id="{D1BFCC2B-C46E-4AF9-95E2-15EE20EB1DA8}"/>
              </a:ext>
            </a:extLst>
          </p:cNvPr>
          <p:cNvSpPr>
            <a:spLocks/>
          </p:cNvSpPr>
          <p:nvPr/>
        </p:nvSpPr>
        <p:spPr bwMode="auto">
          <a:xfrm>
            <a:off x="1235075" y="4524376"/>
            <a:ext cx="22225" cy="39688"/>
          </a:xfrm>
          <a:custGeom>
            <a:avLst/>
            <a:gdLst>
              <a:gd name="T0" fmla="*/ 2 w 11"/>
              <a:gd name="T1" fmla="*/ 20 h 20"/>
              <a:gd name="T2" fmla="*/ 4 w 11"/>
              <a:gd name="T3" fmla="*/ 17 h 20"/>
              <a:gd name="T4" fmla="*/ 0 w 11"/>
              <a:gd name="T5" fmla="*/ 0 h 20"/>
              <a:gd name="T6" fmla="*/ 9 w 11"/>
              <a:gd name="T7" fmla="*/ 4 h 20"/>
              <a:gd name="T8" fmla="*/ 7 w 11"/>
              <a:gd name="T9" fmla="*/ 15 h 20"/>
              <a:gd name="T10" fmla="*/ 2 w 11"/>
              <a:gd name="T11" fmla="*/ 2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1" h="20">
                <a:moveTo>
                  <a:pt x="2" y="20"/>
                </a:moveTo>
                <a:cubicBezTo>
                  <a:pt x="3" y="19"/>
                  <a:pt x="3" y="18"/>
                  <a:pt x="4" y="17"/>
                </a:cubicBezTo>
                <a:cubicBezTo>
                  <a:pt x="10" y="10"/>
                  <a:pt x="7" y="5"/>
                  <a:pt x="0" y="0"/>
                </a:cubicBezTo>
                <a:cubicBezTo>
                  <a:pt x="3" y="0"/>
                  <a:pt x="8" y="0"/>
                  <a:pt x="9" y="4"/>
                </a:cubicBezTo>
                <a:cubicBezTo>
                  <a:pt x="11" y="8"/>
                  <a:pt x="11" y="12"/>
                  <a:pt x="7" y="15"/>
                </a:cubicBezTo>
                <a:cubicBezTo>
                  <a:pt x="5" y="17"/>
                  <a:pt x="5" y="19"/>
                  <a:pt x="2" y="20"/>
                </a:cubicBezTo>
                <a:close/>
              </a:path>
            </a:pathLst>
          </a:custGeom>
          <a:solidFill>
            <a:srgbClr val="89BD2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62" name="Freeform 256">
            <a:extLst>
              <a:ext uri="{FF2B5EF4-FFF2-40B4-BE49-F238E27FC236}">
                <a16:creationId xmlns:a16="http://schemas.microsoft.com/office/drawing/2014/main" id="{46F4DCC7-D4C1-4375-98CA-47F329626BBD}"/>
              </a:ext>
            </a:extLst>
          </p:cNvPr>
          <p:cNvSpPr>
            <a:spLocks/>
          </p:cNvSpPr>
          <p:nvPr/>
        </p:nvSpPr>
        <p:spPr bwMode="auto">
          <a:xfrm>
            <a:off x="930275" y="4621213"/>
            <a:ext cx="19050" cy="42863"/>
          </a:xfrm>
          <a:custGeom>
            <a:avLst/>
            <a:gdLst>
              <a:gd name="T0" fmla="*/ 0 w 10"/>
              <a:gd name="T1" fmla="*/ 0 h 22"/>
              <a:gd name="T2" fmla="*/ 10 w 10"/>
              <a:gd name="T3" fmla="*/ 22 h 22"/>
              <a:gd name="T4" fmla="*/ 0 w 10"/>
              <a:gd name="T5" fmla="*/ 0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" h="22">
                <a:moveTo>
                  <a:pt x="0" y="0"/>
                </a:moveTo>
                <a:cubicBezTo>
                  <a:pt x="6" y="6"/>
                  <a:pt x="9" y="14"/>
                  <a:pt x="10" y="22"/>
                </a:cubicBezTo>
                <a:cubicBezTo>
                  <a:pt x="8" y="20"/>
                  <a:pt x="1" y="2"/>
                  <a:pt x="0" y="0"/>
                </a:cubicBezTo>
                <a:close/>
              </a:path>
            </a:pathLst>
          </a:custGeom>
          <a:solidFill>
            <a:srgbClr val="89BD2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63" name="Freeform 257">
            <a:extLst>
              <a:ext uri="{FF2B5EF4-FFF2-40B4-BE49-F238E27FC236}">
                <a16:creationId xmlns:a16="http://schemas.microsoft.com/office/drawing/2014/main" id="{5FD023C8-DAF2-4719-87CA-64F51DA6D986}"/>
              </a:ext>
            </a:extLst>
          </p:cNvPr>
          <p:cNvSpPr>
            <a:spLocks/>
          </p:cNvSpPr>
          <p:nvPr/>
        </p:nvSpPr>
        <p:spPr bwMode="auto">
          <a:xfrm>
            <a:off x="906463" y="4575176"/>
            <a:ext cx="23813" cy="41275"/>
          </a:xfrm>
          <a:custGeom>
            <a:avLst/>
            <a:gdLst>
              <a:gd name="T0" fmla="*/ 0 w 12"/>
              <a:gd name="T1" fmla="*/ 0 h 21"/>
              <a:gd name="T2" fmla="*/ 12 w 12"/>
              <a:gd name="T3" fmla="*/ 21 h 21"/>
              <a:gd name="T4" fmla="*/ 0 w 12"/>
              <a:gd name="T5" fmla="*/ 0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" h="21">
                <a:moveTo>
                  <a:pt x="0" y="0"/>
                </a:moveTo>
                <a:cubicBezTo>
                  <a:pt x="6" y="7"/>
                  <a:pt x="10" y="13"/>
                  <a:pt x="12" y="21"/>
                </a:cubicBezTo>
                <a:cubicBezTo>
                  <a:pt x="8" y="15"/>
                  <a:pt x="2" y="9"/>
                  <a:pt x="0" y="0"/>
                </a:cubicBezTo>
                <a:close/>
              </a:path>
            </a:pathLst>
          </a:custGeom>
          <a:solidFill>
            <a:srgbClr val="89BD2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64" name="Freeform 258">
            <a:extLst>
              <a:ext uri="{FF2B5EF4-FFF2-40B4-BE49-F238E27FC236}">
                <a16:creationId xmlns:a16="http://schemas.microsoft.com/office/drawing/2014/main" id="{6C6EFF82-129C-458D-AB49-2D64D7D6FFB5}"/>
              </a:ext>
            </a:extLst>
          </p:cNvPr>
          <p:cNvSpPr>
            <a:spLocks/>
          </p:cNvSpPr>
          <p:nvPr/>
        </p:nvSpPr>
        <p:spPr bwMode="auto">
          <a:xfrm>
            <a:off x="887413" y="4510088"/>
            <a:ext cx="9525" cy="12700"/>
          </a:xfrm>
          <a:custGeom>
            <a:avLst/>
            <a:gdLst>
              <a:gd name="T0" fmla="*/ 5 w 5"/>
              <a:gd name="T1" fmla="*/ 4 h 7"/>
              <a:gd name="T2" fmla="*/ 3 w 5"/>
              <a:gd name="T3" fmla="*/ 6 h 7"/>
              <a:gd name="T4" fmla="*/ 0 w 5"/>
              <a:gd name="T5" fmla="*/ 3 h 7"/>
              <a:gd name="T6" fmla="*/ 2 w 5"/>
              <a:gd name="T7" fmla="*/ 0 h 7"/>
              <a:gd name="T8" fmla="*/ 5 w 5"/>
              <a:gd name="T9" fmla="*/ 4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" h="7">
                <a:moveTo>
                  <a:pt x="5" y="4"/>
                </a:moveTo>
                <a:cubicBezTo>
                  <a:pt x="5" y="5"/>
                  <a:pt x="5" y="7"/>
                  <a:pt x="3" y="6"/>
                </a:cubicBezTo>
                <a:cubicBezTo>
                  <a:pt x="1" y="6"/>
                  <a:pt x="0" y="5"/>
                  <a:pt x="0" y="3"/>
                </a:cubicBezTo>
                <a:cubicBezTo>
                  <a:pt x="1" y="2"/>
                  <a:pt x="1" y="0"/>
                  <a:pt x="2" y="0"/>
                </a:cubicBezTo>
                <a:cubicBezTo>
                  <a:pt x="4" y="0"/>
                  <a:pt x="5" y="2"/>
                  <a:pt x="5" y="4"/>
                </a:cubicBezTo>
                <a:close/>
              </a:path>
            </a:pathLst>
          </a:custGeom>
          <a:solidFill>
            <a:srgbClr val="89BD2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65" name="Freeform 259">
            <a:extLst>
              <a:ext uri="{FF2B5EF4-FFF2-40B4-BE49-F238E27FC236}">
                <a16:creationId xmlns:a16="http://schemas.microsoft.com/office/drawing/2014/main" id="{26A8166C-F21C-40EF-99D9-24FA62B97E6D}"/>
              </a:ext>
            </a:extLst>
          </p:cNvPr>
          <p:cNvSpPr>
            <a:spLocks/>
          </p:cNvSpPr>
          <p:nvPr/>
        </p:nvSpPr>
        <p:spPr bwMode="auto">
          <a:xfrm>
            <a:off x="914400" y="4505326"/>
            <a:ext cx="7938" cy="7938"/>
          </a:xfrm>
          <a:custGeom>
            <a:avLst/>
            <a:gdLst>
              <a:gd name="T0" fmla="*/ 2 w 4"/>
              <a:gd name="T1" fmla="*/ 0 h 4"/>
              <a:gd name="T2" fmla="*/ 4 w 4"/>
              <a:gd name="T3" fmla="*/ 3 h 4"/>
              <a:gd name="T4" fmla="*/ 2 w 4"/>
              <a:gd name="T5" fmla="*/ 4 h 4"/>
              <a:gd name="T6" fmla="*/ 0 w 4"/>
              <a:gd name="T7" fmla="*/ 1 h 4"/>
              <a:gd name="T8" fmla="*/ 2 w 4"/>
              <a:gd name="T9" fmla="*/ 0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" h="4">
                <a:moveTo>
                  <a:pt x="2" y="0"/>
                </a:moveTo>
                <a:cubicBezTo>
                  <a:pt x="3" y="1"/>
                  <a:pt x="4" y="1"/>
                  <a:pt x="4" y="3"/>
                </a:cubicBezTo>
                <a:cubicBezTo>
                  <a:pt x="4" y="4"/>
                  <a:pt x="3" y="4"/>
                  <a:pt x="2" y="4"/>
                </a:cubicBezTo>
                <a:cubicBezTo>
                  <a:pt x="1" y="4"/>
                  <a:pt x="0" y="3"/>
                  <a:pt x="0" y="1"/>
                </a:cubicBezTo>
                <a:cubicBezTo>
                  <a:pt x="1" y="1"/>
                  <a:pt x="1" y="0"/>
                  <a:pt x="2" y="0"/>
                </a:cubicBezTo>
                <a:close/>
              </a:path>
            </a:pathLst>
          </a:custGeom>
          <a:solidFill>
            <a:srgbClr val="89BD2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66" name="Freeform 260">
            <a:extLst>
              <a:ext uri="{FF2B5EF4-FFF2-40B4-BE49-F238E27FC236}">
                <a16:creationId xmlns:a16="http://schemas.microsoft.com/office/drawing/2014/main" id="{7AC0DAC2-999D-4DF1-A703-0F9CD59076FE}"/>
              </a:ext>
            </a:extLst>
          </p:cNvPr>
          <p:cNvSpPr>
            <a:spLocks/>
          </p:cNvSpPr>
          <p:nvPr/>
        </p:nvSpPr>
        <p:spPr bwMode="auto">
          <a:xfrm>
            <a:off x="2087563" y="3749676"/>
            <a:ext cx="287338" cy="282575"/>
          </a:xfrm>
          <a:custGeom>
            <a:avLst/>
            <a:gdLst>
              <a:gd name="T0" fmla="*/ 16 w 147"/>
              <a:gd name="T1" fmla="*/ 145 h 145"/>
              <a:gd name="T2" fmla="*/ 6 w 147"/>
              <a:gd name="T3" fmla="*/ 139 h 145"/>
              <a:gd name="T4" fmla="*/ 4 w 147"/>
              <a:gd name="T5" fmla="*/ 137 h 145"/>
              <a:gd name="T6" fmla="*/ 2 w 147"/>
              <a:gd name="T7" fmla="*/ 125 h 145"/>
              <a:gd name="T8" fmla="*/ 7 w 147"/>
              <a:gd name="T9" fmla="*/ 103 h 145"/>
              <a:gd name="T10" fmla="*/ 14 w 147"/>
              <a:gd name="T11" fmla="*/ 90 h 145"/>
              <a:gd name="T12" fmla="*/ 15 w 147"/>
              <a:gd name="T13" fmla="*/ 89 h 145"/>
              <a:gd name="T14" fmla="*/ 24 w 147"/>
              <a:gd name="T15" fmla="*/ 71 h 145"/>
              <a:gd name="T16" fmla="*/ 26 w 147"/>
              <a:gd name="T17" fmla="*/ 66 h 145"/>
              <a:gd name="T18" fmla="*/ 29 w 147"/>
              <a:gd name="T19" fmla="*/ 69 h 145"/>
              <a:gd name="T20" fmla="*/ 31 w 147"/>
              <a:gd name="T21" fmla="*/ 71 h 145"/>
              <a:gd name="T22" fmla="*/ 33 w 147"/>
              <a:gd name="T23" fmla="*/ 69 h 145"/>
              <a:gd name="T24" fmla="*/ 55 w 147"/>
              <a:gd name="T25" fmla="*/ 44 h 145"/>
              <a:gd name="T26" fmla="*/ 59 w 147"/>
              <a:gd name="T27" fmla="*/ 40 h 145"/>
              <a:gd name="T28" fmla="*/ 59 w 147"/>
              <a:gd name="T29" fmla="*/ 38 h 145"/>
              <a:gd name="T30" fmla="*/ 56 w 147"/>
              <a:gd name="T31" fmla="*/ 37 h 145"/>
              <a:gd name="T32" fmla="*/ 53 w 147"/>
              <a:gd name="T33" fmla="*/ 37 h 145"/>
              <a:gd name="T34" fmla="*/ 55 w 147"/>
              <a:gd name="T35" fmla="*/ 33 h 145"/>
              <a:gd name="T36" fmla="*/ 67 w 147"/>
              <a:gd name="T37" fmla="*/ 33 h 145"/>
              <a:gd name="T38" fmla="*/ 67 w 147"/>
              <a:gd name="T39" fmla="*/ 23 h 145"/>
              <a:gd name="T40" fmla="*/ 72 w 147"/>
              <a:gd name="T41" fmla="*/ 25 h 145"/>
              <a:gd name="T42" fmla="*/ 73 w 147"/>
              <a:gd name="T43" fmla="*/ 28 h 145"/>
              <a:gd name="T44" fmla="*/ 76 w 147"/>
              <a:gd name="T45" fmla="*/ 26 h 145"/>
              <a:gd name="T46" fmla="*/ 86 w 147"/>
              <a:gd name="T47" fmla="*/ 10 h 145"/>
              <a:gd name="T48" fmla="*/ 90 w 147"/>
              <a:gd name="T49" fmla="*/ 9 h 145"/>
              <a:gd name="T50" fmla="*/ 99 w 147"/>
              <a:gd name="T51" fmla="*/ 9 h 145"/>
              <a:gd name="T52" fmla="*/ 112 w 147"/>
              <a:gd name="T53" fmla="*/ 9 h 145"/>
              <a:gd name="T54" fmla="*/ 115 w 147"/>
              <a:gd name="T55" fmla="*/ 8 h 145"/>
              <a:gd name="T56" fmla="*/ 112 w 147"/>
              <a:gd name="T57" fmla="*/ 6 h 145"/>
              <a:gd name="T58" fmla="*/ 109 w 147"/>
              <a:gd name="T59" fmla="*/ 6 h 145"/>
              <a:gd name="T60" fmla="*/ 104 w 147"/>
              <a:gd name="T61" fmla="*/ 5 h 145"/>
              <a:gd name="T62" fmla="*/ 108 w 147"/>
              <a:gd name="T63" fmla="*/ 2 h 145"/>
              <a:gd name="T64" fmla="*/ 113 w 147"/>
              <a:gd name="T65" fmla="*/ 1 h 145"/>
              <a:gd name="T66" fmla="*/ 133 w 147"/>
              <a:gd name="T67" fmla="*/ 5 h 145"/>
              <a:gd name="T68" fmla="*/ 136 w 147"/>
              <a:gd name="T69" fmla="*/ 5 h 145"/>
              <a:gd name="T70" fmla="*/ 145 w 147"/>
              <a:gd name="T71" fmla="*/ 11 h 145"/>
              <a:gd name="T72" fmla="*/ 147 w 147"/>
              <a:gd name="T73" fmla="*/ 13 h 145"/>
              <a:gd name="T74" fmla="*/ 123 w 147"/>
              <a:gd name="T75" fmla="*/ 57 h 145"/>
              <a:gd name="T76" fmla="*/ 97 w 147"/>
              <a:gd name="T77" fmla="*/ 86 h 145"/>
              <a:gd name="T78" fmla="*/ 43 w 147"/>
              <a:gd name="T79" fmla="*/ 132 h 145"/>
              <a:gd name="T80" fmla="*/ 16 w 147"/>
              <a:gd name="T81" fmla="*/ 145 h 1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47" h="145">
                <a:moveTo>
                  <a:pt x="16" y="145"/>
                </a:moveTo>
                <a:cubicBezTo>
                  <a:pt x="13" y="143"/>
                  <a:pt x="10" y="140"/>
                  <a:pt x="6" y="139"/>
                </a:cubicBezTo>
                <a:cubicBezTo>
                  <a:pt x="5" y="139"/>
                  <a:pt x="3" y="138"/>
                  <a:pt x="4" y="137"/>
                </a:cubicBezTo>
                <a:cubicBezTo>
                  <a:pt x="4" y="133"/>
                  <a:pt x="0" y="129"/>
                  <a:pt x="2" y="125"/>
                </a:cubicBezTo>
                <a:cubicBezTo>
                  <a:pt x="4" y="118"/>
                  <a:pt x="4" y="110"/>
                  <a:pt x="7" y="103"/>
                </a:cubicBezTo>
                <a:cubicBezTo>
                  <a:pt x="8" y="99"/>
                  <a:pt x="12" y="95"/>
                  <a:pt x="14" y="90"/>
                </a:cubicBezTo>
                <a:cubicBezTo>
                  <a:pt x="14" y="90"/>
                  <a:pt x="14" y="89"/>
                  <a:pt x="15" y="89"/>
                </a:cubicBezTo>
                <a:cubicBezTo>
                  <a:pt x="25" y="84"/>
                  <a:pt x="26" y="82"/>
                  <a:pt x="24" y="71"/>
                </a:cubicBezTo>
                <a:cubicBezTo>
                  <a:pt x="23" y="69"/>
                  <a:pt x="24" y="67"/>
                  <a:pt x="26" y="66"/>
                </a:cubicBezTo>
                <a:cubicBezTo>
                  <a:pt x="28" y="65"/>
                  <a:pt x="28" y="67"/>
                  <a:pt x="29" y="69"/>
                </a:cubicBezTo>
                <a:cubicBezTo>
                  <a:pt x="29" y="70"/>
                  <a:pt x="30" y="71"/>
                  <a:pt x="31" y="71"/>
                </a:cubicBezTo>
                <a:cubicBezTo>
                  <a:pt x="32" y="71"/>
                  <a:pt x="33" y="70"/>
                  <a:pt x="33" y="69"/>
                </a:cubicBezTo>
                <a:cubicBezTo>
                  <a:pt x="38" y="59"/>
                  <a:pt x="47" y="52"/>
                  <a:pt x="55" y="44"/>
                </a:cubicBezTo>
                <a:cubicBezTo>
                  <a:pt x="57" y="43"/>
                  <a:pt x="58" y="42"/>
                  <a:pt x="59" y="40"/>
                </a:cubicBezTo>
                <a:cubicBezTo>
                  <a:pt x="59" y="40"/>
                  <a:pt x="59" y="38"/>
                  <a:pt x="59" y="38"/>
                </a:cubicBezTo>
                <a:cubicBezTo>
                  <a:pt x="58" y="36"/>
                  <a:pt x="57" y="37"/>
                  <a:pt x="56" y="37"/>
                </a:cubicBezTo>
                <a:cubicBezTo>
                  <a:pt x="55" y="38"/>
                  <a:pt x="54" y="39"/>
                  <a:pt x="53" y="37"/>
                </a:cubicBezTo>
                <a:cubicBezTo>
                  <a:pt x="52" y="35"/>
                  <a:pt x="54" y="34"/>
                  <a:pt x="55" y="33"/>
                </a:cubicBezTo>
                <a:cubicBezTo>
                  <a:pt x="58" y="30"/>
                  <a:pt x="62" y="32"/>
                  <a:pt x="67" y="33"/>
                </a:cubicBezTo>
                <a:cubicBezTo>
                  <a:pt x="63" y="29"/>
                  <a:pt x="62" y="26"/>
                  <a:pt x="67" y="23"/>
                </a:cubicBezTo>
                <a:cubicBezTo>
                  <a:pt x="69" y="23"/>
                  <a:pt x="71" y="22"/>
                  <a:pt x="72" y="25"/>
                </a:cubicBezTo>
                <a:cubicBezTo>
                  <a:pt x="72" y="27"/>
                  <a:pt x="72" y="28"/>
                  <a:pt x="73" y="28"/>
                </a:cubicBezTo>
                <a:cubicBezTo>
                  <a:pt x="75" y="28"/>
                  <a:pt x="76" y="27"/>
                  <a:pt x="76" y="26"/>
                </a:cubicBezTo>
                <a:cubicBezTo>
                  <a:pt x="78" y="20"/>
                  <a:pt x="86" y="18"/>
                  <a:pt x="86" y="10"/>
                </a:cubicBezTo>
                <a:cubicBezTo>
                  <a:pt x="86" y="9"/>
                  <a:pt x="89" y="8"/>
                  <a:pt x="90" y="9"/>
                </a:cubicBezTo>
                <a:cubicBezTo>
                  <a:pt x="93" y="11"/>
                  <a:pt x="96" y="10"/>
                  <a:pt x="99" y="9"/>
                </a:cubicBezTo>
                <a:cubicBezTo>
                  <a:pt x="104" y="8"/>
                  <a:pt x="108" y="9"/>
                  <a:pt x="112" y="9"/>
                </a:cubicBezTo>
                <a:cubicBezTo>
                  <a:pt x="114" y="9"/>
                  <a:pt x="115" y="9"/>
                  <a:pt x="115" y="8"/>
                </a:cubicBezTo>
                <a:cubicBezTo>
                  <a:pt x="115" y="6"/>
                  <a:pt x="114" y="6"/>
                  <a:pt x="112" y="6"/>
                </a:cubicBezTo>
                <a:cubicBezTo>
                  <a:pt x="111" y="6"/>
                  <a:pt x="110" y="6"/>
                  <a:pt x="109" y="6"/>
                </a:cubicBezTo>
                <a:cubicBezTo>
                  <a:pt x="107" y="6"/>
                  <a:pt x="105" y="7"/>
                  <a:pt x="104" y="5"/>
                </a:cubicBezTo>
                <a:cubicBezTo>
                  <a:pt x="104" y="2"/>
                  <a:pt x="106" y="2"/>
                  <a:pt x="108" y="2"/>
                </a:cubicBezTo>
                <a:cubicBezTo>
                  <a:pt x="110" y="1"/>
                  <a:pt x="112" y="0"/>
                  <a:pt x="113" y="1"/>
                </a:cubicBezTo>
                <a:cubicBezTo>
                  <a:pt x="119" y="5"/>
                  <a:pt x="126" y="4"/>
                  <a:pt x="133" y="5"/>
                </a:cubicBezTo>
                <a:cubicBezTo>
                  <a:pt x="134" y="5"/>
                  <a:pt x="136" y="6"/>
                  <a:pt x="136" y="5"/>
                </a:cubicBezTo>
                <a:cubicBezTo>
                  <a:pt x="142" y="3"/>
                  <a:pt x="144" y="6"/>
                  <a:pt x="145" y="11"/>
                </a:cubicBezTo>
                <a:cubicBezTo>
                  <a:pt x="145" y="12"/>
                  <a:pt x="146" y="12"/>
                  <a:pt x="147" y="13"/>
                </a:cubicBezTo>
                <a:cubicBezTo>
                  <a:pt x="143" y="30"/>
                  <a:pt x="134" y="44"/>
                  <a:pt x="123" y="57"/>
                </a:cubicBezTo>
                <a:cubicBezTo>
                  <a:pt x="114" y="67"/>
                  <a:pt x="106" y="77"/>
                  <a:pt x="97" y="86"/>
                </a:cubicBezTo>
                <a:cubicBezTo>
                  <a:pt x="80" y="102"/>
                  <a:pt x="62" y="118"/>
                  <a:pt x="43" y="132"/>
                </a:cubicBezTo>
                <a:cubicBezTo>
                  <a:pt x="35" y="137"/>
                  <a:pt x="27" y="144"/>
                  <a:pt x="16" y="145"/>
                </a:cubicBezTo>
                <a:close/>
              </a:path>
            </a:pathLst>
          </a:custGeom>
          <a:solidFill>
            <a:srgbClr val="9BC43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67" name="Freeform 261">
            <a:extLst>
              <a:ext uri="{FF2B5EF4-FFF2-40B4-BE49-F238E27FC236}">
                <a16:creationId xmlns:a16="http://schemas.microsoft.com/office/drawing/2014/main" id="{5A3377E2-B3F8-4D09-8424-743D6E2658A3}"/>
              </a:ext>
            </a:extLst>
          </p:cNvPr>
          <p:cNvSpPr>
            <a:spLocks/>
          </p:cNvSpPr>
          <p:nvPr/>
        </p:nvSpPr>
        <p:spPr bwMode="auto">
          <a:xfrm>
            <a:off x="1392238" y="5861051"/>
            <a:ext cx="120650" cy="377825"/>
          </a:xfrm>
          <a:custGeom>
            <a:avLst/>
            <a:gdLst>
              <a:gd name="T0" fmla="*/ 6 w 62"/>
              <a:gd name="T1" fmla="*/ 194 h 194"/>
              <a:gd name="T2" fmla="*/ 29 w 62"/>
              <a:gd name="T3" fmla="*/ 175 h 194"/>
              <a:gd name="T4" fmla="*/ 47 w 62"/>
              <a:gd name="T5" fmla="*/ 139 h 194"/>
              <a:gd name="T6" fmla="*/ 48 w 62"/>
              <a:gd name="T7" fmla="*/ 117 h 194"/>
              <a:gd name="T8" fmla="*/ 41 w 62"/>
              <a:gd name="T9" fmla="*/ 94 h 194"/>
              <a:gd name="T10" fmla="*/ 16 w 62"/>
              <a:gd name="T11" fmla="*/ 64 h 194"/>
              <a:gd name="T12" fmla="*/ 8 w 62"/>
              <a:gd name="T13" fmla="*/ 59 h 194"/>
              <a:gd name="T14" fmla="*/ 5 w 62"/>
              <a:gd name="T15" fmla="*/ 45 h 194"/>
              <a:gd name="T16" fmla="*/ 0 w 62"/>
              <a:gd name="T17" fmla="*/ 3 h 194"/>
              <a:gd name="T18" fmla="*/ 0 w 62"/>
              <a:gd name="T19" fmla="*/ 0 h 194"/>
              <a:gd name="T20" fmla="*/ 8 w 62"/>
              <a:gd name="T21" fmla="*/ 23 h 194"/>
              <a:gd name="T22" fmla="*/ 8 w 62"/>
              <a:gd name="T23" fmla="*/ 41 h 194"/>
              <a:gd name="T24" fmla="*/ 8 w 62"/>
              <a:gd name="T25" fmla="*/ 45 h 194"/>
              <a:gd name="T26" fmla="*/ 15 w 62"/>
              <a:gd name="T27" fmla="*/ 60 h 194"/>
              <a:gd name="T28" fmla="*/ 32 w 62"/>
              <a:gd name="T29" fmla="*/ 74 h 194"/>
              <a:gd name="T30" fmla="*/ 39 w 62"/>
              <a:gd name="T31" fmla="*/ 73 h 194"/>
              <a:gd name="T32" fmla="*/ 41 w 62"/>
              <a:gd name="T33" fmla="*/ 72 h 194"/>
              <a:gd name="T34" fmla="*/ 47 w 62"/>
              <a:gd name="T35" fmla="*/ 81 h 194"/>
              <a:gd name="T36" fmla="*/ 47 w 62"/>
              <a:gd name="T37" fmla="*/ 84 h 194"/>
              <a:gd name="T38" fmla="*/ 58 w 62"/>
              <a:gd name="T39" fmla="*/ 96 h 194"/>
              <a:gd name="T40" fmla="*/ 58 w 62"/>
              <a:gd name="T41" fmla="*/ 115 h 194"/>
              <a:gd name="T42" fmla="*/ 54 w 62"/>
              <a:gd name="T43" fmla="*/ 120 h 194"/>
              <a:gd name="T44" fmla="*/ 49 w 62"/>
              <a:gd name="T45" fmla="*/ 135 h 194"/>
              <a:gd name="T46" fmla="*/ 45 w 62"/>
              <a:gd name="T47" fmla="*/ 161 h 194"/>
              <a:gd name="T48" fmla="*/ 9 w 62"/>
              <a:gd name="T49" fmla="*/ 193 h 194"/>
              <a:gd name="T50" fmla="*/ 6 w 62"/>
              <a:gd name="T51" fmla="*/ 194 h 1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62" h="194">
                <a:moveTo>
                  <a:pt x="6" y="194"/>
                </a:moveTo>
                <a:cubicBezTo>
                  <a:pt x="14" y="188"/>
                  <a:pt x="23" y="183"/>
                  <a:pt x="29" y="175"/>
                </a:cubicBezTo>
                <a:cubicBezTo>
                  <a:pt x="37" y="165"/>
                  <a:pt x="45" y="153"/>
                  <a:pt x="47" y="139"/>
                </a:cubicBezTo>
                <a:cubicBezTo>
                  <a:pt x="48" y="132"/>
                  <a:pt x="50" y="125"/>
                  <a:pt x="48" y="117"/>
                </a:cubicBezTo>
                <a:cubicBezTo>
                  <a:pt x="47" y="109"/>
                  <a:pt x="44" y="102"/>
                  <a:pt x="41" y="94"/>
                </a:cubicBezTo>
                <a:cubicBezTo>
                  <a:pt x="35" y="81"/>
                  <a:pt x="26" y="72"/>
                  <a:pt x="16" y="64"/>
                </a:cubicBezTo>
                <a:cubicBezTo>
                  <a:pt x="14" y="62"/>
                  <a:pt x="10" y="61"/>
                  <a:pt x="8" y="59"/>
                </a:cubicBezTo>
                <a:cubicBezTo>
                  <a:pt x="1" y="55"/>
                  <a:pt x="4" y="49"/>
                  <a:pt x="5" y="45"/>
                </a:cubicBezTo>
                <a:cubicBezTo>
                  <a:pt x="7" y="30"/>
                  <a:pt x="5" y="17"/>
                  <a:pt x="0" y="3"/>
                </a:cubicBezTo>
                <a:cubicBezTo>
                  <a:pt x="0" y="2"/>
                  <a:pt x="0" y="1"/>
                  <a:pt x="0" y="0"/>
                </a:cubicBezTo>
                <a:cubicBezTo>
                  <a:pt x="6" y="4"/>
                  <a:pt x="10" y="14"/>
                  <a:pt x="8" y="23"/>
                </a:cubicBezTo>
                <a:cubicBezTo>
                  <a:pt x="7" y="29"/>
                  <a:pt x="7" y="35"/>
                  <a:pt x="8" y="41"/>
                </a:cubicBezTo>
                <a:cubicBezTo>
                  <a:pt x="9" y="42"/>
                  <a:pt x="9" y="44"/>
                  <a:pt x="8" y="45"/>
                </a:cubicBezTo>
                <a:cubicBezTo>
                  <a:pt x="5" y="52"/>
                  <a:pt x="9" y="57"/>
                  <a:pt x="15" y="60"/>
                </a:cubicBezTo>
                <a:cubicBezTo>
                  <a:pt x="22" y="63"/>
                  <a:pt x="27" y="69"/>
                  <a:pt x="32" y="74"/>
                </a:cubicBezTo>
                <a:cubicBezTo>
                  <a:pt x="36" y="78"/>
                  <a:pt x="36" y="78"/>
                  <a:pt x="39" y="73"/>
                </a:cubicBezTo>
                <a:cubicBezTo>
                  <a:pt x="39" y="72"/>
                  <a:pt x="40" y="72"/>
                  <a:pt x="41" y="72"/>
                </a:cubicBezTo>
                <a:cubicBezTo>
                  <a:pt x="42" y="72"/>
                  <a:pt x="48" y="80"/>
                  <a:pt x="47" y="81"/>
                </a:cubicBezTo>
                <a:cubicBezTo>
                  <a:pt x="47" y="82"/>
                  <a:pt x="45" y="84"/>
                  <a:pt x="47" y="84"/>
                </a:cubicBezTo>
                <a:cubicBezTo>
                  <a:pt x="54" y="85"/>
                  <a:pt x="53" y="93"/>
                  <a:pt x="58" y="96"/>
                </a:cubicBezTo>
                <a:cubicBezTo>
                  <a:pt x="62" y="99"/>
                  <a:pt x="62" y="108"/>
                  <a:pt x="58" y="115"/>
                </a:cubicBezTo>
                <a:cubicBezTo>
                  <a:pt x="57" y="117"/>
                  <a:pt x="56" y="119"/>
                  <a:pt x="54" y="120"/>
                </a:cubicBezTo>
                <a:cubicBezTo>
                  <a:pt x="50" y="124"/>
                  <a:pt x="49" y="129"/>
                  <a:pt x="49" y="135"/>
                </a:cubicBezTo>
                <a:cubicBezTo>
                  <a:pt x="49" y="144"/>
                  <a:pt x="50" y="154"/>
                  <a:pt x="45" y="161"/>
                </a:cubicBezTo>
                <a:cubicBezTo>
                  <a:pt x="35" y="174"/>
                  <a:pt x="25" y="187"/>
                  <a:pt x="9" y="193"/>
                </a:cubicBezTo>
                <a:cubicBezTo>
                  <a:pt x="8" y="194"/>
                  <a:pt x="7" y="194"/>
                  <a:pt x="6" y="194"/>
                </a:cubicBezTo>
                <a:close/>
              </a:path>
            </a:pathLst>
          </a:custGeom>
          <a:solidFill>
            <a:srgbClr val="0B883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68" name="Freeform 262">
            <a:extLst>
              <a:ext uri="{FF2B5EF4-FFF2-40B4-BE49-F238E27FC236}">
                <a16:creationId xmlns:a16="http://schemas.microsoft.com/office/drawing/2014/main" id="{7848F6CE-E4D3-4631-B40A-EF6FBC0BABFD}"/>
              </a:ext>
            </a:extLst>
          </p:cNvPr>
          <p:cNvSpPr>
            <a:spLocks/>
          </p:cNvSpPr>
          <p:nvPr/>
        </p:nvSpPr>
        <p:spPr bwMode="auto">
          <a:xfrm>
            <a:off x="1317625" y="6375401"/>
            <a:ext cx="34925" cy="31750"/>
          </a:xfrm>
          <a:custGeom>
            <a:avLst/>
            <a:gdLst>
              <a:gd name="T0" fmla="*/ 0 w 18"/>
              <a:gd name="T1" fmla="*/ 16 h 16"/>
              <a:gd name="T2" fmla="*/ 18 w 18"/>
              <a:gd name="T3" fmla="*/ 0 h 16"/>
              <a:gd name="T4" fmla="*/ 0 w 18"/>
              <a:gd name="T5" fmla="*/ 16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8" h="16">
                <a:moveTo>
                  <a:pt x="0" y="16"/>
                </a:moveTo>
                <a:cubicBezTo>
                  <a:pt x="7" y="12"/>
                  <a:pt x="12" y="5"/>
                  <a:pt x="18" y="0"/>
                </a:cubicBezTo>
                <a:cubicBezTo>
                  <a:pt x="14" y="7"/>
                  <a:pt x="9" y="14"/>
                  <a:pt x="0" y="16"/>
                </a:cubicBezTo>
                <a:close/>
              </a:path>
            </a:pathLst>
          </a:custGeom>
          <a:solidFill>
            <a:srgbClr val="0C7C3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69" name="Freeform 263">
            <a:extLst>
              <a:ext uri="{FF2B5EF4-FFF2-40B4-BE49-F238E27FC236}">
                <a16:creationId xmlns:a16="http://schemas.microsoft.com/office/drawing/2014/main" id="{7CF79D07-6504-4309-B1D4-B33065ACFEE5}"/>
              </a:ext>
            </a:extLst>
          </p:cNvPr>
          <p:cNvSpPr>
            <a:spLocks/>
          </p:cNvSpPr>
          <p:nvPr/>
        </p:nvSpPr>
        <p:spPr bwMode="auto">
          <a:xfrm>
            <a:off x="1354138" y="6348413"/>
            <a:ext cx="15875" cy="25400"/>
          </a:xfrm>
          <a:custGeom>
            <a:avLst/>
            <a:gdLst>
              <a:gd name="T0" fmla="*/ 0 w 8"/>
              <a:gd name="T1" fmla="*/ 13 h 13"/>
              <a:gd name="T2" fmla="*/ 8 w 8"/>
              <a:gd name="T3" fmla="*/ 0 h 13"/>
              <a:gd name="T4" fmla="*/ 0 w 8"/>
              <a:gd name="T5" fmla="*/ 13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" h="13">
                <a:moveTo>
                  <a:pt x="0" y="13"/>
                </a:moveTo>
                <a:cubicBezTo>
                  <a:pt x="2" y="8"/>
                  <a:pt x="5" y="4"/>
                  <a:pt x="8" y="0"/>
                </a:cubicBezTo>
                <a:cubicBezTo>
                  <a:pt x="8" y="6"/>
                  <a:pt x="5" y="10"/>
                  <a:pt x="0" y="13"/>
                </a:cubicBezTo>
                <a:close/>
              </a:path>
            </a:pathLst>
          </a:custGeom>
          <a:solidFill>
            <a:srgbClr val="0C7C3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70" name="Freeform 264">
            <a:extLst>
              <a:ext uri="{FF2B5EF4-FFF2-40B4-BE49-F238E27FC236}">
                <a16:creationId xmlns:a16="http://schemas.microsoft.com/office/drawing/2014/main" id="{2F4F6051-2D60-488F-8090-0694046F61A5}"/>
              </a:ext>
            </a:extLst>
          </p:cNvPr>
          <p:cNvSpPr>
            <a:spLocks/>
          </p:cNvSpPr>
          <p:nvPr/>
        </p:nvSpPr>
        <p:spPr bwMode="auto">
          <a:xfrm>
            <a:off x="2408238" y="5776913"/>
            <a:ext cx="622300" cy="782638"/>
          </a:xfrm>
          <a:custGeom>
            <a:avLst/>
            <a:gdLst>
              <a:gd name="T0" fmla="*/ 245 w 320"/>
              <a:gd name="T1" fmla="*/ 205 h 401"/>
              <a:gd name="T2" fmla="*/ 236 w 320"/>
              <a:gd name="T3" fmla="*/ 280 h 401"/>
              <a:gd name="T4" fmla="*/ 253 w 320"/>
              <a:gd name="T5" fmla="*/ 352 h 401"/>
              <a:gd name="T6" fmla="*/ 238 w 320"/>
              <a:gd name="T7" fmla="*/ 385 h 401"/>
              <a:gd name="T8" fmla="*/ 137 w 320"/>
              <a:gd name="T9" fmla="*/ 400 h 401"/>
              <a:gd name="T10" fmla="*/ 78 w 320"/>
              <a:gd name="T11" fmla="*/ 392 h 401"/>
              <a:gd name="T12" fmla="*/ 83 w 320"/>
              <a:gd name="T13" fmla="*/ 362 h 401"/>
              <a:gd name="T14" fmla="*/ 93 w 320"/>
              <a:gd name="T15" fmla="*/ 314 h 401"/>
              <a:gd name="T16" fmla="*/ 89 w 320"/>
              <a:gd name="T17" fmla="*/ 230 h 401"/>
              <a:gd name="T18" fmla="*/ 83 w 320"/>
              <a:gd name="T19" fmla="*/ 202 h 401"/>
              <a:gd name="T20" fmla="*/ 72 w 320"/>
              <a:gd name="T21" fmla="*/ 182 h 401"/>
              <a:gd name="T22" fmla="*/ 68 w 320"/>
              <a:gd name="T23" fmla="*/ 171 h 401"/>
              <a:gd name="T24" fmla="*/ 45 w 320"/>
              <a:gd name="T25" fmla="*/ 133 h 401"/>
              <a:gd name="T26" fmla="*/ 33 w 320"/>
              <a:gd name="T27" fmla="*/ 114 h 401"/>
              <a:gd name="T28" fmla="*/ 2 w 320"/>
              <a:gd name="T29" fmla="*/ 83 h 401"/>
              <a:gd name="T30" fmla="*/ 3 w 320"/>
              <a:gd name="T31" fmla="*/ 76 h 401"/>
              <a:gd name="T32" fmla="*/ 29 w 320"/>
              <a:gd name="T33" fmla="*/ 91 h 401"/>
              <a:gd name="T34" fmla="*/ 37 w 320"/>
              <a:gd name="T35" fmla="*/ 89 h 401"/>
              <a:gd name="T36" fmla="*/ 42 w 320"/>
              <a:gd name="T37" fmla="*/ 104 h 401"/>
              <a:gd name="T38" fmla="*/ 76 w 320"/>
              <a:gd name="T39" fmla="*/ 142 h 401"/>
              <a:gd name="T40" fmla="*/ 96 w 320"/>
              <a:gd name="T41" fmla="*/ 155 h 401"/>
              <a:gd name="T42" fmla="*/ 90 w 320"/>
              <a:gd name="T43" fmla="*/ 105 h 401"/>
              <a:gd name="T44" fmla="*/ 83 w 320"/>
              <a:gd name="T45" fmla="*/ 50 h 401"/>
              <a:gd name="T46" fmla="*/ 90 w 320"/>
              <a:gd name="T47" fmla="*/ 36 h 401"/>
              <a:gd name="T48" fmla="*/ 101 w 320"/>
              <a:gd name="T49" fmla="*/ 56 h 401"/>
              <a:gd name="T50" fmla="*/ 109 w 320"/>
              <a:gd name="T51" fmla="*/ 81 h 401"/>
              <a:gd name="T52" fmla="*/ 114 w 320"/>
              <a:gd name="T53" fmla="*/ 100 h 401"/>
              <a:gd name="T54" fmla="*/ 123 w 320"/>
              <a:gd name="T55" fmla="*/ 123 h 401"/>
              <a:gd name="T56" fmla="*/ 141 w 320"/>
              <a:gd name="T57" fmla="*/ 155 h 401"/>
              <a:gd name="T58" fmla="*/ 167 w 320"/>
              <a:gd name="T59" fmla="*/ 127 h 401"/>
              <a:gd name="T60" fmla="*/ 174 w 320"/>
              <a:gd name="T61" fmla="*/ 52 h 401"/>
              <a:gd name="T62" fmla="*/ 183 w 320"/>
              <a:gd name="T63" fmla="*/ 0 h 401"/>
              <a:gd name="T64" fmla="*/ 194 w 320"/>
              <a:gd name="T65" fmla="*/ 47 h 401"/>
              <a:gd name="T66" fmla="*/ 188 w 320"/>
              <a:gd name="T67" fmla="*/ 145 h 401"/>
              <a:gd name="T68" fmla="*/ 200 w 320"/>
              <a:gd name="T69" fmla="*/ 167 h 401"/>
              <a:gd name="T70" fmla="*/ 233 w 320"/>
              <a:gd name="T71" fmla="*/ 137 h 401"/>
              <a:gd name="T72" fmla="*/ 301 w 320"/>
              <a:gd name="T73" fmla="*/ 54 h 401"/>
              <a:gd name="T74" fmla="*/ 318 w 320"/>
              <a:gd name="T75" fmla="*/ 57 h 401"/>
              <a:gd name="T76" fmla="*/ 308 w 320"/>
              <a:gd name="T77" fmla="*/ 85 h 401"/>
              <a:gd name="T78" fmla="*/ 288 w 320"/>
              <a:gd name="T79" fmla="*/ 106 h 401"/>
              <a:gd name="T80" fmla="*/ 259 w 320"/>
              <a:gd name="T81" fmla="*/ 142 h 401"/>
              <a:gd name="T82" fmla="*/ 256 w 320"/>
              <a:gd name="T83" fmla="*/ 155 h 401"/>
              <a:gd name="T84" fmla="*/ 287 w 320"/>
              <a:gd name="T85" fmla="*/ 151 h 401"/>
              <a:gd name="T86" fmla="*/ 294 w 320"/>
              <a:gd name="T87" fmla="*/ 146 h 401"/>
              <a:gd name="T88" fmla="*/ 297 w 320"/>
              <a:gd name="T89" fmla="*/ 155 h 401"/>
              <a:gd name="T90" fmla="*/ 278 w 320"/>
              <a:gd name="T91" fmla="*/ 166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320" h="401">
                <a:moveTo>
                  <a:pt x="278" y="166"/>
                </a:moveTo>
                <a:cubicBezTo>
                  <a:pt x="265" y="177"/>
                  <a:pt x="251" y="188"/>
                  <a:pt x="245" y="205"/>
                </a:cubicBezTo>
                <a:cubicBezTo>
                  <a:pt x="242" y="215"/>
                  <a:pt x="237" y="225"/>
                  <a:pt x="236" y="236"/>
                </a:cubicBezTo>
                <a:cubicBezTo>
                  <a:pt x="236" y="250"/>
                  <a:pt x="233" y="265"/>
                  <a:pt x="236" y="280"/>
                </a:cubicBezTo>
                <a:cubicBezTo>
                  <a:pt x="238" y="293"/>
                  <a:pt x="242" y="307"/>
                  <a:pt x="246" y="320"/>
                </a:cubicBezTo>
                <a:cubicBezTo>
                  <a:pt x="248" y="330"/>
                  <a:pt x="248" y="342"/>
                  <a:pt x="253" y="352"/>
                </a:cubicBezTo>
                <a:cubicBezTo>
                  <a:pt x="254" y="355"/>
                  <a:pt x="255" y="358"/>
                  <a:pt x="255" y="361"/>
                </a:cubicBezTo>
                <a:cubicBezTo>
                  <a:pt x="255" y="373"/>
                  <a:pt x="249" y="381"/>
                  <a:pt x="238" y="385"/>
                </a:cubicBezTo>
                <a:cubicBezTo>
                  <a:pt x="220" y="392"/>
                  <a:pt x="202" y="396"/>
                  <a:pt x="183" y="399"/>
                </a:cubicBezTo>
                <a:cubicBezTo>
                  <a:pt x="168" y="401"/>
                  <a:pt x="153" y="400"/>
                  <a:pt x="137" y="400"/>
                </a:cubicBezTo>
                <a:cubicBezTo>
                  <a:pt x="121" y="399"/>
                  <a:pt x="106" y="395"/>
                  <a:pt x="91" y="394"/>
                </a:cubicBezTo>
                <a:cubicBezTo>
                  <a:pt x="86" y="394"/>
                  <a:pt x="82" y="393"/>
                  <a:pt x="78" y="392"/>
                </a:cubicBezTo>
                <a:cubicBezTo>
                  <a:pt x="75" y="391"/>
                  <a:pt x="75" y="388"/>
                  <a:pt x="75" y="386"/>
                </a:cubicBezTo>
                <a:cubicBezTo>
                  <a:pt x="78" y="378"/>
                  <a:pt x="79" y="369"/>
                  <a:pt x="83" y="362"/>
                </a:cubicBezTo>
                <a:cubicBezTo>
                  <a:pt x="86" y="358"/>
                  <a:pt x="87" y="353"/>
                  <a:pt x="88" y="348"/>
                </a:cubicBezTo>
                <a:cubicBezTo>
                  <a:pt x="89" y="336"/>
                  <a:pt x="92" y="325"/>
                  <a:pt x="93" y="314"/>
                </a:cubicBezTo>
                <a:cubicBezTo>
                  <a:pt x="95" y="301"/>
                  <a:pt x="95" y="287"/>
                  <a:pt x="94" y="274"/>
                </a:cubicBezTo>
                <a:cubicBezTo>
                  <a:pt x="93" y="259"/>
                  <a:pt x="89" y="245"/>
                  <a:pt x="89" y="230"/>
                </a:cubicBezTo>
                <a:cubicBezTo>
                  <a:pt x="88" y="226"/>
                  <a:pt x="87" y="221"/>
                  <a:pt x="86" y="218"/>
                </a:cubicBezTo>
                <a:cubicBezTo>
                  <a:pt x="83" y="213"/>
                  <a:pt x="82" y="208"/>
                  <a:pt x="83" y="202"/>
                </a:cubicBezTo>
                <a:cubicBezTo>
                  <a:pt x="83" y="201"/>
                  <a:pt x="83" y="200"/>
                  <a:pt x="82" y="200"/>
                </a:cubicBezTo>
                <a:cubicBezTo>
                  <a:pt x="76" y="196"/>
                  <a:pt x="77" y="187"/>
                  <a:pt x="72" y="182"/>
                </a:cubicBezTo>
                <a:cubicBezTo>
                  <a:pt x="70" y="179"/>
                  <a:pt x="69" y="177"/>
                  <a:pt x="69" y="173"/>
                </a:cubicBezTo>
                <a:cubicBezTo>
                  <a:pt x="69" y="172"/>
                  <a:pt x="69" y="171"/>
                  <a:pt x="68" y="171"/>
                </a:cubicBezTo>
                <a:cubicBezTo>
                  <a:pt x="60" y="163"/>
                  <a:pt x="57" y="152"/>
                  <a:pt x="52" y="142"/>
                </a:cubicBezTo>
                <a:cubicBezTo>
                  <a:pt x="51" y="139"/>
                  <a:pt x="47" y="136"/>
                  <a:pt x="45" y="133"/>
                </a:cubicBezTo>
                <a:cubicBezTo>
                  <a:pt x="40" y="127"/>
                  <a:pt x="37" y="121"/>
                  <a:pt x="33" y="115"/>
                </a:cubicBezTo>
                <a:cubicBezTo>
                  <a:pt x="33" y="115"/>
                  <a:pt x="33" y="114"/>
                  <a:pt x="33" y="114"/>
                </a:cubicBezTo>
                <a:cubicBezTo>
                  <a:pt x="23" y="110"/>
                  <a:pt x="21" y="99"/>
                  <a:pt x="15" y="93"/>
                </a:cubicBezTo>
                <a:cubicBezTo>
                  <a:pt x="11" y="89"/>
                  <a:pt x="8" y="84"/>
                  <a:pt x="2" y="83"/>
                </a:cubicBezTo>
                <a:cubicBezTo>
                  <a:pt x="0" y="82"/>
                  <a:pt x="0" y="81"/>
                  <a:pt x="0" y="79"/>
                </a:cubicBezTo>
                <a:cubicBezTo>
                  <a:pt x="0" y="77"/>
                  <a:pt x="1" y="76"/>
                  <a:pt x="3" y="76"/>
                </a:cubicBezTo>
                <a:cubicBezTo>
                  <a:pt x="7" y="75"/>
                  <a:pt x="11" y="75"/>
                  <a:pt x="14" y="78"/>
                </a:cubicBezTo>
                <a:cubicBezTo>
                  <a:pt x="19" y="82"/>
                  <a:pt x="24" y="86"/>
                  <a:pt x="29" y="91"/>
                </a:cubicBezTo>
                <a:cubicBezTo>
                  <a:pt x="31" y="94"/>
                  <a:pt x="33" y="97"/>
                  <a:pt x="35" y="91"/>
                </a:cubicBezTo>
                <a:cubicBezTo>
                  <a:pt x="35" y="90"/>
                  <a:pt x="36" y="89"/>
                  <a:pt x="37" y="89"/>
                </a:cubicBezTo>
                <a:cubicBezTo>
                  <a:pt x="38" y="90"/>
                  <a:pt x="38" y="91"/>
                  <a:pt x="38" y="91"/>
                </a:cubicBezTo>
                <a:cubicBezTo>
                  <a:pt x="34" y="98"/>
                  <a:pt x="39" y="101"/>
                  <a:pt x="42" y="104"/>
                </a:cubicBezTo>
                <a:cubicBezTo>
                  <a:pt x="46" y="109"/>
                  <a:pt x="51" y="112"/>
                  <a:pt x="55" y="117"/>
                </a:cubicBezTo>
                <a:cubicBezTo>
                  <a:pt x="62" y="125"/>
                  <a:pt x="69" y="133"/>
                  <a:pt x="76" y="142"/>
                </a:cubicBezTo>
                <a:cubicBezTo>
                  <a:pt x="81" y="147"/>
                  <a:pt x="87" y="150"/>
                  <a:pt x="91" y="157"/>
                </a:cubicBezTo>
                <a:cubicBezTo>
                  <a:pt x="93" y="159"/>
                  <a:pt x="95" y="158"/>
                  <a:pt x="96" y="155"/>
                </a:cubicBezTo>
                <a:cubicBezTo>
                  <a:pt x="96" y="154"/>
                  <a:pt x="96" y="153"/>
                  <a:pt x="96" y="151"/>
                </a:cubicBezTo>
                <a:cubicBezTo>
                  <a:pt x="97" y="135"/>
                  <a:pt x="93" y="120"/>
                  <a:pt x="90" y="105"/>
                </a:cubicBezTo>
                <a:cubicBezTo>
                  <a:pt x="88" y="99"/>
                  <a:pt x="88" y="94"/>
                  <a:pt x="88" y="88"/>
                </a:cubicBezTo>
                <a:cubicBezTo>
                  <a:pt x="88" y="75"/>
                  <a:pt x="85" y="63"/>
                  <a:pt x="83" y="50"/>
                </a:cubicBezTo>
                <a:cubicBezTo>
                  <a:pt x="82" y="45"/>
                  <a:pt x="82" y="40"/>
                  <a:pt x="86" y="36"/>
                </a:cubicBezTo>
                <a:cubicBezTo>
                  <a:pt x="88" y="34"/>
                  <a:pt x="89" y="34"/>
                  <a:pt x="90" y="36"/>
                </a:cubicBezTo>
                <a:cubicBezTo>
                  <a:pt x="93" y="40"/>
                  <a:pt x="97" y="44"/>
                  <a:pt x="96" y="50"/>
                </a:cubicBezTo>
                <a:cubicBezTo>
                  <a:pt x="96" y="53"/>
                  <a:pt x="97" y="55"/>
                  <a:pt x="101" y="56"/>
                </a:cubicBezTo>
                <a:cubicBezTo>
                  <a:pt x="102" y="56"/>
                  <a:pt x="103" y="57"/>
                  <a:pt x="103" y="59"/>
                </a:cubicBezTo>
                <a:cubicBezTo>
                  <a:pt x="102" y="67"/>
                  <a:pt x="104" y="75"/>
                  <a:pt x="109" y="81"/>
                </a:cubicBezTo>
                <a:cubicBezTo>
                  <a:pt x="112" y="83"/>
                  <a:pt x="111" y="86"/>
                  <a:pt x="111" y="89"/>
                </a:cubicBezTo>
                <a:cubicBezTo>
                  <a:pt x="112" y="92"/>
                  <a:pt x="115" y="96"/>
                  <a:pt x="114" y="100"/>
                </a:cubicBezTo>
                <a:cubicBezTo>
                  <a:pt x="114" y="101"/>
                  <a:pt x="114" y="101"/>
                  <a:pt x="114" y="102"/>
                </a:cubicBezTo>
                <a:cubicBezTo>
                  <a:pt x="122" y="107"/>
                  <a:pt x="120" y="116"/>
                  <a:pt x="123" y="123"/>
                </a:cubicBezTo>
                <a:cubicBezTo>
                  <a:pt x="125" y="131"/>
                  <a:pt x="128" y="138"/>
                  <a:pt x="131" y="145"/>
                </a:cubicBezTo>
                <a:cubicBezTo>
                  <a:pt x="133" y="150"/>
                  <a:pt x="137" y="153"/>
                  <a:pt x="141" y="155"/>
                </a:cubicBezTo>
                <a:cubicBezTo>
                  <a:pt x="147" y="158"/>
                  <a:pt x="152" y="156"/>
                  <a:pt x="157" y="152"/>
                </a:cubicBezTo>
                <a:cubicBezTo>
                  <a:pt x="164" y="145"/>
                  <a:pt x="166" y="137"/>
                  <a:pt x="167" y="127"/>
                </a:cubicBezTo>
                <a:cubicBezTo>
                  <a:pt x="168" y="114"/>
                  <a:pt x="170" y="102"/>
                  <a:pt x="171" y="89"/>
                </a:cubicBezTo>
                <a:cubicBezTo>
                  <a:pt x="172" y="76"/>
                  <a:pt x="173" y="64"/>
                  <a:pt x="174" y="52"/>
                </a:cubicBezTo>
                <a:cubicBezTo>
                  <a:pt x="176" y="37"/>
                  <a:pt x="178" y="23"/>
                  <a:pt x="179" y="8"/>
                </a:cubicBezTo>
                <a:cubicBezTo>
                  <a:pt x="179" y="5"/>
                  <a:pt x="179" y="0"/>
                  <a:pt x="183" y="0"/>
                </a:cubicBezTo>
                <a:cubicBezTo>
                  <a:pt x="187" y="0"/>
                  <a:pt x="188" y="5"/>
                  <a:pt x="188" y="8"/>
                </a:cubicBezTo>
                <a:cubicBezTo>
                  <a:pt x="191" y="21"/>
                  <a:pt x="194" y="34"/>
                  <a:pt x="194" y="47"/>
                </a:cubicBezTo>
                <a:cubicBezTo>
                  <a:pt x="193" y="59"/>
                  <a:pt x="192" y="70"/>
                  <a:pt x="190" y="82"/>
                </a:cubicBezTo>
                <a:cubicBezTo>
                  <a:pt x="186" y="103"/>
                  <a:pt x="184" y="124"/>
                  <a:pt x="188" y="145"/>
                </a:cubicBezTo>
                <a:cubicBezTo>
                  <a:pt x="188" y="147"/>
                  <a:pt x="189" y="150"/>
                  <a:pt x="189" y="153"/>
                </a:cubicBezTo>
                <a:cubicBezTo>
                  <a:pt x="190" y="160"/>
                  <a:pt x="193" y="165"/>
                  <a:pt x="200" y="167"/>
                </a:cubicBezTo>
                <a:cubicBezTo>
                  <a:pt x="206" y="168"/>
                  <a:pt x="212" y="166"/>
                  <a:pt x="216" y="160"/>
                </a:cubicBezTo>
                <a:cubicBezTo>
                  <a:pt x="221" y="152"/>
                  <a:pt x="227" y="144"/>
                  <a:pt x="233" y="137"/>
                </a:cubicBezTo>
                <a:cubicBezTo>
                  <a:pt x="243" y="126"/>
                  <a:pt x="252" y="115"/>
                  <a:pt x="261" y="103"/>
                </a:cubicBezTo>
                <a:cubicBezTo>
                  <a:pt x="274" y="86"/>
                  <a:pt x="288" y="71"/>
                  <a:pt x="301" y="54"/>
                </a:cubicBezTo>
                <a:cubicBezTo>
                  <a:pt x="303" y="51"/>
                  <a:pt x="305" y="49"/>
                  <a:pt x="309" y="50"/>
                </a:cubicBezTo>
                <a:cubicBezTo>
                  <a:pt x="314" y="50"/>
                  <a:pt x="317" y="53"/>
                  <a:pt x="318" y="57"/>
                </a:cubicBezTo>
                <a:cubicBezTo>
                  <a:pt x="320" y="62"/>
                  <a:pt x="318" y="68"/>
                  <a:pt x="315" y="72"/>
                </a:cubicBezTo>
                <a:cubicBezTo>
                  <a:pt x="312" y="76"/>
                  <a:pt x="309" y="80"/>
                  <a:pt x="308" y="85"/>
                </a:cubicBezTo>
                <a:cubicBezTo>
                  <a:pt x="308" y="86"/>
                  <a:pt x="307" y="87"/>
                  <a:pt x="306" y="88"/>
                </a:cubicBezTo>
                <a:cubicBezTo>
                  <a:pt x="297" y="92"/>
                  <a:pt x="292" y="98"/>
                  <a:pt x="288" y="106"/>
                </a:cubicBezTo>
                <a:cubicBezTo>
                  <a:pt x="285" y="112"/>
                  <a:pt x="280" y="117"/>
                  <a:pt x="275" y="122"/>
                </a:cubicBezTo>
                <a:cubicBezTo>
                  <a:pt x="270" y="129"/>
                  <a:pt x="266" y="137"/>
                  <a:pt x="259" y="142"/>
                </a:cubicBezTo>
                <a:cubicBezTo>
                  <a:pt x="258" y="143"/>
                  <a:pt x="257" y="144"/>
                  <a:pt x="257" y="146"/>
                </a:cubicBezTo>
                <a:cubicBezTo>
                  <a:pt x="256" y="149"/>
                  <a:pt x="254" y="152"/>
                  <a:pt x="256" y="155"/>
                </a:cubicBezTo>
                <a:cubicBezTo>
                  <a:pt x="258" y="158"/>
                  <a:pt x="262" y="157"/>
                  <a:pt x="265" y="156"/>
                </a:cubicBezTo>
                <a:cubicBezTo>
                  <a:pt x="272" y="155"/>
                  <a:pt x="279" y="150"/>
                  <a:pt x="287" y="151"/>
                </a:cubicBezTo>
                <a:cubicBezTo>
                  <a:pt x="288" y="151"/>
                  <a:pt x="288" y="150"/>
                  <a:pt x="289" y="149"/>
                </a:cubicBezTo>
                <a:cubicBezTo>
                  <a:pt x="290" y="147"/>
                  <a:pt x="292" y="146"/>
                  <a:pt x="294" y="146"/>
                </a:cubicBezTo>
                <a:cubicBezTo>
                  <a:pt x="296" y="145"/>
                  <a:pt x="300" y="144"/>
                  <a:pt x="301" y="148"/>
                </a:cubicBezTo>
                <a:cubicBezTo>
                  <a:pt x="302" y="151"/>
                  <a:pt x="300" y="153"/>
                  <a:pt x="297" y="155"/>
                </a:cubicBezTo>
                <a:cubicBezTo>
                  <a:pt x="295" y="156"/>
                  <a:pt x="293" y="156"/>
                  <a:pt x="291" y="158"/>
                </a:cubicBezTo>
                <a:cubicBezTo>
                  <a:pt x="285" y="158"/>
                  <a:pt x="283" y="163"/>
                  <a:pt x="278" y="166"/>
                </a:cubicBezTo>
                <a:close/>
              </a:path>
            </a:pathLst>
          </a:custGeom>
          <a:solidFill>
            <a:srgbClr val="AAC93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71" name="Freeform 265">
            <a:extLst>
              <a:ext uri="{FF2B5EF4-FFF2-40B4-BE49-F238E27FC236}">
                <a16:creationId xmlns:a16="http://schemas.microsoft.com/office/drawing/2014/main" id="{D7AD28EE-3804-4FA2-A360-6D9AF1801505}"/>
              </a:ext>
            </a:extLst>
          </p:cNvPr>
          <p:cNvSpPr>
            <a:spLocks/>
          </p:cNvSpPr>
          <p:nvPr/>
        </p:nvSpPr>
        <p:spPr bwMode="auto">
          <a:xfrm>
            <a:off x="2624138" y="5749926"/>
            <a:ext cx="571500" cy="358775"/>
          </a:xfrm>
          <a:custGeom>
            <a:avLst/>
            <a:gdLst>
              <a:gd name="T0" fmla="*/ 188 w 294"/>
              <a:gd name="T1" fmla="*/ 166 h 184"/>
              <a:gd name="T2" fmla="*/ 186 w 294"/>
              <a:gd name="T3" fmla="*/ 161 h 184"/>
              <a:gd name="T4" fmla="*/ 176 w 294"/>
              <a:gd name="T5" fmla="*/ 168 h 184"/>
              <a:gd name="T6" fmla="*/ 149 w 294"/>
              <a:gd name="T7" fmla="*/ 173 h 184"/>
              <a:gd name="T8" fmla="*/ 166 w 294"/>
              <a:gd name="T9" fmla="*/ 131 h 184"/>
              <a:gd name="T10" fmla="*/ 195 w 294"/>
              <a:gd name="T11" fmla="*/ 100 h 184"/>
              <a:gd name="T12" fmla="*/ 202 w 294"/>
              <a:gd name="T13" fmla="*/ 86 h 184"/>
              <a:gd name="T14" fmla="*/ 198 w 294"/>
              <a:gd name="T15" fmla="*/ 65 h 184"/>
              <a:gd name="T16" fmla="*/ 160 w 294"/>
              <a:gd name="T17" fmla="*/ 107 h 184"/>
              <a:gd name="T18" fmla="*/ 112 w 294"/>
              <a:gd name="T19" fmla="*/ 166 h 184"/>
              <a:gd name="T20" fmla="*/ 88 w 294"/>
              <a:gd name="T21" fmla="*/ 182 h 184"/>
              <a:gd name="T22" fmla="*/ 74 w 294"/>
              <a:gd name="T23" fmla="*/ 128 h 184"/>
              <a:gd name="T24" fmla="*/ 81 w 294"/>
              <a:gd name="T25" fmla="*/ 52 h 184"/>
              <a:gd name="T26" fmla="*/ 72 w 294"/>
              <a:gd name="T27" fmla="*/ 15 h 184"/>
              <a:gd name="T28" fmla="*/ 68 w 294"/>
              <a:gd name="T29" fmla="*/ 35 h 184"/>
              <a:gd name="T30" fmla="*/ 59 w 294"/>
              <a:gd name="T31" fmla="*/ 122 h 184"/>
              <a:gd name="T32" fmla="*/ 44 w 294"/>
              <a:gd name="T33" fmla="*/ 170 h 184"/>
              <a:gd name="T34" fmla="*/ 17 w 294"/>
              <a:gd name="T35" fmla="*/ 156 h 184"/>
              <a:gd name="T36" fmla="*/ 2 w 294"/>
              <a:gd name="T37" fmla="*/ 116 h 184"/>
              <a:gd name="T38" fmla="*/ 4 w 294"/>
              <a:gd name="T39" fmla="*/ 112 h 184"/>
              <a:gd name="T40" fmla="*/ 23 w 294"/>
              <a:gd name="T41" fmla="*/ 142 h 184"/>
              <a:gd name="T42" fmla="*/ 37 w 294"/>
              <a:gd name="T43" fmla="*/ 162 h 184"/>
              <a:gd name="T44" fmla="*/ 45 w 294"/>
              <a:gd name="T45" fmla="*/ 148 h 184"/>
              <a:gd name="T46" fmla="*/ 52 w 294"/>
              <a:gd name="T47" fmla="*/ 125 h 184"/>
              <a:gd name="T48" fmla="*/ 53 w 294"/>
              <a:gd name="T49" fmla="*/ 64 h 184"/>
              <a:gd name="T50" fmla="*/ 60 w 294"/>
              <a:gd name="T51" fmla="*/ 17 h 184"/>
              <a:gd name="T52" fmla="*/ 79 w 294"/>
              <a:gd name="T53" fmla="*/ 4 h 184"/>
              <a:gd name="T54" fmla="*/ 90 w 294"/>
              <a:gd name="T55" fmla="*/ 41 h 184"/>
              <a:gd name="T56" fmla="*/ 93 w 294"/>
              <a:gd name="T57" fmla="*/ 55 h 184"/>
              <a:gd name="T58" fmla="*/ 85 w 294"/>
              <a:gd name="T59" fmla="*/ 103 h 184"/>
              <a:gd name="T60" fmla="*/ 87 w 294"/>
              <a:gd name="T61" fmla="*/ 168 h 184"/>
              <a:gd name="T62" fmla="*/ 119 w 294"/>
              <a:gd name="T63" fmla="*/ 140 h 184"/>
              <a:gd name="T64" fmla="*/ 157 w 294"/>
              <a:gd name="T65" fmla="*/ 91 h 184"/>
              <a:gd name="T66" fmla="*/ 205 w 294"/>
              <a:gd name="T67" fmla="*/ 55 h 184"/>
              <a:gd name="T68" fmla="*/ 213 w 294"/>
              <a:gd name="T69" fmla="*/ 91 h 184"/>
              <a:gd name="T70" fmla="*/ 205 w 294"/>
              <a:gd name="T71" fmla="*/ 101 h 184"/>
              <a:gd name="T72" fmla="*/ 191 w 294"/>
              <a:gd name="T73" fmla="*/ 119 h 184"/>
              <a:gd name="T74" fmla="*/ 163 w 294"/>
              <a:gd name="T75" fmla="*/ 155 h 184"/>
              <a:gd name="T76" fmla="*/ 184 w 294"/>
              <a:gd name="T77" fmla="*/ 156 h 184"/>
              <a:gd name="T78" fmla="*/ 219 w 294"/>
              <a:gd name="T79" fmla="*/ 139 h 184"/>
              <a:gd name="T80" fmla="*/ 268 w 294"/>
              <a:gd name="T81" fmla="*/ 112 h 184"/>
              <a:gd name="T82" fmla="*/ 285 w 294"/>
              <a:gd name="T83" fmla="*/ 114 h 184"/>
              <a:gd name="T84" fmla="*/ 261 w 294"/>
              <a:gd name="T85" fmla="*/ 120 h 184"/>
              <a:gd name="T86" fmla="*/ 235 w 294"/>
              <a:gd name="T87" fmla="*/ 136 h 184"/>
              <a:gd name="T88" fmla="*/ 237 w 294"/>
              <a:gd name="T89" fmla="*/ 141 h 184"/>
              <a:gd name="T90" fmla="*/ 254 w 294"/>
              <a:gd name="T91" fmla="*/ 137 h 184"/>
              <a:gd name="T92" fmla="*/ 271 w 294"/>
              <a:gd name="T93" fmla="*/ 142 h 184"/>
              <a:gd name="T94" fmla="*/ 244 w 294"/>
              <a:gd name="T95" fmla="*/ 144 h 184"/>
              <a:gd name="T96" fmla="*/ 266 w 294"/>
              <a:gd name="T97" fmla="*/ 151 h 184"/>
              <a:gd name="T98" fmla="*/ 292 w 294"/>
              <a:gd name="T99" fmla="*/ 149 h 184"/>
              <a:gd name="T100" fmla="*/ 276 w 294"/>
              <a:gd name="T101" fmla="*/ 158 h 184"/>
              <a:gd name="T102" fmla="*/ 252 w 294"/>
              <a:gd name="T103" fmla="*/ 155 h 184"/>
              <a:gd name="T104" fmla="*/ 270 w 294"/>
              <a:gd name="T105" fmla="*/ 162 h 184"/>
              <a:gd name="T106" fmla="*/ 266 w 294"/>
              <a:gd name="T107" fmla="*/ 173 h 184"/>
              <a:gd name="T108" fmla="*/ 251 w 294"/>
              <a:gd name="T109" fmla="*/ 159 h 184"/>
              <a:gd name="T110" fmla="*/ 181 w 294"/>
              <a:gd name="T111" fmla="*/ 172 h 1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94" h="184">
                <a:moveTo>
                  <a:pt x="180" y="172"/>
                </a:moveTo>
                <a:cubicBezTo>
                  <a:pt x="181" y="169"/>
                  <a:pt x="186" y="169"/>
                  <a:pt x="188" y="166"/>
                </a:cubicBezTo>
                <a:cubicBezTo>
                  <a:pt x="189" y="164"/>
                  <a:pt x="190" y="163"/>
                  <a:pt x="189" y="162"/>
                </a:cubicBezTo>
                <a:cubicBezTo>
                  <a:pt x="188" y="161"/>
                  <a:pt x="187" y="161"/>
                  <a:pt x="186" y="161"/>
                </a:cubicBezTo>
                <a:cubicBezTo>
                  <a:pt x="183" y="162"/>
                  <a:pt x="178" y="160"/>
                  <a:pt x="179" y="166"/>
                </a:cubicBezTo>
                <a:cubicBezTo>
                  <a:pt x="179" y="167"/>
                  <a:pt x="177" y="169"/>
                  <a:pt x="176" y="168"/>
                </a:cubicBezTo>
                <a:cubicBezTo>
                  <a:pt x="170" y="164"/>
                  <a:pt x="165" y="170"/>
                  <a:pt x="160" y="171"/>
                </a:cubicBezTo>
                <a:cubicBezTo>
                  <a:pt x="156" y="171"/>
                  <a:pt x="153" y="173"/>
                  <a:pt x="149" y="173"/>
                </a:cubicBezTo>
                <a:cubicBezTo>
                  <a:pt x="141" y="172"/>
                  <a:pt x="139" y="163"/>
                  <a:pt x="146" y="157"/>
                </a:cubicBezTo>
                <a:cubicBezTo>
                  <a:pt x="153" y="149"/>
                  <a:pt x="158" y="139"/>
                  <a:pt x="166" y="131"/>
                </a:cubicBezTo>
                <a:cubicBezTo>
                  <a:pt x="175" y="122"/>
                  <a:pt x="178" y="110"/>
                  <a:pt x="189" y="103"/>
                </a:cubicBezTo>
                <a:cubicBezTo>
                  <a:pt x="190" y="102"/>
                  <a:pt x="191" y="99"/>
                  <a:pt x="195" y="100"/>
                </a:cubicBezTo>
                <a:cubicBezTo>
                  <a:pt x="196" y="101"/>
                  <a:pt x="196" y="99"/>
                  <a:pt x="196" y="98"/>
                </a:cubicBezTo>
                <a:cubicBezTo>
                  <a:pt x="196" y="93"/>
                  <a:pt x="199" y="89"/>
                  <a:pt x="202" y="86"/>
                </a:cubicBezTo>
                <a:cubicBezTo>
                  <a:pt x="206" y="81"/>
                  <a:pt x="207" y="76"/>
                  <a:pt x="205" y="71"/>
                </a:cubicBezTo>
                <a:cubicBezTo>
                  <a:pt x="204" y="67"/>
                  <a:pt x="201" y="66"/>
                  <a:pt x="198" y="65"/>
                </a:cubicBezTo>
                <a:cubicBezTo>
                  <a:pt x="194" y="64"/>
                  <a:pt x="192" y="66"/>
                  <a:pt x="191" y="69"/>
                </a:cubicBezTo>
                <a:cubicBezTo>
                  <a:pt x="182" y="83"/>
                  <a:pt x="169" y="94"/>
                  <a:pt x="160" y="107"/>
                </a:cubicBezTo>
                <a:cubicBezTo>
                  <a:pt x="153" y="117"/>
                  <a:pt x="144" y="125"/>
                  <a:pt x="138" y="135"/>
                </a:cubicBezTo>
                <a:cubicBezTo>
                  <a:pt x="130" y="146"/>
                  <a:pt x="120" y="155"/>
                  <a:pt x="112" y="166"/>
                </a:cubicBezTo>
                <a:cubicBezTo>
                  <a:pt x="109" y="170"/>
                  <a:pt x="107" y="175"/>
                  <a:pt x="103" y="179"/>
                </a:cubicBezTo>
                <a:cubicBezTo>
                  <a:pt x="99" y="183"/>
                  <a:pt x="93" y="184"/>
                  <a:pt x="88" y="182"/>
                </a:cubicBezTo>
                <a:cubicBezTo>
                  <a:pt x="81" y="181"/>
                  <a:pt x="77" y="176"/>
                  <a:pt x="76" y="170"/>
                </a:cubicBezTo>
                <a:cubicBezTo>
                  <a:pt x="75" y="156"/>
                  <a:pt x="73" y="142"/>
                  <a:pt x="74" y="128"/>
                </a:cubicBezTo>
                <a:cubicBezTo>
                  <a:pt x="75" y="114"/>
                  <a:pt x="77" y="101"/>
                  <a:pt x="79" y="88"/>
                </a:cubicBezTo>
                <a:cubicBezTo>
                  <a:pt x="81" y="76"/>
                  <a:pt x="82" y="64"/>
                  <a:pt x="81" y="52"/>
                </a:cubicBezTo>
                <a:cubicBezTo>
                  <a:pt x="80" y="41"/>
                  <a:pt x="78" y="31"/>
                  <a:pt x="75" y="20"/>
                </a:cubicBezTo>
                <a:cubicBezTo>
                  <a:pt x="75" y="18"/>
                  <a:pt x="74" y="15"/>
                  <a:pt x="72" y="15"/>
                </a:cubicBezTo>
                <a:cubicBezTo>
                  <a:pt x="69" y="15"/>
                  <a:pt x="70" y="18"/>
                  <a:pt x="70" y="20"/>
                </a:cubicBezTo>
                <a:cubicBezTo>
                  <a:pt x="68" y="25"/>
                  <a:pt x="68" y="30"/>
                  <a:pt x="68" y="35"/>
                </a:cubicBezTo>
                <a:cubicBezTo>
                  <a:pt x="68" y="45"/>
                  <a:pt x="66" y="56"/>
                  <a:pt x="65" y="66"/>
                </a:cubicBezTo>
                <a:cubicBezTo>
                  <a:pt x="63" y="84"/>
                  <a:pt x="63" y="103"/>
                  <a:pt x="59" y="122"/>
                </a:cubicBezTo>
                <a:cubicBezTo>
                  <a:pt x="58" y="131"/>
                  <a:pt x="57" y="140"/>
                  <a:pt x="57" y="148"/>
                </a:cubicBezTo>
                <a:cubicBezTo>
                  <a:pt x="56" y="158"/>
                  <a:pt x="51" y="165"/>
                  <a:pt x="44" y="170"/>
                </a:cubicBezTo>
                <a:cubicBezTo>
                  <a:pt x="39" y="174"/>
                  <a:pt x="34" y="173"/>
                  <a:pt x="29" y="170"/>
                </a:cubicBezTo>
                <a:cubicBezTo>
                  <a:pt x="23" y="167"/>
                  <a:pt x="20" y="162"/>
                  <a:pt x="17" y="156"/>
                </a:cubicBezTo>
                <a:cubicBezTo>
                  <a:pt x="13" y="148"/>
                  <a:pt x="11" y="140"/>
                  <a:pt x="8" y="132"/>
                </a:cubicBezTo>
                <a:cubicBezTo>
                  <a:pt x="7" y="127"/>
                  <a:pt x="7" y="121"/>
                  <a:pt x="2" y="116"/>
                </a:cubicBezTo>
                <a:cubicBezTo>
                  <a:pt x="1" y="114"/>
                  <a:pt x="0" y="107"/>
                  <a:pt x="0" y="103"/>
                </a:cubicBezTo>
                <a:cubicBezTo>
                  <a:pt x="3" y="105"/>
                  <a:pt x="2" y="109"/>
                  <a:pt x="4" y="112"/>
                </a:cubicBezTo>
                <a:cubicBezTo>
                  <a:pt x="9" y="121"/>
                  <a:pt x="11" y="133"/>
                  <a:pt x="21" y="139"/>
                </a:cubicBezTo>
                <a:cubicBezTo>
                  <a:pt x="22" y="140"/>
                  <a:pt x="23" y="141"/>
                  <a:pt x="23" y="142"/>
                </a:cubicBezTo>
                <a:cubicBezTo>
                  <a:pt x="24" y="147"/>
                  <a:pt x="29" y="149"/>
                  <a:pt x="28" y="154"/>
                </a:cubicBezTo>
                <a:cubicBezTo>
                  <a:pt x="28" y="158"/>
                  <a:pt x="32" y="162"/>
                  <a:pt x="37" y="162"/>
                </a:cubicBezTo>
                <a:cubicBezTo>
                  <a:pt x="42" y="162"/>
                  <a:pt x="44" y="159"/>
                  <a:pt x="45" y="155"/>
                </a:cubicBezTo>
                <a:cubicBezTo>
                  <a:pt x="45" y="153"/>
                  <a:pt x="45" y="150"/>
                  <a:pt x="45" y="148"/>
                </a:cubicBezTo>
                <a:cubicBezTo>
                  <a:pt x="45" y="143"/>
                  <a:pt x="45" y="138"/>
                  <a:pt x="50" y="134"/>
                </a:cubicBezTo>
                <a:cubicBezTo>
                  <a:pt x="53" y="132"/>
                  <a:pt x="53" y="128"/>
                  <a:pt x="52" y="125"/>
                </a:cubicBezTo>
                <a:cubicBezTo>
                  <a:pt x="51" y="113"/>
                  <a:pt x="52" y="101"/>
                  <a:pt x="51" y="89"/>
                </a:cubicBezTo>
                <a:cubicBezTo>
                  <a:pt x="51" y="80"/>
                  <a:pt x="52" y="72"/>
                  <a:pt x="53" y="64"/>
                </a:cubicBezTo>
                <a:cubicBezTo>
                  <a:pt x="57" y="56"/>
                  <a:pt x="56" y="48"/>
                  <a:pt x="57" y="40"/>
                </a:cubicBezTo>
                <a:cubicBezTo>
                  <a:pt x="58" y="32"/>
                  <a:pt x="60" y="24"/>
                  <a:pt x="60" y="17"/>
                </a:cubicBezTo>
                <a:cubicBezTo>
                  <a:pt x="60" y="12"/>
                  <a:pt x="63" y="7"/>
                  <a:pt x="67" y="4"/>
                </a:cubicBezTo>
                <a:cubicBezTo>
                  <a:pt x="71" y="0"/>
                  <a:pt x="75" y="0"/>
                  <a:pt x="79" y="4"/>
                </a:cubicBezTo>
                <a:cubicBezTo>
                  <a:pt x="81" y="6"/>
                  <a:pt x="82" y="8"/>
                  <a:pt x="83" y="10"/>
                </a:cubicBezTo>
                <a:cubicBezTo>
                  <a:pt x="86" y="20"/>
                  <a:pt x="89" y="30"/>
                  <a:pt x="90" y="41"/>
                </a:cubicBezTo>
                <a:cubicBezTo>
                  <a:pt x="91" y="43"/>
                  <a:pt x="91" y="46"/>
                  <a:pt x="92" y="48"/>
                </a:cubicBezTo>
                <a:cubicBezTo>
                  <a:pt x="92" y="51"/>
                  <a:pt x="93" y="53"/>
                  <a:pt x="93" y="55"/>
                </a:cubicBezTo>
                <a:cubicBezTo>
                  <a:pt x="90" y="67"/>
                  <a:pt x="90" y="81"/>
                  <a:pt x="87" y="94"/>
                </a:cubicBezTo>
                <a:cubicBezTo>
                  <a:pt x="86" y="97"/>
                  <a:pt x="85" y="100"/>
                  <a:pt x="85" y="103"/>
                </a:cubicBezTo>
                <a:cubicBezTo>
                  <a:pt x="85" y="118"/>
                  <a:pt x="85" y="133"/>
                  <a:pt x="83" y="147"/>
                </a:cubicBezTo>
                <a:cubicBezTo>
                  <a:pt x="82" y="154"/>
                  <a:pt x="84" y="161"/>
                  <a:pt x="87" y="168"/>
                </a:cubicBezTo>
                <a:cubicBezTo>
                  <a:pt x="88" y="172"/>
                  <a:pt x="94" y="174"/>
                  <a:pt x="97" y="170"/>
                </a:cubicBezTo>
                <a:cubicBezTo>
                  <a:pt x="104" y="160"/>
                  <a:pt x="114" y="152"/>
                  <a:pt x="119" y="140"/>
                </a:cubicBezTo>
                <a:cubicBezTo>
                  <a:pt x="123" y="132"/>
                  <a:pt x="129" y="126"/>
                  <a:pt x="135" y="119"/>
                </a:cubicBezTo>
                <a:cubicBezTo>
                  <a:pt x="142" y="110"/>
                  <a:pt x="150" y="100"/>
                  <a:pt x="157" y="91"/>
                </a:cubicBezTo>
                <a:cubicBezTo>
                  <a:pt x="166" y="79"/>
                  <a:pt x="175" y="67"/>
                  <a:pt x="186" y="58"/>
                </a:cubicBezTo>
                <a:cubicBezTo>
                  <a:pt x="192" y="53"/>
                  <a:pt x="198" y="52"/>
                  <a:pt x="205" y="55"/>
                </a:cubicBezTo>
                <a:cubicBezTo>
                  <a:pt x="212" y="58"/>
                  <a:pt x="218" y="64"/>
                  <a:pt x="218" y="72"/>
                </a:cubicBezTo>
                <a:cubicBezTo>
                  <a:pt x="219" y="78"/>
                  <a:pt x="216" y="85"/>
                  <a:pt x="213" y="91"/>
                </a:cubicBezTo>
                <a:cubicBezTo>
                  <a:pt x="213" y="93"/>
                  <a:pt x="211" y="95"/>
                  <a:pt x="211" y="97"/>
                </a:cubicBezTo>
                <a:cubicBezTo>
                  <a:pt x="210" y="100"/>
                  <a:pt x="209" y="102"/>
                  <a:pt x="205" y="101"/>
                </a:cubicBezTo>
                <a:cubicBezTo>
                  <a:pt x="204" y="101"/>
                  <a:pt x="202" y="102"/>
                  <a:pt x="202" y="103"/>
                </a:cubicBezTo>
                <a:cubicBezTo>
                  <a:pt x="201" y="111"/>
                  <a:pt x="195" y="114"/>
                  <a:pt x="191" y="119"/>
                </a:cubicBezTo>
                <a:cubicBezTo>
                  <a:pt x="185" y="129"/>
                  <a:pt x="178" y="137"/>
                  <a:pt x="170" y="145"/>
                </a:cubicBezTo>
                <a:cubicBezTo>
                  <a:pt x="167" y="148"/>
                  <a:pt x="165" y="151"/>
                  <a:pt x="163" y="155"/>
                </a:cubicBezTo>
                <a:cubicBezTo>
                  <a:pt x="168" y="154"/>
                  <a:pt x="172" y="154"/>
                  <a:pt x="175" y="156"/>
                </a:cubicBezTo>
                <a:cubicBezTo>
                  <a:pt x="178" y="159"/>
                  <a:pt x="181" y="158"/>
                  <a:pt x="184" y="156"/>
                </a:cubicBezTo>
                <a:cubicBezTo>
                  <a:pt x="189" y="154"/>
                  <a:pt x="195" y="151"/>
                  <a:pt x="200" y="148"/>
                </a:cubicBezTo>
                <a:cubicBezTo>
                  <a:pt x="206" y="144"/>
                  <a:pt x="212" y="141"/>
                  <a:pt x="219" y="139"/>
                </a:cubicBezTo>
                <a:cubicBezTo>
                  <a:pt x="234" y="131"/>
                  <a:pt x="248" y="121"/>
                  <a:pt x="264" y="116"/>
                </a:cubicBezTo>
                <a:cubicBezTo>
                  <a:pt x="266" y="116"/>
                  <a:pt x="267" y="114"/>
                  <a:pt x="268" y="112"/>
                </a:cubicBezTo>
                <a:cubicBezTo>
                  <a:pt x="270" y="107"/>
                  <a:pt x="275" y="106"/>
                  <a:pt x="281" y="107"/>
                </a:cubicBezTo>
                <a:cubicBezTo>
                  <a:pt x="285" y="107"/>
                  <a:pt x="286" y="110"/>
                  <a:pt x="285" y="114"/>
                </a:cubicBezTo>
                <a:cubicBezTo>
                  <a:pt x="284" y="119"/>
                  <a:pt x="275" y="124"/>
                  <a:pt x="271" y="120"/>
                </a:cubicBezTo>
                <a:cubicBezTo>
                  <a:pt x="267" y="117"/>
                  <a:pt x="264" y="119"/>
                  <a:pt x="261" y="120"/>
                </a:cubicBezTo>
                <a:cubicBezTo>
                  <a:pt x="252" y="124"/>
                  <a:pt x="243" y="126"/>
                  <a:pt x="237" y="134"/>
                </a:cubicBezTo>
                <a:cubicBezTo>
                  <a:pt x="236" y="134"/>
                  <a:pt x="236" y="135"/>
                  <a:pt x="235" y="136"/>
                </a:cubicBezTo>
                <a:cubicBezTo>
                  <a:pt x="234" y="137"/>
                  <a:pt x="233" y="139"/>
                  <a:pt x="233" y="140"/>
                </a:cubicBezTo>
                <a:cubicBezTo>
                  <a:pt x="234" y="142"/>
                  <a:pt x="236" y="141"/>
                  <a:pt x="237" y="141"/>
                </a:cubicBezTo>
                <a:cubicBezTo>
                  <a:pt x="242" y="141"/>
                  <a:pt x="246" y="140"/>
                  <a:pt x="251" y="140"/>
                </a:cubicBezTo>
                <a:cubicBezTo>
                  <a:pt x="253" y="140"/>
                  <a:pt x="253" y="138"/>
                  <a:pt x="254" y="137"/>
                </a:cubicBezTo>
                <a:cubicBezTo>
                  <a:pt x="257" y="131"/>
                  <a:pt x="264" y="130"/>
                  <a:pt x="270" y="132"/>
                </a:cubicBezTo>
                <a:cubicBezTo>
                  <a:pt x="274" y="135"/>
                  <a:pt x="274" y="139"/>
                  <a:pt x="271" y="142"/>
                </a:cubicBezTo>
                <a:cubicBezTo>
                  <a:pt x="267" y="146"/>
                  <a:pt x="261" y="146"/>
                  <a:pt x="257" y="144"/>
                </a:cubicBezTo>
                <a:cubicBezTo>
                  <a:pt x="253" y="141"/>
                  <a:pt x="249" y="142"/>
                  <a:pt x="244" y="144"/>
                </a:cubicBezTo>
                <a:cubicBezTo>
                  <a:pt x="247" y="148"/>
                  <a:pt x="252" y="148"/>
                  <a:pt x="256" y="149"/>
                </a:cubicBezTo>
                <a:cubicBezTo>
                  <a:pt x="259" y="151"/>
                  <a:pt x="262" y="150"/>
                  <a:pt x="266" y="151"/>
                </a:cubicBezTo>
                <a:cubicBezTo>
                  <a:pt x="270" y="152"/>
                  <a:pt x="274" y="152"/>
                  <a:pt x="278" y="149"/>
                </a:cubicBezTo>
                <a:cubicBezTo>
                  <a:pt x="282" y="146"/>
                  <a:pt x="287" y="146"/>
                  <a:pt x="292" y="149"/>
                </a:cubicBezTo>
                <a:cubicBezTo>
                  <a:pt x="294" y="152"/>
                  <a:pt x="294" y="156"/>
                  <a:pt x="291" y="158"/>
                </a:cubicBezTo>
                <a:cubicBezTo>
                  <a:pt x="287" y="161"/>
                  <a:pt x="279" y="162"/>
                  <a:pt x="276" y="158"/>
                </a:cubicBezTo>
                <a:cubicBezTo>
                  <a:pt x="273" y="153"/>
                  <a:pt x="268" y="153"/>
                  <a:pt x="264" y="154"/>
                </a:cubicBezTo>
                <a:cubicBezTo>
                  <a:pt x="260" y="154"/>
                  <a:pt x="256" y="152"/>
                  <a:pt x="252" y="155"/>
                </a:cubicBezTo>
                <a:cubicBezTo>
                  <a:pt x="253" y="159"/>
                  <a:pt x="256" y="159"/>
                  <a:pt x="259" y="158"/>
                </a:cubicBezTo>
                <a:cubicBezTo>
                  <a:pt x="263" y="158"/>
                  <a:pt x="267" y="159"/>
                  <a:pt x="270" y="162"/>
                </a:cubicBezTo>
                <a:cubicBezTo>
                  <a:pt x="272" y="164"/>
                  <a:pt x="273" y="167"/>
                  <a:pt x="272" y="170"/>
                </a:cubicBezTo>
                <a:cubicBezTo>
                  <a:pt x="271" y="172"/>
                  <a:pt x="268" y="172"/>
                  <a:pt x="266" y="173"/>
                </a:cubicBezTo>
                <a:cubicBezTo>
                  <a:pt x="260" y="174"/>
                  <a:pt x="254" y="169"/>
                  <a:pt x="254" y="163"/>
                </a:cubicBezTo>
                <a:cubicBezTo>
                  <a:pt x="253" y="161"/>
                  <a:pt x="253" y="160"/>
                  <a:pt x="251" y="159"/>
                </a:cubicBezTo>
                <a:cubicBezTo>
                  <a:pt x="239" y="154"/>
                  <a:pt x="228" y="153"/>
                  <a:pt x="216" y="158"/>
                </a:cubicBezTo>
                <a:cubicBezTo>
                  <a:pt x="204" y="163"/>
                  <a:pt x="193" y="167"/>
                  <a:pt x="181" y="172"/>
                </a:cubicBezTo>
                <a:cubicBezTo>
                  <a:pt x="181" y="172"/>
                  <a:pt x="180" y="172"/>
                  <a:pt x="180" y="172"/>
                </a:cubicBezTo>
                <a:close/>
              </a:path>
            </a:pathLst>
          </a:custGeom>
          <a:solidFill>
            <a:srgbClr val="93C12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72" name="Freeform 266">
            <a:extLst>
              <a:ext uri="{FF2B5EF4-FFF2-40B4-BE49-F238E27FC236}">
                <a16:creationId xmlns:a16="http://schemas.microsoft.com/office/drawing/2014/main" id="{41937B69-2EA1-49D3-94D8-0BF8C2AA090D}"/>
              </a:ext>
            </a:extLst>
          </p:cNvPr>
          <p:cNvSpPr>
            <a:spLocks/>
          </p:cNvSpPr>
          <p:nvPr/>
        </p:nvSpPr>
        <p:spPr bwMode="auto">
          <a:xfrm>
            <a:off x="2506663" y="5738813"/>
            <a:ext cx="112713" cy="293688"/>
          </a:xfrm>
          <a:custGeom>
            <a:avLst/>
            <a:gdLst>
              <a:gd name="T0" fmla="*/ 17 w 58"/>
              <a:gd name="T1" fmla="*/ 16 h 151"/>
              <a:gd name="T2" fmla="*/ 34 w 58"/>
              <a:gd name="T3" fmla="*/ 38 h 151"/>
              <a:gd name="T4" fmla="*/ 23 w 58"/>
              <a:gd name="T5" fmla="*/ 11 h 151"/>
              <a:gd name="T6" fmla="*/ 38 w 58"/>
              <a:gd name="T7" fmla="*/ 35 h 151"/>
              <a:gd name="T8" fmla="*/ 36 w 58"/>
              <a:gd name="T9" fmla="*/ 0 h 151"/>
              <a:gd name="T10" fmla="*/ 51 w 58"/>
              <a:gd name="T11" fmla="*/ 42 h 151"/>
              <a:gd name="T12" fmla="*/ 58 w 58"/>
              <a:gd name="T13" fmla="*/ 29 h 151"/>
              <a:gd name="T14" fmla="*/ 56 w 58"/>
              <a:gd name="T15" fmla="*/ 72 h 151"/>
              <a:gd name="T16" fmla="*/ 54 w 58"/>
              <a:gd name="T17" fmla="*/ 63 h 151"/>
              <a:gd name="T18" fmla="*/ 36 w 58"/>
              <a:gd name="T19" fmla="*/ 46 h 151"/>
              <a:gd name="T20" fmla="*/ 23 w 58"/>
              <a:gd name="T21" fmla="*/ 62 h 151"/>
              <a:gd name="T22" fmla="*/ 25 w 58"/>
              <a:gd name="T23" fmla="*/ 94 h 151"/>
              <a:gd name="T24" fmla="*/ 29 w 58"/>
              <a:gd name="T25" fmla="*/ 129 h 151"/>
              <a:gd name="T26" fmla="*/ 32 w 58"/>
              <a:gd name="T27" fmla="*/ 147 h 151"/>
              <a:gd name="T28" fmla="*/ 31 w 58"/>
              <a:gd name="T29" fmla="*/ 150 h 151"/>
              <a:gd name="T30" fmla="*/ 28 w 58"/>
              <a:gd name="T31" fmla="*/ 149 h 151"/>
              <a:gd name="T32" fmla="*/ 22 w 58"/>
              <a:gd name="T33" fmla="*/ 142 h 151"/>
              <a:gd name="T34" fmla="*/ 25 w 58"/>
              <a:gd name="T35" fmla="*/ 141 h 151"/>
              <a:gd name="T36" fmla="*/ 26 w 58"/>
              <a:gd name="T37" fmla="*/ 129 h 151"/>
              <a:gd name="T38" fmla="*/ 15 w 58"/>
              <a:gd name="T39" fmla="*/ 85 h 151"/>
              <a:gd name="T40" fmla="*/ 14 w 58"/>
              <a:gd name="T41" fmla="*/ 80 h 151"/>
              <a:gd name="T42" fmla="*/ 3 w 58"/>
              <a:gd name="T43" fmla="*/ 32 h 151"/>
              <a:gd name="T44" fmla="*/ 1 w 58"/>
              <a:gd name="T45" fmla="*/ 28 h 151"/>
              <a:gd name="T46" fmla="*/ 0 w 58"/>
              <a:gd name="T47" fmla="*/ 22 h 151"/>
              <a:gd name="T48" fmla="*/ 10 w 58"/>
              <a:gd name="T49" fmla="*/ 33 h 151"/>
              <a:gd name="T50" fmla="*/ 16 w 58"/>
              <a:gd name="T51" fmla="*/ 36 h 151"/>
              <a:gd name="T52" fmla="*/ 16 w 58"/>
              <a:gd name="T53" fmla="*/ 29 h 151"/>
              <a:gd name="T54" fmla="*/ 13 w 58"/>
              <a:gd name="T55" fmla="*/ 24 h 151"/>
              <a:gd name="T56" fmla="*/ 17 w 58"/>
              <a:gd name="T57" fmla="*/ 16 h 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58" h="151">
                <a:moveTo>
                  <a:pt x="17" y="16"/>
                </a:moveTo>
                <a:cubicBezTo>
                  <a:pt x="20" y="26"/>
                  <a:pt x="29" y="30"/>
                  <a:pt x="34" y="38"/>
                </a:cubicBezTo>
                <a:cubicBezTo>
                  <a:pt x="32" y="28"/>
                  <a:pt x="27" y="20"/>
                  <a:pt x="23" y="11"/>
                </a:cubicBezTo>
                <a:cubicBezTo>
                  <a:pt x="30" y="18"/>
                  <a:pt x="35" y="26"/>
                  <a:pt x="38" y="35"/>
                </a:cubicBezTo>
                <a:cubicBezTo>
                  <a:pt x="39" y="24"/>
                  <a:pt x="38" y="12"/>
                  <a:pt x="36" y="0"/>
                </a:cubicBezTo>
                <a:cubicBezTo>
                  <a:pt x="43" y="13"/>
                  <a:pt x="47" y="28"/>
                  <a:pt x="51" y="42"/>
                </a:cubicBezTo>
                <a:cubicBezTo>
                  <a:pt x="57" y="39"/>
                  <a:pt x="53" y="33"/>
                  <a:pt x="58" y="29"/>
                </a:cubicBezTo>
                <a:cubicBezTo>
                  <a:pt x="56" y="44"/>
                  <a:pt x="56" y="58"/>
                  <a:pt x="56" y="72"/>
                </a:cubicBezTo>
                <a:cubicBezTo>
                  <a:pt x="52" y="70"/>
                  <a:pt x="54" y="66"/>
                  <a:pt x="54" y="63"/>
                </a:cubicBezTo>
                <a:cubicBezTo>
                  <a:pt x="52" y="51"/>
                  <a:pt x="49" y="46"/>
                  <a:pt x="36" y="46"/>
                </a:cubicBezTo>
                <a:cubicBezTo>
                  <a:pt x="29" y="46"/>
                  <a:pt x="22" y="55"/>
                  <a:pt x="23" y="62"/>
                </a:cubicBezTo>
                <a:cubicBezTo>
                  <a:pt x="23" y="73"/>
                  <a:pt x="25" y="83"/>
                  <a:pt x="25" y="94"/>
                </a:cubicBezTo>
                <a:cubicBezTo>
                  <a:pt x="24" y="106"/>
                  <a:pt x="29" y="117"/>
                  <a:pt x="29" y="129"/>
                </a:cubicBezTo>
                <a:cubicBezTo>
                  <a:pt x="29" y="135"/>
                  <a:pt x="32" y="141"/>
                  <a:pt x="32" y="147"/>
                </a:cubicBezTo>
                <a:cubicBezTo>
                  <a:pt x="31" y="148"/>
                  <a:pt x="32" y="149"/>
                  <a:pt x="31" y="150"/>
                </a:cubicBezTo>
                <a:cubicBezTo>
                  <a:pt x="29" y="151"/>
                  <a:pt x="28" y="149"/>
                  <a:pt x="28" y="149"/>
                </a:cubicBezTo>
                <a:cubicBezTo>
                  <a:pt x="26" y="147"/>
                  <a:pt x="24" y="144"/>
                  <a:pt x="22" y="142"/>
                </a:cubicBezTo>
                <a:cubicBezTo>
                  <a:pt x="23" y="141"/>
                  <a:pt x="24" y="141"/>
                  <a:pt x="25" y="141"/>
                </a:cubicBezTo>
                <a:cubicBezTo>
                  <a:pt x="28" y="137"/>
                  <a:pt x="27" y="133"/>
                  <a:pt x="26" y="129"/>
                </a:cubicBezTo>
                <a:cubicBezTo>
                  <a:pt x="23" y="114"/>
                  <a:pt x="17" y="100"/>
                  <a:pt x="15" y="85"/>
                </a:cubicBezTo>
                <a:cubicBezTo>
                  <a:pt x="15" y="84"/>
                  <a:pt x="14" y="82"/>
                  <a:pt x="14" y="80"/>
                </a:cubicBezTo>
                <a:cubicBezTo>
                  <a:pt x="16" y="63"/>
                  <a:pt x="10" y="47"/>
                  <a:pt x="3" y="32"/>
                </a:cubicBezTo>
                <a:cubicBezTo>
                  <a:pt x="2" y="30"/>
                  <a:pt x="1" y="29"/>
                  <a:pt x="1" y="28"/>
                </a:cubicBezTo>
                <a:cubicBezTo>
                  <a:pt x="1" y="26"/>
                  <a:pt x="0" y="24"/>
                  <a:pt x="0" y="22"/>
                </a:cubicBezTo>
                <a:cubicBezTo>
                  <a:pt x="5" y="25"/>
                  <a:pt x="6" y="30"/>
                  <a:pt x="10" y="33"/>
                </a:cubicBezTo>
                <a:cubicBezTo>
                  <a:pt x="12" y="34"/>
                  <a:pt x="14" y="37"/>
                  <a:pt x="16" y="36"/>
                </a:cubicBezTo>
                <a:cubicBezTo>
                  <a:pt x="18" y="34"/>
                  <a:pt x="16" y="32"/>
                  <a:pt x="16" y="29"/>
                </a:cubicBezTo>
                <a:cubicBezTo>
                  <a:pt x="15" y="27"/>
                  <a:pt x="14" y="26"/>
                  <a:pt x="13" y="24"/>
                </a:cubicBezTo>
                <a:cubicBezTo>
                  <a:pt x="15" y="22"/>
                  <a:pt x="15" y="19"/>
                  <a:pt x="17" y="16"/>
                </a:cubicBezTo>
                <a:close/>
              </a:path>
            </a:pathLst>
          </a:custGeom>
          <a:solidFill>
            <a:srgbClr val="8BBE2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73" name="Freeform 267">
            <a:extLst>
              <a:ext uri="{FF2B5EF4-FFF2-40B4-BE49-F238E27FC236}">
                <a16:creationId xmlns:a16="http://schemas.microsoft.com/office/drawing/2014/main" id="{0E6CA76A-1C0D-4831-B487-75C638463B17}"/>
              </a:ext>
            </a:extLst>
          </p:cNvPr>
          <p:cNvSpPr>
            <a:spLocks/>
          </p:cNvSpPr>
          <p:nvPr/>
        </p:nvSpPr>
        <p:spPr bwMode="auto">
          <a:xfrm>
            <a:off x="2409825" y="5792788"/>
            <a:ext cx="147638" cy="222250"/>
          </a:xfrm>
          <a:custGeom>
            <a:avLst/>
            <a:gdLst>
              <a:gd name="T0" fmla="*/ 75 w 76"/>
              <a:gd name="T1" fmla="*/ 113 h 114"/>
              <a:gd name="T2" fmla="*/ 72 w 76"/>
              <a:gd name="T3" fmla="*/ 114 h 114"/>
              <a:gd name="T4" fmla="*/ 49 w 76"/>
              <a:gd name="T5" fmla="*/ 90 h 114"/>
              <a:gd name="T6" fmla="*/ 26 w 76"/>
              <a:gd name="T7" fmla="*/ 53 h 114"/>
              <a:gd name="T8" fmla="*/ 3 w 76"/>
              <a:gd name="T9" fmla="*/ 16 h 114"/>
              <a:gd name="T10" fmla="*/ 3 w 76"/>
              <a:gd name="T11" fmla="*/ 8 h 114"/>
              <a:gd name="T12" fmla="*/ 5 w 76"/>
              <a:gd name="T13" fmla="*/ 1 h 114"/>
              <a:gd name="T14" fmla="*/ 5 w 76"/>
              <a:gd name="T15" fmla="*/ 0 h 114"/>
              <a:gd name="T16" fmla="*/ 5 w 76"/>
              <a:gd name="T17" fmla="*/ 0 h 114"/>
              <a:gd name="T18" fmla="*/ 11 w 76"/>
              <a:gd name="T19" fmla="*/ 16 h 114"/>
              <a:gd name="T20" fmla="*/ 37 w 76"/>
              <a:gd name="T21" fmla="*/ 65 h 114"/>
              <a:gd name="T22" fmla="*/ 72 w 76"/>
              <a:gd name="T23" fmla="*/ 103 h 114"/>
              <a:gd name="T24" fmla="*/ 75 w 76"/>
              <a:gd name="T25" fmla="*/ 113 h 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6" h="114">
                <a:moveTo>
                  <a:pt x="75" y="113"/>
                </a:moveTo>
                <a:cubicBezTo>
                  <a:pt x="75" y="114"/>
                  <a:pt x="73" y="114"/>
                  <a:pt x="72" y="114"/>
                </a:cubicBezTo>
                <a:cubicBezTo>
                  <a:pt x="62" y="108"/>
                  <a:pt x="56" y="98"/>
                  <a:pt x="49" y="90"/>
                </a:cubicBezTo>
                <a:cubicBezTo>
                  <a:pt x="42" y="77"/>
                  <a:pt x="34" y="65"/>
                  <a:pt x="26" y="53"/>
                </a:cubicBezTo>
                <a:cubicBezTo>
                  <a:pt x="18" y="41"/>
                  <a:pt x="11" y="28"/>
                  <a:pt x="3" y="16"/>
                </a:cubicBezTo>
                <a:cubicBezTo>
                  <a:pt x="1" y="13"/>
                  <a:pt x="0" y="11"/>
                  <a:pt x="3" y="8"/>
                </a:cubicBezTo>
                <a:cubicBezTo>
                  <a:pt x="5" y="7"/>
                  <a:pt x="5" y="4"/>
                  <a:pt x="5" y="1"/>
                </a:cubicBezTo>
                <a:cubicBezTo>
                  <a:pt x="5" y="1"/>
                  <a:pt x="5" y="0"/>
                  <a:pt x="5" y="0"/>
                </a:cubicBezTo>
                <a:cubicBezTo>
                  <a:pt x="5" y="0"/>
                  <a:pt x="5" y="0"/>
                  <a:pt x="5" y="0"/>
                </a:cubicBezTo>
                <a:cubicBezTo>
                  <a:pt x="9" y="5"/>
                  <a:pt x="9" y="11"/>
                  <a:pt x="11" y="16"/>
                </a:cubicBezTo>
                <a:cubicBezTo>
                  <a:pt x="18" y="33"/>
                  <a:pt x="26" y="50"/>
                  <a:pt x="37" y="65"/>
                </a:cubicBezTo>
                <a:cubicBezTo>
                  <a:pt x="47" y="79"/>
                  <a:pt x="59" y="92"/>
                  <a:pt x="72" y="103"/>
                </a:cubicBezTo>
                <a:cubicBezTo>
                  <a:pt x="76" y="106"/>
                  <a:pt x="75" y="109"/>
                  <a:pt x="75" y="113"/>
                </a:cubicBezTo>
                <a:close/>
              </a:path>
            </a:pathLst>
          </a:custGeom>
          <a:solidFill>
            <a:srgbClr val="0E7A3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74" name="Freeform 268">
            <a:extLst>
              <a:ext uri="{FF2B5EF4-FFF2-40B4-BE49-F238E27FC236}">
                <a16:creationId xmlns:a16="http://schemas.microsoft.com/office/drawing/2014/main" id="{CDB8FE90-081E-4394-8037-7CF28FF2E0D6}"/>
              </a:ext>
            </a:extLst>
          </p:cNvPr>
          <p:cNvSpPr>
            <a:spLocks/>
          </p:cNvSpPr>
          <p:nvPr/>
        </p:nvSpPr>
        <p:spPr bwMode="auto">
          <a:xfrm>
            <a:off x="2430463" y="5980113"/>
            <a:ext cx="106363" cy="155575"/>
          </a:xfrm>
          <a:custGeom>
            <a:avLst/>
            <a:gdLst>
              <a:gd name="T0" fmla="*/ 52 w 54"/>
              <a:gd name="T1" fmla="*/ 80 h 80"/>
              <a:gd name="T2" fmla="*/ 42 w 54"/>
              <a:gd name="T3" fmla="*/ 64 h 80"/>
              <a:gd name="T4" fmla="*/ 19 w 54"/>
              <a:gd name="T5" fmla="*/ 27 h 80"/>
              <a:gd name="T6" fmla="*/ 2 w 54"/>
              <a:gd name="T7" fmla="*/ 5 h 80"/>
              <a:gd name="T8" fmla="*/ 0 w 54"/>
              <a:gd name="T9" fmla="*/ 0 h 80"/>
              <a:gd name="T10" fmla="*/ 6 w 54"/>
              <a:gd name="T11" fmla="*/ 3 h 80"/>
              <a:gd name="T12" fmla="*/ 18 w 54"/>
              <a:gd name="T13" fmla="*/ 16 h 80"/>
              <a:gd name="T14" fmla="*/ 30 w 54"/>
              <a:gd name="T15" fmla="*/ 32 h 80"/>
              <a:gd name="T16" fmla="*/ 35 w 54"/>
              <a:gd name="T17" fmla="*/ 39 h 80"/>
              <a:gd name="T18" fmla="*/ 41 w 54"/>
              <a:gd name="T19" fmla="*/ 50 h 80"/>
              <a:gd name="T20" fmla="*/ 51 w 54"/>
              <a:gd name="T21" fmla="*/ 74 h 80"/>
              <a:gd name="T22" fmla="*/ 52 w 54"/>
              <a:gd name="T23" fmla="*/ 80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54" h="80">
                <a:moveTo>
                  <a:pt x="52" y="80"/>
                </a:moveTo>
                <a:cubicBezTo>
                  <a:pt x="48" y="75"/>
                  <a:pt x="45" y="70"/>
                  <a:pt x="42" y="64"/>
                </a:cubicBezTo>
                <a:cubicBezTo>
                  <a:pt x="36" y="51"/>
                  <a:pt x="28" y="39"/>
                  <a:pt x="19" y="27"/>
                </a:cubicBezTo>
                <a:cubicBezTo>
                  <a:pt x="14" y="20"/>
                  <a:pt x="8" y="12"/>
                  <a:pt x="2" y="5"/>
                </a:cubicBezTo>
                <a:cubicBezTo>
                  <a:pt x="0" y="4"/>
                  <a:pt x="0" y="2"/>
                  <a:pt x="0" y="0"/>
                </a:cubicBezTo>
                <a:cubicBezTo>
                  <a:pt x="3" y="1"/>
                  <a:pt x="5" y="1"/>
                  <a:pt x="6" y="3"/>
                </a:cubicBezTo>
                <a:cubicBezTo>
                  <a:pt x="10" y="8"/>
                  <a:pt x="15" y="11"/>
                  <a:pt x="18" y="16"/>
                </a:cubicBezTo>
                <a:cubicBezTo>
                  <a:pt x="20" y="22"/>
                  <a:pt x="26" y="26"/>
                  <a:pt x="30" y="32"/>
                </a:cubicBezTo>
                <a:cubicBezTo>
                  <a:pt x="32" y="34"/>
                  <a:pt x="32" y="38"/>
                  <a:pt x="35" y="39"/>
                </a:cubicBezTo>
                <a:cubicBezTo>
                  <a:pt x="38" y="42"/>
                  <a:pt x="39" y="46"/>
                  <a:pt x="41" y="50"/>
                </a:cubicBezTo>
                <a:cubicBezTo>
                  <a:pt x="44" y="58"/>
                  <a:pt x="48" y="66"/>
                  <a:pt x="51" y="74"/>
                </a:cubicBezTo>
                <a:cubicBezTo>
                  <a:pt x="53" y="75"/>
                  <a:pt x="54" y="77"/>
                  <a:pt x="52" y="80"/>
                </a:cubicBezTo>
                <a:close/>
              </a:path>
            </a:pathLst>
          </a:custGeom>
          <a:solidFill>
            <a:srgbClr val="21A33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75" name="Freeform 269">
            <a:extLst>
              <a:ext uri="{FF2B5EF4-FFF2-40B4-BE49-F238E27FC236}">
                <a16:creationId xmlns:a16="http://schemas.microsoft.com/office/drawing/2014/main" id="{CDC9F783-AF3B-4C20-B91A-D30DF40EB87A}"/>
              </a:ext>
            </a:extLst>
          </p:cNvPr>
          <p:cNvSpPr>
            <a:spLocks/>
          </p:cNvSpPr>
          <p:nvPr/>
        </p:nvSpPr>
        <p:spPr bwMode="auto">
          <a:xfrm>
            <a:off x="2882900" y="6484938"/>
            <a:ext cx="60325" cy="68263"/>
          </a:xfrm>
          <a:custGeom>
            <a:avLst/>
            <a:gdLst>
              <a:gd name="T0" fmla="*/ 22 w 31"/>
              <a:gd name="T1" fmla="*/ 2 h 35"/>
              <a:gd name="T2" fmla="*/ 27 w 31"/>
              <a:gd name="T3" fmla="*/ 1 h 35"/>
              <a:gd name="T4" fmla="*/ 30 w 31"/>
              <a:gd name="T5" fmla="*/ 21 h 35"/>
              <a:gd name="T6" fmla="*/ 29 w 31"/>
              <a:gd name="T7" fmla="*/ 25 h 35"/>
              <a:gd name="T8" fmla="*/ 16 w 31"/>
              <a:gd name="T9" fmla="*/ 30 h 35"/>
              <a:gd name="T10" fmla="*/ 5 w 31"/>
              <a:gd name="T11" fmla="*/ 35 h 35"/>
              <a:gd name="T12" fmla="*/ 0 w 31"/>
              <a:gd name="T13" fmla="*/ 31 h 35"/>
              <a:gd name="T14" fmla="*/ 14 w 31"/>
              <a:gd name="T15" fmla="*/ 21 h 35"/>
              <a:gd name="T16" fmla="*/ 22 w 31"/>
              <a:gd name="T17" fmla="*/ 2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1" h="35">
                <a:moveTo>
                  <a:pt x="22" y="2"/>
                </a:moveTo>
                <a:cubicBezTo>
                  <a:pt x="24" y="1"/>
                  <a:pt x="25" y="0"/>
                  <a:pt x="27" y="1"/>
                </a:cubicBezTo>
                <a:cubicBezTo>
                  <a:pt x="29" y="7"/>
                  <a:pt x="27" y="15"/>
                  <a:pt x="30" y="21"/>
                </a:cubicBezTo>
                <a:cubicBezTo>
                  <a:pt x="31" y="22"/>
                  <a:pt x="30" y="24"/>
                  <a:pt x="29" y="25"/>
                </a:cubicBezTo>
                <a:cubicBezTo>
                  <a:pt x="24" y="26"/>
                  <a:pt x="21" y="30"/>
                  <a:pt x="16" y="30"/>
                </a:cubicBezTo>
                <a:cubicBezTo>
                  <a:pt x="12" y="30"/>
                  <a:pt x="9" y="34"/>
                  <a:pt x="5" y="35"/>
                </a:cubicBezTo>
                <a:cubicBezTo>
                  <a:pt x="2" y="35"/>
                  <a:pt x="0" y="35"/>
                  <a:pt x="0" y="31"/>
                </a:cubicBezTo>
                <a:cubicBezTo>
                  <a:pt x="5" y="28"/>
                  <a:pt x="10" y="25"/>
                  <a:pt x="14" y="21"/>
                </a:cubicBezTo>
                <a:cubicBezTo>
                  <a:pt x="19" y="15"/>
                  <a:pt x="22" y="9"/>
                  <a:pt x="22" y="2"/>
                </a:cubicBezTo>
                <a:close/>
              </a:path>
            </a:pathLst>
          </a:custGeom>
          <a:solidFill>
            <a:srgbClr val="87BD2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76" name="Freeform 270">
            <a:extLst>
              <a:ext uri="{FF2B5EF4-FFF2-40B4-BE49-F238E27FC236}">
                <a16:creationId xmlns:a16="http://schemas.microsoft.com/office/drawing/2014/main" id="{8844ACE1-5F39-4AC9-9772-B5293E4363B4}"/>
              </a:ext>
            </a:extLst>
          </p:cNvPr>
          <p:cNvSpPr>
            <a:spLocks/>
          </p:cNvSpPr>
          <p:nvPr/>
        </p:nvSpPr>
        <p:spPr bwMode="auto">
          <a:xfrm>
            <a:off x="2530475" y="6124576"/>
            <a:ext cx="12700" cy="36513"/>
          </a:xfrm>
          <a:custGeom>
            <a:avLst/>
            <a:gdLst>
              <a:gd name="T0" fmla="*/ 1 w 7"/>
              <a:gd name="T1" fmla="*/ 6 h 19"/>
              <a:gd name="T2" fmla="*/ 0 w 7"/>
              <a:gd name="T3" fmla="*/ 0 h 19"/>
              <a:gd name="T4" fmla="*/ 6 w 7"/>
              <a:gd name="T5" fmla="*/ 16 h 19"/>
              <a:gd name="T6" fmla="*/ 6 w 7"/>
              <a:gd name="T7" fmla="*/ 19 h 19"/>
              <a:gd name="T8" fmla="*/ 1 w 7"/>
              <a:gd name="T9" fmla="*/ 6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" h="19">
                <a:moveTo>
                  <a:pt x="1" y="6"/>
                </a:moveTo>
                <a:cubicBezTo>
                  <a:pt x="1" y="4"/>
                  <a:pt x="1" y="2"/>
                  <a:pt x="0" y="0"/>
                </a:cubicBezTo>
                <a:cubicBezTo>
                  <a:pt x="3" y="1"/>
                  <a:pt x="7" y="11"/>
                  <a:pt x="6" y="16"/>
                </a:cubicBezTo>
                <a:cubicBezTo>
                  <a:pt x="6" y="17"/>
                  <a:pt x="6" y="18"/>
                  <a:pt x="6" y="19"/>
                </a:cubicBezTo>
                <a:cubicBezTo>
                  <a:pt x="3" y="16"/>
                  <a:pt x="3" y="10"/>
                  <a:pt x="1" y="6"/>
                </a:cubicBezTo>
                <a:close/>
              </a:path>
            </a:pathLst>
          </a:custGeom>
          <a:solidFill>
            <a:srgbClr val="8BBE2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77" name="Freeform 271">
            <a:extLst>
              <a:ext uri="{FF2B5EF4-FFF2-40B4-BE49-F238E27FC236}">
                <a16:creationId xmlns:a16="http://schemas.microsoft.com/office/drawing/2014/main" id="{791005CA-660B-4E2E-A7DF-6D9458E5C2B3}"/>
              </a:ext>
            </a:extLst>
          </p:cNvPr>
          <p:cNvSpPr>
            <a:spLocks/>
          </p:cNvSpPr>
          <p:nvPr/>
        </p:nvSpPr>
        <p:spPr bwMode="auto">
          <a:xfrm>
            <a:off x="2443163" y="5986463"/>
            <a:ext cx="22225" cy="25400"/>
          </a:xfrm>
          <a:custGeom>
            <a:avLst/>
            <a:gdLst>
              <a:gd name="T0" fmla="*/ 12 w 12"/>
              <a:gd name="T1" fmla="*/ 13 h 13"/>
              <a:gd name="T2" fmla="*/ 0 w 12"/>
              <a:gd name="T3" fmla="*/ 0 h 13"/>
              <a:gd name="T4" fmla="*/ 12 w 12"/>
              <a:gd name="T5" fmla="*/ 13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" h="13">
                <a:moveTo>
                  <a:pt x="12" y="13"/>
                </a:moveTo>
                <a:cubicBezTo>
                  <a:pt x="7" y="9"/>
                  <a:pt x="3" y="6"/>
                  <a:pt x="0" y="0"/>
                </a:cubicBezTo>
                <a:cubicBezTo>
                  <a:pt x="6" y="3"/>
                  <a:pt x="11" y="6"/>
                  <a:pt x="12" y="13"/>
                </a:cubicBezTo>
                <a:close/>
              </a:path>
            </a:pathLst>
          </a:custGeom>
          <a:solidFill>
            <a:srgbClr val="8BBE2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78" name="Freeform 272">
            <a:extLst>
              <a:ext uri="{FF2B5EF4-FFF2-40B4-BE49-F238E27FC236}">
                <a16:creationId xmlns:a16="http://schemas.microsoft.com/office/drawing/2014/main" id="{718FFF21-12E4-40B1-A402-4E655F684195}"/>
              </a:ext>
            </a:extLst>
          </p:cNvPr>
          <p:cNvSpPr>
            <a:spLocks/>
          </p:cNvSpPr>
          <p:nvPr/>
        </p:nvSpPr>
        <p:spPr bwMode="auto">
          <a:xfrm>
            <a:off x="2947988" y="6083301"/>
            <a:ext cx="28575" cy="25400"/>
          </a:xfrm>
          <a:custGeom>
            <a:avLst/>
            <a:gdLst>
              <a:gd name="T0" fmla="*/ 13 w 14"/>
              <a:gd name="T1" fmla="*/ 1 h 13"/>
              <a:gd name="T2" fmla="*/ 14 w 14"/>
              <a:gd name="T3" fmla="*/ 1 h 13"/>
              <a:gd name="T4" fmla="*/ 0 w 14"/>
              <a:gd name="T5" fmla="*/ 13 h 13"/>
              <a:gd name="T6" fmla="*/ 0 w 14"/>
              <a:gd name="T7" fmla="*/ 9 h 13"/>
              <a:gd name="T8" fmla="*/ 13 w 14"/>
              <a:gd name="T9" fmla="*/ 1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4" h="13">
                <a:moveTo>
                  <a:pt x="13" y="1"/>
                </a:moveTo>
                <a:cubicBezTo>
                  <a:pt x="13" y="1"/>
                  <a:pt x="14" y="1"/>
                  <a:pt x="14" y="1"/>
                </a:cubicBezTo>
                <a:cubicBezTo>
                  <a:pt x="8" y="3"/>
                  <a:pt x="3" y="7"/>
                  <a:pt x="0" y="13"/>
                </a:cubicBezTo>
                <a:cubicBezTo>
                  <a:pt x="0" y="12"/>
                  <a:pt x="0" y="11"/>
                  <a:pt x="0" y="9"/>
                </a:cubicBezTo>
                <a:cubicBezTo>
                  <a:pt x="4" y="5"/>
                  <a:pt x="6" y="0"/>
                  <a:pt x="13" y="1"/>
                </a:cubicBezTo>
                <a:close/>
              </a:path>
            </a:pathLst>
          </a:custGeom>
          <a:solidFill>
            <a:srgbClr val="87BD2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79" name="Freeform 273">
            <a:extLst>
              <a:ext uri="{FF2B5EF4-FFF2-40B4-BE49-F238E27FC236}">
                <a16:creationId xmlns:a16="http://schemas.microsoft.com/office/drawing/2014/main" id="{E5566196-0EC1-4E33-8733-13245047317A}"/>
              </a:ext>
            </a:extLst>
          </p:cNvPr>
          <p:cNvSpPr>
            <a:spLocks/>
          </p:cNvSpPr>
          <p:nvPr/>
        </p:nvSpPr>
        <p:spPr bwMode="auto">
          <a:xfrm>
            <a:off x="2886075" y="6338888"/>
            <a:ext cx="15875" cy="34925"/>
          </a:xfrm>
          <a:custGeom>
            <a:avLst/>
            <a:gdLst>
              <a:gd name="T0" fmla="*/ 0 w 8"/>
              <a:gd name="T1" fmla="*/ 0 h 18"/>
              <a:gd name="T2" fmla="*/ 7 w 8"/>
              <a:gd name="T3" fmla="*/ 18 h 18"/>
              <a:gd name="T4" fmla="*/ 0 w 8"/>
              <a:gd name="T5" fmla="*/ 0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" h="18">
                <a:moveTo>
                  <a:pt x="0" y="0"/>
                </a:moveTo>
                <a:cubicBezTo>
                  <a:pt x="8" y="4"/>
                  <a:pt x="5" y="12"/>
                  <a:pt x="7" y="18"/>
                </a:cubicBezTo>
                <a:cubicBezTo>
                  <a:pt x="4" y="12"/>
                  <a:pt x="2" y="6"/>
                  <a:pt x="0" y="0"/>
                </a:cubicBezTo>
                <a:close/>
              </a:path>
            </a:pathLst>
          </a:custGeom>
          <a:solidFill>
            <a:srgbClr val="8BBE2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80" name="Freeform 274">
            <a:extLst>
              <a:ext uri="{FF2B5EF4-FFF2-40B4-BE49-F238E27FC236}">
                <a16:creationId xmlns:a16="http://schemas.microsoft.com/office/drawing/2014/main" id="{5FBA9165-0CA3-4E41-B270-0E3D0103437C}"/>
              </a:ext>
            </a:extLst>
          </p:cNvPr>
          <p:cNvSpPr>
            <a:spLocks/>
          </p:cNvSpPr>
          <p:nvPr/>
        </p:nvSpPr>
        <p:spPr bwMode="auto">
          <a:xfrm>
            <a:off x="2498725" y="6056313"/>
            <a:ext cx="12700" cy="20638"/>
          </a:xfrm>
          <a:custGeom>
            <a:avLst/>
            <a:gdLst>
              <a:gd name="T0" fmla="*/ 6 w 6"/>
              <a:gd name="T1" fmla="*/ 11 h 11"/>
              <a:gd name="T2" fmla="*/ 0 w 6"/>
              <a:gd name="T3" fmla="*/ 0 h 11"/>
              <a:gd name="T4" fmla="*/ 6 w 6"/>
              <a:gd name="T5" fmla="*/ 11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" h="11">
                <a:moveTo>
                  <a:pt x="6" y="11"/>
                </a:moveTo>
                <a:cubicBezTo>
                  <a:pt x="3" y="8"/>
                  <a:pt x="1" y="4"/>
                  <a:pt x="0" y="0"/>
                </a:cubicBezTo>
                <a:cubicBezTo>
                  <a:pt x="6" y="2"/>
                  <a:pt x="6" y="6"/>
                  <a:pt x="6" y="11"/>
                </a:cubicBezTo>
                <a:close/>
              </a:path>
            </a:pathLst>
          </a:custGeom>
          <a:solidFill>
            <a:srgbClr val="8BBE2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81" name="Freeform 275">
            <a:extLst>
              <a:ext uri="{FF2B5EF4-FFF2-40B4-BE49-F238E27FC236}">
                <a16:creationId xmlns:a16="http://schemas.microsoft.com/office/drawing/2014/main" id="{7E0951F7-7B7A-4D9A-890D-F8E3DAB29D30}"/>
              </a:ext>
            </a:extLst>
          </p:cNvPr>
          <p:cNvSpPr>
            <a:spLocks/>
          </p:cNvSpPr>
          <p:nvPr/>
        </p:nvSpPr>
        <p:spPr bwMode="auto">
          <a:xfrm>
            <a:off x="2563813" y="6357938"/>
            <a:ext cx="7938" cy="39688"/>
          </a:xfrm>
          <a:custGeom>
            <a:avLst/>
            <a:gdLst>
              <a:gd name="T0" fmla="*/ 1 w 4"/>
              <a:gd name="T1" fmla="*/ 20 h 20"/>
              <a:gd name="T2" fmla="*/ 3 w 4"/>
              <a:gd name="T3" fmla="*/ 0 h 20"/>
              <a:gd name="T4" fmla="*/ 1 w 4"/>
              <a:gd name="T5" fmla="*/ 2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" h="20">
                <a:moveTo>
                  <a:pt x="1" y="20"/>
                </a:moveTo>
                <a:cubicBezTo>
                  <a:pt x="2" y="13"/>
                  <a:pt x="0" y="7"/>
                  <a:pt x="3" y="0"/>
                </a:cubicBezTo>
                <a:cubicBezTo>
                  <a:pt x="2" y="7"/>
                  <a:pt x="4" y="14"/>
                  <a:pt x="1" y="20"/>
                </a:cubicBezTo>
                <a:close/>
              </a:path>
            </a:pathLst>
          </a:custGeom>
          <a:solidFill>
            <a:srgbClr val="8BBE2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82" name="Freeform 276">
            <a:extLst>
              <a:ext uri="{FF2B5EF4-FFF2-40B4-BE49-F238E27FC236}">
                <a16:creationId xmlns:a16="http://schemas.microsoft.com/office/drawing/2014/main" id="{E12B5C2B-DCAC-4776-B433-D84B8AB37964}"/>
              </a:ext>
            </a:extLst>
          </p:cNvPr>
          <p:cNvSpPr>
            <a:spLocks/>
          </p:cNvSpPr>
          <p:nvPr/>
        </p:nvSpPr>
        <p:spPr bwMode="auto">
          <a:xfrm>
            <a:off x="2563813" y="6254751"/>
            <a:ext cx="7938" cy="31750"/>
          </a:xfrm>
          <a:custGeom>
            <a:avLst/>
            <a:gdLst>
              <a:gd name="T0" fmla="*/ 0 w 4"/>
              <a:gd name="T1" fmla="*/ 16 h 16"/>
              <a:gd name="T2" fmla="*/ 0 w 4"/>
              <a:gd name="T3" fmla="*/ 0 h 16"/>
              <a:gd name="T4" fmla="*/ 0 w 4"/>
              <a:gd name="T5" fmla="*/ 16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" h="16">
                <a:moveTo>
                  <a:pt x="0" y="16"/>
                </a:moveTo>
                <a:cubicBezTo>
                  <a:pt x="1" y="11"/>
                  <a:pt x="0" y="6"/>
                  <a:pt x="0" y="0"/>
                </a:cubicBezTo>
                <a:cubicBezTo>
                  <a:pt x="2" y="6"/>
                  <a:pt x="4" y="11"/>
                  <a:pt x="0" y="16"/>
                </a:cubicBezTo>
                <a:close/>
              </a:path>
            </a:pathLst>
          </a:custGeom>
          <a:solidFill>
            <a:srgbClr val="8BBE2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83" name="Freeform 277">
            <a:extLst>
              <a:ext uri="{FF2B5EF4-FFF2-40B4-BE49-F238E27FC236}">
                <a16:creationId xmlns:a16="http://schemas.microsoft.com/office/drawing/2014/main" id="{034F833A-61EA-4DE8-96D3-4184F0D73EA1}"/>
              </a:ext>
            </a:extLst>
          </p:cNvPr>
          <p:cNvSpPr>
            <a:spLocks/>
          </p:cNvSpPr>
          <p:nvPr/>
        </p:nvSpPr>
        <p:spPr bwMode="auto">
          <a:xfrm>
            <a:off x="2882900" y="6276976"/>
            <a:ext cx="7938" cy="34925"/>
          </a:xfrm>
          <a:custGeom>
            <a:avLst/>
            <a:gdLst>
              <a:gd name="T0" fmla="*/ 1 w 4"/>
              <a:gd name="T1" fmla="*/ 0 h 18"/>
              <a:gd name="T2" fmla="*/ 2 w 4"/>
              <a:gd name="T3" fmla="*/ 18 h 18"/>
              <a:gd name="T4" fmla="*/ 1 w 4"/>
              <a:gd name="T5" fmla="*/ 0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" h="18">
                <a:moveTo>
                  <a:pt x="1" y="0"/>
                </a:moveTo>
                <a:cubicBezTo>
                  <a:pt x="4" y="6"/>
                  <a:pt x="2" y="12"/>
                  <a:pt x="2" y="18"/>
                </a:cubicBezTo>
                <a:cubicBezTo>
                  <a:pt x="0" y="12"/>
                  <a:pt x="2" y="6"/>
                  <a:pt x="1" y="0"/>
                </a:cubicBezTo>
                <a:close/>
              </a:path>
            </a:pathLst>
          </a:custGeom>
          <a:solidFill>
            <a:srgbClr val="8BBE2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84" name="Freeform 278">
            <a:extLst>
              <a:ext uri="{FF2B5EF4-FFF2-40B4-BE49-F238E27FC236}">
                <a16:creationId xmlns:a16="http://schemas.microsoft.com/office/drawing/2014/main" id="{C8EE39FC-E182-4AD9-8B2E-39890D890C93}"/>
              </a:ext>
            </a:extLst>
          </p:cNvPr>
          <p:cNvSpPr>
            <a:spLocks/>
          </p:cNvSpPr>
          <p:nvPr/>
        </p:nvSpPr>
        <p:spPr bwMode="auto">
          <a:xfrm>
            <a:off x="1389063" y="5535613"/>
            <a:ext cx="350838" cy="315913"/>
          </a:xfrm>
          <a:custGeom>
            <a:avLst/>
            <a:gdLst>
              <a:gd name="T0" fmla="*/ 159 w 180"/>
              <a:gd name="T1" fmla="*/ 155 h 162"/>
              <a:gd name="T2" fmla="*/ 159 w 180"/>
              <a:gd name="T3" fmla="*/ 130 h 162"/>
              <a:gd name="T4" fmla="*/ 146 w 180"/>
              <a:gd name="T5" fmla="*/ 106 h 162"/>
              <a:gd name="T6" fmla="*/ 130 w 180"/>
              <a:gd name="T7" fmla="*/ 98 h 162"/>
              <a:gd name="T8" fmla="*/ 105 w 180"/>
              <a:gd name="T9" fmla="*/ 88 h 162"/>
              <a:gd name="T10" fmla="*/ 89 w 180"/>
              <a:gd name="T11" fmla="*/ 68 h 162"/>
              <a:gd name="T12" fmla="*/ 79 w 180"/>
              <a:gd name="T13" fmla="*/ 44 h 162"/>
              <a:gd name="T14" fmla="*/ 61 w 180"/>
              <a:gd name="T15" fmla="*/ 31 h 162"/>
              <a:gd name="T16" fmla="*/ 27 w 180"/>
              <a:gd name="T17" fmla="*/ 41 h 162"/>
              <a:gd name="T18" fmla="*/ 11 w 180"/>
              <a:gd name="T19" fmla="*/ 52 h 162"/>
              <a:gd name="T20" fmla="*/ 2 w 180"/>
              <a:gd name="T21" fmla="*/ 48 h 162"/>
              <a:gd name="T22" fmla="*/ 3 w 180"/>
              <a:gd name="T23" fmla="*/ 38 h 162"/>
              <a:gd name="T24" fmla="*/ 28 w 180"/>
              <a:gd name="T25" fmla="*/ 14 h 162"/>
              <a:gd name="T26" fmla="*/ 98 w 180"/>
              <a:gd name="T27" fmla="*/ 36 h 162"/>
              <a:gd name="T28" fmla="*/ 103 w 180"/>
              <a:gd name="T29" fmla="*/ 50 h 162"/>
              <a:gd name="T30" fmla="*/ 124 w 180"/>
              <a:gd name="T31" fmla="*/ 66 h 162"/>
              <a:gd name="T32" fmla="*/ 174 w 180"/>
              <a:gd name="T33" fmla="*/ 102 h 162"/>
              <a:gd name="T34" fmla="*/ 179 w 180"/>
              <a:gd name="T35" fmla="*/ 123 h 162"/>
              <a:gd name="T36" fmla="*/ 179 w 180"/>
              <a:gd name="T37" fmla="*/ 129 h 162"/>
              <a:gd name="T38" fmla="*/ 177 w 180"/>
              <a:gd name="T39" fmla="*/ 137 h 162"/>
              <a:gd name="T40" fmla="*/ 171 w 180"/>
              <a:gd name="T41" fmla="*/ 153 h 162"/>
              <a:gd name="T42" fmla="*/ 164 w 180"/>
              <a:gd name="T43" fmla="*/ 160 h 162"/>
              <a:gd name="T44" fmla="*/ 162 w 180"/>
              <a:gd name="T45" fmla="*/ 162 h 162"/>
              <a:gd name="T46" fmla="*/ 159 w 180"/>
              <a:gd name="T47" fmla="*/ 160 h 162"/>
              <a:gd name="T48" fmla="*/ 159 w 180"/>
              <a:gd name="T49" fmla="*/ 155 h 1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80" h="162">
                <a:moveTo>
                  <a:pt x="159" y="155"/>
                </a:moveTo>
                <a:cubicBezTo>
                  <a:pt x="159" y="147"/>
                  <a:pt x="160" y="138"/>
                  <a:pt x="159" y="130"/>
                </a:cubicBezTo>
                <a:cubicBezTo>
                  <a:pt x="157" y="121"/>
                  <a:pt x="154" y="112"/>
                  <a:pt x="146" y="106"/>
                </a:cubicBezTo>
                <a:cubicBezTo>
                  <a:pt x="142" y="103"/>
                  <a:pt x="136" y="100"/>
                  <a:pt x="130" y="98"/>
                </a:cubicBezTo>
                <a:cubicBezTo>
                  <a:pt x="121" y="96"/>
                  <a:pt x="113" y="92"/>
                  <a:pt x="105" y="88"/>
                </a:cubicBezTo>
                <a:cubicBezTo>
                  <a:pt x="98" y="83"/>
                  <a:pt x="93" y="76"/>
                  <a:pt x="89" y="68"/>
                </a:cubicBezTo>
                <a:cubicBezTo>
                  <a:pt x="86" y="60"/>
                  <a:pt x="83" y="52"/>
                  <a:pt x="79" y="44"/>
                </a:cubicBezTo>
                <a:cubicBezTo>
                  <a:pt x="76" y="38"/>
                  <a:pt x="69" y="33"/>
                  <a:pt x="61" y="31"/>
                </a:cubicBezTo>
                <a:cubicBezTo>
                  <a:pt x="48" y="28"/>
                  <a:pt x="37" y="30"/>
                  <a:pt x="27" y="41"/>
                </a:cubicBezTo>
                <a:cubicBezTo>
                  <a:pt x="23" y="45"/>
                  <a:pt x="19" y="51"/>
                  <a:pt x="11" y="52"/>
                </a:cubicBezTo>
                <a:cubicBezTo>
                  <a:pt x="8" y="52"/>
                  <a:pt x="3" y="52"/>
                  <a:pt x="2" y="48"/>
                </a:cubicBezTo>
                <a:cubicBezTo>
                  <a:pt x="0" y="45"/>
                  <a:pt x="1" y="42"/>
                  <a:pt x="3" y="38"/>
                </a:cubicBezTo>
                <a:cubicBezTo>
                  <a:pt x="10" y="29"/>
                  <a:pt x="17" y="20"/>
                  <a:pt x="28" y="14"/>
                </a:cubicBezTo>
                <a:cubicBezTo>
                  <a:pt x="56" y="0"/>
                  <a:pt x="83" y="11"/>
                  <a:pt x="98" y="36"/>
                </a:cubicBezTo>
                <a:cubicBezTo>
                  <a:pt x="101" y="40"/>
                  <a:pt x="102" y="45"/>
                  <a:pt x="103" y="50"/>
                </a:cubicBezTo>
                <a:cubicBezTo>
                  <a:pt x="106" y="61"/>
                  <a:pt x="113" y="66"/>
                  <a:pt x="124" y="66"/>
                </a:cubicBezTo>
                <a:cubicBezTo>
                  <a:pt x="145" y="67"/>
                  <a:pt x="167" y="82"/>
                  <a:pt x="174" y="102"/>
                </a:cubicBezTo>
                <a:cubicBezTo>
                  <a:pt x="177" y="109"/>
                  <a:pt x="178" y="116"/>
                  <a:pt x="179" y="123"/>
                </a:cubicBezTo>
                <a:cubicBezTo>
                  <a:pt x="180" y="125"/>
                  <a:pt x="180" y="127"/>
                  <a:pt x="179" y="129"/>
                </a:cubicBezTo>
                <a:cubicBezTo>
                  <a:pt x="177" y="131"/>
                  <a:pt x="177" y="134"/>
                  <a:pt x="177" y="137"/>
                </a:cubicBezTo>
                <a:cubicBezTo>
                  <a:pt x="177" y="143"/>
                  <a:pt x="169" y="146"/>
                  <a:pt x="171" y="153"/>
                </a:cubicBezTo>
                <a:cubicBezTo>
                  <a:pt x="166" y="153"/>
                  <a:pt x="164" y="156"/>
                  <a:pt x="164" y="160"/>
                </a:cubicBezTo>
                <a:cubicBezTo>
                  <a:pt x="164" y="161"/>
                  <a:pt x="162" y="162"/>
                  <a:pt x="162" y="162"/>
                </a:cubicBezTo>
                <a:cubicBezTo>
                  <a:pt x="160" y="162"/>
                  <a:pt x="159" y="161"/>
                  <a:pt x="159" y="160"/>
                </a:cubicBezTo>
                <a:cubicBezTo>
                  <a:pt x="158" y="158"/>
                  <a:pt x="159" y="156"/>
                  <a:pt x="159" y="155"/>
                </a:cubicBezTo>
                <a:close/>
              </a:path>
            </a:pathLst>
          </a:custGeom>
          <a:solidFill>
            <a:srgbClr val="0CA4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85" name="Freeform 279">
            <a:extLst>
              <a:ext uri="{FF2B5EF4-FFF2-40B4-BE49-F238E27FC236}">
                <a16:creationId xmlns:a16="http://schemas.microsoft.com/office/drawing/2014/main" id="{15258888-EAF7-4659-86BC-BE2A09A297C9}"/>
              </a:ext>
            </a:extLst>
          </p:cNvPr>
          <p:cNvSpPr>
            <a:spLocks/>
          </p:cNvSpPr>
          <p:nvPr/>
        </p:nvSpPr>
        <p:spPr bwMode="auto">
          <a:xfrm>
            <a:off x="1746250" y="5861051"/>
            <a:ext cx="7938" cy="7938"/>
          </a:xfrm>
          <a:custGeom>
            <a:avLst/>
            <a:gdLst>
              <a:gd name="T0" fmla="*/ 4 w 4"/>
              <a:gd name="T1" fmla="*/ 2 h 4"/>
              <a:gd name="T2" fmla="*/ 3 w 4"/>
              <a:gd name="T3" fmla="*/ 4 h 4"/>
              <a:gd name="T4" fmla="*/ 0 w 4"/>
              <a:gd name="T5" fmla="*/ 2 h 4"/>
              <a:gd name="T6" fmla="*/ 2 w 4"/>
              <a:gd name="T7" fmla="*/ 0 h 4"/>
              <a:gd name="T8" fmla="*/ 4 w 4"/>
              <a:gd name="T9" fmla="*/ 2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" h="4">
                <a:moveTo>
                  <a:pt x="4" y="2"/>
                </a:moveTo>
                <a:cubicBezTo>
                  <a:pt x="4" y="3"/>
                  <a:pt x="4" y="4"/>
                  <a:pt x="3" y="4"/>
                </a:cubicBezTo>
                <a:cubicBezTo>
                  <a:pt x="1" y="4"/>
                  <a:pt x="1" y="4"/>
                  <a:pt x="0" y="2"/>
                </a:cubicBezTo>
                <a:cubicBezTo>
                  <a:pt x="0" y="1"/>
                  <a:pt x="1" y="0"/>
                  <a:pt x="2" y="0"/>
                </a:cubicBezTo>
                <a:cubicBezTo>
                  <a:pt x="3" y="0"/>
                  <a:pt x="4" y="1"/>
                  <a:pt x="4" y="2"/>
                </a:cubicBezTo>
                <a:close/>
              </a:path>
            </a:pathLst>
          </a:custGeom>
          <a:solidFill>
            <a:srgbClr val="0B883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86" name="Freeform 280">
            <a:extLst>
              <a:ext uri="{FF2B5EF4-FFF2-40B4-BE49-F238E27FC236}">
                <a16:creationId xmlns:a16="http://schemas.microsoft.com/office/drawing/2014/main" id="{61E70F52-4271-4D9D-9E75-B353823AAAC2}"/>
              </a:ext>
            </a:extLst>
          </p:cNvPr>
          <p:cNvSpPr>
            <a:spLocks/>
          </p:cNvSpPr>
          <p:nvPr/>
        </p:nvSpPr>
        <p:spPr bwMode="auto">
          <a:xfrm>
            <a:off x="787400" y="3790951"/>
            <a:ext cx="166688" cy="106363"/>
          </a:xfrm>
          <a:custGeom>
            <a:avLst/>
            <a:gdLst>
              <a:gd name="T0" fmla="*/ 59 w 85"/>
              <a:gd name="T1" fmla="*/ 25 h 55"/>
              <a:gd name="T2" fmla="*/ 49 w 85"/>
              <a:gd name="T3" fmla="*/ 24 h 55"/>
              <a:gd name="T4" fmla="*/ 32 w 85"/>
              <a:gd name="T5" fmla="*/ 38 h 55"/>
              <a:gd name="T6" fmla="*/ 23 w 85"/>
              <a:gd name="T7" fmla="*/ 51 h 55"/>
              <a:gd name="T8" fmla="*/ 2 w 85"/>
              <a:gd name="T9" fmla="*/ 52 h 55"/>
              <a:gd name="T10" fmla="*/ 2 w 85"/>
              <a:gd name="T11" fmla="*/ 44 h 55"/>
              <a:gd name="T12" fmla="*/ 22 w 85"/>
              <a:gd name="T13" fmla="*/ 16 h 55"/>
              <a:gd name="T14" fmla="*/ 54 w 85"/>
              <a:gd name="T15" fmla="*/ 1 h 55"/>
              <a:gd name="T16" fmla="*/ 79 w 85"/>
              <a:gd name="T17" fmla="*/ 6 h 55"/>
              <a:gd name="T18" fmla="*/ 84 w 85"/>
              <a:gd name="T19" fmla="*/ 14 h 55"/>
              <a:gd name="T20" fmla="*/ 78 w 85"/>
              <a:gd name="T21" fmla="*/ 20 h 55"/>
              <a:gd name="T22" fmla="*/ 59 w 85"/>
              <a:gd name="T23" fmla="*/ 25 h 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85" h="55">
                <a:moveTo>
                  <a:pt x="59" y="25"/>
                </a:moveTo>
                <a:cubicBezTo>
                  <a:pt x="56" y="26"/>
                  <a:pt x="53" y="24"/>
                  <a:pt x="49" y="24"/>
                </a:cubicBezTo>
                <a:cubicBezTo>
                  <a:pt x="42" y="26"/>
                  <a:pt x="35" y="30"/>
                  <a:pt x="32" y="38"/>
                </a:cubicBezTo>
                <a:cubicBezTo>
                  <a:pt x="30" y="43"/>
                  <a:pt x="26" y="47"/>
                  <a:pt x="23" y="51"/>
                </a:cubicBezTo>
                <a:cubicBezTo>
                  <a:pt x="21" y="55"/>
                  <a:pt x="5" y="55"/>
                  <a:pt x="2" y="52"/>
                </a:cubicBezTo>
                <a:cubicBezTo>
                  <a:pt x="0" y="50"/>
                  <a:pt x="1" y="47"/>
                  <a:pt x="2" y="44"/>
                </a:cubicBezTo>
                <a:cubicBezTo>
                  <a:pt x="5" y="32"/>
                  <a:pt x="13" y="24"/>
                  <a:pt x="22" y="16"/>
                </a:cubicBezTo>
                <a:cubicBezTo>
                  <a:pt x="31" y="8"/>
                  <a:pt x="41" y="3"/>
                  <a:pt x="54" y="1"/>
                </a:cubicBezTo>
                <a:cubicBezTo>
                  <a:pt x="63" y="0"/>
                  <a:pt x="71" y="1"/>
                  <a:pt x="79" y="6"/>
                </a:cubicBezTo>
                <a:cubicBezTo>
                  <a:pt x="82" y="8"/>
                  <a:pt x="85" y="10"/>
                  <a:pt x="84" y="14"/>
                </a:cubicBezTo>
                <a:cubicBezTo>
                  <a:pt x="84" y="18"/>
                  <a:pt x="80" y="18"/>
                  <a:pt x="78" y="20"/>
                </a:cubicBezTo>
                <a:cubicBezTo>
                  <a:pt x="72" y="22"/>
                  <a:pt x="66" y="26"/>
                  <a:pt x="59" y="25"/>
                </a:cubicBezTo>
                <a:close/>
              </a:path>
            </a:pathLst>
          </a:custGeom>
          <a:solidFill>
            <a:srgbClr val="0D9E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87" name="Freeform 281">
            <a:extLst>
              <a:ext uri="{FF2B5EF4-FFF2-40B4-BE49-F238E27FC236}">
                <a16:creationId xmlns:a16="http://schemas.microsoft.com/office/drawing/2014/main" id="{8FB67B76-AA3A-458E-BF41-0B4BB87FA431}"/>
              </a:ext>
            </a:extLst>
          </p:cNvPr>
          <p:cNvSpPr>
            <a:spLocks/>
          </p:cNvSpPr>
          <p:nvPr/>
        </p:nvSpPr>
        <p:spPr bwMode="auto">
          <a:xfrm>
            <a:off x="4130675" y="6521451"/>
            <a:ext cx="158750" cy="80963"/>
          </a:xfrm>
          <a:custGeom>
            <a:avLst/>
            <a:gdLst>
              <a:gd name="T0" fmla="*/ 43 w 82"/>
              <a:gd name="T1" fmla="*/ 1 h 41"/>
              <a:gd name="T2" fmla="*/ 66 w 82"/>
              <a:gd name="T3" fmla="*/ 5 h 41"/>
              <a:gd name="T4" fmla="*/ 80 w 82"/>
              <a:gd name="T5" fmla="*/ 14 h 41"/>
              <a:gd name="T6" fmla="*/ 82 w 82"/>
              <a:gd name="T7" fmla="*/ 18 h 41"/>
              <a:gd name="T8" fmla="*/ 82 w 82"/>
              <a:gd name="T9" fmla="*/ 31 h 41"/>
              <a:gd name="T10" fmla="*/ 76 w 82"/>
              <a:gd name="T11" fmla="*/ 37 h 41"/>
              <a:gd name="T12" fmla="*/ 38 w 82"/>
              <a:gd name="T13" fmla="*/ 38 h 41"/>
              <a:gd name="T14" fmla="*/ 6 w 82"/>
              <a:gd name="T15" fmla="*/ 29 h 41"/>
              <a:gd name="T16" fmla="*/ 7 w 82"/>
              <a:gd name="T17" fmla="*/ 13 h 41"/>
              <a:gd name="T18" fmla="*/ 31 w 82"/>
              <a:gd name="T19" fmla="*/ 2 h 41"/>
              <a:gd name="T20" fmla="*/ 43 w 82"/>
              <a:gd name="T21" fmla="*/ 1 h 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82" h="41">
                <a:moveTo>
                  <a:pt x="43" y="1"/>
                </a:moveTo>
                <a:cubicBezTo>
                  <a:pt x="51" y="1"/>
                  <a:pt x="58" y="2"/>
                  <a:pt x="66" y="5"/>
                </a:cubicBezTo>
                <a:cubicBezTo>
                  <a:pt x="71" y="7"/>
                  <a:pt x="74" y="12"/>
                  <a:pt x="80" y="14"/>
                </a:cubicBezTo>
                <a:cubicBezTo>
                  <a:pt x="82" y="15"/>
                  <a:pt x="82" y="17"/>
                  <a:pt x="82" y="18"/>
                </a:cubicBezTo>
                <a:cubicBezTo>
                  <a:pt x="82" y="23"/>
                  <a:pt x="82" y="27"/>
                  <a:pt x="82" y="31"/>
                </a:cubicBezTo>
                <a:cubicBezTo>
                  <a:pt x="82" y="35"/>
                  <a:pt x="80" y="36"/>
                  <a:pt x="76" y="37"/>
                </a:cubicBezTo>
                <a:cubicBezTo>
                  <a:pt x="63" y="41"/>
                  <a:pt x="50" y="39"/>
                  <a:pt x="38" y="38"/>
                </a:cubicBezTo>
                <a:cubicBezTo>
                  <a:pt x="28" y="36"/>
                  <a:pt x="16" y="37"/>
                  <a:pt x="6" y="29"/>
                </a:cubicBezTo>
                <a:cubicBezTo>
                  <a:pt x="0" y="24"/>
                  <a:pt x="0" y="17"/>
                  <a:pt x="7" y="13"/>
                </a:cubicBezTo>
                <a:cubicBezTo>
                  <a:pt x="15" y="9"/>
                  <a:pt x="23" y="6"/>
                  <a:pt x="31" y="2"/>
                </a:cubicBezTo>
                <a:cubicBezTo>
                  <a:pt x="35" y="0"/>
                  <a:pt x="39" y="2"/>
                  <a:pt x="43" y="1"/>
                </a:cubicBezTo>
                <a:close/>
              </a:path>
            </a:pathLst>
          </a:custGeom>
          <a:solidFill>
            <a:srgbClr val="C3D55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88" name="Freeform 282">
            <a:extLst>
              <a:ext uri="{FF2B5EF4-FFF2-40B4-BE49-F238E27FC236}">
                <a16:creationId xmlns:a16="http://schemas.microsoft.com/office/drawing/2014/main" id="{BB26F9A6-7B4C-4609-8DAB-991319A261ED}"/>
              </a:ext>
            </a:extLst>
          </p:cNvPr>
          <p:cNvSpPr>
            <a:spLocks/>
          </p:cNvSpPr>
          <p:nvPr/>
        </p:nvSpPr>
        <p:spPr bwMode="auto">
          <a:xfrm>
            <a:off x="769938" y="3903663"/>
            <a:ext cx="111125" cy="41275"/>
          </a:xfrm>
          <a:custGeom>
            <a:avLst/>
            <a:gdLst>
              <a:gd name="T0" fmla="*/ 48 w 57"/>
              <a:gd name="T1" fmla="*/ 20 h 21"/>
              <a:gd name="T2" fmla="*/ 42 w 57"/>
              <a:gd name="T3" fmla="*/ 12 h 21"/>
              <a:gd name="T4" fmla="*/ 15 w 57"/>
              <a:gd name="T5" fmla="*/ 12 h 21"/>
              <a:gd name="T6" fmla="*/ 0 w 57"/>
              <a:gd name="T7" fmla="*/ 15 h 21"/>
              <a:gd name="T8" fmla="*/ 39 w 57"/>
              <a:gd name="T9" fmla="*/ 9 h 21"/>
              <a:gd name="T10" fmla="*/ 47 w 57"/>
              <a:gd name="T11" fmla="*/ 6 h 21"/>
              <a:gd name="T12" fmla="*/ 57 w 57"/>
              <a:gd name="T13" fmla="*/ 7 h 21"/>
              <a:gd name="T14" fmla="*/ 50 w 57"/>
              <a:gd name="T15" fmla="*/ 17 h 21"/>
              <a:gd name="T16" fmla="*/ 48 w 57"/>
              <a:gd name="T17" fmla="*/ 20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7" h="21">
                <a:moveTo>
                  <a:pt x="48" y="20"/>
                </a:moveTo>
                <a:cubicBezTo>
                  <a:pt x="49" y="15"/>
                  <a:pt x="47" y="14"/>
                  <a:pt x="42" y="12"/>
                </a:cubicBezTo>
                <a:cubicBezTo>
                  <a:pt x="33" y="9"/>
                  <a:pt x="24" y="12"/>
                  <a:pt x="15" y="12"/>
                </a:cubicBezTo>
                <a:cubicBezTo>
                  <a:pt x="10" y="12"/>
                  <a:pt x="6" y="17"/>
                  <a:pt x="0" y="15"/>
                </a:cubicBezTo>
                <a:cubicBezTo>
                  <a:pt x="13" y="10"/>
                  <a:pt x="25" y="6"/>
                  <a:pt x="39" y="9"/>
                </a:cubicBezTo>
                <a:cubicBezTo>
                  <a:pt x="42" y="10"/>
                  <a:pt x="45" y="10"/>
                  <a:pt x="47" y="6"/>
                </a:cubicBezTo>
                <a:cubicBezTo>
                  <a:pt x="51" y="0"/>
                  <a:pt x="53" y="1"/>
                  <a:pt x="57" y="7"/>
                </a:cubicBezTo>
                <a:cubicBezTo>
                  <a:pt x="54" y="10"/>
                  <a:pt x="52" y="13"/>
                  <a:pt x="50" y="17"/>
                </a:cubicBezTo>
                <a:cubicBezTo>
                  <a:pt x="49" y="17"/>
                  <a:pt x="51" y="21"/>
                  <a:pt x="48" y="20"/>
                </a:cubicBezTo>
                <a:close/>
              </a:path>
            </a:pathLst>
          </a:custGeom>
          <a:solidFill>
            <a:srgbClr val="0A713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89" name="Freeform 283">
            <a:extLst>
              <a:ext uri="{FF2B5EF4-FFF2-40B4-BE49-F238E27FC236}">
                <a16:creationId xmlns:a16="http://schemas.microsoft.com/office/drawing/2014/main" id="{D67890EF-1D7D-487D-B01C-CB6C0EAB7ADD}"/>
              </a:ext>
            </a:extLst>
          </p:cNvPr>
          <p:cNvSpPr>
            <a:spLocks/>
          </p:cNvSpPr>
          <p:nvPr/>
        </p:nvSpPr>
        <p:spPr bwMode="auto">
          <a:xfrm>
            <a:off x="1360488" y="3962401"/>
            <a:ext cx="28575" cy="23813"/>
          </a:xfrm>
          <a:custGeom>
            <a:avLst/>
            <a:gdLst>
              <a:gd name="T0" fmla="*/ 15 w 15"/>
              <a:gd name="T1" fmla="*/ 12 h 12"/>
              <a:gd name="T2" fmla="*/ 0 w 15"/>
              <a:gd name="T3" fmla="*/ 0 h 12"/>
              <a:gd name="T4" fmla="*/ 15 w 15"/>
              <a:gd name="T5" fmla="*/ 12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" h="12">
                <a:moveTo>
                  <a:pt x="15" y="12"/>
                </a:moveTo>
                <a:cubicBezTo>
                  <a:pt x="9" y="10"/>
                  <a:pt x="5" y="4"/>
                  <a:pt x="0" y="0"/>
                </a:cubicBezTo>
                <a:cubicBezTo>
                  <a:pt x="7" y="2"/>
                  <a:pt x="10" y="8"/>
                  <a:pt x="15" y="12"/>
                </a:cubicBezTo>
                <a:close/>
              </a:path>
            </a:pathLst>
          </a:custGeom>
          <a:solidFill>
            <a:srgbClr val="0C7D3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90" name="Freeform 284">
            <a:extLst>
              <a:ext uri="{FF2B5EF4-FFF2-40B4-BE49-F238E27FC236}">
                <a16:creationId xmlns:a16="http://schemas.microsoft.com/office/drawing/2014/main" id="{13C0C0EB-2520-4805-AFFF-92BB33EF8BE6}"/>
              </a:ext>
            </a:extLst>
          </p:cNvPr>
          <p:cNvSpPr>
            <a:spLocks/>
          </p:cNvSpPr>
          <p:nvPr/>
        </p:nvSpPr>
        <p:spPr bwMode="auto">
          <a:xfrm>
            <a:off x="1392238" y="3989388"/>
            <a:ext cx="12700" cy="20638"/>
          </a:xfrm>
          <a:custGeom>
            <a:avLst/>
            <a:gdLst>
              <a:gd name="T0" fmla="*/ 7 w 7"/>
              <a:gd name="T1" fmla="*/ 11 h 11"/>
              <a:gd name="T2" fmla="*/ 0 w 7"/>
              <a:gd name="T3" fmla="*/ 0 h 11"/>
              <a:gd name="T4" fmla="*/ 7 w 7"/>
              <a:gd name="T5" fmla="*/ 11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" h="11">
                <a:moveTo>
                  <a:pt x="7" y="11"/>
                </a:moveTo>
                <a:cubicBezTo>
                  <a:pt x="5" y="7"/>
                  <a:pt x="1" y="4"/>
                  <a:pt x="0" y="0"/>
                </a:cubicBezTo>
                <a:cubicBezTo>
                  <a:pt x="4" y="2"/>
                  <a:pt x="7" y="5"/>
                  <a:pt x="7" y="11"/>
                </a:cubicBezTo>
                <a:close/>
              </a:path>
            </a:pathLst>
          </a:custGeom>
          <a:solidFill>
            <a:srgbClr val="0C7D3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91" name="Freeform 285">
            <a:extLst>
              <a:ext uri="{FF2B5EF4-FFF2-40B4-BE49-F238E27FC236}">
                <a16:creationId xmlns:a16="http://schemas.microsoft.com/office/drawing/2014/main" id="{61BAE961-CB7E-45F5-AAC2-4AC186D60495}"/>
              </a:ext>
            </a:extLst>
          </p:cNvPr>
          <p:cNvSpPr>
            <a:spLocks/>
          </p:cNvSpPr>
          <p:nvPr/>
        </p:nvSpPr>
        <p:spPr bwMode="auto">
          <a:xfrm>
            <a:off x="1328738" y="3944938"/>
            <a:ext cx="20638" cy="9525"/>
          </a:xfrm>
          <a:custGeom>
            <a:avLst/>
            <a:gdLst>
              <a:gd name="T0" fmla="*/ 10 w 10"/>
              <a:gd name="T1" fmla="*/ 5 h 5"/>
              <a:gd name="T2" fmla="*/ 0 w 10"/>
              <a:gd name="T3" fmla="*/ 0 h 5"/>
              <a:gd name="T4" fmla="*/ 10 w 10"/>
              <a:gd name="T5" fmla="*/ 5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" h="5">
                <a:moveTo>
                  <a:pt x="10" y="5"/>
                </a:moveTo>
                <a:cubicBezTo>
                  <a:pt x="6" y="5"/>
                  <a:pt x="3" y="3"/>
                  <a:pt x="0" y="0"/>
                </a:cubicBezTo>
                <a:cubicBezTo>
                  <a:pt x="4" y="1"/>
                  <a:pt x="7" y="2"/>
                  <a:pt x="10" y="5"/>
                </a:cubicBezTo>
                <a:close/>
              </a:path>
            </a:pathLst>
          </a:custGeom>
          <a:solidFill>
            <a:srgbClr val="0C7D3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92" name="Freeform 286">
            <a:extLst>
              <a:ext uri="{FF2B5EF4-FFF2-40B4-BE49-F238E27FC236}">
                <a16:creationId xmlns:a16="http://schemas.microsoft.com/office/drawing/2014/main" id="{42939CA1-2AEA-4B83-864D-F6CE31C0C3E3}"/>
              </a:ext>
            </a:extLst>
          </p:cNvPr>
          <p:cNvSpPr>
            <a:spLocks/>
          </p:cNvSpPr>
          <p:nvPr/>
        </p:nvSpPr>
        <p:spPr bwMode="auto">
          <a:xfrm>
            <a:off x="1660525" y="4368801"/>
            <a:ext cx="3175" cy="34925"/>
          </a:xfrm>
          <a:custGeom>
            <a:avLst/>
            <a:gdLst>
              <a:gd name="T0" fmla="*/ 0 w 2"/>
              <a:gd name="T1" fmla="*/ 18 h 18"/>
              <a:gd name="T2" fmla="*/ 0 w 2"/>
              <a:gd name="T3" fmla="*/ 0 h 18"/>
              <a:gd name="T4" fmla="*/ 0 w 2"/>
              <a:gd name="T5" fmla="*/ 18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18">
                <a:moveTo>
                  <a:pt x="0" y="18"/>
                </a:moveTo>
                <a:cubicBezTo>
                  <a:pt x="0" y="12"/>
                  <a:pt x="0" y="6"/>
                  <a:pt x="0" y="0"/>
                </a:cubicBezTo>
                <a:cubicBezTo>
                  <a:pt x="2" y="6"/>
                  <a:pt x="2" y="12"/>
                  <a:pt x="0" y="18"/>
                </a:cubicBezTo>
                <a:close/>
              </a:path>
            </a:pathLst>
          </a:custGeom>
          <a:solidFill>
            <a:srgbClr val="0A713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93" name="Freeform 287">
            <a:extLst>
              <a:ext uri="{FF2B5EF4-FFF2-40B4-BE49-F238E27FC236}">
                <a16:creationId xmlns:a16="http://schemas.microsoft.com/office/drawing/2014/main" id="{D0BF33E6-8E7F-4AA3-892F-6E9B5C58E2EB}"/>
              </a:ext>
            </a:extLst>
          </p:cNvPr>
          <p:cNvSpPr>
            <a:spLocks/>
          </p:cNvSpPr>
          <p:nvPr/>
        </p:nvSpPr>
        <p:spPr bwMode="auto">
          <a:xfrm>
            <a:off x="4141788" y="3878263"/>
            <a:ext cx="53975" cy="263525"/>
          </a:xfrm>
          <a:custGeom>
            <a:avLst/>
            <a:gdLst>
              <a:gd name="T0" fmla="*/ 1 w 28"/>
              <a:gd name="T1" fmla="*/ 92 h 135"/>
              <a:gd name="T2" fmla="*/ 1 w 28"/>
              <a:gd name="T3" fmla="*/ 75 h 135"/>
              <a:gd name="T4" fmla="*/ 7 w 28"/>
              <a:gd name="T5" fmla="*/ 49 h 135"/>
              <a:gd name="T6" fmla="*/ 17 w 28"/>
              <a:gd name="T7" fmla="*/ 10 h 135"/>
              <a:gd name="T8" fmla="*/ 18 w 28"/>
              <a:gd name="T9" fmla="*/ 0 h 135"/>
              <a:gd name="T10" fmla="*/ 25 w 28"/>
              <a:gd name="T11" fmla="*/ 10 h 135"/>
              <a:gd name="T12" fmla="*/ 20 w 28"/>
              <a:gd name="T13" fmla="*/ 27 h 135"/>
              <a:gd name="T14" fmla="*/ 11 w 28"/>
              <a:gd name="T15" fmla="*/ 70 h 135"/>
              <a:gd name="T16" fmla="*/ 11 w 28"/>
              <a:gd name="T17" fmla="*/ 78 h 135"/>
              <a:gd name="T18" fmla="*/ 13 w 28"/>
              <a:gd name="T19" fmla="*/ 115 h 135"/>
              <a:gd name="T20" fmla="*/ 22 w 28"/>
              <a:gd name="T21" fmla="*/ 129 h 135"/>
              <a:gd name="T22" fmla="*/ 8 w 28"/>
              <a:gd name="T23" fmla="*/ 128 h 135"/>
              <a:gd name="T24" fmla="*/ 0 w 28"/>
              <a:gd name="T25" fmla="*/ 95 h 135"/>
              <a:gd name="T26" fmla="*/ 1 w 28"/>
              <a:gd name="T27" fmla="*/ 92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28" h="135">
                <a:moveTo>
                  <a:pt x="1" y="92"/>
                </a:moveTo>
                <a:cubicBezTo>
                  <a:pt x="1" y="86"/>
                  <a:pt x="1" y="80"/>
                  <a:pt x="1" y="75"/>
                </a:cubicBezTo>
                <a:cubicBezTo>
                  <a:pt x="0" y="65"/>
                  <a:pt x="3" y="57"/>
                  <a:pt x="7" y="49"/>
                </a:cubicBezTo>
                <a:cubicBezTo>
                  <a:pt x="13" y="37"/>
                  <a:pt x="17" y="24"/>
                  <a:pt x="17" y="10"/>
                </a:cubicBezTo>
                <a:cubicBezTo>
                  <a:pt x="19" y="7"/>
                  <a:pt x="17" y="3"/>
                  <a:pt x="18" y="0"/>
                </a:cubicBezTo>
                <a:cubicBezTo>
                  <a:pt x="25" y="0"/>
                  <a:pt x="28" y="4"/>
                  <a:pt x="25" y="10"/>
                </a:cubicBezTo>
                <a:cubicBezTo>
                  <a:pt x="22" y="15"/>
                  <a:pt x="21" y="21"/>
                  <a:pt x="20" y="27"/>
                </a:cubicBezTo>
                <a:cubicBezTo>
                  <a:pt x="17" y="41"/>
                  <a:pt x="13" y="56"/>
                  <a:pt x="11" y="70"/>
                </a:cubicBezTo>
                <a:cubicBezTo>
                  <a:pt x="11" y="73"/>
                  <a:pt x="10" y="75"/>
                  <a:pt x="11" y="78"/>
                </a:cubicBezTo>
                <a:cubicBezTo>
                  <a:pt x="11" y="90"/>
                  <a:pt x="12" y="102"/>
                  <a:pt x="13" y="115"/>
                </a:cubicBezTo>
                <a:cubicBezTo>
                  <a:pt x="14" y="120"/>
                  <a:pt x="19" y="124"/>
                  <a:pt x="22" y="129"/>
                </a:cubicBezTo>
                <a:cubicBezTo>
                  <a:pt x="16" y="135"/>
                  <a:pt x="11" y="134"/>
                  <a:pt x="8" y="128"/>
                </a:cubicBezTo>
                <a:cubicBezTo>
                  <a:pt x="2" y="118"/>
                  <a:pt x="1" y="106"/>
                  <a:pt x="0" y="95"/>
                </a:cubicBezTo>
                <a:cubicBezTo>
                  <a:pt x="0" y="94"/>
                  <a:pt x="0" y="93"/>
                  <a:pt x="1" y="92"/>
                </a:cubicBezTo>
                <a:close/>
              </a:path>
            </a:pathLst>
          </a:custGeom>
          <a:solidFill>
            <a:srgbClr val="0A713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94" name="Freeform 288">
            <a:extLst>
              <a:ext uri="{FF2B5EF4-FFF2-40B4-BE49-F238E27FC236}">
                <a16:creationId xmlns:a16="http://schemas.microsoft.com/office/drawing/2014/main" id="{7C122C52-79B8-4032-AEB4-E0452A7CA499}"/>
              </a:ext>
            </a:extLst>
          </p:cNvPr>
          <p:cNvSpPr>
            <a:spLocks/>
          </p:cNvSpPr>
          <p:nvPr/>
        </p:nvSpPr>
        <p:spPr bwMode="auto">
          <a:xfrm>
            <a:off x="1608138" y="5373688"/>
            <a:ext cx="131763" cy="174625"/>
          </a:xfrm>
          <a:custGeom>
            <a:avLst/>
            <a:gdLst>
              <a:gd name="T0" fmla="*/ 68 w 68"/>
              <a:gd name="T1" fmla="*/ 78 h 89"/>
              <a:gd name="T2" fmla="*/ 66 w 68"/>
              <a:gd name="T3" fmla="*/ 86 h 89"/>
              <a:gd name="T4" fmla="*/ 60 w 68"/>
              <a:gd name="T5" fmla="*/ 86 h 89"/>
              <a:gd name="T6" fmla="*/ 38 w 68"/>
              <a:gd name="T7" fmla="*/ 64 h 89"/>
              <a:gd name="T8" fmla="*/ 27 w 68"/>
              <a:gd name="T9" fmla="*/ 52 h 89"/>
              <a:gd name="T10" fmla="*/ 18 w 68"/>
              <a:gd name="T11" fmla="*/ 38 h 89"/>
              <a:gd name="T12" fmla="*/ 4 w 68"/>
              <a:gd name="T13" fmla="*/ 19 h 89"/>
              <a:gd name="T14" fmla="*/ 0 w 68"/>
              <a:gd name="T15" fmla="*/ 7 h 89"/>
              <a:gd name="T16" fmla="*/ 8 w 68"/>
              <a:gd name="T17" fmla="*/ 2 h 89"/>
              <a:gd name="T18" fmla="*/ 27 w 68"/>
              <a:gd name="T19" fmla="*/ 19 h 89"/>
              <a:gd name="T20" fmla="*/ 45 w 68"/>
              <a:gd name="T21" fmla="*/ 36 h 89"/>
              <a:gd name="T22" fmla="*/ 67 w 68"/>
              <a:gd name="T23" fmla="*/ 66 h 89"/>
              <a:gd name="T24" fmla="*/ 68 w 68"/>
              <a:gd name="T25" fmla="*/ 78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68" h="89">
                <a:moveTo>
                  <a:pt x="68" y="78"/>
                </a:moveTo>
                <a:cubicBezTo>
                  <a:pt x="68" y="80"/>
                  <a:pt x="67" y="83"/>
                  <a:pt x="66" y="86"/>
                </a:cubicBezTo>
                <a:cubicBezTo>
                  <a:pt x="65" y="89"/>
                  <a:pt x="62" y="88"/>
                  <a:pt x="60" y="86"/>
                </a:cubicBezTo>
                <a:cubicBezTo>
                  <a:pt x="53" y="79"/>
                  <a:pt x="43" y="73"/>
                  <a:pt x="38" y="64"/>
                </a:cubicBezTo>
                <a:cubicBezTo>
                  <a:pt x="35" y="59"/>
                  <a:pt x="30" y="56"/>
                  <a:pt x="27" y="52"/>
                </a:cubicBezTo>
                <a:cubicBezTo>
                  <a:pt x="24" y="48"/>
                  <a:pt x="20" y="43"/>
                  <a:pt x="18" y="38"/>
                </a:cubicBezTo>
                <a:cubicBezTo>
                  <a:pt x="14" y="31"/>
                  <a:pt x="9" y="25"/>
                  <a:pt x="4" y="19"/>
                </a:cubicBezTo>
                <a:cubicBezTo>
                  <a:pt x="1" y="15"/>
                  <a:pt x="0" y="11"/>
                  <a:pt x="0" y="7"/>
                </a:cubicBezTo>
                <a:cubicBezTo>
                  <a:pt x="0" y="2"/>
                  <a:pt x="5" y="0"/>
                  <a:pt x="8" y="2"/>
                </a:cubicBezTo>
                <a:cubicBezTo>
                  <a:pt x="15" y="8"/>
                  <a:pt x="22" y="12"/>
                  <a:pt x="27" y="19"/>
                </a:cubicBezTo>
                <a:cubicBezTo>
                  <a:pt x="32" y="26"/>
                  <a:pt x="39" y="31"/>
                  <a:pt x="45" y="36"/>
                </a:cubicBezTo>
                <a:cubicBezTo>
                  <a:pt x="55" y="44"/>
                  <a:pt x="63" y="54"/>
                  <a:pt x="67" y="66"/>
                </a:cubicBezTo>
                <a:cubicBezTo>
                  <a:pt x="68" y="70"/>
                  <a:pt x="67" y="74"/>
                  <a:pt x="68" y="78"/>
                </a:cubicBezTo>
                <a:close/>
              </a:path>
            </a:pathLst>
          </a:custGeom>
          <a:solidFill>
            <a:srgbClr val="BDD35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95" name="Freeform 289">
            <a:extLst>
              <a:ext uri="{FF2B5EF4-FFF2-40B4-BE49-F238E27FC236}">
                <a16:creationId xmlns:a16="http://schemas.microsoft.com/office/drawing/2014/main" id="{8C808267-21AD-4BBA-914F-2375B773A971}"/>
              </a:ext>
            </a:extLst>
          </p:cNvPr>
          <p:cNvSpPr>
            <a:spLocks/>
          </p:cNvSpPr>
          <p:nvPr/>
        </p:nvSpPr>
        <p:spPr bwMode="auto">
          <a:xfrm>
            <a:off x="2379663" y="5403851"/>
            <a:ext cx="609600" cy="268288"/>
          </a:xfrm>
          <a:custGeom>
            <a:avLst/>
            <a:gdLst>
              <a:gd name="T0" fmla="*/ 303 w 313"/>
              <a:gd name="T1" fmla="*/ 42 h 138"/>
              <a:gd name="T2" fmla="*/ 299 w 313"/>
              <a:gd name="T3" fmla="*/ 52 h 138"/>
              <a:gd name="T4" fmla="*/ 285 w 313"/>
              <a:gd name="T5" fmla="*/ 60 h 138"/>
              <a:gd name="T6" fmla="*/ 256 w 313"/>
              <a:gd name="T7" fmla="*/ 64 h 138"/>
              <a:gd name="T8" fmla="*/ 200 w 313"/>
              <a:gd name="T9" fmla="*/ 67 h 138"/>
              <a:gd name="T10" fmla="*/ 212 w 313"/>
              <a:gd name="T11" fmla="*/ 76 h 138"/>
              <a:gd name="T12" fmla="*/ 174 w 313"/>
              <a:gd name="T13" fmla="*/ 89 h 138"/>
              <a:gd name="T14" fmla="*/ 166 w 313"/>
              <a:gd name="T15" fmla="*/ 89 h 138"/>
              <a:gd name="T16" fmla="*/ 148 w 313"/>
              <a:gd name="T17" fmla="*/ 73 h 138"/>
              <a:gd name="T18" fmla="*/ 144 w 313"/>
              <a:gd name="T19" fmla="*/ 80 h 138"/>
              <a:gd name="T20" fmla="*/ 132 w 313"/>
              <a:gd name="T21" fmla="*/ 90 h 138"/>
              <a:gd name="T22" fmla="*/ 115 w 313"/>
              <a:gd name="T23" fmla="*/ 99 h 138"/>
              <a:gd name="T24" fmla="*/ 83 w 313"/>
              <a:gd name="T25" fmla="*/ 95 h 138"/>
              <a:gd name="T26" fmla="*/ 66 w 313"/>
              <a:gd name="T27" fmla="*/ 97 h 138"/>
              <a:gd name="T28" fmla="*/ 51 w 313"/>
              <a:gd name="T29" fmla="*/ 126 h 138"/>
              <a:gd name="T30" fmla="*/ 36 w 313"/>
              <a:gd name="T31" fmla="*/ 138 h 138"/>
              <a:gd name="T32" fmla="*/ 27 w 313"/>
              <a:gd name="T33" fmla="*/ 129 h 138"/>
              <a:gd name="T34" fmla="*/ 19 w 313"/>
              <a:gd name="T35" fmla="*/ 92 h 138"/>
              <a:gd name="T36" fmla="*/ 27 w 313"/>
              <a:gd name="T37" fmla="*/ 65 h 138"/>
              <a:gd name="T38" fmla="*/ 19 w 313"/>
              <a:gd name="T39" fmla="*/ 71 h 138"/>
              <a:gd name="T40" fmla="*/ 8 w 313"/>
              <a:gd name="T41" fmla="*/ 86 h 138"/>
              <a:gd name="T42" fmla="*/ 1 w 313"/>
              <a:gd name="T43" fmla="*/ 82 h 138"/>
              <a:gd name="T44" fmla="*/ 20 w 313"/>
              <a:gd name="T45" fmla="*/ 55 h 138"/>
              <a:gd name="T46" fmla="*/ 41 w 313"/>
              <a:gd name="T47" fmla="*/ 38 h 138"/>
              <a:gd name="T48" fmla="*/ 46 w 313"/>
              <a:gd name="T49" fmla="*/ 41 h 138"/>
              <a:gd name="T50" fmla="*/ 44 w 313"/>
              <a:gd name="T51" fmla="*/ 53 h 138"/>
              <a:gd name="T52" fmla="*/ 32 w 313"/>
              <a:gd name="T53" fmla="*/ 53 h 138"/>
              <a:gd name="T54" fmla="*/ 41 w 313"/>
              <a:gd name="T55" fmla="*/ 60 h 138"/>
              <a:gd name="T56" fmla="*/ 71 w 313"/>
              <a:gd name="T57" fmla="*/ 54 h 138"/>
              <a:gd name="T58" fmla="*/ 96 w 313"/>
              <a:gd name="T59" fmla="*/ 67 h 138"/>
              <a:gd name="T60" fmla="*/ 108 w 313"/>
              <a:gd name="T61" fmla="*/ 62 h 138"/>
              <a:gd name="T62" fmla="*/ 139 w 313"/>
              <a:gd name="T63" fmla="*/ 29 h 138"/>
              <a:gd name="T64" fmla="*/ 157 w 313"/>
              <a:gd name="T65" fmla="*/ 15 h 138"/>
              <a:gd name="T66" fmla="*/ 167 w 313"/>
              <a:gd name="T67" fmla="*/ 30 h 138"/>
              <a:gd name="T68" fmla="*/ 183 w 313"/>
              <a:gd name="T69" fmla="*/ 34 h 138"/>
              <a:gd name="T70" fmla="*/ 196 w 313"/>
              <a:gd name="T71" fmla="*/ 44 h 138"/>
              <a:gd name="T72" fmla="*/ 209 w 313"/>
              <a:gd name="T73" fmla="*/ 39 h 138"/>
              <a:gd name="T74" fmla="*/ 215 w 313"/>
              <a:gd name="T75" fmla="*/ 30 h 138"/>
              <a:gd name="T76" fmla="*/ 204 w 313"/>
              <a:gd name="T77" fmla="*/ 19 h 138"/>
              <a:gd name="T78" fmla="*/ 181 w 313"/>
              <a:gd name="T79" fmla="*/ 15 h 138"/>
              <a:gd name="T80" fmla="*/ 173 w 313"/>
              <a:gd name="T81" fmla="*/ 17 h 138"/>
              <a:gd name="T82" fmla="*/ 163 w 313"/>
              <a:gd name="T83" fmla="*/ 22 h 138"/>
              <a:gd name="T84" fmla="*/ 162 w 313"/>
              <a:gd name="T85" fmla="*/ 13 h 138"/>
              <a:gd name="T86" fmla="*/ 206 w 313"/>
              <a:gd name="T87" fmla="*/ 3 h 138"/>
              <a:gd name="T88" fmla="*/ 214 w 313"/>
              <a:gd name="T89" fmla="*/ 11 h 138"/>
              <a:gd name="T90" fmla="*/ 231 w 313"/>
              <a:gd name="T91" fmla="*/ 17 h 138"/>
              <a:gd name="T92" fmla="*/ 241 w 313"/>
              <a:gd name="T93" fmla="*/ 28 h 138"/>
              <a:gd name="T94" fmla="*/ 264 w 313"/>
              <a:gd name="T95" fmla="*/ 19 h 138"/>
              <a:gd name="T96" fmla="*/ 277 w 313"/>
              <a:gd name="T97" fmla="*/ 28 h 138"/>
              <a:gd name="T98" fmla="*/ 295 w 313"/>
              <a:gd name="T99" fmla="*/ 39 h 138"/>
              <a:gd name="T100" fmla="*/ 299 w 313"/>
              <a:gd name="T101" fmla="*/ 27 h 138"/>
              <a:gd name="T102" fmla="*/ 301 w 313"/>
              <a:gd name="T103" fmla="*/ 20 h 1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313" h="138">
                <a:moveTo>
                  <a:pt x="313" y="30"/>
                </a:moveTo>
                <a:cubicBezTo>
                  <a:pt x="307" y="30"/>
                  <a:pt x="304" y="34"/>
                  <a:pt x="303" y="42"/>
                </a:cubicBezTo>
                <a:cubicBezTo>
                  <a:pt x="303" y="44"/>
                  <a:pt x="304" y="46"/>
                  <a:pt x="303" y="48"/>
                </a:cubicBezTo>
                <a:cubicBezTo>
                  <a:pt x="303" y="51"/>
                  <a:pt x="302" y="53"/>
                  <a:pt x="299" y="52"/>
                </a:cubicBezTo>
                <a:cubicBezTo>
                  <a:pt x="294" y="50"/>
                  <a:pt x="294" y="54"/>
                  <a:pt x="293" y="57"/>
                </a:cubicBezTo>
                <a:cubicBezTo>
                  <a:pt x="292" y="61"/>
                  <a:pt x="291" y="66"/>
                  <a:pt x="285" y="60"/>
                </a:cubicBezTo>
                <a:cubicBezTo>
                  <a:pt x="284" y="60"/>
                  <a:pt x="283" y="59"/>
                  <a:pt x="282" y="60"/>
                </a:cubicBezTo>
                <a:cubicBezTo>
                  <a:pt x="274" y="65"/>
                  <a:pt x="265" y="63"/>
                  <a:pt x="256" y="64"/>
                </a:cubicBezTo>
                <a:cubicBezTo>
                  <a:pt x="239" y="65"/>
                  <a:pt x="222" y="65"/>
                  <a:pt x="206" y="65"/>
                </a:cubicBezTo>
                <a:cubicBezTo>
                  <a:pt x="204" y="66"/>
                  <a:pt x="201" y="64"/>
                  <a:pt x="200" y="67"/>
                </a:cubicBezTo>
                <a:cubicBezTo>
                  <a:pt x="200" y="70"/>
                  <a:pt x="202" y="71"/>
                  <a:pt x="205" y="72"/>
                </a:cubicBezTo>
                <a:cubicBezTo>
                  <a:pt x="207" y="73"/>
                  <a:pt x="210" y="73"/>
                  <a:pt x="212" y="76"/>
                </a:cubicBezTo>
                <a:cubicBezTo>
                  <a:pt x="208" y="77"/>
                  <a:pt x="205" y="78"/>
                  <a:pt x="202" y="78"/>
                </a:cubicBezTo>
                <a:cubicBezTo>
                  <a:pt x="190" y="76"/>
                  <a:pt x="182" y="81"/>
                  <a:pt x="174" y="89"/>
                </a:cubicBezTo>
                <a:cubicBezTo>
                  <a:pt x="173" y="87"/>
                  <a:pt x="171" y="85"/>
                  <a:pt x="169" y="89"/>
                </a:cubicBezTo>
                <a:cubicBezTo>
                  <a:pt x="168" y="89"/>
                  <a:pt x="167" y="89"/>
                  <a:pt x="166" y="89"/>
                </a:cubicBezTo>
                <a:cubicBezTo>
                  <a:pt x="167" y="81"/>
                  <a:pt x="156" y="83"/>
                  <a:pt x="154" y="76"/>
                </a:cubicBezTo>
                <a:cubicBezTo>
                  <a:pt x="154" y="73"/>
                  <a:pt x="150" y="73"/>
                  <a:pt x="148" y="73"/>
                </a:cubicBezTo>
                <a:cubicBezTo>
                  <a:pt x="145" y="73"/>
                  <a:pt x="145" y="75"/>
                  <a:pt x="145" y="78"/>
                </a:cubicBezTo>
                <a:cubicBezTo>
                  <a:pt x="146" y="78"/>
                  <a:pt x="145" y="79"/>
                  <a:pt x="144" y="80"/>
                </a:cubicBezTo>
                <a:cubicBezTo>
                  <a:pt x="139" y="80"/>
                  <a:pt x="136" y="84"/>
                  <a:pt x="134" y="88"/>
                </a:cubicBezTo>
                <a:cubicBezTo>
                  <a:pt x="134" y="89"/>
                  <a:pt x="133" y="90"/>
                  <a:pt x="132" y="90"/>
                </a:cubicBezTo>
                <a:cubicBezTo>
                  <a:pt x="127" y="90"/>
                  <a:pt x="124" y="91"/>
                  <a:pt x="122" y="96"/>
                </a:cubicBezTo>
                <a:cubicBezTo>
                  <a:pt x="121" y="99"/>
                  <a:pt x="118" y="99"/>
                  <a:pt x="115" y="99"/>
                </a:cubicBezTo>
                <a:cubicBezTo>
                  <a:pt x="106" y="99"/>
                  <a:pt x="97" y="99"/>
                  <a:pt x="89" y="94"/>
                </a:cubicBezTo>
                <a:cubicBezTo>
                  <a:pt x="87" y="92"/>
                  <a:pt x="85" y="92"/>
                  <a:pt x="83" y="95"/>
                </a:cubicBezTo>
                <a:cubicBezTo>
                  <a:pt x="82" y="98"/>
                  <a:pt x="79" y="98"/>
                  <a:pt x="77" y="96"/>
                </a:cubicBezTo>
                <a:cubicBezTo>
                  <a:pt x="73" y="94"/>
                  <a:pt x="69" y="96"/>
                  <a:pt x="66" y="97"/>
                </a:cubicBezTo>
                <a:cubicBezTo>
                  <a:pt x="64" y="97"/>
                  <a:pt x="63" y="98"/>
                  <a:pt x="64" y="100"/>
                </a:cubicBezTo>
                <a:cubicBezTo>
                  <a:pt x="67" y="113"/>
                  <a:pt x="60" y="120"/>
                  <a:pt x="51" y="126"/>
                </a:cubicBezTo>
                <a:cubicBezTo>
                  <a:pt x="48" y="128"/>
                  <a:pt x="47" y="130"/>
                  <a:pt x="46" y="133"/>
                </a:cubicBezTo>
                <a:cubicBezTo>
                  <a:pt x="45" y="138"/>
                  <a:pt x="40" y="138"/>
                  <a:pt x="36" y="138"/>
                </a:cubicBezTo>
                <a:cubicBezTo>
                  <a:pt x="33" y="138"/>
                  <a:pt x="28" y="138"/>
                  <a:pt x="29" y="132"/>
                </a:cubicBezTo>
                <a:cubicBezTo>
                  <a:pt x="29" y="131"/>
                  <a:pt x="28" y="129"/>
                  <a:pt x="27" y="129"/>
                </a:cubicBezTo>
                <a:cubicBezTo>
                  <a:pt x="17" y="125"/>
                  <a:pt x="21" y="115"/>
                  <a:pt x="19" y="108"/>
                </a:cubicBezTo>
                <a:cubicBezTo>
                  <a:pt x="18" y="103"/>
                  <a:pt x="19" y="97"/>
                  <a:pt x="19" y="92"/>
                </a:cubicBezTo>
                <a:cubicBezTo>
                  <a:pt x="19" y="88"/>
                  <a:pt x="20" y="84"/>
                  <a:pt x="25" y="82"/>
                </a:cubicBezTo>
                <a:cubicBezTo>
                  <a:pt x="28" y="80"/>
                  <a:pt x="29" y="67"/>
                  <a:pt x="27" y="65"/>
                </a:cubicBezTo>
                <a:cubicBezTo>
                  <a:pt x="26" y="63"/>
                  <a:pt x="24" y="64"/>
                  <a:pt x="23" y="65"/>
                </a:cubicBezTo>
                <a:cubicBezTo>
                  <a:pt x="22" y="67"/>
                  <a:pt x="20" y="69"/>
                  <a:pt x="19" y="71"/>
                </a:cubicBezTo>
                <a:cubicBezTo>
                  <a:pt x="18" y="72"/>
                  <a:pt x="18" y="74"/>
                  <a:pt x="17" y="74"/>
                </a:cubicBezTo>
                <a:cubicBezTo>
                  <a:pt x="13" y="78"/>
                  <a:pt x="8" y="79"/>
                  <a:pt x="8" y="86"/>
                </a:cubicBezTo>
                <a:cubicBezTo>
                  <a:pt x="8" y="87"/>
                  <a:pt x="4" y="88"/>
                  <a:pt x="2" y="87"/>
                </a:cubicBezTo>
                <a:cubicBezTo>
                  <a:pt x="0" y="86"/>
                  <a:pt x="1" y="84"/>
                  <a:pt x="1" y="82"/>
                </a:cubicBezTo>
                <a:cubicBezTo>
                  <a:pt x="1" y="76"/>
                  <a:pt x="7" y="74"/>
                  <a:pt x="9" y="70"/>
                </a:cubicBezTo>
                <a:cubicBezTo>
                  <a:pt x="12" y="64"/>
                  <a:pt x="16" y="60"/>
                  <a:pt x="20" y="55"/>
                </a:cubicBezTo>
                <a:cubicBezTo>
                  <a:pt x="22" y="53"/>
                  <a:pt x="25" y="51"/>
                  <a:pt x="27" y="49"/>
                </a:cubicBezTo>
                <a:cubicBezTo>
                  <a:pt x="32" y="46"/>
                  <a:pt x="38" y="44"/>
                  <a:pt x="41" y="38"/>
                </a:cubicBezTo>
                <a:cubicBezTo>
                  <a:pt x="43" y="36"/>
                  <a:pt x="45" y="35"/>
                  <a:pt x="47" y="36"/>
                </a:cubicBezTo>
                <a:cubicBezTo>
                  <a:pt x="50" y="38"/>
                  <a:pt x="47" y="40"/>
                  <a:pt x="46" y="41"/>
                </a:cubicBezTo>
                <a:cubicBezTo>
                  <a:pt x="45" y="43"/>
                  <a:pt x="43" y="44"/>
                  <a:pt x="45" y="46"/>
                </a:cubicBezTo>
                <a:cubicBezTo>
                  <a:pt x="48" y="49"/>
                  <a:pt x="46" y="51"/>
                  <a:pt x="44" y="53"/>
                </a:cubicBezTo>
                <a:cubicBezTo>
                  <a:pt x="42" y="55"/>
                  <a:pt x="40" y="54"/>
                  <a:pt x="38" y="52"/>
                </a:cubicBezTo>
                <a:cubicBezTo>
                  <a:pt x="36" y="50"/>
                  <a:pt x="33" y="50"/>
                  <a:pt x="32" y="53"/>
                </a:cubicBezTo>
                <a:cubicBezTo>
                  <a:pt x="31" y="55"/>
                  <a:pt x="31" y="57"/>
                  <a:pt x="34" y="59"/>
                </a:cubicBezTo>
                <a:cubicBezTo>
                  <a:pt x="36" y="60"/>
                  <a:pt x="39" y="61"/>
                  <a:pt x="41" y="60"/>
                </a:cubicBezTo>
                <a:cubicBezTo>
                  <a:pt x="48" y="57"/>
                  <a:pt x="56" y="59"/>
                  <a:pt x="63" y="53"/>
                </a:cubicBezTo>
                <a:cubicBezTo>
                  <a:pt x="65" y="51"/>
                  <a:pt x="68" y="51"/>
                  <a:pt x="71" y="54"/>
                </a:cubicBezTo>
                <a:cubicBezTo>
                  <a:pt x="73" y="57"/>
                  <a:pt x="77" y="59"/>
                  <a:pt x="81" y="59"/>
                </a:cubicBezTo>
                <a:cubicBezTo>
                  <a:pt x="88" y="58"/>
                  <a:pt x="92" y="62"/>
                  <a:pt x="96" y="67"/>
                </a:cubicBezTo>
                <a:cubicBezTo>
                  <a:pt x="100" y="71"/>
                  <a:pt x="103" y="71"/>
                  <a:pt x="105" y="65"/>
                </a:cubicBezTo>
                <a:cubicBezTo>
                  <a:pt x="106" y="64"/>
                  <a:pt x="107" y="62"/>
                  <a:pt x="108" y="62"/>
                </a:cubicBezTo>
                <a:cubicBezTo>
                  <a:pt x="116" y="59"/>
                  <a:pt x="117" y="50"/>
                  <a:pt x="123" y="47"/>
                </a:cubicBezTo>
                <a:cubicBezTo>
                  <a:pt x="131" y="42"/>
                  <a:pt x="133" y="34"/>
                  <a:pt x="139" y="29"/>
                </a:cubicBezTo>
                <a:cubicBezTo>
                  <a:pt x="143" y="26"/>
                  <a:pt x="148" y="23"/>
                  <a:pt x="151" y="19"/>
                </a:cubicBezTo>
                <a:cubicBezTo>
                  <a:pt x="152" y="17"/>
                  <a:pt x="154" y="15"/>
                  <a:pt x="157" y="15"/>
                </a:cubicBezTo>
                <a:cubicBezTo>
                  <a:pt x="159" y="16"/>
                  <a:pt x="158" y="19"/>
                  <a:pt x="158" y="21"/>
                </a:cubicBezTo>
                <a:cubicBezTo>
                  <a:pt x="157" y="28"/>
                  <a:pt x="162" y="29"/>
                  <a:pt x="167" y="30"/>
                </a:cubicBezTo>
                <a:cubicBezTo>
                  <a:pt x="170" y="30"/>
                  <a:pt x="173" y="30"/>
                  <a:pt x="176" y="30"/>
                </a:cubicBezTo>
                <a:cubicBezTo>
                  <a:pt x="180" y="30"/>
                  <a:pt x="183" y="30"/>
                  <a:pt x="183" y="34"/>
                </a:cubicBezTo>
                <a:cubicBezTo>
                  <a:pt x="183" y="35"/>
                  <a:pt x="184" y="37"/>
                  <a:pt x="185" y="37"/>
                </a:cubicBezTo>
                <a:cubicBezTo>
                  <a:pt x="190" y="37"/>
                  <a:pt x="193" y="41"/>
                  <a:pt x="196" y="44"/>
                </a:cubicBezTo>
                <a:cubicBezTo>
                  <a:pt x="199" y="45"/>
                  <a:pt x="208" y="45"/>
                  <a:pt x="210" y="43"/>
                </a:cubicBezTo>
                <a:cubicBezTo>
                  <a:pt x="211" y="41"/>
                  <a:pt x="210" y="40"/>
                  <a:pt x="209" y="39"/>
                </a:cubicBezTo>
                <a:cubicBezTo>
                  <a:pt x="205" y="33"/>
                  <a:pt x="205" y="32"/>
                  <a:pt x="212" y="31"/>
                </a:cubicBezTo>
                <a:cubicBezTo>
                  <a:pt x="213" y="31"/>
                  <a:pt x="215" y="31"/>
                  <a:pt x="215" y="30"/>
                </a:cubicBezTo>
                <a:cubicBezTo>
                  <a:pt x="218" y="25"/>
                  <a:pt x="220" y="20"/>
                  <a:pt x="223" y="16"/>
                </a:cubicBezTo>
                <a:cubicBezTo>
                  <a:pt x="217" y="20"/>
                  <a:pt x="211" y="21"/>
                  <a:pt x="204" y="19"/>
                </a:cubicBezTo>
                <a:cubicBezTo>
                  <a:pt x="199" y="17"/>
                  <a:pt x="194" y="18"/>
                  <a:pt x="190" y="19"/>
                </a:cubicBezTo>
                <a:cubicBezTo>
                  <a:pt x="185" y="20"/>
                  <a:pt x="182" y="20"/>
                  <a:pt x="181" y="15"/>
                </a:cubicBezTo>
                <a:cubicBezTo>
                  <a:pt x="179" y="13"/>
                  <a:pt x="178" y="12"/>
                  <a:pt x="175" y="13"/>
                </a:cubicBezTo>
                <a:cubicBezTo>
                  <a:pt x="172" y="13"/>
                  <a:pt x="173" y="15"/>
                  <a:pt x="173" y="17"/>
                </a:cubicBezTo>
                <a:cubicBezTo>
                  <a:pt x="173" y="20"/>
                  <a:pt x="172" y="22"/>
                  <a:pt x="170" y="23"/>
                </a:cubicBezTo>
                <a:cubicBezTo>
                  <a:pt x="167" y="25"/>
                  <a:pt x="165" y="26"/>
                  <a:pt x="163" y="22"/>
                </a:cubicBezTo>
                <a:cubicBezTo>
                  <a:pt x="161" y="20"/>
                  <a:pt x="162" y="17"/>
                  <a:pt x="160" y="15"/>
                </a:cubicBezTo>
                <a:cubicBezTo>
                  <a:pt x="159" y="14"/>
                  <a:pt x="161" y="13"/>
                  <a:pt x="162" y="13"/>
                </a:cubicBezTo>
                <a:cubicBezTo>
                  <a:pt x="168" y="11"/>
                  <a:pt x="173" y="7"/>
                  <a:pt x="178" y="5"/>
                </a:cubicBezTo>
                <a:cubicBezTo>
                  <a:pt x="187" y="2"/>
                  <a:pt x="196" y="0"/>
                  <a:pt x="206" y="3"/>
                </a:cubicBezTo>
                <a:cubicBezTo>
                  <a:pt x="208" y="3"/>
                  <a:pt x="210" y="4"/>
                  <a:pt x="209" y="6"/>
                </a:cubicBezTo>
                <a:cubicBezTo>
                  <a:pt x="206" y="12"/>
                  <a:pt x="211" y="11"/>
                  <a:pt x="214" y="11"/>
                </a:cubicBezTo>
                <a:cubicBezTo>
                  <a:pt x="218" y="11"/>
                  <a:pt x="223" y="11"/>
                  <a:pt x="227" y="11"/>
                </a:cubicBezTo>
                <a:cubicBezTo>
                  <a:pt x="231" y="11"/>
                  <a:pt x="233" y="13"/>
                  <a:pt x="231" y="17"/>
                </a:cubicBezTo>
                <a:cubicBezTo>
                  <a:pt x="229" y="20"/>
                  <a:pt x="229" y="24"/>
                  <a:pt x="228" y="29"/>
                </a:cubicBezTo>
                <a:cubicBezTo>
                  <a:pt x="233" y="25"/>
                  <a:pt x="237" y="26"/>
                  <a:pt x="241" y="28"/>
                </a:cubicBezTo>
                <a:cubicBezTo>
                  <a:pt x="246" y="29"/>
                  <a:pt x="251" y="28"/>
                  <a:pt x="255" y="24"/>
                </a:cubicBezTo>
                <a:cubicBezTo>
                  <a:pt x="258" y="22"/>
                  <a:pt x="261" y="20"/>
                  <a:pt x="264" y="19"/>
                </a:cubicBezTo>
                <a:cubicBezTo>
                  <a:pt x="267" y="19"/>
                  <a:pt x="271" y="16"/>
                  <a:pt x="271" y="24"/>
                </a:cubicBezTo>
                <a:cubicBezTo>
                  <a:pt x="270" y="26"/>
                  <a:pt x="274" y="28"/>
                  <a:pt x="277" y="28"/>
                </a:cubicBezTo>
                <a:cubicBezTo>
                  <a:pt x="283" y="29"/>
                  <a:pt x="289" y="31"/>
                  <a:pt x="290" y="39"/>
                </a:cubicBezTo>
                <a:cubicBezTo>
                  <a:pt x="291" y="43"/>
                  <a:pt x="293" y="42"/>
                  <a:pt x="295" y="39"/>
                </a:cubicBezTo>
                <a:cubicBezTo>
                  <a:pt x="298" y="36"/>
                  <a:pt x="296" y="29"/>
                  <a:pt x="303" y="30"/>
                </a:cubicBezTo>
                <a:cubicBezTo>
                  <a:pt x="302" y="27"/>
                  <a:pt x="300" y="27"/>
                  <a:pt x="299" y="27"/>
                </a:cubicBezTo>
                <a:cubicBezTo>
                  <a:pt x="297" y="26"/>
                  <a:pt x="296" y="25"/>
                  <a:pt x="296" y="22"/>
                </a:cubicBezTo>
                <a:cubicBezTo>
                  <a:pt x="297" y="20"/>
                  <a:pt x="299" y="20"/>
                  <a:pt x="301" y="20"/>
                </a:cubicBezTo>
                <a:cubicBezTo>
                  <a:pt x="307" y="22"/>
                  <a:pt x="311" y="25"/>
                  <a:pt x="313" y="30"/>
                </a:cubicBezTo>
                <a:close/>
              </a:path>
            </a:pathLst>
          </a:custGeom>
          <a:solidFill>
            <a:srgbClr val="0D9C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96" name="Freeform 290">
            <a:extLst>
              <a:ext uri="{FF2B5EF4-FFF2-40B4-BE49-F238E27FC236}">
                <a16:creationId xmlns:a16="http://schemas.microsoft.com/office/drawing/2014/main" id="{E922115F-D29F-4173-AA96-5A415BCE5E3E}"/>
              </a:ext>
            </a:extLst>
          </p:cNvPr>
          <p:cNvSpPr>
            <a:spLocks/>
          </p:cNvSpPr>
          <p:nvPr/>
        </p:nvSpPr>
        <p:spPr bwMode="auto">
          <a:xfrm>
            <a:off x="2627313" y="5626101"/>
            <a:ext cx="130175" cy="439738"/>
          </a:xfrm>
          <a:custGeom>
            <a:avLst/>
            <a:gdLst>
              <a:gd name="T0" fmla="*/ 25 w 67"/>
              <a:gd name="T1" fmla="*/ 217 h 226"/>
              <a:gd name="T2" fmla="*/ 21 w 67"/>
              <a:gd name="T3" fmla="*/ 206 h 226"/>
              <a:gd name="T4" fmla="*/ 27 w 67"/>
              <a:gd name="T5" fmla="*/ 213 h 226"/>
              <a:gd name="T6" fmla="*/ 35 w 67"/>
              <a:gd name="T7" fmla="*/ 211 h 226"/>
              <a:gd name="T8" fmla="*/ 45 w 67"/>
              <a:gd name="T9" fmla="*/ 168 h 226"/>
              <a:gd name="T10" fmla="*/ 46 w 67"/>
              <a:gd name="T11" fmla="*/ 129 h 226"/>
              <a:gd name="T12" fmla="*/ 40 w 67"/>
              <a:gd name="T13" fmla="*/ 91 h 226"/>
              <a:gd name="T14" fmla="*/ 27 w 67"/>
              <a:gd name="T15" fmla="*/ 67 h 226"/>
              <a:gd name="T16" fmla="*/ 2 w 67"/>
              <a:gd name="T17" fmla="*/ 33 h 226"/>
              <a:gd name="T18" fmla="*/ 0 w 67"/>
              <a:gd name="T19" fmla="*/ 29 h 226"/>
              <a:gd name="T20" fmla="*/ 37 w 67"/>
              <a:gd name="T21" fmla="*/ 63 h 226"/>
              <a:gd name="T22" fmla="*/ 18 w 67"/>
              <a:gd name="T23" fmla="*/ 30 h 226"/>
              <a:gd name="T24" fmla="*/ 40 w 67"/>
              <a:gd name="T25" fmla="*/ 58 h 226"/>
              <a:gd name="T26" fmla="*/ 35 w 67"/>
              <a:gd name="T27" fmla="*/ 42 h 226"/>
              <a:gd name="T28" fmla="*/ 48 w 67"/>
              <a:gd name="T29" fmla="*/ 61 h 226"/>
              <a:gd name="T30" fmla="*/ 45 w 67"/>
              <a:gd name="T31" fmla="*/ 44 h 226"/>
              <a:gd name="T32" fmla="*/ 55 w 67"/>
              <a:gd name="T33" fmla="*/ 56 h 226"/>
              <a:gd name="T34" fmla="*/ 45 w 67"/>
              <a:gd name="T35" fmla="*/ 11 h 226"/>
              <a:gd name="T36" fmla="*/ 46 w 67"/>
              <a:gd name="T37" fmla="*/ 0 h 226"/>
              <a:gd name="T38" fmla="*/ 48 w 67"/>
              <a:gd name="T39" fmla="*/ 17 h 226"/>
              <a:gd name="T40" fmla="*/ 52 w 67"/>
              <a:gd name="T41" fmla="*/ 32 h 226"/>
              <a:gd name="T42" fmla="*/ 64 w 67"/>
              <a:gd name="T43" fmla="*/ 55 h 226"/>
              <a:gd name="T44" fmla="*/ 55 w 67"/>
              <a:gd name="T45" fmla="*/ 69 h 226"/>
              <a:gd name="T46" fmla="*/ 51 w 67"/>
              <a:gd name="T47" fmla="*/ 69 h 226"/>
              <a:gd name="T48" fmla="*/ 53 w 67"/>
              <a:gd name="T49" fmla="*/ 73 h 226"/>
              <a:gd name="T50" fmla="*/ 50 w 67"/>
              <a:gd name="T51" fmla="*/ 98 h 226"/>
              <a:gd name="T52" fmla="*/ 56 w 67"/>
              <a:gd name="T53" fmla="*/ 102 h 226"/>
              <a:gd name="T54" fmla="*/ 52 w 67"/>
              <a:gd name="T55" fmla="*/ 128 h 226"/>
              <a:gd name="T56" fmla="*/ 51 w 67"/>
              <a:gd name="T57" fmla="*/ 153 h 226"/>
              <a:gd name="T58" fmla="*/ 48 w 67"/>
              <a:gd name="T59" fmla="*/ 183 h 226"/>
              <a:gd name="T60" fmla="*/ 46 w 67"/>
              <a:gd name="T61" fmla="*/ 193 h 226"/>
              <a:gd name="T62" fmla="*/ 44 w 67"/>
              <a:gd name="T63" fmla="*/ 207 h 226"/>
              <a:gd name="T64" fmla="*/ 43 w 67"/>
              <a:gd name="T65" fmla="*/ 217 h 226"/>
              <a:gd name="T66" fmla="*/ 35 w 67"/>
              <a:gd name="T67" fmla="*/ 226 h 226"/>
              <a:gd name="T68" fmla="*/ 25 w 67"/>
              <a:gd name="T69" fmla="*/ 217 h 2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67" h="226">
                <a:moveTo>
                  <a:pt x="25" y="217"/>
                </a:moveTo>
                <a:cubicBezTo>
                  <a:pt x="26" y="213"/>
                  <a:pt x="20" y="211"/>
                  <a:pt x="21" y="206"/>
                </a:cubicBezTo>
                <a:cubicBezTo>
                  <a:pt x="23" y="209"/>
                  <a:pt x="25" y="211"/>
                  <a:pt x="27" y="213"/>
                </a:cubicBezTo>
                <a:cubicBezTo>
                  <a:pt x="31" y="217"/>
                  <a:pt x="33" y="217"/>
                  <a:pt x="35" y="211"/>
                </a:cubicBezTo>
                <a:cubicBezTo>
                  <a:pt x="41" y="197"/>
                  <a:pt x="43" y="183"/>
                  <a:pt x="45" y="168"/>
                </a:cubicBezTo>
                <a:cubicBezTo>
                  <a:pt x="46" y="155"/>
                  <a:pt x="46" y="142"/>
                  <a:pt x="46" y="129"/>
                </a:cubicBezTo>
                <a:cubicBezTo>
                  <a:pt x="46" y="116"/>
                  <a:pt x="44" y="104"/>
                  <a:pt x="40" y="91"/>
                </a:cubicBezTo>
                <a:cubicBezTo>
                  <a:pt x="38" y="82"/>
                  <a:pt x="32" y="75"/>
                  <a:pt x="27" y="67"/>
                </a:cubicBezTo>
                <a:cubicBezTo>
                  <a:pt x="19" y="56"/>
                  <a:pt x="10" y="45"/>
                  <a:pt x="2" y="33"/>
                </a:cubicBezTo>
                <a:cubicBezTo>
                  <a:pt x="1" y="32"/>
                  <a:pt x="1" y="31"/>
                  <a:pt x="0" y="29"/>
                </a:cubicBezTo>
                <a:cubicBezTo>
                  <a:pt x="14" y="40"/>
                  <a:pt x="25" y="52"/>
                  <a:pt x="37" y="63"/>
                </a:cubicBezTo>
                <a:cubicBezTo>
                  <a:pt x="32" y="51"/>
                  <a:pt x="24" y="41"/>
                  <a:pt x="18" y="30"/>
                </a:cubicBezTo>
                <a:cubicBezTo>
                  <a:pt x="27" y="37"/>
                  <a:pt x="32" y="48"/>
                  <a:pt x="40" y="58"/>
                </a:cubicBezTo>
                <a:cubicBezTo>
                  <a:pt x="39" y="52"/>
                  <a:pt x="35" y="48"/>
                  <a:pt x="35" y="42"/>
                </a:cubicBezTo>
                <a:cubicBezTo>
                  <a:pt x="40" y="49"/>
                  <a:pt x="44" y="54"/>
                  <a:pt x="48" y="61"/>
                </a:cubicBezTo>
                <a:cubicBezTo>
                  <a:pt x="48" y="55"/>
                  <a:pt x="45" y="50"/>
                  <a:pt x="45" y="44"/>
                </a:cubicBezTo>
                <a:cubicBezTo>
                  <a:pt x="50" y="47"/>
                  <a:pt x="51" y="51"/>
                  <a:pt x="55" y="56"/>
                </a:cubicBezTo>
                <a:cubicBezTo>
                  <a:pt x="52" y="39"/>
                  <a:pt x="46" y="26"/>
                  <a:pt x="45" y="11"/>
                </a:cubicBezTo>
                <a:cubicBezTo>
                  <a:pt x="45" y="7"/>
                  <a:pt x="42" y="3"/>
                  <a:pt x="46" y="0"/>
                </a:cubicBezTo>
                <a:cubicBezTo>
                  <a:pt x="46" y="5"/>
                  <a:pt x="47" y="11"/>
                  <a:pt x="48" y="17"/>
                </a:cubicBezTo>
                <a:cubicBezTo>
                  <a:pt x="52" y="21"/>
                  <a:pt x="50" y="27"/>
                  <a:pt x="52" y="32"/>
                </a:cubicBezTo>
                <a:cubicBezTo>
                  <a:pt x="54" y="40"/>
                  <a:pt x="56" y="49"/>
                  <a:pt x="64" y="55"/>
                </a:cubicBezTo>
                <a:cubicBezTo>
                  <a:pt x="67" y="61"/>
                  <a:pt x="62" y="69"/>
                  <a:pt x="55" y="69"/>
                </a:cubicBezTo>
                <a:cubicBezTo>
                  <a:pt x="54" y="69"/>
                  <a:pt x="52" y="67"/>
                  <a:pt x="51" y="69"/>
                </a:cubicBezTo>
                <a:cubicBezTo>
                  <a:pt x="50" y="71"/>
                  <a:pt x="52" y="72"/>
                  <a:pt x="53" y="73"/>
                </a:cubicBezTo>
                <a:cubicBezTo>
                  <a:pt x="58" y="80"/>
                  <a:pt x="56" y="93"/>
                  <a:pt x="50" y="98"/>
                </a:cubicBezTo>
                <a:cubicBezTo>
                  <a:pt x="53" y="97"/>
                  <a:pt x="53" y="97"/>
                  <a:pt x="56" y="102"/>
                </a:cubicBezTo>
                <a:cubicBezTo>
                  <a:pt x="55" y="111"/>
                  <a:pt x="55" y="119"/>
                  <a:pt x="52" y="128"/>
                </a:cubicBezTo>
                <a:cubicBezTo>
                  <a:pt x="52" y="136"/>
                  <a:pt x="50" y="145"/>
                  <a:pt x="51" y="153"/>
                </a:cubicBezTo>
                <a:cubicBezTo>
                  <a:pt x="50" y="163"/>
                  <a:pt x="49" y="173"/>
                  <a:pt x="48" y="183"/>
                </a:cubicBezTo>
                <a:cubicBezTo>
                  <a:pt x="47" y="186"/>
                  <a:pt x="47" y="190"/>
                  <a:pt x="46" y="193"/>
                </a:cubicBezTo>
                <a:cubicBezTo>
                  <a:pt x="44" y="198"/>
                  <a:pt x="43" y="202"/>
                  <a:pt x="44" y="207"/>
                </a:cubicBezTo>
                <a:cubicBezTo>
                  <a:pt x="44" y="210"/>
                  <a:pt x="44" y="214"/>
                  <a:pt x="43" y="217"/>
                </a:cubicBezTo>
                <a:cubicBezTo>
                  <a:pt x="42" y="222"/>
                  <a:pt x="39" y="226"/>
                  <a:pt x="35" y="226"/>
                </a:cubicBezTo>
                <a:cubicBezTo>
                  <a:pt x="30" y="226"/>
                  <a:pt x="27" y="223"/>
                  <a:pt x="25" y="217"/>
                </a:cubicBezTo>
                <a:close/>
              </a:path>
            </a:pathLst>
          </a:custGeom>
          <a:solidFill>
            <a:srgbClr val="84BC2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97" name="Freeform 291">
            <a:extLst>
              <a:ext uri="{FF2B5EF4-FFF2-40B4-BE49-F238E27FC236}">
                <a16:creationId xmlns:a16="http://schemas.microsoft.com/office/drawing/2014/main" id="{782DF884-BCE9-4E21-802C-0923D50C1074}"/>
              </a:ext>
            </a:extLst>
          </p:cNvPr>
          <p:cNvSpPr>
            <a:spLocks/>
          </p:cNvSpPr>
          <p:nvPr/>
        </p:nvSpPr>
        <p:spPr bwMode="auto">
          <a:xfrm>
            <a:off x="2771775" y="5624513"/>
            <a:ext cx="123825" cy="192088"/>
          </a:xfrm>
          <a:custGeom>
            <a:avLst/>
            <a:gdLst>
              <a:gd name="T0" fmla="*/ 56 w 64"/>
              <a:gd name="T1" fmla="*/ 23 h 99"/>
              <a:gd name="T2" fmla="*/ 35 w 64"/>
              <a:gd name="T3" fmla="*/ 82 h 99"/>
              <a:gd name="T4" fmla="*/ 35 w 64"/>
              <a:gd name="T5" fmla="*/ 87 h 99"/>
              <a:gd name="T6" fmla="*/ 34 w 64"/>
              <a:gd name="T7" fmla="*/ 95 h 99"/>
              <a:gd name="T8" fmla="*/ 31 w 64"/>
              <a:gd name="T9" fmla="*/ 99 h 99"/>
              <a:gd name="T10" fmla="*/ 26 w 64"/>
              <a:gd name="T11" fmla="*/ 82 h 99"/>
              <a:gd name="T12" fmla="*/ 24 w 64"/>
              <a:gd name="T13" fmla="*/ 87 h 99"/>
              <a:gd name="T14" fmla="*/ 20 w 64"/>
              <a:gd name="T15" fmla="*/ 91 h 99"/>
              <a:gd name="T16" fmla="*/ 16 w 64"/>
              <a:gd name="T17" fmla="*/ 88 h 99"/>
              <a:gd name="T18" fmla="*/ 8 w 64"/>
              <a:gd name="T19" fmla="*/ 66 h 99"/>
              <a:gd name="T20" fmla="*/ 3 w 64"/>
              <a:gd name="T21" fmla="*/ 57 h 99"/>
              <a:gd name="T22" fmla="*/ 2 w 64"/>
              <a:gd name="T23" fmla="*/ 49 h 99"/>
              <a:gd name="T24" fmla="*/ 7 w 64"/>
              <a:gd name="T25" fmla="*/ 50 h 99"/>
              <a:gd name="T26" fmla="*/ 10 w 64"/>
              <a:gd name="T27" fmla="*/ 44 h 99"/>
              <a:gd name="T28" fmla="*/ 10 w 64"/>
              <a:gd name="T29" fmla="*/ 31 h 99"/>
              <a:gd name="T30" fmla="*/ 14 w 64"/>
              <a:gd name="T31" fmla="*/ 32 h 99"/>
              <a:gd name="T32" fmla="*/ 15 w 64"/>
              <a:gd name="T33" fmla="*/ 39 h 99"/>
              <a:gd name="T34" fmla="*/ 16 w 64"/>
              <a:gd name="T35" fmla="*/ 14 h 99"/>
              <a:gd name="T36" fmla="*/ 14 w 64"/>
              <a:gd name="T37" fmla="*/ 8 h 99"/>
              <a:gd name="T38" fmla="*/ 17 w 64"/>
              <a:gd name="T39" fmla="*/ 7 h 99"/>
              <a:gd name="T40" fmla="*/ 25 w 64"/>
              <a:gd name="T41" fmla="*/ 42 h 99"/>
              <a:gd name="T42" fmla="*/ 36 w 64"/>
              <a:gd name="T43" fmla="*/ 18 h 99"/>
              <a:gd name="T44" fmla="*/ 37 w 64"/>
              <a:gd name="T45" fmla="*/ 5 h 99"/>
              <a:gd name="T46" fmla="*/ 36 w 64"/>
              <a:gd name="T47" fmla="*/ 2 h 99"/>
              <a:gd name="T48" fmla="*/ 38 w 64"/>
              <a:gd name="T49" fmla="*/ 0 h 99"/>
              <a:gd name="T50" fmla="*/ 40 w 64"/>
              <a:gd name="T51" fmla="*/ 15 h 99"/>
              <a:gd name="T52" fmla="*/ 41 w 64"/>
              <a:gd name="T53" fmla="*/ 26 h 99"/>
              <a:gd name="T54" fmla="*/ 41 w 64"/>
              <a:gd name="T55" fmla="*/ 32 h 99"/>
              <a:gd name="T56" fmla="*/ 47 w 64"/>
              <a:gd name="T57" fmla="*/ 22 h 99"/>
              <a:gd name="T58" fmla="*/ 53 w 64"/>
              <a:gd name="T59" fmla="*/ 14 h 99"/>
              <a:gd name="T60" fmla="*/ 62 w 64"/>
              <a:gd name="T61" fmla="*/ 5 h 99"/>
              <a:gd name="T62" fmla="*/ 64 w 64"/>
              <a:gd name="T63" fmla="*/ 9 h 99"/>
              <a:gd name="T64" fmla="*/ 56 w 64"/>
              <a:gd name="T65" fmla="*/ 23 h 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64" h="99">
                <a:moveTo>
                  <a:pt x="56" y="23"/>
                </a:moveTo>
                <a:cubicBezTo>
                  <a:pt x="48" y="42"/>
                  <a:pt x="40" y="61"/>
                  <a:pt x="35" y="82"/>
                </a:cubicBezTo>
                <a:cubicBezTo>
                  <a:pt x="35" y="83"/>
                  <a:pt x="35" y="85"/>
                  <a:pt x="35" y="87"/>
                </a:cubicBezTo>
                <a:cubicBezTo>
                  <a:pt x="34" y="89"/>
                  <a:pt x="35" y="92"/>
                  <a:pt x="34" y="95"/>
                </a:cubicBezTo>
                <a:cubicBezTo>
                  <a:pt x="33" y="96"/>
                  <a:pt x="34" y="99"/>
                  <a:pt x="31" y="99"/>
                </a:cubicBezTo>
                <a:cubicBezTo>
                  <a:pt x="27" y="94"/>
                  <a:pt x="28" y="88"/>
                  <a:pt x="26" y="82"/>
                </a:cubicBezTo>
                <a:cubicBezTo>
                  <a:pt x="23" y="84"/>
                  <a:pt x="24" y="86"/>
                  <a:pt x="24" y="87"/>
                </a:cubicBezTo>
                <a:cubicBezTo>
                  <a:pt x="23" y="89"/>
                  <a:pt x="22" y="91"/>
                  <a:pt x="20" y="91"/>
                </a:cubicBezTo>
                <a:cubicBezTo>
                  <a:pt x="18" y="91"/>
                  <a:pt x="16" y="90"/>
                  <a:pt x="16" y="88"/>
                </a:cubicBezTo>
                <a:cubicBezTo>
                  <a:pt x="13" y="81"/>
                  <a:pt x="7" y="75"/>
                  <a:pt x="8" y="66"/>
                </a:cubicBezTo>
                <a:cubicBezTo>
                  <a:pt x="9" y="62"/>
                  <a:pt x="8" y="58"/>
                  <a:pt x="3" y="57"/>
                </a:cubicBezTo>
                <a:cubicBezTo>
                  <a:pt x="0" y="55"/>
                  <a:pt x="1" y="52"/>
                  <a:pt x="2" y="49"/>
                </a:cubicBezTo>
                <a:cubicBezTo>
                  <a:pt x="4" y="46"/>
                  <a:pt x="5" y="51"/>
                  <a:pt x="7" y="50"/>
                </a:cubicBezTo>
                <a:cubicBezTo>
                  <a:pt x="9" y="49"/>
                  <a:pt x="9" y="46"/>
                  <a:pt x="10" y="44"/>
                </a:cubicBezTo>
                <a:cubicBezTo>
                  <a:pt x="10" y="39"/>
                  <a:pt x="10" y="35"/>
                  <a:pt x="10" y="31"/>
                </a:cubicBezTo>
                <a:cubicBezTo>
                  <a:pt x="11" y="29"/>
                  <a:pt x="13" y="30"/>
                  <a:pt x="14" y="32"/>
                </a:cubicBezTo>
                <a:cubicBezTo>
                  <a:pt x="15" y="34"/>
                  <a:pt x="15" y="36"/>
                  <a:pt x="15" y="39"/>
                </a:cubicBezTo>
                <a:cubicBezTo>
                  <a:pt x="18" y="32"/>
                  <a:pt x="18" y="26"/>
                  <a:pt x="16" y="14"/>
                </a:cubicBezTo>
                <a:cubicBezTo>
                  <a:pt x="15" y="12"/>
                  <a:pt x="14" y="11"/>
                  <a:pt x="14" y="8"/>
                </a:cubicBezTo>
                <a:cubicBezTo>
                  <a:pt x="15" y="7"/>
                  <a:pt x="16" y="6"/>
                  <a:pt x="17" y="7"/>
                </a:cubicBezTo>
                <a:cubicBezTo>
                  <a:pt x="22" y="18"/>
                  <a:pt x="23" y="29"/>
                  <a:pt x="25" y="42"/>
                </a:cubicBezTo>
                <a:cubicBezTo>
                  <a:pt x="32" y="34"/>
                  <a:pt x="34" y="26"/>
                  <a:pt x="36" y="18"/>
                </a:cubicBezTo>
                <a:cubicBezTo>
                  <a:pt x="38" y="14"/>
                  <a:pt x="36" y="9"/>
                  <a:pt x="37" y="5"/>
                </a:cubicBezTo>
                <a:cubicBezTo>
                  <a:pt x="37" y="4"/>
                  <a:pt x="36" y="3"/>
                  <a:pt x="36" y="2"/>
                </a:cubicBezTo>
                <a:cubicBezTo>
                  <a:pt x="36" y="1"/>
                  <a:pt x="37" y="0"/>
                  <a:pt x="38" y="0"/>
                </a:cubicBezTo>
                <a:cubicBezTo>
                  <a:pt x="40" y="5"/>
                  <a:pt x="40" y="10"/>
                  <a:pt x="40" y="15"/>
                </a:cubicBezTo>
                <a:cubicBezTo>
                  <a:pt x="42" y="19"/>
                  <a:pt x="41" y="22"/>
                  <a:pt x="41" y="26"/>
                </a:cubicBezTo>
                <a:cubicBezTo>
                  <a:pt x="41" y="28"/>
                  <a:pt x="41" y="31"/>
                  <a:pt x="41" y="32"/>
                </a:cubicBezTo>
                <a:cubicBezTo>
                  <a:pt x="42" y="29"/>
                  <a:pt x="43" y="25"/>
                  <a:pt x="47" y="22"/>
                </a:cubicBezTo>
                <a:cubicBezTo>
                  <a:pt x="50" y="20"/>
                  <a:pt x="51" y="17"/>
                  <a:pt x="53" y="14"/>
                </a:cubicBezTo>
                <a:cubicBezTo>
                  <a:pt x="54" y="9"/>
                  <a:pt x="57" y="6"/>
                  <a:pt x="62" y="5"/>
                </a:cubicBezTo>
                <a:cubicBezTo>
                  <a:pt x="64" y="6"/>
                  <a:pt x="64" y="7"/>
                  <a:pt x="64" y="9"/>
                </a:cubicBezTo>
                <a:cubicBezTo>
                  <a:pt x="62" y="14"/>
                  <a:pt x="60" y="19"/>
                  <a:pt x="56" y="23"/>
                </a:cubicBezTo>
                <a:close/>
              </a:path>
            </a:pathLst>
          </a:custGeom>
          <a:solidFill>
            <a:srgbClr val="84BC2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98" name="Freeform 292">
            <a:extLst>
              <a:ext uri="{FF2B5EF4-FFF2-40B4-BE49-F238E27FC236}">
                <a16:creationId xmlns:a16="http://schemas.microsoft.com/office/drawing/2014/main" id="{C131F77B-8EF8-4003-80D2-4C79DBD58077}"/>
              </a:ext>
            </a:extLst>
          </p:cNvPr>
          <p:cNvSpPr>
            <a:spLocks/>
          </p:cNvSpPr>
          <p:nvPr/>
        </p:nvSpPr>
        <p:spPr bwMode="auto">
          <a:xfrm>
            <a:off x="2719388" y="5710238"/>
            <a:ext cx="123825" cy="379413"/>
          </a:xfrm>
          <a:custGeom>
            <a:avLst/>
            <a:gdLst>
              <a:gd name="T0" fmla="*/ 30 w 64"/>
              <a:gd name="T1" fmla="*/ 4 h 195"/>
              <a:gd name="T2" fmla="*/ 34 w 64"/>
              <a:gd name="T3" fmla="*/ 12 h 195"/>
              <a:gd name="T4" fmla="*/ 37 w 64"/>
              <a:gd name="T5" fmla="*/ 18 h 195"/>
              <a:gd name="T6" fmla="*/ 44 w 64"/>
              <a:gd name="T7" fmla="*/ 43 h 195"/>
              <a:gd name="T8" fmla="*/ 47 w 64"/>
              <a:gd name="T9" fmla="*/ 46 h 195"/>
              <a:gd name="T10" fmla="*/ 49 w 64"/>
              <a:gd name="T11" fmla="*/ 42 h 195"/>
              <a:gd name="T12" fmla="*/ 49 w 64"/>
              <a:gd name="T13" fmla="*/ 39 h 195"/>
              <a:gd name="T14" fmla="*/ 52 w 64"/>
              <a:gd name="T15" fmla="*/ 35 h 195"/>
              <a:gd name="T16" fmla="*/ 55 w 64"/>
              <a:gd name="T17" fmla="*/ 38 h 195"/>
              <a:gd name="T18" fmla="*/ 58 w 64"/>
              <a:gd name="T19" fmla="*/ 55 h 195"/>
              <a:gd name="T20" fmla="*/ 58 w 64"/>
              <a:gd name="T21" fmla="*/ 61 h 195"/>
              <a:gd name="T22" fmla="*/ 55 w 64"/>
              <a:gd name="T23" fmla="*/ 74 h 195"/>
              <a:gd name="T24" fmla="*/ 54 w 64"/>
              <a:gd name="T25" fmla="*/ 85 h 195"/>
              <a:gd name="T26" fmla="*/ 46 w 64"/>
              <a:gd name="T27" fmla="*/ 102 h 195"/>
              <a:gd name="T28" fmla="*/ 46 w 64"/>
              <a:gd name="T29" fmla="*/ 154 h 195"/>
              <a:gd name="T30" fmla="*/ 45 w 64"/>
              <a:gd name="T31" fmla="*/ 174 h 195"/>
              <a:gd name="T32" fmla="*/ 47 w 64"/>
              <a:gd name="T33" fmla="*/ 179 h 195"/>
              <a:gd name="T34" fmla="*/ 62 w 64"/>
              <a:gd name="T35" fmla="*/ 168 h 195"/>
              <a:gd name="T36" fmla="*/ 64 w 64"/>
              <a:gd name="T37" fmla="*/ 169 h 195"/>
              <a:gd name="T38" fmla="*/ 46 w 64"/>
              <a:gd name="T39" fmla="*/ 192 h 195"/>
              <a:gd name="T40" fmla="*/ 37 w 64"/>
              <a:gd name="T41" fmla="*/ 188 h 195"/>
              <a:gd name="T42" fmla="*/ 34 w 64"/>
              <a:gd name="T43" fmla="*/ 170 h 195"/>
              <a:gd name="T44" fmla="*/ 37 w 64"/>
              <a:gd name="T45" fmla="*/ 126 h 195"/>
              <a:gd name="T46" fmla="*/ 43 w 64"/>
              <a:gd name="T47" fmla="*/ 82 h 195"/>
              <a:gd name="T48" fmla="*/ 43 w 64"/>
              <a:gd name="T49" fmla="*/ 75 h 195"/>
              <a:gd name="T50" fmla="*/ 34 w 64"/>
              <a:gd name="T51" fmla="*/ 33 h 195"/>
              <a:gd name="T52" fmla="*/ 32 w 64"/>
              <a:gd name="T53" fmla="*/ 28 h 195"/>
              <a:gd name="T54" fmla="*/ 23 w 64"/>
              <a:gd name="T55" fmla="*/ 22 h 195"/>
              <a:gd name="T56" fmla="*/ 14 w 64"/>
              <a:gd name="T57" fmla="*/ 28 h 195"/>
              <a:gd name="T58" fmla="*/ 10 w 64"/>
              <a:gd name="T59" fmla="*/ 43 h 195"/>
              <a:gd name="T60" fmla="*/ 8 w 64"/>
              <a:gd name="T61" fmla="*/ 57 h 195"/>
              <a:gd name="T62" fmla="*/ 2 w 64"/>
              <a:gd name="T63" fmla="*/ 59 h 195"/>
              <a:gd name="T64" fmla="*/ 3 w 64"/>
              <a:gd name="T65" fmla="*/ 54 h 195"/>
              <a:gd name="T66" fmla="*/ 7 w 64"/>
              <a:gd name="T67" fmla="*/ 41 h 195"/>
              <a:gd name="T68" fmla="*/ 1 w 64"/>
              <a:gd name="T69" fmla="*/ 28 h 195"/>
              <a:gd name="T70" fmla="*/ 1 w 64"/>
              <a:gd name="T71" fmla="*/ 25 h 195"/>
              <a:gd name="T72" fmla="*/ 5 w 64"/>
              <a:gd name="T73" fmla="*/ 23 h 195"/>
              <a:gd name="T74" fmla="*/ 13 w 64"/>
              <a:gd name="T75" fmla="*/ 22 h 195"/>
              <a:gd name="T76" fmla="*/ 17 w 64"/>
              <a:gd name="T77" fmla="*/ 12 h 195"/>
              <a:gd name="T78" fmla="*/ 20 w 64"/>
              <a:gd name="T79" fmla="*/ 11 h 195"/>
              <a:gd name="T80" fmla="*/ 24 w 64"/>
              <a:gd name="T81" fmla="*/ 12 h 195"/>
              <a:gd name="T82" fmla="*/ 24 w 64"/>
              <a:gd name="T83" fmla="*/ 13 h 195"/>
              <a:gd name="T84" fmla="*/ 23 w 64"/>
              <a:gd name="T85" fmla="*/ 6 h 195"/>
              <a:gd name="T86" fmla="*/ 28 w 64"/>
              <a:gd name="T87" fmla="*/ 2 h 195"/>
              <a:gd name="T88" fmla="*/ 30 w 64"/>
              <a:gd name="T89" fmla="*/ 3 h 195"/>
              <a:gd name="T90" fmla="*/ 30 w 64"/>
              <a:gd name="T91" fmla="*/ 4 h 195"/>
              <a:gd name="T92" fmla="*/ 30 w 64"/>
              <a:gd name="T93" fmla="*/ 4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64" h="195">
                <a:moveTo>
                  <a:pt x="30" y="4"/>
                </a:moveTo>
                <a:cubicBezTo>
                  <a:pt x="30" y="8"/>
                  <a:pt x="28" y="12"/>
                  <a:pt x="34" y="12"/>
                </a:cubicBezTo>
                <a:cubicBezTo>
                  <a:pt x="37" y="12"/>
                  <a:pt x="37" y="16"/>
                  <a:pt x="37" y="18"/>
                </a:cubicBezTo>
                <a:cubicBezTo>
                  <a:pt x="35" y="28"/>
                  <a:pt x="40" y="35"/>
                  <a:pt x="44" y="43"/>
                </a:cubicBezTo>
                <a:cubicBezTo>
                  <a:pt x="44" y="45"/>
                  <a:pt x="45" y="46"/>
                  <a:pt x="47" y="46"/>
                </a:cubicBezTo>
                <a:cubicBezTo>
                  <a:pt x="49" y="46"/>
                  <a:pt x="49" y="44"/>
                  <a:pt x="49" y="42"/>
                </a:cubicBezTo>
                <a:cubicBezTo>
                  <a:pt x="49" y="41"/>
                  <a:pt x="49" y="40"/>
                  <a:pt x="49" y="39"/>
                </a:cubicBezTo>
                <a:cubicBezTo>
                  <a:pt x="49" y="37"/>
                  <a:pt x="50" y="35"/>
                  <a:pt x="52" y="35"/>
                </a:cubicBezTo>
                <a:cubicBezTo>
                  <a:pt x="54" y="35"/>
                  <a:pt x="56" y="36"/>
                  <a:pt x="55" y="38"/>
                </a:cubicBezTo>
                <a:cubicBezTo>
                  <a:pt x="55" y="44"/>
                  <a:pt x="58" y="49"/>
                  <a:pt x="58" y="55"/>
                </a:cubicBezTo>
                <a:cubicBezTo>
                  <a:pt x="60" y="57"/>
                  <a:pt x="58" y="59"/>
                  <a:pt x="58" y="61"/>
                </a:cubicBezTo>
                <a:cubicBezTo>
                  <a:pt x="55" y="65"/>
                  <a:pt x="52" y="69"/>
                  <a:pt x="55" y="74"/>
                </a:cubicBezTo>
                <a:cubicBezTo>
                  <a:pt x="56" y="78"/>
                  <a:pt x="55" y="81"/>
                  <a:pt x="54" y="85"/>
                </a:cubicBezTo>
                <a:cubicBezTo>
                  <a:pt x="49" y="90"/>
                  <a:pt x="48" y="96"/>
                  <a:pt x="46" y="102"/>
                </a:cubicBezTo>
                <a:cubicBezTo>
                  <a:pt x="43" y="120"/>
                  <a:pt x="44" y="137"/>
                  <a:pt x="46" y="154"/>
                </a:cubicBezTo>
                <a:cubicBezTo>
                  <a:pt x="46" y="161"/>
                  <a:pt x="51" y="168"/>
                  <a:pt x="45" y="174"/>
                </a:cubicBezTo>
                <a:cubicBezTo>
                  <a:pt x="44" y="175"/>
                  <a:pt x="45" y="178"/>
                  <a:pt x="47" y="179"/>
                </a:cubicBezTo>
                <a:cubicBezTo>
                  <a:pt x="51" y="175"/>
                  <a:pt x="54" y="167"/>
                  <a:pt x="62" y="168"/>
                </a:cubicBezTo>
                <a:cubicBezTo>
                  <a:pt x="63" y="168"/>
                  <a:pt x="63" y="168"/>
                  <a:pt x="64" y="169"/>
                </a:cubicBezTo>
                <a:cubicBezTo>
                  <a:pt x="60" y="179"/>
                  <a:pt x="53" y="185"/>
                  <a:pt x="46" y="192"/>
                </a:cubicBezTo>
                <a:cubicBezTo>
                  <a:pt x="43" y="195"/>
                  <a:pt x="39" y="193"/>
                  <a:pt x="37" y="188"/>
                </a:cubicBezTo>
                <a:cubicBezTo>
                  <a:pt x="35" y="182"/>
                  <a:pt x="34" y="176"/>
                  <a:pt x="34" y="170"/>
                </a:cubicBezTo>
                <a:cubicBezTo>
                  <a:pt x="35" y="155"/>
                  <a:pt x="35" y="140"/>
                  <a:pt x="37" y="126"/>
                </a:cubicBezTo>
                <a:cubicBezTo>
                  <a:pt x="39" y="111"/>
                  <a:pt x="39" y="96"/>
                  <a:pt x="43" y="82"/>
                </a:cubicBezTo>
                <a:cubicBezTo>
                  <a:pt x="43" y="80"/>
                  <a:pt x="43" y="77"/>
                  <a:pt x="43" y="75"/>
                </a:cubicBezTo>
                <a:cubicBezTo>
                  <a:pt x="41" y="61"/>
                  <a:pt x="39" y="47"/>
                  <a:pt x="34" y="33"/>
                </a:cubicBezTo>
                <a:cubicBezTo>
                  <a:pt x="34" y="32"/>
                  <a:pt x="33" y="30"/>
                  <a:pt x="32" y="28"/>
                </a:cubicBezTo>
                <a:cubicBezTo>
                  <a:pt x="30" y="25"/>
                  <a:pt x="28" y="21"/>
                  <a:pt x="23" y="22"/>
                </a:cubicBezTo>
                <a:cubicBezTo>
                  <a:pt x="19" y="22"/>
                  <a:pt x="16" y="25"/>
                  <a:pt x="14" y="28"/>
                </a:cubicBezTo>
                <a:cubicBezTo>
                  <a:pt x="11" y="33"/>
                  <a:pt x="10" y="38"/>
                  <a:pt x="10" y="43"/>
                </a:cubicBezTo>
                <a:cubicBezTo>
                  <a:pt x="10" y="48"/>
                  <a:pt x="11" y="53"/>
                  <a:pt x="8" y="57"/>
                </a:cubicBezTo>
                <a:cubicBezTo>
                  <a:pt x="5" y="54"/>
                  <a:pt x="3" y="54"/>
                  <a:pt x="2" y="59"/>
                </a:cubicBezTo>
                <a:cubicBezTo>
                  <a:pt x="0" y="56"/>
                  <a:pt x="1" y="55"/>
                  <a:pt x="3" y="54"/>
                </a:cubicBezTo>
                <a:cubicBezTo>
                  <a:pt x="7" y="50"/>
                  <a:pt x="8" y="46"/>
                  <a:pt x="7" y="41"/>
                </a:cubicBezTo>
                <a:cubicBezTo>
                  <a:pt x="5" y="37"/>
                  <a:pt x="7" y="31"/>
                  <a:pt x="1" y="28"/>
                </a:cubicBezTo>
                <a:cubicBezTo>
                  <a:pt x="0" y="28"/>
                  <a:pt x="0" y="26"/>
                  <a:pt x="1" y="25"/>
                </a:cubicBezTo>
                <a:cubicBezTo>
                  <a:pt x="2" y="24"/>
                  <a:pt x="4" y="23"/>
                  <a:pt x="5" y="23"/>
                </a:cubicBezTo>
                <a:cubicBezTo>
                  <a:pt x="8" y="24"/>
                  <a:pt x="10" y="26"/>
                  <a:pt x="13" y="22"/>
                </a:cubicBezTo>
                <a:cubicBezTo>
                  <a:pt x="15" y="19"/>
                  <a:pt x="18" y="16"/>
                  <a:pt x="17" y="12"/>
                </a:cubicBezTo>
                <a:cubicBezTo>
                  <a:pt x="18" y="11"/>
                  <a:pt x="19" y="11"/>
                  <a:pt x="20" y="11"/>
                </a:cubicBezTo>
                <a:cubicBezTo>
                  <a:pt x="22" y="10"/>
                  <a:pt x="24" y="9"/>
                  <a:pt x="24" y="12"/>
                </a:cubicBezTo>
                <a:cubicBezTo>
                  <a:pt x="24" y="13"/>
                  <a:pt x="24" y="13"/>
                  <a:pt x="24" y="13"/>
                </a:cubicBezTo>
                <a:cubicBezTo>
                  <a:pt x="25" y="10"/>
                  <a:pt x="23" y="8"/>
                  <a:pt x="23" y="6"/>
                </a:cubicBezTo>
                <a:cubicBezTo>
                  <a:pt x="24" y="3"/>
                  <a:pt x="25" y="0"/>
                  <a:pt x="28" y="2"/>
                </a:cubicBezTo>
                <a:cubicBezTo>
                  <a:pt x="29" y="2"/>
                  <a:pt x="29" y="3"/>
                  <a:pt x="30" y="3"/>
                </a:cubicBezTo>
                <a:cubicBezTo>
                  <a:pt x="30" y="4"/>
                  <a:pt x="30" y="4"/>
                  <a:pt x="30" y="4"/>
                </a:cubicBezTo>
                <a:cubicBezTo>
                  <a:pt x="30" y="4"/>
                  <a:pt x="30" y="4"/>
                  <a:pt x="30" y="4"/>
                </a:cubicBezTo>
                <a:close/>
              </a:path>
            </a:pathLst>
          </a:custGeom>
          <a:solidFill>
            <a:srgbClr val="86BC2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99" name="Freeform 293">
            <a:extLst>
              <a:ext uri="{FF2B5EF4-FFF2-40B4-BE49-F238E27FC236}">
                <a16:creationId xmlns:a16="http://schemas.microsoft.com/office/drawing/2014/main" id="{2BC9EB41-BF65-49B4-9EC0-42A3D96A5D1D}"/>
              </a:ext>
            </a:extLst>
          </p:cNvPr>
          <p:cNvSpPr>
            <a:spLocks/>
          </p:cNvSpPr>
          <p:nvPr/>
        </p:nvSpPr>
        <p:spPr bwMode="auto">
          <a:xfrm>
            <a:off x="2860675" y="5578476"/>
            <a:ext cx="47625" cy="73025"/>
          </a:xfrm>
          <a:custGeom>
            <a:avLst/>
            <a:gdLst>
              <a:gd name="T0" fmla="*/ 16 w 24"/>
              <a:gd name="T1" fmla="*/ 28 h 37"/>
              <a:gd name="T2" fmla="*/ 7 w 24"/>
              <a:gd name="T3" fmla="*/ 37 h 37"/>
              <a:gd name="T4" fmla="*/ 0 w 24"/>
              <a:gd name="T5" fmla="*/ 36 h 37"/>
              <a:gd name="T6" fmla="*/ 1 w 24"/>
              <a:gd name="T7" fmla="*/ 25 h 37"/>
              <a:gd name="T8" fmla="*/ 1 w 24"/>
              <a:gd name="T9" fmla="*/ 22 h 37"/>
              <a:gd name="T10" fmla="*/ 4 w 24"/>
              <a:gd name="T11" fmla="*/ 8 h 37"/>
              <a:gd name="T12" fmla="*/ 4 w 24"/>
              <a:gd name="T13" fmla="*/ 6 h 37"/>
              <a:gd name="T14" fmla="*/ 5 w 24"/>
              <a:gd name="T15" fmla="*/ 5 h 37"/>
              <a:gd name="T16" fmla="*/ 9 w 24"/>
              <a:gd name="T17" fmla="*/ 9 h 37"/>
              <a:gd name="T18" fmla="*/ 10 w 24"/>
              <a:gd name="T19" fmla="*/ 5 h 37"/>
              <a:gd name="T20" fmla="*/ 14 w 24"/>
              <a:gd name="T21" fmla="*/ 0 h 37"/>
              <a:gd name="T22" fmla="*/ 19 w 24"/>
              <a:gd name="T23" fmla="*/ 3 h 37"/>
              <a:gd name="T24" fmla="*/ 23 w 24"/>
              <a:gd name="T25" fmla="*/ 9 h 37"/>
              <a:gd name="T26" fmla="*/ 23 w 24"/>
              <a:gd name="T27" fmla="*/ 12 h 37"/>
              <a:gd name="T28" fmla="*/ 22 w 24"/>
              <a:gd name="T29" fmla="*/ 16 h 37"/>
              <a:gd name="T30" fmla="*/ 16 w 24"/>
              <a:gd name="T31" fmla="*/ 28 h 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4" h="37">
                <a:moveTo>
                  <a:pt x="16" y="28"/>
                </a:moveTo>
                <a:cubicBezTo>
                  <a:pt x="13" y="31"/>
                  <a:pt x="10" y="34"/>
                  <a:pt x="7" y="37"/>
                </a:cubicBezTo>
                <a:cubicBezTo>
                  <a:pt x="5" y="36"/>
                  <a:pt x="3" y="36"/>
                  <a:pt x="0" y="36"/>
                </a:cubicBezTo>
                <a:cubicBezTo>
                  <a:pt x="4" y="33"/>
                  <a:pt x="7" y="29"/>
                  <a:pt x="1" y="25"/>
                </a:cubicBezTo>
                <a:cubicBezTo>
                  <a:pt x="0" y="25"/>
                  <a:pt x="0" y="23"/>
                  <a:pt x="1" y="22"/>
                </a:cubicBezTo>
                <a:cubicBezTo>
                  <a:pt x="4" y="18"/>
                  <a:pt x="7" y="13"/>
                  <a:pt x="4" y="8"/>
                </a:cubicBezTo>
                <a:cubicBezTo>
                  <a:pt x="3" y="7"/>
                  <a:pt x="4" y="6"/>
                  <a:pt x="4" y="6"/>
                </a:cubicBezTo>
                <a:cubicBezTo>
                  <a:pt x="4" y="5"/>
                  <a:pt x="4" y="5"/>
                  <a:pt x="5" y="5"/>
                </a:cubicBezTo>
                <a:cubicBezTo>
                  <a:pt x="7" y="5"/>
                  <a:pt x="6" y="9"/>
                  <a:pt x="9" y="9"/>
                </a:cubicBezTo>
                <a:cubicBezTo>
                  <a:pt x="10" y="8"/>
                  <a:pt x="9" y="7"/>
                  <a:pt x="10" y="5"/>
                </a:cubicBezTo>
                <a:cubicBezTo>
                  <a:pt x="10" y="3"/>
                  <a:pt x="10" y="1"/>
                  <a:pt x="14" y="0"/>
                </a:cubicBezTo>
                <a:cubicBezTo>
                  <a:pt x="16" y="0"/>
                  <a:pt x="18" y="1"/>
                  <a:pt x="19" y="3"/>
                </a:cubicBezTo>
                <a:cubicBezTo>
                  <a:pt x="20" y="5"/>
                  <a:pt x="21" y="8"/>
                  <a:pt x="23" y="9"/>
                </a:cubicBezTo>
                <a:cubicBezTo>
                  <a:pt x="24" y="10"/>
                  <a:pt x="23" y="11"/>
                  <a:pt x="23" y="12"/>
                </a:cubicBezTo>
                <a:cubicBezTo>
                  <a:pt x="22" y="13"/>
                  <a:pt x="22" y="15"/>
                  <a:pt x="22" y="16"/>
                </a:cubicBezTo>
                <a:cubicBezTo>
                  <a:pt x="23" y="22"/>
                  <a:pt x="21" y="26"/>
                  <a:pt x="16" y="28"/>
                </a:cubicBezTo>
                <a:close/>
              </a:path>
            </a:pathLst>
          </a:custGeom>
          <a:solidFill>
            <a:srgbClr val="0D9C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0" name="Freeform 294">
            <a:extLst>
              <a:ext uri="{FF2B5EF4-FFF2-40B4-BE49-F238E27FC236}">
                <a16:creationId xmlns:a16="http://schemas.microsoft.com/office/drawing/2014/main" id="{69295B69-3262-4CBA-BDD5-6431E600A89D}"/>
              </a:ext>
            </a:extLst>
          </p:cNvPr>
          <p:cNvSpPr>
            <a:spLocks/>
          </p:cNvSpPr>
          <p:nvPr/>
        </p:nvSpPr>
        <p:spPr bwMode="auto">
          <a:xfrm>
            <a:off x="2978150" y="5476876"/>
            <a:ext cx="44450" cy="106363"/>
          </a:xfrm>
          <a:custGeom>
            <a:avLst/>
            <a:gdLst>
              <a:gd name="T0" fmla="*/ 0 w 23"/>
              <a:gd name="T1" fmla="*/ 49 h 54"/>
              <a:gd name="T2" fmla="*/ 4 w 23"/>
              <a:gd name="T3" fmla="*/ 43 h 54"/>
              <a:gd name="T4" fmla="*/ 9 w 23"/>
              <a:gd name="T5" fmla="*/ 31 h 54"/>
              <a:gd name="T6" fmla="*/ 8 w 23"/>
              <a:gd name="T7" fmla="*/ 7 h 54"/>
              <a:gd name="T8" fmla="*/ 12 w 23"/>
              <a:gd name="T9" fmla="*/ 1 h 54"/>
              <a:gd name="T10" fmla="*/ 16 w 23"/>
              <a:gd name="T11" fmla="*/ 2 h 54"/>
              <a:gd name="T12" fmla="*/ 17 w 23"/>
              <a:gd name="T13" fmla="*/ 10 h 54"/>
              <a:gd name="T14" fmla="*/ 15 w 23"/>
              <a:gd name="T15" fmla="*/ 14 h 54"/>
              <a:gd name="T16" fmla="*/ 13 w 23"/>
              <a:gd name="T17" fmla="*/ 32 h 54"/>
              <a:gd name="T18" fmla="*/ 17 w 23"/>
              <a:gd name="T19" fmla="*/ 37 h 54"/>
              <a:gd name="T20" fmla="*/ 23 w 23"/>
              <a:gd name="T21" fmla="*/ 43 h 54"/>
              <a:gd name="T22" fmla="*/ 15 w 23"/>
              <a:gd name="T23" fmla="*/ 47 h 54"/>
              <a:gd name="T24" fmla="*/ 6 w 23"/>
              <a:gd name="T25" fmla="*/ 52 h 54"/>
              <a:gd name="T26" fmla="*/ 2 w 23"/>
              <a:gd name="T27" fmla="*/ 53 h 54"/>
              <a:gd name="T28" fmla="*/ 0 w 23"/>
              <a:gd name="T29" fmla="*/ 49 h 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3" h="54">
                <a:moveTo>
                  <a:pt x="0" y="49"/>
                </a:moveTo>
                <a:cubicBezTo>
                  <a:pt x="0" y="46"/>
                  <a:pt x="1" y="43"/>
                  <a:pt x="4" y="43"/>
                </a:cubicBezTo>
                <a:cubicBezTo>
                  <a:pt x="11" y="41"/>
                  <a:pt x="11" y="35"/>
                  <a:pt x="9" y="31"/>
                </a:cubicBezTo>
                <a:cubicBezTo>
                  <a:pt x="7" y="23"/>
                  <a:pt x="9" y="15"/>
                  <a:pt x="8" y="7"/>
                </a:cubicBezTo>
                <a:cubicBezTo>
                  <a:pt x="8" y="5"/>
                  <a:pt x="9" y="2"/>
                  <a:pt x="12" y="1"/>
                </a:cubicBezTo>
                <a:cubicBezTo>
                  <a:pt x="13" y="0"/>
                  <a:pt x="15" y="0"/>
                  <a:pt x="16" y="2"/>
                </a:cubicBezTo>
                <a:cubicBezTo>
                  <a:pt x="18" y="4"/>
                  <a:pt x="18" y="7"/>
                  <a:pt x="17" y="10"/>
                </a:cubicBezTo>
                <a:cubicBezTo>
                  <a:pt x="16" y="11"/>
                  <a:pt x="14" y="12"/>
                  <a:pt x="15" y="14"/>
                </a:cubicBezTo>
                <a:cubicBezTo>
                  <a:pt x="18" y="20"/>
                  <a:pt x="15" y="26"/>
                  <a:pt x="13" y="32"/>
                </a:cubicBezTo>
                <a:cubicBezTo>
                  <a:pt x="12" y="35"/>
                  <a:pt x="14" y="36"/>
                  <a:pt x="17" y="37"/>
                </a:cubicBezTo>
                <a:cubicBezTo>
                  <a:pt x="20" y="38"/>
                  <a:pt x="23" y="40"/>
                  <a:pt x="23" y="43"/>
                </a:cubicBezTo>
                <a:cubicBezTo>
                  <a:pt x="22" y="46"/>
                  <a:pt x="18" y="47"/>
                  <a:pt x="15" y="47"/>
                </a:cubicBezTo>
                <a:cubicBezTo>
                  <a:pt x="12" y="48"/>
                  <a:pt x="8" y="48"/>
                  <a:pt x="6" y="52"/>
                </a:cubicBezTo>
                <a:cubicBezTo>
                  <a:pt x="5" y="54"/>
                  <a:pt x="4" y="53"/>
                  <a:pt x="2" y="53"/>
                </a:cubicBezTo>
                <a:cubicBezTo>
                  <a:pt x="0" y="53"/>
                  <a:pt x="0" y="51"/>
                  <a:pt x="0" y="49"/>
                </a:cubicBezTo>
                <a:close/>
              </a:path>
            </a:pathLst>
          </a:custGeom>
          <a:solidFill>
            <a:srgbClr val="0D9C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1" name="Freeform 295">
            <a:extLst>
              <a:ext uri="{FF2B5EF4-FFF2-40B4-BE49-F238E27FC236}">
                <a16:creationId xmlns:a16="http://schemas.microsoft.com/office/drawing/2014/main" id="{3D9D6777-2BA5-42B7-A2C8-08D046B7B90D}"/>
              </a:ext>
            </a:extLst>
          </p:cNvPr>
          <p:cNvSpPr>
            <a:spLocks/>
          </p:cNvSpPr>
          <p:nvPr/>
        </p:nvSpPr>
        <p:spPr bwMode="auto">
          <a:xfrm>
            <a:off x="2379663" y="5748338"/>
            <a:ext cx="39688" cy="52388"/>
          </a:xfrm>
          <a:custGeom>
            <a:avLst/>
            <a:gdLst>
              <a:gd name="T0" fmla="*/ 20 w 20"/>
              <a:gd name="T1" fmla="*/ 23 h 27"/>
              <a:gd name="T2" fmla="*/ 20 w 20"/>
              <a:gd name="T3" fmla="*/ 24 h 27"/>
              <a:gd name="T4" fmla="*/ 18 w 20"/>
              <a:gd name="T5" fmla="*/ 20 h 27"/>
              <a:gd name="T6" fmla="*/ 11 w 20"/>
              <a:gd name="T7" fmla="*/ 14 h 27"/>
              <a:gd name="T8" fmla="*/ 5 w 20"/>
              <a:gd name="T9" fmla="*/ 22 h 27"/>
              <a:gd name="T10" fmla="*/ 5 w 20"/>
              <a:gd name="T11" fmla="*/ 27 h 27"/>
              <a:gd name="T12" fmla="*/ 1 w 20"/>
              <a:gd name="T13" fmla="*/ 15 h 27"/>
              <a:gd name="T14" fmla="*/ 3 w 20"/>
              <a:gd name="T15" fmla="*/ 4 h 27"/>
              <a:gd name="T16" fmla="*/ 8 w 20"/>
              <a:gd name="T17" fmla="*/ 1 h 27"/>
              <a:gd name="T18" fmla="*/ 20 w 20"/>
              <a:gd name="T19" fmla="*/ 23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0" h="27">
                <a:moveTo>
                  <a:pt x="20" y="23"/>
                </a:moveTo>
                <a:cubicBezTo>
                  <a:pt x="20" y="23"/>
                  <a:pt x="20" y="24"/>
                  <a:pt x="20" y="24"/>
                </a:cubicBezTo>
                <a:cubicBezTo>
                  <a:pt x="20" y="23"/>
                  <a:pt x="19" y="22"/>
                  <a:pt x="18" y="20"/>
                </a:cubicBezTo>
                <a:cubicBezTo>
                  <a:pt x="17" y="16"/>
                  <a:pt x="15" y="14"/>
                  <a:pt x="11" y="14"/>
                </a:cubicBezTo>
                <a:cubicBezTo>
                  <a:pt x="7" y="15"/>
                  <a:pt x="5" y="18"/>
                  <a:pt x="5" y="22"/>
                </a:cubicBezTo>
                <a:cubicBezTo>
                  <a:pt x="5" y="23"/>
                  <a:pt x="5" y="24"/>
                  <a:pt x="5" y="27"/>
                </a:cubicBezTo>
                <a:cubicBezTo>
                  <a:pt x="3" y="22"/>
                  <a:pt x="2" y="18"/>
                  <a:pt x="1" y="15"/>
                </a:cubicBezTo>
                <a:cubicBezTo>
                  <a:pt x="0" y="11"/>
                  <a:pt x="4" y="8"/>
                  <a:pt x="3" y="4"/>
                </a:cubicBezTo>
                <a:cubicBezTo>
                  <a:pt x="2" y="0"/>
                  <a:pt x="4" y="0"/>
                  <a:pt x="8" y="1"/>
                </a:cubicBezTo>
                <a:cubicBezTo>
                  <a:pt x="20" y="4"/>
                  <a:pt x="19" y="14"/>
                  <a:pt x="20" y="23"/>
                </a:cubicBezTo>
                <a:close/>
              </a:path>
            </a:pathLst>
          </a:custGeom>
          <a:solidFill>
            <a:srgbClr val="0D793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2" name="Freeform 296">
            <a:extLst>
              <a:ext uri="{FF2B5EF4-FFF2-40B4-BE49-F238E27FC236}">
                <a16:creationId xmlns:a16="http://schemas.microsoft.com/office/drawing/2014/main" id="{91613239-FD26-49EB-AA85-C50098FCEF46}"/>
              </a:ext>
            </a:extLst>
          </p:cNvPr>
          <p:cNvSpPr>
            <a:spLocks/>
          </p:cNvSpPr>
          <p:nvPr/>
        </p:nvSpPr>
        <p:spPr bwMode="auto">
          <a:xfrm>
            <a:off x="2779713" y="5627688"/>
            <a:ext cx="33338" cy="84138"/>
          </a:xfrm>
          <a:custGeom>
            <a:avLst/>
            <a:gdLst>
              <a:gd name="T0" fmla="*/ 11 w 17"/>
              <a:gd name="T1" fmla="*/ 6 h 43"/>
              <a:gd name="T2" fmla="*/ 11 w 17"/>
              <a:gd name="T3" fmla="*/ 43 h 43"/>
              <a:gd name="T4" fmla="*/ 10 w 17"/>
              <a:gd name="T5" fmla="*/ 35 h 43"/>
              <a:gd name="T6" fmla="*/ 6 w 17"/>
              <a:gd name="T7" fmla="*/ 29 h 43"/>
              <a:gd name="T8" fmla="*/ 6 w 17"/>
              <a:gd name="T9" fmla="*/ 27 h 43"/>
              <a:gd name="T10" fmla="*/ 6 w 17"/>
              <a:gd name="T11" fmla="*/ 23 h 43"/>
              <a:gd name="T12" fmla="*/ 0 w 17"/>
              <a:gd name="T13" fmla="*/ 7 h 43"/>
              <a:gd name="T14" fmla="*/ 2 w 17"/>
              <a:gd name="T15" fmla="*/ 1 h 43"/>
              <a:gd name="T16" fmla="*/ 11 w 17"/>
              <a:gd name="T17" fmla="*/ 6 h 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" h="43">
                <a:moveTo>
                  <a:pt x="11" y="6"/>
                </a:moveTo>
                <a:cubicBezTo>
                  <a:pt x="15" y="18"/>
                  <a:pt x="17" y="30"/>
                  <a:pt x="11" y="43"/>
                </a:cubicBezTo>
                <a:cubicBezTo>
                  <a:pt x="9" y="40"/>
                  <a:pt x="10" y="37"/>
                  <a:pt x="10" y="35"/>
                </a:cubicBezTo>
                <a:cubicBezTo>
                  <a:pt x="9" y="33"/>
                  <a:pt x="10" y="29"/>
                  <a:pt x="6" y="29"/>
                </a:cubicBezTo>
                <a:cubicBezTo>
                  <a:pt x="6" y="28"/>
                  <a:pt x="6" y="28"/>
                  <a:pt x="6" y="27"/>
                </a:cubicBezTo>
                <a:cubicBezTo>
                  <a:pt x="6" y="26"/>
                  <a:pt x="6" y="24"/>
                  <a:pt x="6" y="23"/>
                </a:cubicBezTo>
                <a:cubicBezTo>
                  <a:pt x="8" y="16"/>
                  <a:pt x="7" y="11"/>
                  <a:pt x="0" y="7"/>
                </a:cubicBezTo>
                <a:cubicBezTo>
                  <a:pt x="1" y="5"/>
                  <a:pt x="2" y="3"/>
                  <a:pt x="2" y="1"/>
                </a:cubicBezTo>
                <a:cubicBezTo>
                  <a:pt x="7" y="0"/>
                  <a:pt x="9" y="4"/>
                  <a:pt x="11" y="6"/>
                </a:cubicBezTo>
                <a:close/>
              </a:path>
            </a:pathLst>
          </a:custGeom>
          <a:solidFill>
            <a:srgbClr val="23A53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3" name="Freeform 297">
            <a:extLst>
              <a:ext uri="{FF2B5EF4-FFF2-40B4-BE49-F238E27FC236}">
                <a16:creationId xmlns:a16="http://schemas.microsoft.com/office/drawing/2014/main" id="{1D4DA089-A37A-4C03-B15F-1F923EA4B2A6}"/>
              </a:ext>
            </a:extLst>
          </p:cNvPr>
          <p:cNvSpPr>
            <a:spLocks/>
          </p:cNvSpPr>
          <p:nvPr/>
        </p:nvSpPr>
        <p:spPr bwMode="auto">
          <a:xfrm>
            <a:off x="2765425" y="5641976"/>
            <a:ext cx="31750" cy="39688"/>
          </a:xfrm>
          <a:custGeom>
            <a:avLst/>
            <a:gdLst>
              <a:gd name="T0" fmla="*/ 7 w 16"/>
              <a:gd name="T1" fmla="*/ 0 h 21"/>
              <a:gd name="T2" fmla="*/ 16 w 16"/>
              <a:gd name="T3" fmla="*/ 10 h 21"/>
              <a:gd name="T4" fmla="*/ 13 w 16"/>
              <a:gd name="T5" fmla="*/ 20 h 21"/>
              <a:gd name="T6" fmla="*/ 2 w 16"/>
              <a:gd name="T7" fmla="*/ 12 h 21"/>
              <a:gd name="T8" fmla="*/ 7 w 16"/>
              <a:gd name="T9" fmla="*/ 0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" h="21">
                <a:moveTo>
                  <a:pt x="7" y="0"/>
                </a:moveTo>
                <a:cubicBezTo>
                  <a:pt x="13" y="1"/>
                  <a:pt x="15" y="4"/>
                  <a:pt x="16" y="10"/>
                </a:cubicBezTo>
                <a:cubicBezTo>
                  <a:pt x="16" y="14"/>
                  <a:pt x="15" y="17"/>
                  <a:pt x="13" y="20"/>
                </a:cubicBezTo>
                <a:cubicBezTo>
                  <a:pt x="7" y="21"/>
                  <a:pt x="3" y="18"/>
                  <a:pt x="2" y="12"/>
                </a:cubicBezTo>
                <a:cubicBezTo>
                  <a:pt x="2" y="8"/>
                  <a:pt x="0" y="2"/>
                  <a:pt x="7" y="0"/>
                </a:cubicBezTo>
                <a:close/>
              </a:path>
            </a:pathLst>
          </a:custGeom>
          <a:solidFill>
            <a:srgbClr val="84BC2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4" name="Freeform 298">
            <a:extLst>
              <a:ext uri="{FF2B5EF4-FFF2-40B4-BE49-F238E27FC236}">
                <a16:creationId xmlns:a16="http://schemas.microsoft.com/office/drawing/2014/main" id="{A30268CC-9D41-44D8-BCEE-C59941C21409}"/>
              </a:ext>
            </a:extLst>
          </p:cNvPr>
          <p:cNvSpPr>
            <a:spLocks/>
          </p:cNvSpPr>
          <p:nvPr/>
        </p:nvSpPr>
        <p:spPr bwMode="auto">
          <a:xfrm>
            <a:off x="2825750" y="5588001"/>
            <a:ext cx="34925" cy="39688"/>
          </a:xfrm>
          <a:custGeom>
            <a:avLst/>
            <a:gdLst>
              <a:gd name="T0" fmla="*/ 10 w 18"/>
              <a:gd name="T1" fmla="*/ 18 h 20"/>
              <a:gd name="T2" fmla="*/ 8 w 18"/>
              <a:gd name="T3" fmla="*/ 20 h 20"/>
              <a:gd name="T4" fmla="*/ 3 w 18"/>
              <a:gd name="T5" fmla="*/ 5 h 20"/>
              <a:gd name="T6" fmla="*/ 10 w 18"/>
              <a:gd name="T7" fmla="*/ 0 h 20"/>
              <a:gd name="T8" fmla="*/ 16 w 18"/>
              <a:gd name="T9" fmla="*/ 6 h 20"/>
              <a:gd name="T10" fmla="*/ 10 w 18"/>
              <a:gd name="T11" fmla="*/ 18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8" h="20">
                <a:moveTo>
                  <a:pt x="10" y="18"/>
                </a:moveTo>
                <a:cubicBezTo>
                  <a:pt x="10" y="19"/>
                  <a:pt x="9" y="19"/>
                  <a:pt x="8" y="20"/>
                </a:cubicBezTo>
                <a:cubicBezTo>
                  <a:pt x="2" y="15"/>
                  <a:pt x="0" y="11"/>
                  <a:pt x="3" y="5"/>
                </a:cubicBezTo>
                <a:cubicBezTo>
                  <a:pt x="4" y="2"/>
                  <a:pt x="6" y="0"/>
                  <a:pt x="10" y="0"/>
                </a:cubicBezTo>
                <a:cubicBezTo>
                  <a:pt x="14" y="0"/>
                  <a:pt x="15" y="3"/>
                  <a:pt x="16" y="6"/>
                </a:cubicBezTo>
                <a:cubicBezTo>
                  <a:pt x="18" y="10"/>
                  <a:pt x="15" y="16"/>
                  <a:pt x="10" y="18"/>
                </a:cubicBezTo>
                <a:close/>
              </a:path>
            </a:pathLst>
          </a:custGeom>
          <a:solidFill>
            <a:srgbClr val="91C13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5" name="Freeform 299">
            <a:extLst>
              <a:ext uri="{FF2B5EF4-FFF2-40B4-BE49-F238E27FC236}">
                <a16:creationId xmlns:a16="http://schemas.microsoft.com/office/drawing/2014/main" id="{EC866F84-7B7A-4E7A-AC3F-C03B3F3E69FC}"/>
              </a:ext>
            </a:extLst>
          </p:cNvPr>
          <p:cNvSpPr>
            <a:spLocks/>
          </p:cNvSpPr>
          <p:nvPr/>
        </p:nvSpPr>
        <p:spPr bwMode="auto">
          <a:xfrm>
            <a:off x="2738438" y="5643563"/>
            <a:ext cx="28575" cy="41275"/>
          </a:xfrm>
          <a:custGeom>
            <a:avLst/>
            <a:gdLst>
              <a:gd name="T0" fmla="*/ 10 w 15"/>
              <a:gd name="T1" fmla="*/ 21 h 21"/>
              <a:gd name="T2" fmla="*/ 1 w 15"/>
              <a:gd name="T3" fmla="*/ 13 h 21"/>
              <a:gd name="T4" fmla="*/ 3 w 15"/>
              <a:gd name="T5" fmla="*/ 2 h 21"/>
              <a:gd name="T6" fmla="*/ 10 w 15"/>
              <a:gd name="T7" fmla="*/ 2 h 21"/>
              <a:gd name="T8" fmla="*/ 14 w 15"/>
              <a:gd name="T9" fmla="*/ 12 h 21"/>
              <a:gd name="T10" fmla="*/ 14 w 15"/>
              <a:gd name="T11" fmla="*/ 16 h 21"/>
              <a:gd name="T12" fmla="*/ 10 w 15"/>
              <a:gd name="T13" fmla="*/ 21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5" h="21">
                <a:moveTo>
                  <a:pt x="10" y="21"/>
                </a:moveTo>
                <a:cubicBezTo>
                  <a:pt x="6" y="20"/>
                  <a:pt x="2" y="18"/>
                  <a:pt x="1" y="13"/>
                </a:cubicBezTo>
                <a:cubicBezTo>
                  <a:pt x="0" y="9"/>
                  <a:pt x="0" y="5"/>
                  <a:pt x="3" y="2"/>
                </a:cubicBezTo>
                <a:cubicBezTo>
                  <a:pt x="5" y="0"/>
                  <a:pt x="7" y="0"/>
                  <a:pt x="10" y="2"/>
                </a:cubicBezTo>
                <a:cubicBezTo>
                  <a:pt x="13" y="4"/>
                  <a:pt x="14" y="8"/>
                  <a:pt x="14" y="12"/>
                </a:cubicBezTo>
                <a:cubicBezTo>
                  <a:pt x="15" y="13"/>
                  <a:pt x="14" y="15"/>
                  <a:pt x="14" y="16"/>
                </a:cubicBezTo>
                <a:cubicBezTo>
                  <a:pt x="11" y="17"/>
                  <a:pt x="13" y="21"/>
                  <a:pt x="10" y="21"/>
                </a:cubicBezTo>
                <a:close/>
              </a:path>
            </a:pathLst>
          </a:custGeom>
          <a:solidFill>
            <a:srgbClr val="92C13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6" name="Freeform 300">
            <a:extLst>
              <a:ext uri="{FF2B5EF4-FFF2-40B4-BE49-F238E27FC236}">
                <a16:creationId xmlns:a16="http://schemas.microsoft.com/office/drawing/2014/main" id="{0D6822D4-49B8-41A0-AAFB-31D673E8B4F4}"/>
              </a:ext>
            </a:extLst>
          </p:cNvPr>
          <p:cNvSpPr>
            <a:spLocks/>
          </p:cNvSpPr>
          <p:nvPr/>
        </p:nvSpPr>
        <p:spPr bwMode="auto">
          <a:xfrm>
            <a:off x="2882900" y="5538788"/>
            <a:ext cx="50800" cy="17463"/>
          </a:xfrm>
          <a:custGeom>
            <a:avLst/>
            <a:gdLst>
              <a:gd name="T0" fmla="*/ 12 w 26"/>
              <a:gd name="T1" fmla="*/ 9 h 9"/>
              <a:gd name="T2" fmla="*/ 5 w 26"/>
              <a:gd name="T3" fmla="*/ 9 h 9"/>
              <a:gd name="T4" fmla="*/ 0 w 26"/>
              <a:gd name="T5" fmla="*/ 5 h 9"/>
              <a:gd name="T6" fmla="*/ 4 w 26"/>
              <a:gd name="T7" fmla="*/ 0 h 9"/>
              <a:gd name="T8" fmla="*/ 23 w 26"/>
              <a:gd name="T9" fmla="*/ 0 h 9"/>
              <a:gd name="T10" fmla="*/ 26 w 26"/>
              <a:gd name="T11" fmla="*/ 4 h 9"/>
              <a:gd name="T12" fmla="*/ 21 w 26"/>
              <a:gd name="T13" fmla="*/ 9 h 9"/>
              <a:gd name="T14" fmla="*/ 12 w 26"/>
              <a:gd name="T15" fmla="*/ 9 h 9"/>
              <a:gd name="T16" fmla="*/ 12 w 26"/>
              <a:gd name="T17" fmla="*/ 9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6" h="9">
                <a:moveTo>
                  <a:pt x="12" y="9"/>
                </a:moveTo>
                <a:cubicBezTo>
                  <a:pt x="10" y="9"/>
                  <a:pt x="7" y="9"/>
                  <a:pt x="5" y="9"/>
                </a:cubicBezTo>
                <a:cubicBezTo>
                  <a:pt x="2" y="9"/>
                  <a:pt x="0" y="8"/>
                  <a:pt x="0" y="5"/>
                </a:cubicBezTo>
                <a:cubicBezTo>
                  <a:pt x="0" y="3"/>
                  <a:pt x="2" y="1"/>
                  <a:pt x="4" y="0"/>
                </a:cubicBezTo>
                <a:cubicBezTo>
                  <a:pt x="10" y="0"/>
                  <a:pt x="17" y="0"/>
                  <a:pt x="23" y="0"/>
                </a:cubicBezTo>
                <a:cubicBezTo>
                  <a:pt x="25" y="0"/>
                  <a:pt x="26" y="2"/>
                  <a:pt x="26" y="4"/>
                </a:cubicBezTo>
                <a:cubicBezTo>
                  <a:pt x="25" y="7"/>
                  <a:pt x="24" y="8"/>
                  <a:pt x="21" y="9"/>
                </a:cubicBezTo>
                <a:cubicBezTo>
                  <a:pt x="18" y="9"/>
                  <a:pt x="15" y="9"/>
                  <a:pt x="12" y="9"/>
                </a:cubicBezTo>
                <a:cubicBezTo>
                  <a:pt x="12" y="9"/>
                  <a:pt x="12" y="9"/>
                  <a:pt x="12" y="9"/>
                </a:cubicBezTo>
                <a:close/>
              </a:path>
            </a:pathLst>
          </a:custGeom>
          <a:solidFill>
            <a:srgbClr val="0D9C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7" name="Freeform 301">
            <a:extLst>
              <a:ext uri="{FF2B5EF4-FFF2-40B4-BE49-F238E27FC236}">
                <a16:creationId xmlns:a16="http://schemas.microsoft.com/office/drawing/2014/main" id="{39E78783-2A43-42BD-91D3-C55EF12FFABF}"/>
              </a:ext>
            </a:extLst>
          </p:cNvPr>
          <p:cNvSpPr>
            <a:spLocks/>
          </p:cNvSpPr>
          <p:nvPr/>
        </p:nvSpPr>
        <p:spPr bwMode="auto">
          <a:xfrm>
            <a:off x="2900363" y="5588001"/>
            <a:ext cx="33338" cy="39688"/>
          </a:xfrm>
          <a:custGeom>
            <a:avLst/>
            <a:gdLst>
              <a:gd name="T0" fmla="*/ 2 w 17"/>
              <a:gd name="T1" fmla="*/ 6 h 20"/>
              <a:gd name="T2" fmla="*/ 3 w 17"/>
              <a:gd name="T3" fmla="*/ 4 h 20"/>
              <a:gd name="T4" fmla="*/ 13 w 17"/>
              <a:gd name="T5" fmla="*/ 0 h 20"/>
              <a:gd name="T6" fmla="*/ 16 w 17"/>
              <a:gd name="T7" fmla="*/ 9 h 20"/>
              <a:gd name="T8" fmla="*/ 9 w 17"/>
              <a:gd name="T9" fmla="*/ 18 h 20"/>
              <a:gd name="T10" fmla="*/ 4 w 17"/>
              <a:gd name="T11" fmla="*/ 19 h 20"/>
              <a:gd name="T12" fmla="*/ 2 w 17"/>
              <a:gd name="T13" fmla="*/ 6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7" h="20">
                <a:moveTo>
                  <a:pt x="2" y="6"/>
                </a:moveTo>
                <a:cubicBezTo>
                  <a:pt x="2" y="5"/>
                  <a:pt x="3" y="5"/>
                  <a:pt x="3" y="4"/>
                </a:cubicBezTo>
                <a:cubicBezTo>
                  <a:pt x="6" y="0"/>
                  <a:pt x="9" y="0"/>
                  <a:pt x="13" y="0"/>
                </a:cubicBezTo>
                <a:cubicBezTo>
                  <a:pt x="17" y="2"/>
                  <a:pt x="16" y="5"/>
                  <a:pt x="16" y="9"/>
                </a:cubicBezTo>
                <a:cubicBezTo>
                  <a:pt x="15" y="13"/>
                  <a:pt x="12" y="16"/>
                  <a:pt x="9" y="18"/>
                </a:cubicBezTo>
                <a:cubicBezTo>
                  <a:pt x="8" y="20"/>
                  <a:pt x="6" y="20"/>
                  <a:pt x="4" y="19"/>
                </a:cubicBezTo>
                <a:cubicBezTo>
                  <a:pt x="0" y="15"/>
                  <a:pt x="1" y="11"/>
                  <a:pt x="2" y="6"/>
                </a:cubicBezTo>
                <a:close/>
              </a:path>
            </a:pathLst>
          </a:custGeom>
          <a:solidFill>
            <a:srgbClr val="91C13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8" name="Freeform 302">
            <a:extLst>
              <a:ext uri="{FF2B5EF4-FFF2-40B4-BE49-F238E27FC236}">
                <a16:creationId xmlns:a16="http://schemas.microsoft.com/office/drawing/2014/main" id="{8985E568-289E-41A9-AFB0-2ABD0C7C9781}"/>
              </a:ext>
            </a:extLst>
          </p:cNvPr>
          <p:cNvSpPr>
            <a:spLocks/>
          </p:cNvSpPr>
          <p:nvPr/>
        </p:nvSpPr>
        <p:spPr bwMode="auto">
          <a:xfrm>
            <a:off x="2778125" y="5602288"/>
            <a:ext cx="30163" cy="36513"/>
          </a:xfrm>
          <a:custGeom>
            <a:avLst/>
            <a:gdLst>
              <a:gd name="T0" fmla="*/ 12 w 16"/>
              <a:gd name="T1" fmla="*/ 19 h 19"/>
              <a:gd name="T2" fmla="*/ 3 w 16"/>
              <a:gd name="T3" fmla="*/ 14 h 19"/>
              <a:gd name="T4" fmla="*/ 2 w 16"/>
              <a:gd name="T5" fmla="*/ 11 h 19"/>
              <a:gd name="T6" fmla="*/ 3 w 16"/>
              <a:gd name="T7" fmla="*/ 2 h 19"/>
              <a:gd name="T8" fmla="*/ 10 w 16"/>
              <a:gd name="T9" fmla="*/ 1 h 19"/>
              <a:gd name="T10" fmla="*/ 16 w 16"/>
              <a:gd name="T11" fmla="*/ 11 h 19"/>
              <a:gd name="T12" fmla="*/ 14 w 16"/>
              <a:gd name="T13" fmla="*/ 18 h 19"/>
              <a:gd name="T14" fmla="*/ 12 w 16"/>
              <a:gd name="T15" fmla="*/ 19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6" h="19">
                <a:moveTo>
                  <a:pt x="12" y="19"/>
                </a:moveTo>
                <a:cubicBezTo>
                  <a:pt x="8" y="19"/>
                  <a:pt x="7" y="14"/>
                  <a:pt x="3" y="14"/>
                </a:cubicBezTo>
                <a:cubicBezTo>
                  <a:pt x="3" y="13"/>
                  <a:pt x="3" y="12"/>
                  <a:pt x="2" y="11"/>
                </a:cubicBezTo>
                <a:cubicBezTo>
                  <a:pt x="1" y="8"/>
                  <a:pt x="0" y="5"/>
                  <a:pt x="3" y="2"/>
                </a:cubicBezTo>
                <a:cubicBezTo>
                  <a:pt x="5" y="0"/>
                  <a:pt x="8" y="0"/>
                  <a:pt x="10" y="1"/>
                </a:cubicBezTo>
                <a:cubicBezTo>
                  <a:pt x="14" y="3"/>
                  <a:pt x="16" y="6"/>
                  <a:pt x="16" y="11"/>
                </a:cubicBezTo>
                <a:cubicBezTo>
                  <a:pt x="16" y="13"/>
                  <a:pt x="15" y="15"/>
                  <a:pt x="14" y="18"/>
                </a:cubicBezTo>
                <a:cubicBezTo>
                  <a:pt x="14" y="18"/>
                  <a:pt x="13" y="18"/>
                  <a:pt x="12" y="19"/>
                </a:cubicBezTo>
                <a:close/>
              </a:path>
            </a:pathLst>
          </a:custGeom>
          <a:solidFill>
            <a:srgbClr val="96C34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9" name="Freeform 303">
            <a:extLst>
              <a:ext uri="{FF2B5EF4-FFF2-40B4-BE49-F238E27FC236}">
                <a16:creationId xmlns:a16="http://schemas.microsoft.com/office/drawing/2014/main" id="{AC3BCF26-C99E-41B0-8CDB-3D1021FABEFA}"/>
              </a:ext>
            </a:extLst>
          </p:cNvPr>
          <p:cNvSpPr>
            <a:spLocks/>
          </p:cNvSpPr>
          <p:nvPr/>
        </p:nvSpPr>
        <p:spPr bwMode="auto">
          <a:xfrm>
            <a:off x="2554288" y="5694363"/>
            <a:ext cx="28575" cy="36513"/>
          </a:xfrm>
          <a:custGeom>
            <a:avLst/>
            <a:gdLst>
              <a:gd name="T0" fmla="*/ 15 w 15"/>
              <a:gd name="T1" fmla="*/ 12 h 19"/>
              <a:gd name="T2" fmla="*/ 9 w 15"/>
              <a:gd name="T3" fmla="*/ 18 h 19"/>
              <a:gd name="T4" fmla="*/ 0 w 15"/>
              <a:gd name="T5" fmla="*/ 6 h 19"/>
              <a:gd name="T6" fmla="*/ 6 w 15"/>
              <a:gd name="T7" fmla="*/ 0 h 19"/>
              <a:gd name="T8" fmla="*/ 15 w 15"/>
              <a:gd name="T9" fmla="*/ 12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" h="19">
                <a:moveTo>
                  <a:pt x="15" y="12"/>
                </a:moveTo>
                <a:cubicBezTo>
                  <a:pt x="15" y="16"/>
                  <a:pt x="13" y="18"/>
                  <a:pt x="9" y="18"/>
                </a:cubicBezTo>
                <a:cubicBezTo>
                  <a:pt x="5" y="19"/>
                  <a:pt x="0" y="12"/>
                  <a:pt x="0" y="6"/>
                </a:cubicBezTo>
                <a:cubicBezTo>
                  <a:pt x="1" y="3"/>
                  <a:pt x="3" y="1"/>
                  <a:pt x="6" y="0"/>
                </a:cubicBezTo>
                <a:cubicBezTo>
                  <a:pt x="10" y="0"/>
                  <a:pt x="15" y="6"/>
                  <a:pt x="15" y="12"/>
                </a:cubicBezTo>
                <a:close/>
              </a:path>
            </a:pathLst>
          </a:custGeom>
          <a:solidFill>
            <a:srgbClr val="8CBF4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10" name="Freeform 304">
            <a:extLst>
              <a:ext uri="{FF2B5EF4-FFF2-40B4-BE49-F238E27FC236}">
                <a16:creationId xmlns:a16="http://schemas.microsoft.com/office/drawing/2014/main" id="{23CD326D-7A8B-4929-B3F1-44D6BCFD9894}"/>
              </a:ext>
            </a:extLst>
          </p:cNvPr>
          <p:cNvSpPr>
            <a:spLocks/>
          </p:cNvSpPr>
          <p:nvPr/>
        </p:nvSpPr>
        <p:spPr bwMode="auto">
          <a:xfrm>
            <a:off x="2625725" y="5638801"/>
            <a:ext cx="31750" cy="34925"/>
          </a:xfrm>
          <a:custGeom>
            <a:avLst/>
            <a:gdLst>
              <a:gd name="T0" fmla="*/ 5 w 16"/>
              <a:gd name="T1" fmla="*/ 0 h 18"/>
              <a:gd name="T2" fmla="*/ 16 w 16"/>
              <a:gd name="T3" fmla="*/ 11 h 18"/>
              <a:gd name="T4" fmla="*/ 10 w 16"/>
              <a:gd name="T5" fmla="*/ 18 h 18"/>
              <a:gd name="T6" fmla="*/ 0 w 16"/>
              <a:gd name="T7" fmla="*/ 7 h 18"/>
              <a:gd name="T8" fmla="*/ 5 w 16"/>
              <a:gd name="T9" fmla="*/ 0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" h="18">
                <a:moveTo>
                  <a:pt x="5" y="0"/>
                </a:moveTo>
                <a:cubicBezTo>
                  <a:pt x="9" y="0"/>
                  <a:pt x="16" y="7"/>
                  <a:pt x="16" y="11"/>
                </a:cubicBezTo>
                <a:cubicBezTo>
                  <a:pt x="16" y="15"/>
                  <a:pt x="14" y="17"/>
                  <a:pt x="10" y="18"/>
                </a:cubicBezTo>
                <a:cubicBezTo>
                  <a:pt x="7" y="18"/>
                  <a:pt x="1" y="12"/>
                  <a:pt x="0" y="7"/>
                </a:cubicBezTo>
                <a:cubicBezTo>
                  <a:pt x="0" y="4"/>
                  <a:pt x="2" y="1"/>
                  <a:pt x="5" y="0"/>
                </a:cubicBezTo>
                <a:close/>
              </a:path>
            </a:pathLst>
          </a:custGeom>
          <a:solidFill>
            <a:srgbClr val="91C13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11" name="Freeform 305">
            <a:extLst>
              <a:ext uri="{FF2B5EF4-FFF2-40B4-BE49-F238E27FC236}">
                <a16:creationId xmlns:a16="http://schemas.microsoft.com/office/drawing/2014/main" id="{18E69FBC-E7D8-4656-BA37-F06674D1DFF6}"/>
              </a:ext>
            </a:extLst>
          </p:cNvPr>
          <p:cNvSpPr>
            <a:spLocks/>
          </p:cNvSpPr>
          <p:nvPr/>
        </p:nvSpPr>
        <p:spPr bwMode="auto">
          <a:xfrm>
            <a:off x="2471738" y="5730876"/>
            <a:ext cx="31750" cy="34925"/>
          </a:xfrm>
          <a:custGeom>
            <a:avLst/>
            <a:gdLst>
              <a:gd name="T0" fmla="*/ 6 w 16"/>
              <a:gd name="T1" fmla="*/ 0 h 18"/>
              <a:gd name="T2" fmla="*/ 14 w 16"/>
              <a:gd name="T3" fmla="*/ 7 h 18"/>
              <a:gd name="T4" fmla="*/ 13 w 16"/>
              <a:gd name="T5" fmla="*/ 17 h 18"/>
              <a:gd name="T6" fmla="*/ 10 w 16"/>
              <a:gd name="T7" fmla="*/ 18 h 18"/>
              <a:gd name="T8" fmla="*/ 1 w 16"/>
              <a:gd name="T9" fmla="*/ 11 h 18"/>
              <a:gd name="T10" fmla="*/ 3 w 16"/>
              <a:gd name="T11" fmla="*/ 1 h 18"/>
              <a:gd name="T12" fmla="*/ 6 w 16"/>
              <a:gd name="T13" fmla="*/ 0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6" h="18">
                <a:moveTo>
                  <a:pt x="6" y="0"/>
                </a:moveTo>
                <a:cubicBezTo>
                  <a:pt x="10" y="1"/>
                  <a:pt x="12" y="3"/>
                  <a:pt x="14" y="7"/>
                </a:cubicBezTo>
                <a:cubicBezTo>
                  <a:pt x="15" y="10"/>
                  <a:pt x="16" y="13"/>
                  <a:pt x="13" y="17"/>
                </a:cubicBezTo>
                <a:cubicBezTo>
                  <a:pt x="12" y="18"/>
                  <a:pt x="11" y="18"/>
                  <a:pt x="10" y="18"/>
                </a:cubicBezTo>
                <a:cubicBezTo>
                  <a:pt x="5" y="18"/>
                  <a:pt x="3" y="14"/>
                  <a:pt x="1" y="11"/>
                </a:cubicBezTo>
                <a:cubicBezTo>
                  <a:pt x="0" y="7"/>
                  <a:pt x="0" y="4"/>
                  <a:pt x="3" y="1"/>
                </a:cubicBezTo>
                <a:cubicBezTo>
                  <a:pt x="4" y="0"/>
                  <a:pt x="5" y="0"/>
                  <a:pt x="6" y="0"/>
                </a:cubicBezTo>
                <a:close/>
              </a:path>
            </a:pathLst>
          </a:custGeom>
          <a:solidFill>
            <a:srgbClr val="8DC03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12" name="Freeform 306">
            <a:extLst>
              <a:ext uri="{FF2B5EF4-FFF2-40B4-BE49-F238E27FC236}">
                <a16:creationId xmlns:a16="http://schemas.microsoft.com/office/drawing/2014/main" id="{C4C11373-E8EA-4646-BB59-B95F5ADA21FD}"/>
              </a:ext>
            </a:extLst>
          </p:cNvPr>
          <p:cNvSpPr>
            <a:spLocks/>
          </p:cNvSpPr>
          <p:nvPr/>
        </p:nvSpPr>
        <p:spPr bwMode="auto">
          <a:xfrm>
            <a:off x="2660650" y="5646738"/>
            <a:ext cx="26988" cy="38100"/>
          </a:xfrm>
          <a:custGeom>
            <a:avLst/>
            <a:gdLst>
              <a:gd name="T0" fmla="*/ 14 w 14"/>
              <a:gd name="T1" fmla="*/ 10 h 19"/>
              <a:gd name="T2" fmla="*/ 10 w 14"/>
              <a:gd name="T3" fmla="*/ 19 h 19"/>
              <a:gd name="T4" fmla="*/ 2 w 14"/>
              <a:gd name="T5" fmla="*/ 13 h 19"/>
              <a:gd name="T6" fmla="*/ 1 w 14"/>
              <a:gd name="T7" fmla="*/ 9 h 19"/>
              <a:gd name="T8" fmla="*/ 6 w 14"/>
              <a:gd name="T9" fmla="*/ 1 h 19"/>
              <a:gd name="T10" fmla="*/ 13 w 14"/>
              <a:gd name="T11" fmla="*/ 6 h 19"/>
              <a:gd name="T12" fmla="*/ 14 w 14"/>
              <a:gd name="T13" fmla="*/ 10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4" h="19">
                <a:moveTo>
                  <a:pt x="14" y="10"/>
                </a:moveTo>
                <a:cubicBezTo>
                  <a:pt x="14" y="14"/>
                  <a:pt x="14" y="18"/>
                  <a:pt x="10" y="19"/>
                </a:cubicBezTo>
                <a:cubicBezTo>
                  <a:pt x="6" y="19"/>
                  <a:pt x="3" y="17"/>
                  <a:pt x="2" y="13"/>
                </a:cubicBezTo>
                <a:cubicBezTo>
                  <a:pt x="2" y="12"/>
                  <a:pt x="1" y="10"/>
                  <a:pt x="1" y="9"/>
                </a:cubicBezTo>
                <a:cubicBezTo>
                  <a:pt x="0" y="5"/>
                  <a:pt x="2" y="2"/>
                  <a:pt x="6" y="1"/>
                </a:cubicBezTo>
                <a:cubicBezTo>
                  <a:pt x="10" y="0"/>
                  <a:pt x="12" y="2"/>
                  <a:pt x="13" y="6"/>
                </a:cubicBezTo>
                <a:cubicBezTo>
                  <a:pt x="14" y="8"/>
                  <a:pt x="14" y="9"/>
                  <a:pt x="14" y="10"/>
                </a:cubicBezTo>
                <a:close/>
              </a:path>
            </a:pathLst>
          </a:custGeom>
          <a:solidFill>
            <a:srgbClr val="8FC03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13" name="Freeform 307">
            <a:extLst>
              <a:ext uri="{FF2B5EF4-FFF2-40B4-BE49-F238E27FC236}">
                <a16:creationId xmlns:a16="http://schemas.microsoft.com/office/drawing/2014/main" id="{94C33C94-5791-46DB-B08C-B8E115F72F47}"/>
              </a:ext>
            </a:extLst>
          </p:cNvPr>
          <p:cNvSpPr>
            <a:spLocks/>
          </p:cNvSpPr>
          <p:nvPr/>
        </p:nvSpPr>
        <p:spPr bwMode="auto">
          <a:xfrm>
            <a:off x="2522538" y="5716588"/>
            <a:ext cx="28575" cy="38100"/>
          </a:xfrm>
          <a:custGeom>
            <a:avLst/>
            <a:gdLst>
              <a:gd name="T0" fmla="*/ 0 w 15"/>
              <a:gd name="T1" fmla="*/ 7 h 19"/>
              <a:gd name="T2" fmla="*/ 6 w 15"/>
              <a:gd name="T3" fmla="*/ 1 h 19"/>
              <a:gd name="T4" fmla="*/ 15 w 15"/>
              <a:gd name="T5" fmla="*/ 12 h 19"/>
              <a:gd name="T6" fmla="*/ 10 w 15"/>
              <a:gd name="T7" fmla="*/ 19 h 19"/>
              <a:gd name="T8" fmla="*/ 0 w 15"/>
              <a:gd name="T9" fmla="*/ 7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" h="19">
                <a:moveTo>
                  <a:pt x="0" y="7"/>
                </a:moveTo>
                <a:cubicBezTo>
                  <a:pt x="0" y="3"/>
                  <a:pt x="3" y="1"/>
                  <a:pt x="6" y="1"/>
                </a:cubicBezTo>
                <a:cubicBezTo>
                  <a:pt x="10" y="0"/>
                  <a:pt x="15" y="7"/>
                  <a:pt x="15" y="12"/>
                </a:cubicBezTo>
                <a:cubicBezTo>
                  <a:pt x="14" y="15"/>
                  <a:pt x="14" y="18"/>
                  <a:pt x="10" y="19"/>
                </a:cubicBezTo>
                <a:cubicBezTo>
                  <a:pt x="5" y="19"/>
                  <a:pt x="0" y="13"/>
                  <a:pt x="0" y="7"/>
                </a:cubicBezTo>
                <a:close/>
              </a:path>
            </a:pathLst>
          </a:custGeom>
          <a:solidFill>
            <a:srgbClr val="94C23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14" name="Freeform 308">
            <a:extLst>
              <a:ext uri="{FF2B5EF4-FFF2-40B4-BE49-F238E27FC236}">
                <a16:creationId xmlns:a16="http://schemas.microsoft.com/office/drawing/2014/main" id="{9DD696E7-82F9-4458-A174-5AF7BD6BC16E}"/>
              </a:ext>
            </a:extLst>
          </p:cNvPr>
          <p:cNvSpPr>
            <a:spLocks/>
          </p:cNvSpPr>
          <p:nvPr/>
        </p:nvSpPr>
        <p:spPr bwMode="auto">
          <a:xfrm>
            <a:off x="2614613" y="5732463"/>
            <a:ext cx="26988" cy="34925"/>
          </a:xfrm>
          <a:custGeom>
            <a:avLst/>
            <a:gdLst>
              <a:gd name="T0" fmla="*/ 14 w 14"/>
              <a:gd name="T1" fmla="*/ 7 h 18"/>
              <a:gd name="T2" fmla="*/ 6 w 14"/>
              <a:gd name="T3" fmla="*/ 18 h 18"/>
              <a:gd name="T4" fmla="*/ 0 w 14"/>
              <a:gd name="T5" fmla="*/ 10 h 18"/>
              <a:gd name="T6" fmla="*/ 8 w 14"/>
              <a:gd name="T7" fmla="*/ 0 h 18"/>
              <a:gd name="T8" fmla="*/ 14 w 14"/>
              <a:gd name="T9" fmla="*/ 7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4" h="18">
                <a:moveTo>
                  <a:pt x="14" y="7"/>
                </a:moveTo>
                <a:cubicBezTo>
                  <a:pt x="14" y="13"/>
                  <a:pt x="10" y="18"/>
                  <a:pt x="6" y="18"/>
                </a:cubicBezTo>
                <a:cubicBezTo>
                  <a:pt x="1" y="18"/>
                  <a:pt x="0" y="14"/>
                  <a:pt x="0" y="10"/>
                </a:cubicBezTo>
                <a:cubicBezTo>
                  <a:pt x="0" y="5"/>
                  <a:pt x="4" y="0"/>
                  <a:pt x="8" y="0"/>
                </a:cubicBezTo>
                <a:cubicBezTo>
                  <a:pt x="13" y="0"/>
                  <a:pt x="13" y="4"/>
                  <a:pt x="14" y="7"/>
                </a:cubicBezTo>
                <a:close/>
              </a:path>
            </a:pathLst>
          </a:custGeom>
          <a:solidFill>
            <a:srgbClr val="98C33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15" name="Freeform 309">
            <a:extLst>
              <a:ext uri="{FF2B5EF4-FFF2-40B4-BE49-F238E27FC236}">
                <a16:creationId xmlns:a16="http://schemas.microsoft.com/office/drawing/2014/main" id="{5E3AD99F-DC20-4C80-A6C7-488337075BBF}"/>
              </a:ext>
            </a:extLst>
          </p:cNvPr>
          <p:cNvSpPr>
            <a:spLocks/>
          </p:cNvSpPr>
          <p:nvPr/>
        </p:nvSpPr>
        <p:spPr bwMode="auto">
          <a:xfrm>
            <a:off x="2511425" y="5748338"/>
            <a:ext cx="30163" cy="36513"/>
          </a:xfrm>
          <a:custGeom>
            <a:avLst/>
            <a:gdLst>
              <a:gd name="T0" fmla="*/ 15 w 16"/>
              <a:gd name="T1" fmla="*/ 11 h 19"/>
              <a:gd name="T2" fmla="*/ 11 w 16"/>
              <a:gd name="T3" fmla="*/ 19 h 19"/>
              <a:gd name="T4" fmla="*/ 5 w 16"/>
              <a:gd name="T5" fmla="*/ 18 h 19"/>
              <a:gd name="T6" fmla="*/ 2 w 16"/>
              <a:gd name="T7" fmla="*/ 5 h 19"/>
              <a:gd name="T8" fmla="*/ 7 w 16"/>
              <a:gd name="T9" fmla="*/ 1 h 19"/>
              <a:gd name="T10" fmla="*/ 15 w 16"/>
              <a:gd name="T11" fmla="*/ 11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" h="19">
                <a:moveTo>
                  <a:pt x="15" y="11"/>
                </a:moveTo>
                <a:cubicBezTo>
                  <a:pt x="14" y="14"/>
                  <a:pt x="16" y="18"/>
                  <a:pt x="11" y="19"/>
                </a:cubicBezTo>
                <a:cubicBezTo>
                  <a:pt x="9" y="19"/>
                  <a:pt x="7" y="19"/>
                  <a:pt x="5" y="18"/>
                </a:cubicBezTo>
                <a:cubicBezTo>
                  <a:pt x="2" y="14"/>
                  <a:pt x="0" y="10"/>
                  <a:pt x="2" y="5"/>
                </a:cubicBezTo>
                <a:cubicBezTo>
                  <a:pt x="2" y="3"/>
                  <a:pt x="4" y="0"/>
                  <a:pt x="7" y="1"/>
                </a:cubicBezTo>
                <a:cubicBezTo>
                  <a:pt x="12" y="2"/>
                  <a:pt x="15" y="6"/>
                  <a:pt x="15" y="11"/>
                </a:cubicBezTo>
                <a:close/>
              </a:path>
            </a:pathLst>
          </a:custGeom>
          <a:solidFill>
            <a:srgbClr val="91C02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16" name="Freeform 310">
            <a:extLst>
              <a:ext uri="{FF2B5EF4-FFF2-40B4-BE49-F238E27FC236}">
                <a16:creationId xmlns:a16="http://schemas.microsoft.com/office/drawing/2014/main" id="{B3B415FB-2339-475E-98A4-EBB4942F5A66}"/>
              </a:ext>
            </a:extLst>
          </p:cNvPr>
          <p:cNvSpPr>
            <a:spLocks/>
          </p:cNvSpPr>
          <p:nvPr/>
        </p:nvSpPr>
        <p:spPr bwMode="auto">
          <a:xfrm>
            <a:off x="2701925" y="5581651"/>
            <a:ext cx="26988" cy="42863"/>
          </a:xfrm>
          <a:custGeom>
            <a:avLst/>
            <a:gdLst>
              <a:gd name="T0" fmla="*/ 1 w 14"/>
              <a:gd name="T1" fmla="*/ 14 h 22"/>
              <a:gd name="T2" fmla="*/ 1 w 14"/>
              <a:gd name="T3" fmla="*/ 5 h 22"/>
              <a:gd name="T4" fmla="*/ 7 w 14"/>
              <a:gd name="T5" fmla="*/ 0 h 22"/>
              <a:gd name="T6" fmla="*/ 13 w 14"/>
              <a:gd name="T7" fmla="*/ 5 h 22"/>
              <a:gd name="T8" fmla="*/ 9 w 14"/>
              <a:gd name="T9" fmla="*/ 19 h 22"/>
              <a:gd name="T10" fmla="*/ 1 w 14"/>
              <a:gd name="T11" fmla="*/ 14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" h="22">
                <a:moveTo>
                  <a:pt x="1" y="14"/>
                </a:moveTo>
                <a:cubicBezTo>
                  <a:pt x="1" y="11"/>
                  <a:pt x="0" y="8"/>
                  <a:pt x="1" y="5"/>
                </a:cubicBezTo>
                <a:cubicBezTo>
                  <a:pt x="2" y="2"/>
                  <a:pt x="3" y="0"/>
                  <a:pt x="7" y="0"/>
                </a:cubicBezTo>
                <a:cubicBezTo>
                  <a:pt x="9" y="1"/>
                  <a:pt x="12" y="2"/>
                  <a:pt x="13" y="5"/>
                </a:cubicBezTo>
                <a:cubicBezTo>
                  <a:pt x="14" y="10"/>
                  <a:pt x="13" y="15"/>
                  <a:pt x="9" y="19"/>
                </a:cubicBezTo>
                <a:cubicBezTo>
                  <a:pt x="4" y="22"/>
                  <a:pt x="2" y="17"/>
                  <a:pt x="1" y="14"/>
                </a:cubicBezTo>
                <a:close/>
              </a:path>
            </a:pathLst>
          </a:custGeom>
          <a:solidFill>
            <a:srgbClr val="96C23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17" name="Freeform 311">
            <a:extLst>
              <a:ext uri="{FF2B5EF4-FFF2-40B4-BE49-F238E27FC236}">
                <a16:creationId xmlns:a16="http://schemas.microsoft.com/office/drawing/2014/main" id="{8CA921A1-B3D2-43A1-89DA-383C04827D74}"/>
              </a:ext>
            </a:extLst>
          </p:cNvPr>
          <p:cNvSpPr>
            <a:spLocks/>
          </p:cNvSpPr>
          <p:nvPr/>
        </p:nvSpPr>
        <p:spPr bwMode="auto">
          <a:xfrm>
            <a:off x="2592388" y="5638801"/>
            <a:ext cx="28575" cy="33338"/>
          </a:xfrm>
          <a:custGeom>
            <a:avLst/>
            <a:gdLst>
              <a:gd name="T0" fmla="*/ 15 w 15"/>
              <a:gd name="T1" fmla="*/ 12 h 17"/>
              <a:gd name="T2" fmla="*/ 9 w 15"/>
              <a:gd name="T3" fmla="*/ 17 h 17"/>
              <a:gd name="T4" fmla="*/ 0 w 15"/>
              <a:gd name="T5" fmla="*/ 6 h 17"/>
              <a:gd name="T6" fmla="*/ 5 w 15"/>
              <a:gd name="T7" fmla="*/ 0 h 17"/>
              <a:gd name="T8" fmla="*/ 15 w 15"/>
              <a:gd name="T9" fmla="*/ 12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" h="17">
                <a:moveTo>
                  <a:pt x="15" y="12"/>
                </a:moveTo>
                <a:cubicBezTo>
                  <a:pt x="14" y="15"/>
                  <a:pt x="13" y="17"/>
                  <a:pt x="9" y="17"/>
                </a:cubicBezTo>
                <a:cubicBezTo>
                  <a:pt x="4" y="17"/>
                  <a:pt x="0" y="13"/>
                  <a:pt x="0" y="6"/>
                </a:cubicBezTo>
                <a:cubicBezTo>
                  <a:pt x="0" y="3"/>
                  <a:pt x="1" y="1"/>
                  <a:pt x="5" y="0"/>
                </a:cubicBezTo>
                <a:cubicBezTo>
                  <a:pt x="9" y="0"/>
                  <a:pt x="15" y="7"/>
                  <a:pt x="15" y="12"/>
                </a:cubicBezTo>
                <a:close/>
              </a:path>
            </a:pathLst>
          </a:custGeom>
          <a:solidFill>
            <a:srgbClr val="92C13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18" name="Freeform 312">
            <a:extLst>
              <a:ext uri="{FF2B5EF4-FFF2-40B4-BE49-F238E27FC236}">
                <a16:creationId xmlns:a16="http://schemas.microsoft.com/office/drawing/2014/main" id="{95F562A0-FC59-4A18-8E10-978836E922AE}"/>
              </a:ext>
            </a:extLst>
          </p:cNvPr>
          <p:cNvSpPr>
            <a:spLocks/>
          </p:cNvSpPr>
          <p:nvPr/>
        </p:nvSpPr>
        <p:spPr bwMode="auto">
          <a:xfrm>
            <a:off x="2881313" y="5621338"/>
            <a:ext cx="42863" cy="47625"/>
          </a:xfrm>
          <a:custGeom>
            <a:avLst/>
            <a:gdLst>
              <a:gd name="T0" fmla="*/ 14 w 22"/>
              <a:gd name="T1" fmla="*/ 1 h 24"/>
              <a:gd name="T2" fmla="*/ 19 w 22"/>
              <a:gd name="T3" fmla="*/ 1 h 24"/>
              <a:gd name="T4" fmla="*/ 16 w 22"/>
              <a:gd name="T5" fmla="*/ 11 h 24"/>
              <a:gd name="T6" fmla="*/ 13 w 22"/>
              <a:gd name="T7" fmla="*/ 15 h 24"/>
              <a:gd name="T8" fmla="*/ 0 w 22"/>
              <a:gd name="T9" fmla="*/ 24 h 24"/>
              <a:gd name="T10" fmla="*/ 7 w 22"/>
              <a:gd name="T11" fmla="*/ 10 h 24"/>
              <a:gd name="T12" fmla="*/ 11 w 22"/>
              <a:gd name="T13" fmla="*/ 2 h 24"/>
              <a:gd name="T14" fmla="*/ 14 w 22"/>
              <a:gd name="T15" fmla="*/ 1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2" h="24">
                <a:moveTo>
                  <a:pt x="14" y="1"/>
                </a:moveTo>
                <a:cubicBezTo>
                  <a:pt x="16" y="1"/>
                  <a:pt x="18" y="1"/>
                  <a:pt x="19" y="1"/>
                </a:cubicBezTo>
                <a:cubicBezTo>
                  <a:pt x="22" y="6"/>
                  <a:pt x="22" y="10"/>
                  <a:pt x="16" y="11"/>
                </a:cubicBezTo>
                <a:cubicBezTo>
                  <a:pt x="14" y="11"/>
                  <a:pt x="13" y="13"/>
                  <a:pt x="13" y="15"/>
                </a:cubicBezTo>
                <a:cubicBezTo>
                  <a:pt x="8" y="17"/>
                  <a:pt x="6" y="23"/>
                  <a:pt x="0" y="24"/>
                </a:cubicBezTo>
                <a:cubicBezTo>
                  <a:pt x="1" y="19"/>
                  <a:pt x="4" y="14"/>
                  <a:pt x="7" y="10"/>
                </a:cubicBezTo>
                <a:cubicBezTo>
                  <a:pt x="8" y="7"/>
                  <a:pt x="9" y="4"/>
                  <a:pt x="11" y="2"/>
                </a:cubicBezTo>
                <a:cubicBezTo>
                  <a:pt x="12" y="1"/>
                  <a:pt x="13" y="0"/>
                  <a:pt x="14" y="1"/>
                </a:cubicBezTo>
                <a:close/>
              </a:path>
            </a:pathLst>
          </a:custGeom>
          <a:solidFill>
            <a:srgbClr val="0D9C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19" name="Freeform 313">
            <a:extLst>
              <a:ext uri="{FF2B5EF4-FFF2-40B4-BE49-F238E27FC236}">
                <a16:creationId xmlns:a16="http://schemas.microsoft.com/office/drawing/2014/main" id="{5403A71A-BC1F-4212-A3C9-1B569EBEE90E}"/>
              </a:ext>
            </a:extLst>
          </p:cNvPr>
          <p:cNvSpPr>
            <a:spLocks/>
          </p:cNvSpPr>
          <p:nvPr/>
        </p:nvSpPr>
        <p:spPr bwMode="auto">
          <a:xfrm>
            <a:off x="2689225" y="5667376"/>
            <a:ext cx="25400" cy="31750"/>
          </a:xfrm>
          <a:custGeom>
            <a:avLst/>
            <a:gdLst>
              <a:gd name="T0" fmla="*/ 13 w 13"/>
              <a:gd name="T1" fmla="*/ 10 h 17"/>
              <a:gd name="T2" fmla="*/ 8 w 13"/>
              <a:gd name="T3" fmla="*/ 17 h 17"/>
              <a:gd name="T4" fmla="*/ 1 w 13"/>
              <a:gd name="T5" fmla="*/ 8 h 17"/>
              <a:gd name="T6" fmla="*/ 6 w 13"/>
              <a:gd name="T7" fmla="*/ 1 h 17"/>
              <a:gd name="T8" fmla="*/ 13 w 13"/>
              <a:gd name="T9" fmla="*/ 10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" h="17">
                <a:moveTo>
                  <a:pt x="13" y="10"/>
                </a:moveTo>
                <a:cubicBezTo>
                  <a:pt x="12" y="13"/>
                  <a:pt x="12" y="16"/>
                  <a:pt x="8" y="17"/>
                </a:cubicBezTo>
                <a:cubicBezTo>
                  <a:pt x="5" y="17"/>
                  <a:pt x="0" y="12"/>
                  <a:pt x="1" y="8"/>
                </a:cubicBezTo>
                <a:cubicBezTo>
                  <a:pt x="1" y="5"/>
                  <a:pt x="2" y="2"/>
                  <a:pt x="6" y="1"/>
                </a:cubicBezTo>
                <a:cubicBezTo>
                  <a:pt x="9" y="0"/>
                  <a:pt x="13" y="6"/>
                  <a:pt x="13" y="10"/>
                </a:cubicBezTo>
                <a:close/>
              </a:path>
            </a:pathLst>
          </a:custGeom>
          <a:solidFill>
            <a:srgbClr val="8DBF3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20" name="Freeform 314">
            <a:extLst>
              <a:ext uri="{FF2B5EF4-FFF2-40B4-BE49-F238E27FC236}">
                <a16:creationId xmlns:a16="http://schemas.microsoft.com/office/drawing/2014/main" id="{2E228F1D-1156-4E31-B4A7-C8073476BD68}"/>
              </a:ext>
            </a:extLst>
          </p:cNvPr>
          <p:cNvSpPr>
            <a:spLocks/>
          </p:cNvSpPr>
          <p:nvPr/>
        </p:nvSpPr>
        <p:spPr bwMode="auto">
          <a:xfrm>
            <a:off x="3013075" y="5499101"/>
            <a:ext cx="17463" cy="50800"/>
          </a:xfrm>
          <a:custGeom>
            <a:avLst/>
            <a:gdLst>
              <a:gd name="T0" fmla="*/ 3 w 9"/>
              <a:gd name="T1" fmla="*/ 0 h 26"/>
              <a:gd name="T2" fmla="*/ 8 w 9"/>
              <a:gd name="T3" fmla="*/ 4 h 26"/>
              <a:gd name="T4" fmla="*/ 8 w 9"/>
              <a:gd name="T5" fmla="*/ 19 h 26"/>
              <a:gd name="T6" fmla="*/ 7 w 9"/>
              <a:gd name="T7" fmla="*/ 24 h 26"/>
              <a:gd name="T8" fmla="*/ 4 w 9"/>
              <a:gd name="T9" fmla="*/ 26 h 26"/>
              <a:gd name="T10" fmla="*/ 3 w 9"/>
              <a:gd name="T11" fmla="*/ 23 h 26"/>
              <a:gd name="T12" fmla="*/ 1 w 9"/>
              <a:gd name="T13" fmla="*/ 4 h 26"/>
              <a:gd name="T14" fmla="*/ 3 w 9"/>
              <a:gd name="T15" fmla="*/ 0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" h="26">
                <a:moveTo>
                  <a:pt x="3" y="0"/>
                </a:moveTo>
                <a:cubicBezTo>
                  <a:pt x="7" y="1"/>
                  <a:pt x="9" y="2"/>
                  <a:pt x="8" y="4"/>
                </a:cubicBezTo>
                <a:cubicBezTo>
                  <a:pt x="6" y="9"/>
                  <a:pt x="8" y="14"/>
                  <a:pt x="8" y="19"/>
                </a:cubicBezTo>
                <a:cubicBezTo>
                  <a:pt x="8" y="21"/>
                  <a:pt x="8" y="23"/>
                  <a:pt x="7" y="24"/>
                </a:cubicBezTo>
                <a:cubicBezTo>
                  <a:pt x="6" y="25"/>
                  <a:pt x="6" y="26"/>
                  <a:pt x="4" y="26"/>
                </a:cubicBezTo>
                <a:cubicBezTo>
                  <a:pt x="3" y="25"/>
                  <a:pt x="3" y="24"/>
                  <a:pt x="3" y="23"/>
                </a:cubicBezTo>
                <a:cubicBezTo>
                  <a:pt x="3" y="17"/>
                  <a:pt x="2" y="10"/>
                  <a:pt x="1" y="4"/>
                </a:cubicBezTo>
                <a:cubicBezTo>
                  <a:pt x="0" y="2"/>
                  <a:pt x="1" y="0"/>
                  <a:pt x="3" y="0"/>
                </a:cubicBezTo>
                <a:close/>
              </a:path>
            </a:pathLst>
          </a:custGeom>
          <a:solidFill>
            <a:srgbClr val="0D9C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21" name="Freeform 315">
            <a:extLst>
              <a:ext uri="{FF2B5EF4-FFF2-40B4-BE49-F238E27FC236}">
                <a16:creationId xmlns:a16="http://schemas.microsoft.com/office/drawing/2014/main" id="{AD942486-7DA6-4CE9-9581-ED82AE5E8655}"/>
              </a:ext>
            </a:extLst>
          </p:cNvPr>
          <p:cNvSpPr>
            <a:spLocks/>
          </p:cNvSpPr>
          <p:nvPr/>
        </p:nvSpPr>
        <p:spPr bwMode="auto">
          <a:xfrm>
            <a:off x="2757488" y="5688013"/>
            <a:ext cx="17463" cy="50800"/>
          </a:xfrm>
          <a:custGeom>
            <a:avLst/>
            <a:gdLst>
              <a:gd name="T0" fmla="*/ 8 w 9"/>
              <a:gd name="T1" fmla="*/ 13 h 26"/>
              <a:gd name="T2" fmla="*/ 5 w 9"/>
              <a:gd name="T3" fmla="*/ 17 h 26"/>
              <a:gd name="T4" fmla="*/ 3 w 9"/>
              <a:gd name="T5" fmla="*/ 26 h 26"/>
              <a:gd name="T6" fmla="*/ 0 w 9"/>
              <a:gd name="T7" fmla="*/ 22 h 26"/>
              <a:gd name="T8" fmla="*/ 1 w 9"/>
              <a:gd name="T9" fmla="*/ 3 h 26"/>
              <a:gd name="T10" fmla="*/ 5 w 9"/>
              <a:gd name="T11" fmla="*/ 3 h 26"/>
              <a:gd name="T12" fmla="*/ 8 w 9"/>
              <a:gd name="T13" fmla="*/ 13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" h="26">
                <a:moveTo>
                  <a:pt x="8" y="13"/>
                </a:moveTo>
                <a:cubicBezTo>
                  <a:pt x="5" y="13"/>
                  <a:pt x="5" y="15"/>
                  <a:pt x="5" y="17"/>
                </a:cubicBezTo>
                <a:cubicBezTo>
                  <a:pt x="5" y="20"/>
                  <a:pt x="6" y="23"/>
                  <a:pt x="3" y="26"/>
                </a:cubicBezTo>
                <a:cubicBezTo>
                  <a:pt x="3" y="23"/>
                  <a:pt x="3" y="21"/>
                  <a:pt x="0" y="22"/>
                </a:cubicBezTo>
                <a:cubicBezTo>
                  <a:pt x="0" y="15"/>
                  <a:pt x="1" y="9"/>
                  <a:pt x="1" y="3"/>
                </a:cubicBezTo>
                <a:cubicBezTo>
                  <a:pt x="2" y="0"/>
                  <a:pt x="4" y="3"/>
                  <a:pt x="5" y="3"/>
                </a:cubicBezTo>
                <a:cubicBezTo>
                  <a:pt x="4" y="7"/>
                  <a:pt x="9" y="9"/>
                  <a:pt x="8" y="13"/>
                </a:cubicBezTo>
                <a:close/>
              </a:path>
            </a:pathLst>
          </a:custGeom>
          <a:solidFill>
            <a:srgbClr val="84BC2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22" name="Freeform 316">
            <a:extLst>
              <a:ext uri="{FF2B5EF4-FFF2-40B4-BE49-F238E27FC236}">
                <a16:creationId xmlns:a16="http://schemas.microsoft.com/office/drawing/2014/main" id="{A9D108E9-2F34-4BFA-B6E0-2C278F868709}"/>
              </a:ext>
            </a:extLst>
          </p:cNvPr>
          <p:cNvSpPr>
            <a:spLocks/>
          </p:cNvSpPr>
          <p:nvPr/>
        </p:nvSpPr>
        <p:spPr bwMode="auto">
          <a:xfrm>
            <a:off x="2843213" y="5653088"/>
            <a:ext cx="22225" cy="44450"/>
          </a:xfrm>
          <a:custGeom>
            <a:avLst/>
            <a:gdLst>
              <a:gd name="T0" fmla="*/ 10 w 11"/>
              <a:gd name="T1" fmla="*/ 7 h 23"/>
              <a:gd name="T2" fmla="*/ 3 w 11"/>
              <a:gd name="T3" fmla="*/ 23 h 23"/>
              <a:gd name="T4" fmla="*/ 3 w 11"/>
              <a:gd name="T5" fmla="*/ 13 h 23"/>
              <a:gd name="T6" fmla="*/ 4 w 11"/>
              <a:gd name="T7" fmla="*/ 1 h 23"/>
              <a:gd name="T8" fmla="*/ 10 w 11"/>
              <a:gd name="T9" fmla="*/ 7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" h="23">
                <a:moveTo>
                  <a:pt x="10" y="7"/>
                </a:moveTo>
                <a:cubicBezTo>
                  <a:pt x="9" y="12"/>
                  <a:pt x="4" y="16"/>
                  <a:pt x="3" y="23"/>
                </a:cubicBezTo>
                <a:cubicBezTo>
                  <a:pt x="0" y="18"/>
                  <a:pt x="4" y="16"/>
                  <a:pt x="3" y="13"/>
                </a:cubicBezTo>
                <a:cubicBezTo>
                  <a:pt x="4" y="9"/>
                  <a:pt x="2" y="5"/>
                  <a:pt x="4" y="1"/>
                </a:cubicBezTo>
                <a:cubicBezTo>
                  <a:pt x="8" y="0"/>
                  <a:pt x="11" y="1"/>
                  <a:pt x="10" y="7"/>
                </a:cubicBezTo>
                <a:close/>
              </a:path>
            </a:pathLst>
          </a:custGeom>
          <a:solidFill>
            <a:srgbClr val="0D9C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23" name="Freeform 317">
            <a:extLst>
              <a:ext uri="{FF2B5EF4-FFF2-40B4-BE49-F238E27FC236}">
                <a16:creationId xmlns:a16="http://schemas.microsoft.com/office/drawing/2014/main" id="{34E9B638-8216-4437-990E-537F8E910A58}"/>
              </a:ext>
            </a:extLst>
          </p:cNvPr>
          <p:cNvSpPr>
            <a:spLocks/>
          </p:cNvSpPr>
          <p:nvPr/>
        </p:nvSpPr>
        <p:spPr bwMode="auto">
          <a:xfrm>
            <a:off x="2944813" y="5578476"/>
            <a:ext cx="17463" cy="31750"/>
          </a:xfrm>
          <a:custGeom>
            <a:avLst/>
            <a:gdLst>
              <a:gd name="T0" fmla="*/ 6 w 9"/>
              <a:gd name="T1" fmla="*/ 16 h 16"/>
              <a:gd name="T2" fmla="*/ 2 w 9"/>
              <a:gd name="T3" fmla="*/ 10 h 16"/>
              <a:gd name="T4" fmla="*/ 4 w 9"/>
              <a:gd name="T5" fmla="*/ 4 h 16"/>
              <a:gd name="T6" fmla="*/ 7 w 9"/>
              <a:gd name="T7" fmla="*/ 0 h 16"/>
              <a:gd name="T8" fmla="*/ 9 w 9"/>
              <a:gd name="T9" fmla="*/ 5 h 16"/>
              <a:gd name="T10" fmla="*/ 6 w 9"/>
              <a:gd name="T11" fmla="*/ 16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" h="16">
                <a:moveTo>
                  <a:pt x="6" y="16"/>
                </a:moveTo>
                <a:cubicBezTo>
                  <a:pt x="2" y="16"/>
                  <a:pt x="0" y="15"/>
                  <a:pt x="2" y="10"/>
                </a:cubicBezTo>
                <a:cubicBezTo>
                  <a:pt x="3" y="8"/>
                  <a:pt x="3" y="6"/>
                  <a:pt x="4" y="4"/>
                </a:cubicBezTo>
                <a:cubicBezTo>
                  <a:pt x="4" y="2"/>
                  <a:pt x="5" y="0"/>
                  <a:pt x="7" y="0"/>
                </a:cubicBezTo>
                <a:cubicBezTo>
                  <a:pt x="9" y="1"/>
                  <a:pt x="9" y="3"/>
                  <a:pt x="9" y="5"/>
                </a:cubicBezTo>
                <a:cubicBezTo>
                  <a:pt x="8" y="9"/>
                  <a:pt x="7" y="12"/>
                  <a:pt x="6" y="16"/>
                </a:cubicBezTo>
                <a:close/>
              </a:path>
            </a:pathLst>
          </a:custGeom>
          <a:solidFill>
            <a:srgbClr val="0D9C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24" name="Freeform 318">
            <a:extLst>
              <a:ext uri="{FF2B5EF4-FFF2-40B4-BE49-F238E27FC236}">
                <a16:creationId xmlns:a16="http://schemas.microsoft.com/office/drawing/2014/main" id="{B28C363A-1091-430C-9BF8-23DB82D31B73}"/>
              </a:ext>
            </a:extLst>
          </p:cNvPr>
          <p:cNvSpPr>
            <a:spLocks/>
          </p:cNvSpPr>
          <p:nvPr/>
        </p:nvSpPr>
        <p:spPr bwMode="auto">
          <a:xfrm>
            <a:off x="2925763" y="5576888"/>
            <a:ext cx="15875" cy="28575"/>
          </a:xfrm>
          <a:custGeom>
            <a:avLst/>
            <a:gdLst>
              <a:gd name="T0" fmla="*/ 3 w 8"/>
              <a:gd name="T1" fmla="*/ 15 h 15"/>
              <a:gd name="T2" fmla="*/ 0 w 8"/>
              <a:gd name="T3" fmla="*/ 6 h 15"/>
              <a:gd name="T4" fmla="*/ 1 w 8"/>
              <a:gd name="T5" fmla="*/ 5 h 15"/>
              <a:gd name="T6" fmla="*/ 4 w 8"/>
              <a:gd name="T7" fmla="*/ 0 h 15"/>
              <a:gd name="T8" fmla="*/ 7 w 8"/>
              <a:gd name="T9" fmla="*/ 2 h 15"/>
              <a:gd name="T10" fmla="*/ 7 w 8"/>
              <a:gd name="T11" fmla="*/ 9 h 15"/>
              <a:gd name="T12" fmla="*/ 3 w 8"/>
              <a:gd name="T13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" h="15">
                <a:moveTo>
                  <a:pt x="3" y="15"/>
                </a:moveTo>
                <a:cubicBezTo>
                  <a:pt x="3" y="11"/>
                  <a:pt x="2" y="9"/>
                  <a:pt x="0" y="6"/>
                </a:cubicBezTo>
                <a:cubicBezTo>
                  <a:pt x="0" y="6"/>
                  <a:pt x="1" y="6"/>
                  <a:pt x="1" y="5"/>
                </a:cubicBezTo>
                <a:cubicBezTo>
                  <a:pt x="2" y="3"/>
                  <a:pt x="1" y="0"/>
                  <a:pt x="4" y="0"/>
                </a:cubicBezTo>
                <a:cubicBezTo>
                  <a:pt x="5" y="0"/>
                  <a:pt x="7" y="1"/>
                  <a:pt x="7" y="2"/>
                </a:cubicBezTo>
                <a:cubicBezTo>
                  <a:pt x="8" y="4"/>
                  <a:pt x="8" y="7"/>
                  <a:pt x="7" y="9"/>
                </a:cubicBezTo>
                <a:cubicBezTo>
                  <a:pt x="6" y="11"/>
                  <a:pt x="4" y="13"/>
                  <a:pt x="3" y="15"/>
                </a:cubicBezTo>
                <a:close/>
              </a:path>
            </a:pathLst>
          </a:custGeom>
          <a:solidFill>
            <a:srgbClr val="0D9C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25" name="Freeform 319">
            <a:extLst>
              <a:ext uri="{FF2B5EF4-FFF2-40B4-BE49-F238E27FC236}">
                <a16:creationId xmlns:a16="http://schemas.microsoft.com/office/drawing/2014/main" id="{30102C7F-8B68-42B7-BB08-4C83414348E1}"/>
              </a:ext>
            </a:extLst>
          </p:cNvPr>
          <p:cNvSpPr>
            <a:spLocks/>
          </p:cNvSpPr>
          <p:nvPr/>
        </p:nvSpPr>
        <p:spPr bwMode="auto">
          <a:xfrm>
            <a:off x="2701925" y="5608638"/>
            <a:ext cx="17463" cy="38100"/>
          </a:xfrm>
          <a:custGeom>
            <a:avLst/>
            <a:gdLst>
              <a:gd name="T0" fmla="*/ 1 w 9"/>
              <a:gd name="T1" fmla="*/ 0 h 20"/>
              <a:gd name="T2" fmla="*/ 9 w 9"/>
              <a:gd name="T3" fmla="*/ 5 h 20"/>
              <a:gd name="T4" fmla="*/ 8 w 9"/>
              <a:gd name="T5" fmla="*/ 9 h 20"/>
              <a:gd name="T6" fmla="*/ 7 w 9"/>
              <a:gd name="T7" fmla="*/ 20 h 20"/>
              <a:gd name="T8" fmla="*/ 3 w 9"/>
              <a:gd name="T9" fmla="*/ 7 h 20"/>
              <a:gd name="T10" fmla="*/ 1 w 9"/>
              <a:gd name="T11" fmla="*/ 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" h="20">
                <a:moveTo>
                  <a:pt x="1" y="0"/>
                </a:moveTo>
                <a:cubicBezTo>
                  <a:pt x="3" y="3"/>
                  <a:pt x="5" y="6"/>
                  <a:pt x="9" y="5"/>
                </a:cubicBezTo>
                <a:cubicBezTo>
                  <a:pt x="9" y="6"/>
                  <a:pt x="8" y="7"/>
                  <a:pt x="8" y="9"/>
                </a:cubicBezTo>
                <a:cubicBezTo>
                  <a:pt x="5" y="12"/>
                  <a:pt x="7" y="16"/>
                  <a:pt x="7" y="20"/>
                </a:cubicBezTo>
                <a:cubicBezTo>
                  <a:pt x="4" y="16"/>
                  <a:pt x="6" y="11"/>
                  <a:pt x="3" y="7"/>
                </a:cubicBezTo>
                <a:cubicBezTo>
                  <a:pt x="1" y="5"/>
                  <a:pt x="0" y="3"/>
                  <a:pt x="1" y="0"/>
                </a:cubicBezTo>
                <a:close/>
              </a:path>
            </a:pathLst>
          </a:custGeom>
          <a:solidFill>
            <a:srgbClr val="23A53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26" name="Freeform 320">
            <a:extLst>
              <a:ext uri="{FF2B5EF4-FFF2-40B4-BE49-F238E27FC236}">
                <a16:creationId xmlns:a16="http://schemas.microsoft.com/office/drawing/2014/main" id="{B7498616-87A4-4CAA-B915-2667861BDCD8}"/>
              </a:ext>
            </a:extLst>
          </p:cNvPr>
          <p:cNvSpPr>
            <a:spLocks/>
          </p:cNvSpPr>
          <p:nvPr/>
        </p:nvSpPr>
        <p:spPr bwMode="auto">
          <a:xfrm>
            <a:off x="2928938" y="5600701"/>
            <a:ext cx="12700" cy="25400"/>
          </a:xfrm>
          <a:custGeom>
            <a:avLst/>
            <a:gdLst>
              <a:gd name="T0" fmla="*/ 3 w 6"/>
              <a:gd name="T1" fmla="*/ 13 h 13"/>
              <a:gd name="T2" fmla="*/ 1 w 6"/>
              <a:gd name="T3" fmla="*/ 10 h 13"/>
              <a:gd name="T4" fmla="*/ 3 w 6"/>
              <a:gd name="T5" fmla="*/ 2 h 13"/>
              <a:gd name="T6" fmla="*/ 6 w 6"/>
              <a:gd name="T7" fmla="*/ 2 h 13"/>
              <a:gd name="T8" fmla="*/ 4 w 6"/>
              <a:gd name="T9" fmla="*/ 13 h 13"/>
              <a:gd name="T10" fmla="*/ 3 w 6"/>
              <a:gd name="T11" fmla="*/ 13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" h="13">
                <a:moveTo>
                  <a:pt x="3" y="13"/>
                </a:moveTo>
                <a:cubicBezTo>
                  <a:pt x="0" y="13"/>
                  <a:pt x="0" y="12"/>
                  <a:pt x="1" y="10"/>
                </a:cubicBezTo>
                <a:cubicBezTo>
                  <a:pt x="1" y="7"/>
                  <a:pt x="3" y="5"/>
                  <a:pt x="3" y="2"/>
                </a:cubicBezTo>
                <a:cubicBezTo>
                  <a:pt x="3" y="0"/>
                  <a:pt x="6" y="1"/>
                  <a:pt x="6" y="2"/>
                </a:cubicBezTo>
                <a:cubicBezTo>
                  <a:pt x="6" y="6"/>
                  <a:pt x="6" y="9"/>
                  <a:pt x="4" y="13"/>
                </a:cubicBezTo>
                <a:cubicBezTo>
                  <a:pt x="4" y="13"/>
                  <a:pt x="3" y="13"/>
                  <a:pt x="3" y="13"/>
                </a:cubicBezTo>
                <a:close/>
              </a:path>
            </a:pathLst>
          </a:custGeom>
          <a:solidFill>
            <a:srgbClr val="0D9C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27" name="Freeform 321">
            <a:extLst>
              <a:ext uri="{FF2B5EF4-FFF2-40B4-BE49-F238E27FC236}">
                <a16:creationId xmlns:a16="http://schemas.microsoft.com/office/drawing/2014/main" id="{AB31D144-0F2C-40F4-B69B-4075FA96FB8C}"/>
              </a:ext>
            </a:extLst>
          </p:cNvPr>
          <p:cNvSpPr>
            <a:spLocks/>
          </p:cNvSpPr>
          <p:nvPr/>
        </p:nvSpPr>
        <p:spPr bwMode="auto">
          <a:xfrm>
            <a:off x="2778125" y="5710238"/>
            <a:ext cx="12700" cy="19050"/>
          </a:xfrm>
          <a:custGeom>
            <a:avLst/>
            <a:gdLst>
              <a:gd name="T0" fmla="*/ 0 w 7"/>
              <a:gd name="T1" fmla="*/ 4 h 10"/>
              <a:gd name="T2" fmla="*/ 0 w 7"/>
              <a:gd name="T3" fmla="*/ 3 h 10"/>
              <a:gd name="T4" fmla="*/ 7 w 7"/>
              <a:gd name="T5" fmla="*/ 0 h 10"/>
              <a:gd name="T6" fmla="*/ 5 w 7"/>
              <a:gd name="T7" fmla="*/ 10 h 10"/>
              <a:gd name="T8" fmla="*/ 0 w 7"/>
              <a:gd name="T9" fmla="*/ 4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" h="10">
                <a:moveTo>
                  <a:pt x="0" y="4"/>
                </a:moveTo>
                <a:cubicBezTo>
                  <a:pt x="0" y="4"/>
                  <a:pt x="0" y="4"/>
                  <a:pt x="0" y="3"/>
                </a:cubicBezTo>
                <a:cubicBezTo>
                  <a:pt x="2" y="2"/>
                  <a:pt x="5" y="2"/>
                  <a:pt x="7" y="0"/>
                </a:cubicBezTo>
                <a:cubicBezTo>
                  <a:pt x="7" y="3"/>
                  <a:pt x="6" y="7"/>
                  <a:pt x="5" y="10"/>
                </a:cubicBezTo>
                <a:cubicBezTo>
                  <a:pt x="2" y="9"/>
                  <a:pt x="2" y="6"/>
                  <a:pt x="0" y="4"/>
                </a:cubicBezTo>
                <a:close/>
              </a:path>
            </a:pathLst>
          </a:custGeom>
          <a:solidFill>
            <a:srgbClr val="23A53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28" name="Freeform 322">
            <a:extLst>
              <a:ext uri="{FF2B5EF4-FFF2-40B4-BE49-F238E27FC236}">
                <a16:creationId xmlns:a16="http://schemas.microsoft.com/office/drawing/2014/main" id="{BFAF795B-C42D-4B10-893C-A4F3BF690553}"/>
              </a:ext>
            </a:extLst>
          </p:cNvPr>
          <p:cNvSpPr>
            <a:spLocks/>
          </p:cNvSpPr>
          <p:nvPr/>
        </p:nvSpPr>
        <p:spPr bwMode="auto">
          <a:xfrm>
            <a:off x="2720975" y="5659438"/>
            <a:ext cx="9525" cy="28575"/>
          </a:xfrm>
          <a:custGeom>
            <a:avLst/>
            <a:gdLst>
              <a:gd name="T0" fmla="*/ 4 w 5"/>
              <a:gd name="T1" fmla="*/ 15 h 15"/>
              <a:gd name="T2" fmla="*/ 0 w 5"/>
              <a:gd name="T3" fmla="*/ 0 h 15"/>
              <a:gd name="T4" fmla="*/ 4 w 5"/>
              <a:gd name="T5" fmla="*/ 7 h 15"/>
              <a:gd name="T6" fmla="*/ 4 w 5"/>
              <a:gd name="T7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" h="15">
                <a:moveTo>
                  <a:pt x="4" y="15"/>
                </a:moveTo>
                <a:cubicBezTo>
                  <a:pt x="2" y="10"/>
                  <a:pt x="1" y="5"/>
                  <a:pt x="0" y="0"/>
                </a:cubicBezTo>
                <a:cubicBezTo>
                  <a:pt x="5" y="1"/>
                  <a:pt x="4" y="4"/>
                  <a:pt x="4" y="7"/>
                </a:cubicBezTo>
                <a:cubicBezTo>
                  <a:pt x="4" y="10"/>
                  <a:pt x="4" y="12"/>
                  <a:pt x="4" y="15"/>
                </a:cubicBezTo>
                <a:close/>
              </a:path>
            </a:pathLst>
          </a:custGeom>
          <a:solidFill>
            <a:srgbClr val="23A53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29" name="Freeform 323">
            <a:extLst>
              <a:ext uri="{FF2B5EF4-FFF2-40B4-BE49-F238E27FC236}">
                <a16:creationId xmlns:a16="http://schemas.microsoft.com/office/drawing/2014/main" id="{026F6FEB-D61F-46A8-B7F9-868403FBA4C4}"/>
              </a:ext>
            </a:extLst>
          </p:cNvPr>
          <p:cNvSpPr>
            <a:spLocks/>
          </p:cNvSpPr>
          <p:nvPr/>
        </p:nvSpPr>
        <p:spPr bwMode="auto">
          <a:xfrm>
            <a:off x="2706688" y="5567363"/>
            <a:ext cx="12700" cy="9525"/>
          </a:xfrm>
          <a:custGeom>
            <a:avLst/>
            <a:gdLst>
              <a:gd name="T0" fmla="*/ 1 w 6"/>
              <a:gd name="T1" fmla="*/ 5 h 5"/>
              <a:gd name="T2" fmla="*/ 2 w 6"/>
              <a:gd name="T3" fmla="*/ 0 h 5"/>
              <a:gd name="T4" fmla="*/ 6 w 6"/>
              <a:gd name="T5" fmla="*/ 5 h 5"/>
              <a:gd name="T6" fmla="*/ 1 w 6"/>
              <a:gd name="T7" fmla="*/ 5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6" h="5">
                <a:moveTo>
                  <a:pt x="1" y="5"/>
                </a:moveTo>
                <a:cubicBezTo>
                  <a:pt x="0" y="3"/>
                  <a:pt x="0" y="1"/>
                  <a:pt x="2" y="0"/>
                </a:cubicBezTo>
                <a:cubicBezTo>
                  <a:pt x="6" y="0"/>
                  <a:pt x="6" y="2"/>
                  <a:pt x="6" y="5"/>
                </a:cubicBezTo>
                <a:cubicBezTo>
                  <a:pt x="5" y="5"/>
                  <a:pt x="3" y="5"/>
                  <a:pt x="1" y="5"/>
                </a:cubicBezTo>
                <a:close/>
              </a:path>
            </a:pathLst>
          </a:custGeom>
          <a:solidFill>
            <a:srgbClr val="23A53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30" name="Freeform 324">
            <a:extLst>
              <a:ext uri="{FF2B5EF4-FFF2-40B4-BE49-F238E27FC236}">
                <a16:creationId xmlns:a16="http://schemas.microsoft.com/office/drawing/2014/main" id="{B493558F-2EC3-4AA2-AD28-564A4EF56A58}"/>
              </a:ext>
            </a:extLst>
          </p:cNvPr>
          <p:cNvSpPr>
            <a:spLocks/>
          </p:cNvSpPr>
          <p:nvPr/>
        </p:nvSpPr>
        <p:spPr bwMode="auto">
          <a:xfrm>
            <a:off x="2989263" y="5459413"/>
            <a:ext cx="12700" cy="15875"/>
          </a:xfrm>
          <a:custGeom>
            <a:avLst/>
            <a:gdLst>
              <a:gd name="T0" fmla="*/ 0 w 6"/>
              <a:gd name="T1" fmla="*/ 0 h 8"/>
              <a:gd name="T2" fmla="*/ 5 w 6"/>
              <a:gd name="T3" fmla="*/ 6 h 8"/>
              <a:gd name="T4" fmla="*/ 4 w 6"/>
              <a:gd name="T5" fmla="*/ 7 h 8"/>
              <a:gd name="T6" fmla="*/ 0 w 6"/>
              <a:gd name="T7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6" h="8">
                <a:moveTo>
                  <a:pt x="0" y="0"/>
                </a:moveTo>
                <a:cubicBezTo>
                  <a:pt x="3" y="1"/>
                  <a:pt x="6" y="2"/>
                  <a:pt x="5" y="6"/>
                </a:cubicBezTo>
                <a:cubicBezTo>
                  <a:pt x="5" y="7"/>
                  <a:pt x="5" y="8"/>
                  <a:pt x="4" y="7"/>
                </a:cubicBezTo>
                <a:cubicBezTo>
                  <a:pt x="1" y="6"/>
                  <a:pt x="2" y="3"/>
                  <a:pt x="0" y="0"/>
                </a:cubicBezTo>
                <a:close/>
              </a:path>
            </a:pathLst>
          </a:custGeom>
          <a:solidFill>
            <a:srgbClr val="0D9C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31" name="Freeform 325">
            <a:extLst>
              <a:ext uri="{FF2B5EF4-FFF2-40B4-BE49-F238E27FC236}">
                <a16:creationId xmlns:a16="http://schemas.microsoft.com/office/drawing/2014/main" id="{B01AB395-741E-4F05-99BD-FAD5C3E60E87}"/>
              </a:ext>
            </a:extLst>
          </p:cNvPr>
          <p:cNvSpPr>
            <a:spLocks/>
          </p:cNvSpPr>
          <p:nvPr/>
        </p:nvSpPr>
        <p:spPr bwMode="auto">
          <a:xfrm>
            <a:off x="2755900" y="5673726"/>
            <a:ext cx="11113" cy="22225"/>
          </a:xfrm>
          <a:custGeom>
            <a:avLst/>
            <a:gdLst>
              <a:gd name="T0" fmla="*/ 6 w 6"/>
              <a:gd name="T1" fmla="*/ 10 h 11"/>
              <a:gd name="T2" fmla="*/ 2 w 6"/>
              <a:gd name="T3" fmla="*/ 10 h 11"/>
              <a:gd name="T4" fmla="*/ 1 w 6"/>
              <a:gd name="T5" fmla="*/ 5 h 11"/>
              <a:gd name="T6" fmla="*/ 5 w 6"/>
              <a:gd name="T7" fmla="*/ 0 h 11"/>
              <a:gd name="T8" fmla="*/ 6 w 6"/>
              <a:gd name="T9" fmla="*/ 10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" h="11">
                <a:moveTo>
                  <a:pt x="6" y="10"/>
                </a:moveTo>
                <a:cubicBezTo>
                  <a:pt x="5" y="11"/>
                  <a:pt x="3" y="9"/>
                  <a:pt x="2" y="10"/>
                </a:cubicBezTo>
                <a:cubicBezTo>
                  <a:pt x="0" y="9"/>
                  <a:pt x="1" y="7"/>
                  <a:pt x="1" y="5"/>
                </a:cubicBezTo>
                <a:cubicBezTo>
                  <a:pt x="3" y="4"/>
                  <a:pt x="2" y="1"/>
                  <a:pt x="5" y="0"/>
                </a:cubicBezTo>
                <a:cubicBezTo>
                  <a:pt x="3" y="4"/>
                  <a:pt x="4" y="7"/>
                  <a:pt x="6" y="10"/>
                </a:cubicBezTo>
                <a:close/>
              </a:path>
            </a:pathLst>
          </a:custGeom>
          <a:solidFill>
            <a:srgbClr val="23A53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32" name="Freeform 326">
            <a:extLst>
              <a:ext uri="{FF2B5EF4-FFF2-40B4-BE49-F238E27FC236}">
                <a16:creationId xmlns:a16="http://schemas.microsoft.com/office/drawing/2014/main" id="{804EBE69-4792-4A32-B0B3-9A846B824364}"/>
              </a:ext>
            </a:extLst>
          </p:cNvPr>
          <p:cNvSpPr>
            <a:spLocks/>
          </p:cNvSpPr>
          <p:nvPr/>
        </p:nvSpPr>
        <p:spPr bwMode="auto">
          <a:xfrm>
            <a:off x="2840038" y="5634038"/>
            <a:ext cx="4763" cy="25400"/>
          </a:xfrm>
          <a:custGeom>
            <a:avLst/>
            <a:gdLst>
              <a:gd name="T0" fmla="*/ 2 w 3"/>
              <a:gd name="T1" fmla="*/ 0 h 13"/>
              <a:gd name="T2" fmla="*/ 1 w 3"/>
              <a:gd name="T3" fmla="*/ 13 h 13"/>
              <a:gd name="T4" fmla="*/ 2 w 3"/>
              <a:gd name="T5" fmla="*/ 0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" h="13">
                <a:moveTo>
                  <a:pt x="2" y="0"/>
                </a:moveTo>
                <a:cubicBezTo>
                  <a:pt x="2" y="4"/>
                  <a:pt x="3" y="9"/>
                  <a:pt x="1" y="13"/>
                </a:cubicBezTo>
                <a:cubicBezTo>
                  <a:pt x="2" y="9"/>
                  <a:pt x="0" y="4"/>
                  <a:pt x="2" y="0"/>
                </a:cubicBezTo>
                <a:close/>
              </a:path>
            </a:pathLst>
          </a:custGeom>
          <a:solidFill>
            <a:srgbClr val="23A53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33" name="Freeform 327">
            <a:extLst>
              <a:ext uri="{FF2B5EF4-FFF2-40B4-BE49-F238E27FC236}">
                <a16:creationId xmlns:a16="http://schemas.microsoft.com/office/drawing/2014/main" id="{0F89D74B-D290-4FF8-ABFF-AD9D79CFD7A8}"/>
              </a:ext>
            </a:extLst>
          </p:cNvPr>
          <p:cNvSpPr>
            <a:spLocks/>
          </p:cNvSpPr>
          <p:nvPr/>
        </p:nvSpPr>
        <p:spPr bwMode="auto">
          <a:xfrm>
            <a:off x="2849563" y="5653088"/>
            <a:ext cx="3175" cy="25400"/>
          </a:xfrm>
          <a:custGeom>
            <a:avLst/>
            <a:gdLst>
              <a:gd name="T0" fmla="*/ 1 w 2"/>
              <a:gd name="T1" fmla="*/ 1 h 13"/>
              <a:gd name="T2" fmla="*/ 0 w 2"/>
              <a:gd name="T3" fmla="*/ 13 h 13"/>
              <a:gd name="T4" fmla="*/ 0 w 2"/>
              <a:gd name="T5" fmla="*/ 0 h 13"/>
              <a:gd name="T6" fmla="*/ 1 w 2"/>
              <a:gd name="T7" fmla="*/ 1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" h="13">
                <a:moveTo>
                  <a:pt x="1" y="1"/>
                </a:moveTo>
                <a:cubicBezTo>
                  <a:pt x="0" y="5"/>
                  <a:pt x="2" y="9"/>
                  <a:pt x="0" y="13"/>
                </a:cubicBezTo>
                <a:cubicBezTo>
                  <a:pt x="0" y="8"/>
                  <a:pt x="0" y="4"/>
                  <a:pt x="0" y="0"/>
                </a:cubicBezTo>
                <a:cubicBezTo>
                  <a:pt x="0" y="1"/>
                  <a:pt x="1" y="1"/>
                  <a:pt x="1" y="1"/>
                </a:cubicBezTo>
                <a:close/>
              </a:path>
            </a:pathLst>
          </a:custGeom>
          <a:solidFill>
            <a:srgbClr val="23A53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34" name="Freeform 328">
            <a:extLst>
              <a:ext uri="{FF2B5EF4-FFF2-40B4-BE49-F238E27FC236}">
                <a16:creationId xmlns:a16="http://schemas.microsoft.com/office/drawing/2014/main" id="{8A1CB27B-D8EE-4EC7-9C98-62BD85D0B5B2}"/>
              </a:ext>
            </a:extLst>
          </p:cNvPr>
          <p:cNvSpPr>
            <a:spLocks/>
          </p:cNvSpPr>
          <p:nvPr/>
        </p:nvSpPr>
        <p:spPr bwMode="auto">
          <a:xfrm>
            <a:off x="2838450" y="5681663"/>
            <a:ext cx="374650" cy="376238"/>
          </a:xfrm>
          <a:custGeom>
            <a:avLst/>
            <a:gdLst>
              <a:gd name="T0" fmla="*/ 50 w 193"/>
              <a:gd name="T1" fmla="*/ 193 h 193"/>
              <a:gd name="T2" fmla="*/ 83 w 193"/>
              <a:gd name="T3" fmla="*/ 149 h 193"/>
              <a:gd name="T4" fmla="*/ 94 w 193"/>
              <a:gd name="T5" fmla="*/ 135 h 193"/>
              <a:gd name="T6" fmla="*/ 105 w 193"/>
              <a:gd name="T7" fmla="*/ 114 h 193"/>
              <a:gd name="T8" fmla="*/ 71 w 193"/>
              <a:gd name="T9" fmla="*/ 99 h 193"/>
              <a:gd name="T10" fmla="*/ 25 w 193"/>
              <a:gd name="T11" fmla="*/ 155 h 193"/>
              <a:gd name="T12" fmla="*/ 2 w 193"/>
              <a:gd name="T13" fmla="*/ 182 h 193"/>
              <a:gd name="T14" fmla="*/ 1 w 193"/>
              <a:gd name="T15" fmla="*/ 178 h 193"/>
              <a:gd name="T16" fmla="*/ 20 w 193"/>
              <a:gd name="T17" fmla="*/ 139 h 193"/>
              <a:gd name="T18" fmla="*/ 25 w 193"/>
              <a:gd name="T19" fmla="*/ 116 h 193"/>
              <a:gd name="T20" fmla="*/ 30 w 193"/>
              <a:gd name="T21" fmla="*/ 122 h 193"/>
              <a:gd name="T22" fmla="*/ 34 w 193"/>
              <a:gd name="T23" fmla="*/ 123 h 193"/>
              <a:gd name="T24" fmla="*/ 39 w 193"/>
              <a:gd name="T25" fmla="*/ 101 h 193"/>
              <a:gd name="T26" fmla="*/ 52 w 193"/>
              <a:gd name="T27" fmla="*/ 94 h 193"/>
              <a:gd name="T28" fmla="*/ 42 w 193"/>
              <a:gd name="T29" fmla="*/ 112 h 193"/>
              <a:gd name="T30" fmla="*/ 50 w 193"/>
              <a:gd name="T31" fmla="*/ 117 h 193"/>
              <a:gd name="T32" fmla="*/ 77 w 193"/>
              <a:gd name="T33" fmla="*/ 72 h 193"/>
              <a:gd name="T34" fmla="*/ 80 w 193"/>
              <a:gd name="T35" fmla="*/ 29 h 193"/>
              <a:gd name="T36" fmla="*/ 74 w 193"/>
              <a:gd name="T37" fmla="*/ 6 h 193"/>
              <a:gd name="T38" fmla="*/ 88 w 193"/>
              <a:gd name="T39" fmla="*/ 9 h 193"/>
              <a:gd name="T40" fmla="*/ 85 w 193"/>
              <a:gd name="T41" fmla="*/ 41 h 193"/>
              <a:gd name="T42" fmla="*/ 98 w 193"/>
              <a:gd name="T43" fmla="*/ 41 h 193"/>
              <a:gd name="T44" fmla="*/ 108 w 193"/>
              <a:gd name="T45" fmla="*/ 15 h 193"/>
              <a:gd name="T46" fmla="*/ 122 w 193"/>
              <a:gd name="T47" fmla="*/ 6 h 193"/>
              <a:gd name="T48" fmla="*/ 104 w 193"/>
              <a:gd name="T49" fmla="*/ 40 h 193"/>
              <a:gd name="T50" fmla="*/ 115 w 193"/>
              <a:gd name="T51" fmla="*/ 39 h 193"/>
              <a:gd name="T52" fmla="*/ 106 w 193"/>
              <a:gd name="T53" fmla="*/ 56 h 193"/>
              <a:gd name="T54" fmla="*/ 131 w 193"/>
              <a:gd name="T55" fmla="*/ 42 h 193"/>
              <a:gd name="T56" fmla="*/ 129 w 193"/>
              <a:gd name="T57" fmla="*/ 54 h 193"/>
              <a:gd name="T58" fmla="*/ 127 w 193"/>
              <a:gd name="T59" fmla="*/ 60 h 193"/>
              <a:gd name="T60" fmla="*/ 139 w 193"/>
              <a:gd name="T61" fmla="*/ 64 h 193"/>
              <a:gd name="T62" fmla="*/ 123 w 193"/>
              <a:gd name="T63" fmla="*/ 87 h 193"/>
              <a:gd name="T64" fmla="*/ 137 w 193"/>
              <a:gd name="T65" fmla="*/ 104 h 193"/>
              <a:gd name="T66" fmla="*/ 161 w 193"/>
              <a:gd name="T67" fmla="*/ 88 h 193"/>
              <a:gd name="T68" fmla="*/ 161 w 193"/>
              <a:gd name="T69" fmla="*/ 74 h 193"/>
              <a:gd name="T70" fmla="*/ 173 w 193"/>
              <a:gd name="T71" fmla="*/ 70 h 193"/>
              <a:gd name="T72" fmla="*/ 183 w 193"/>
              <a:gd name="T73" fmla="*/ 49 h 193"/>
              <a:gd name="T74" fmla="*/ 180 w 193"/>
              <a:gd name="T75" fmla="*/ 67 h 193"/>
              <a:gd name="T76" fmla="*/ 159 w 193"/>
              <a:gd name="T77" fmla="*/ 100 h 193"/>
              <a:gd name="T78" fmla="*/ 107 w 193"/>
              <a:gd name="T79" fmla="*/ 137 h 193"/>
              <a:gd name="T80" fmla="*/ 69 w 193"/>
              <a:gd name="T81" fmla="*/ 186 h 1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93" h="193">
                <a:moveTo>
                  <a:pt x="65" y="192"/>
                </a:moveTo>
                <a:cubicBezTo>
                  <a:pt x="60" y="191"/>
                  <a:pt x="56" y="190"/>
                  <a:pt x="50" y="193"/>
                </a:cubicBezTo>
                <a:cubicBezTo>
                  <a:pt x="51" y="187"/>
                  <a:pt x="54" y="184"/>
                  <a:pt x="57" y="181"/>
                </a:cubicBezTo>
                <a:cubicBezTo>
                  <a:pt x="66" y="171"/>
                  <a:pt x="75" y="160"/>
                  <a:pt x="83" y="149"/>
                </a:cubicBezTo>
                <a:cubicBezTo>
                  <a:pt x="86" y="145"/>
                  <a:pt x="90" y="143"/>
                  <a:pt x="90" y="137"/>
                </a:cubicBezTo>
                <a:cubicBezTo>
                  <a:pt x="90" y="135"/>
                  <a:pt x="92" y="134"/>
                  <a:pt x="94" y="135"/>
                </a:cubicBezTo>
                <a:cubicBezTo>
                  <a:pt x="99" y="136"/>
                  <a:pt x="98" y="134"/>
                  <a:pt x="100" y="131"/>
                </a:cubicBezTo>
                <a:cubicBezTo>
                  <a:pt x="102" y="125"/>
                  <a:pt x="104" y="120"/>
                  <a:pt x="105" y="114"/>
                </a:cubicBezTo>
                <a:cubicBezTo>
                  <a:pt x="108" y="105"/>
                  <a:pt x="105" y="97"/>
                  <a:pt x="96" y="92"/>
                </a:cubicBezTo>
                <a:cubicBezTo>
                  <a:pt x="88" y="88"/>
                  <a:pt x="80" y="89"/>
                  <a:pt x="71" y="99"/>
                </a:cubicBezTo>
                <a:cubicBezTo>
                  <a:pt x="63" y="109"/>
                  <a:pt x="54" y="119"/>
                  <a:pt x="46" y="129"/>
                </a:cubicBezTo>
                <a:cubicBezTo>
                  <a:pt x="40" y="138"/>
                  <a:pt x="33" y="147"/>
                  <a:pt x="25" y="155"/>
                </a:cubicBezTo>
                <a:cubicBezTo>
                  <a:pt x="20" y="161"/>
                  <a:pt x="15" y="168"/>
                  <a:pt x="11" y="175"/>
                </a:cubicBezTo>
                <a:cubicBezTo>
                  <a:pt x="8" y="177"/>
                  <a:pt x="6" y="181"/>
                  <a:pt x="2" y="182"/>
                </a:cubicBezTo>
                <a:cubicBezTo>
                  <a:pt x="2" y="182"/>
                  <a:pt x="2" y="182"/>
                  <a:pt x="2" y="182"/>
                </a:cubicBezTo>
                <a:cubicBezTo>
                  <a:pt x="1" y="181"/>
                  <a:pt x="0" y="179"/>
                  <a:pt x="1" y="178"/>
                </a:cubicBezTo>
                <a:cubicBezTo>
                  <a:pt x="8" y="167"/>
                  <a:pt x="13" y="156"/>
                  <a:pt x="19" y="145"/>
                </a:cubicBezTo>
                <a:cubicBezTo>
                  <a:pt x="19" y="143"/>
                  <a:pt x="19" y="141"/>
                  <a:pt x="20" y="139"/>
                </a:cubicBezTo>
                <a:cubicBezTo>
                  <a:pt x="21" y="135"/>
                  <a:pt x="20" y="129"/>
                  <a:pt x="24" y="126"/>
                </a:cubicBezTo>
                <a:cubicBezTo>
                  <a:pt x="24" y="122"/>
                  <a:pt x="25" y="119"/>
                  <a:pt x="25" y="116"/>
                </a:cubicBezTo>
                <a:cubicBezTo>
                  <a:pt x="27" y="115"/>
                  <a:pt x="25" y="110"/>
                  <a:pt x="29" y="112"/>
                </a:cubicBezTo>
                <a:cubicBezTo>
                  <a:pt x="29" y="116"/>
                  <a:pt x="29" y="119"/>
                  <a:pt x="30" y="122"/>
                </a:cubicBezTo>
                <a:cubicBezTo>
                  <a:pt x="31" y="123"/>
                  <a:pt x="31" y="125"/>
                  <a:pt x="32" y="125"/>
                </a:cubicBezTo>
                <a:cubicBezTo>
                  <a:pt x="33" y="125"/>
                  <a:pt x="34" y="124"/>
                  <a:pt x="34" y="123"/>
                </a:cubicBezTo>
                <a:cubicBezTo>
                  <a:pt x="36" y="116"/>
                  <a:pt x="42" y="111"/>
                  <a:pt x="39" y="103"/>
                </a:cubicBezTo>
                <a:cubicBezTo>
                  <a:pt x="39" y="102"/>
                  <a:pt x="39" y="102"/>
                  <a:pt x="39" y="101"/>
                </a:cubicBezTo>
                <a:cubicBezTo>
                  <a:pt x="39" y="96"/>
                  <a:pt x="41" y="92"/>
                  <a:pt x="46" y="90"/>
                </a:cubicBezTo>
                <a:cubicBezTo>
                  <a:pt x="49" y="89"/>
                  <a:pt x="51" y="91"/>
                  <a:pt x="52" y="94"/>
                </a:cubicBezTo>
                <a:cubicBezTo>
                  <a:pt x="54" y="99"/>
                  <a:pt x="52" y="106"/>
                  <a:pt x="48" y="108"/>
                </a:cubicBezTo>
                <a:cubicBezTo>
                  <a:pt x="46" y="109"/>
                  <a:pt x="43" y="109"/>
                  <a:pt x="42" y="112"/>
                </a:cubicBezTo>
                <a:cubicBezTo>
                  <a:pt x="41" y="116"/>
                  <a:pt x="40" y="121"/>
                  <a:pt x="43" y="123"/>
                </a:cubicBezTo>
                <a:cubicBezTo>
                  <a:pt x="45" y="125"/>
                  <a:pt x="48" y="120"/>
                  <a:pt x="50" y="117"/>
                </a:cubicBezTo>
                <a:cubicBezTo>
                  <a:pt x="57" y="109"/>
                  <a:pt x="64" y="100"/>
                  <a:pt x="71" y="92"/>
                </a:cubicBezTo>
                <a:cubicBezTo>
                  <a:pt x="75" y="86"/>
                  <a:pt x="76" y="79"/>
                  <a:pt x="77" y="72"/>
                </a:cubicBezTo>
                <a:cubicBezTo>
                  <a:pt x="78" y="62"/>
                  <a:pt x="79" y="51"/>
                  <a:pt x="80" y="40"/>
                </a:cubicBezTo>
                <a:cubicBezTo>
                  <a:pt x="80" y="37"/>
                  <a:pt x="80" y="33"/>
                  <a:pt x="80" y="29"/>
                </a:cubicBezTo>
                <a:cubicBezTo>
                  <a:pt x="81" y="25"/>
                  <a:pt x="82" y="21"/>
                  <a:pt x="77" y="18"/>
                </a:cubicBezTo>
                <a:cubicBezTo>
                  <a:pt x="73" y="16"/>
                  <a:pt x="72" y="11"/>
                  <a:pt x="74" y="6"/>
                </a:cubicBezTo>
                <a:cubicBezTo>
                  <a:pt x="75" y="3"/>
                  <a:pt x="77" y="0"/>
                  <a:pt x="81" y="0"/>
                </a:cubicBezTo>
                <a:cubicBezTo>
                  <a:pt x="86" y="1"/>
                  <a:pt x="87" y="5"/>
                  <a:pt x="88" y="9"/>
                </a:cubicBezTo>
                <a:cubicBezTo>
                  <a:pt x="88" y="11"/>
                  <a:pt x="88" y="13"/>
                  <a:pt x="87" y="14"/>
                </a:cubicBezTo>
                <a:cubicBezTo>
                  <a:pt x="80" y="22"/>
                  <a:pt x="84" y="32"/>
                  <a:pt x="85" y="41"/>
                </a:cubicBezTo>
                <a:cubicBezTo>
                  <a:pt x="86" y="49"/>
                  <a:pt x="86" y="58"/>
                  <a:pt x="91" y="66"/>
                </a:cubicBezTo>
                <a:cubicBezTo>
                  <a:pt x="93" y="57"/>
                  <a:pt x="94" y="49"/>
                  <a:pt x="98" y="41"/>
                </a:cubicBezTo>
                <a:cubicBezTo>
                  <a:pt x="99" y="37"/>
                  <a:pt x="101" y="33"/>
                  <a:pt x="103" y="30"/>
                </a:cubicBezTo>
                <a:cubicBezTo>
                  <a:pt x="106" y="25"/>
                  <a:pt x="109" y="21"/>
                  <a:pt x="108" y="15"/>
                </a:cubicBezTo>
                <a:cubicBezTo>
                  <a:pt x="107" y="9"/>
                  <a:pt x="112" y="4"/>
                  <a:pt x="117" y="3"/>
                </a:cubicBezTo>
                <a:cubicBezTo>
                  <a:pt x="119" y="3"/>
                  <a:pt x="121" y="4"/>
                  <a:pt x="122" y="6"/>
                </a:cubicBezTo>
                <a:cubicBezTo>
                  <a:pt x="124" y="10"/>
                  <a:pt x="123" y="18"/>
                  <a:pt x="118" y="20"/>
                </a:cubicBezTo>
                <a:cubicBezTo>
                  <a:pt x="107" y="22"/>
                  <a:pt x="107" y="32"/>
                  <a:pt x="104" y="40"/>
                </a:cubicBezTo>
                <a:cubicBezTo>
                  <a:pt x="101" y="46"/>
                  <a:pt x="100" y="53"/>
                  <a:pt x="98" y="60"/>
                </a:cubicBezTo>
                <a:cubicBezTo>
                  <a:pt x="106" y="54"/>
                  <a:pt x="108" y="45"/>
                  <a:pt x="115" y="39"/>
                </a:cubicBezTo>
                <a:cubicBezTo>
                  <a:pt x="115" y="39"/>
                  <a:pt x="115" y="39"/>
                  <a:pt x="115" y="39"/>
                </a:cubicBezTo>
                <a:cubicBezTo>
                  <a:pt x="113" y="46"/>
                  <a:pt x="109" y="50"/>
                  <a:pt x="106" y="56"/>
                </a:cubicBezTo>
                <a:cubicBezTo>
                  <a:pt x="103" y="61"/>
                  <a:pt x="101" y="65"/>
                  <a:pt x="99" y="71"/>
                </a:cubicBezTo>
                <a:cubicBezTo>
                  <a:pt x="111" y="63"/>
                  <a:pt x="120" y="51"/>
                  <a:pt x="131" y="42"/>
                </a:cubicBezTo>
                <a:cubicBezTo>
                  <a:pt x="126" y="48"/>
                  <a:pt x="120" y="53"/>
                  <a:pt x="116" y="60"/>
                </a:cubicBezTo>
                <a:cubicBezTo>
                  <a:pt x="121" y="60"/>
                  <a:pt x="124" y="54"/>
                  <a:pt x="129" y="54"/>
                </a:cubicBezTo>
                <a:cubicBezTo>
                  <a:pt x="129" y="54"/>
                  <a:pt x="129" y="55"/>
                  <a:pt x="129" y="55"/>
                </a:cubicBezTo>
                <a:cubicBezTo>
                  <a:pt x="130" y="57"/>
                  <a:pt x="128" y="59"/>
                  <a:pt x="127" y="60"/>
                </a:cubicBezTo>
                <a:cubicBezTo>
                  <a:pt x="122" y="66"/>
                  <a:pt x="120" y="73"/>
                  <a:pt x="119" y="81"/>
                </a:cubicBezTo>
                <a:cubicBezTo>
                  <a:pt x="127" y="76"/>
                  <a:pt x="131" y="68"/>
                  <a:pt x="139" y="64"/>
                </a:cubicBezTo>
                <a:cubicBezTo>
                  <a:pt x="139" y="64"/>
                  <a:pt x="140" y="64"/>
                  <a:pt x="140" y="64"/>
                </a:cubicBezTo>
                <a:cubicBezTo>
                  <a:pt x="136" y="73"/>
                  <a:pt x="130" y="80"/>
                  <a:pt x="123" y="87"/>
                </a:cubicBezTo>
                <a:cubicBezTo>
                  <a:pt x="135" y="82"/>
                  <a:pt x="147" y="75"/>
                  <a:pt x="157" y="66"/>
                </a:cubicBezTo>
                <a:cubicBezTo>
                  <a:pt x="150" y="78"/>
                  <a:pt x="141" y="89"/>
                  <a:pt x="137" y="104"/>
                </a:cubicBezTo>
                <a:cubicBezTo>
                  <a:pt x="149" y="97"/>
                  <a:pt x="156" y="88"/>
                  <a:pt x="164" y="79"/>
                </a:cubicBezTo>
                <a:cubicBezTo>
                  <a:pt x="164" y="83"/>
                  <a:pt x="161" y="85"/>
                  <a:pt x="161" y="88"/>
                </a:cubicBezTo>
                <a:cubicBezTo>
                  <a:pt x="165" y="84"/>
                  <a:pt x="168" y="80"/>
                  <a:pt x="171" y="75"/>
                </a:cubicBezTo>
                <a:cubicBezTo>
                  <a:pt x="167" y="75"/>
                  <a:pt x="162" y="80"/>
                  <a:pt x="161" y="74"/>
                </a:cubicBezTo>
                <a:cubicBezTo>
                  <a:pt x="159" y="70"/>
                  <a:pt x="162" y="66"/>
                  <a:pt x="166" y="64"/>
                </a:cubicBezTo>
                <a:cubicBezTo>
                  <a:pt x="170" y="63"/>
                  <a:pt x="173" y="65"/>
                  <a:pt x="173" y="70"/>
                </a:cubicBezTo>
                <a:cubicBezTo>
                  <a:pt x="176" y="68"/>
                  <a:pt x="177" y="66"/>
                  <a:pt x="176" y="62"/>
                </a:cubicBezTo>
                <a:cubicBezTo>
                  <a:pt x="175" y="57"/>
                  <a:pt x="178" y="51"/>
                  <a:pt x="183" y="49"/>
                </a:cubicBezTo>
                <a:cubicBezTo>
                  <a:pt x="187" y="47"/>
                  <a:pt x="191" y="49"/>
                  <a:pt x="192" y="54"/>
                </a:cubicBezTo>
                <a:cubicBezTo>
                  <a:pt x="193" y="61"/>
                  <a:pt x="188" y="67"/>
                  <a:pt x="180" y="67"/>
                </a:cubicBezTo>
                <a:cubicBezTo>
                  <a:pt x="177" y="67"/>
                  <a:pt x="177" y="69"/>
                  <a:pt x="176" y="71"/>
                </a:cubicBezTo>
                <a:cubicBezTo>
                  <a:pt x="172" y="81"/>
                  <a:pt x="167" y="91"/>
                  <a:pt x="159" y="100"/>
                </a:cubicBezTo>
                <a:cubicBezTo>
                  <a:pt x="153" y="106"/>
                  <a:pt x="145" y="111"/>
                  <a:pt x="137" y="114"/>
                </a:cubicBezTo>
                <a:cubicBezTo>
                  <a:pt x="124" y="118"/>
                  <a:pt x="115" y="127"/>
                  <a:pt x="107" y="137"/>
                </a:cubicBezTo>
                <a:cubicBezTo>
                  <a:pt x="94" y="153"/>
                  <a:pt x="82" y="168"/>
                  <a:pt x="70" y="183"/>
                </a:cubicBezTo>
                <a:cubicBezTo>
                  <a:pt x="69" y="184"/>
                  <a:pt x="69" y="185"/>
                  <a:pt x="69" y="186"/>
                </a:cubicBezTo>
                <a:cubicBezTo>
                  <a:pt x="68" y="188"/>
                  <a:pt x="67" y="191"/>
                  <a:pt x="65" y="192"/>
                </a:cubicBezTo>
                <a:close/>
              </a:path>
            </a:pathLst>
          </a:custGeom>
          <a:solidFill>
            <a:srgbClr val="86BC2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35" name="Freeform 329">
            <a:extLst>
              <a:ext uri="{FF2B5EF4-FFF2-40B4-BE49-F238E27FC236}">
                <a16:creationId xmlns:a16="http://schemas.microsoft.com/office/drawing/2014/main" id="{BECD9684-A9DB-4FD5-9838-84F2322269EE}"/>
              </a:ext>
            </a:extLst>
          </p:cNvPr>
          <p:cNvSpPr>
            <a:spLocks/>
          </p:cNvSpPr>
          <p:nvPr/>
        </p:nvSpPr>
        <p:spPr bwMode="auto">
          <a:xfrm>
            <a:off x="2809875" y="5792788"/>
            <a:ext cx="73025" cy="244475"/>
          </a:xfrm>
          <a:custGeom>
            <a:avLst/>
            <a:gdLst>
              <a:gd name="T0" fmla="*/ 33 w 37"/>
              <a:gd name="T1" fmla="*/ 88 h 125"/>
              <a:gd name="T2" fmla="*/ 16 w 37"/>
              <a:gd name="T3" fmla="*/ 120 h 125"/>
              <a:gd name="T4" fmla="*/ 10 w 37"/>
              <a:gd name="T5" fmla="*/ 125 h 125"/>
              <a:gd name="T6" fmla="*/ 4 w 37"/>
              <a:gd name="T7" fmla="*/ 119 h 125"/>
              <a:gd name="T8" fmla="*/ 1 w 37"/>
              <a:gd name="T9" fmla="*/ 100 h 125"/>
              <a:gd name="T10" fmla="*/ 3 w 37"/>
              <a:gd name="T11" fmla="*/ 49 h 125"/>
              <a:gd name="T12" fmla="*/ 6 w 37"/>
              <a:gd name="T13" fmla="*/ 42 h 125"/>
              <a:gd name="T14" fmla="*/ 7 w 37"/>
              <a:gd name="T15" fmla="*/ 30 h 125"/>
              <a:gd name="T16" fmla="*/ 10 w 37"/>
              <a:gd name="T17" fmla="*/ 18 h 125"/>
              <a:gd name="T18" fmla="*/ 11 w 37"/>
              <a:gd name="T19" fmla="*/ 12 h 125"/>
              <a:gd name="T20" fmla="*/ 15 w 37"/>
              <a:gd name="T21" fmla="*/ 0 h 125"/>
              <a:gd name="T22" fmla="*/ 18 w 37"/>
              <a:gd name="T23" fmla="*/ 2 h 125"/>
              <a:gd name="T24" fmla="*/ 33 w 37"/>
              <a:gd name="T25" fmla="*/ 6 h 125"/>
              <a:gd name="T26" fmla="*/ 36 w 37"/>
              <a:gd name="T27" fmla="*/ 14 h 125"/>
              <a:gd name="T28" fmla="*/ 30 w 37"/>
              <a:gd name="T29" fmla="*/ 24 h 125"/>
              <a:gd name="T30" fmla="*/ 24 w 37"/>
              <a:gd name="T31" fmla="*/ 35 h 125"/>
              <a:gd name="T32" fmla="*/ 24 w 37"/>
              <a:gd name="T33" fmla="*/ 36 h 125"/>
              <a:gd name="T34" fmla="*/ 28 w 37"/>
              <a:gd name="T35" fmla="*/ 52 h 125"/>
              <a:gd name="T36" fmla="*/ 33 w 37"/>
              <a:gd name="T37" fmla="*/ 88 h 1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7" h="125">
                <a:moveTo>
                  <a:pt x="33" y="88"/>
                </a:moveTo>
                <a:cubicBezTo>
                  <a:pt x="30" y="100"/>
                  <a:pt x="24" y="111"/>
                  <a:pt x="16" y="120"/>
                </a:cubicBezTo>
                <a:cubicBezTo>
                  <a:pt x="15" y="123"/>
                  <a:pt x="13" y="125"/>
                  <a:pt x="10" y="125"/>
                </a:cubicBezTo>
                <a:cubicBezTo>
                  <a:pt x="7" y="124"/>
                  <a:pt x="5" y="122"/>
                  <a:pt x="4" y="119"/>
                </a:cubicBezTo>
                <a:cubicBezTo>
                  <a:pt x="2" y="113"/>
                  <a:pt x="1" y="106"/>
                  <a:pt x="1" y="100"/>
                </a:cubicBezTo>
                <a:cubicBezTo>
                  <a:pt x="0" y="83"/>
                  <a:pt x="1" y="66"/>
                  <a:pt x="3" y="49"/>
                </a:cubicBezTo>
                <a:cubicBezTo>
                  <a:pt x="4" y="46"/>
                  <a:pt x="5" y="44"/>
                  <a:pt x="6" y="42"/>
                </a:cubicBezTo>
                <a:cubicBezTo>
                  <a:pt x="6" y="38"/>
                  <a:pt x="7" y="34"/>
                  <a:pt x="7" y="30"/>
                </a:cubicBezTo>
                <a:cubicBezTo>
                  <a:pt x="5" y="26"/>
                  <a:pt x="8" y="22"/>
                  <a:pt x="10" y="18"/>
                </a:cubicBezTo>
                <a:cubicBezTo>
                  <a:pt x="10" y="16"/>
                  <a:pt x="11" y="14"/>
                  <a:pt x="11" y="12"/>
                </a:cubicBezTo>
                <a:cubicBezTo>
                  <a:pt x="13" y="8"/>
                  <a:pt x="12" y="3"/>
                  <a:pt x="15" y="0"/>
                </a:cubicBezTo>
                <a:cubicBezTo>
                  <a:pt x="15" y="2"/>
                  <a:pt x="15" y="3"/>
                  <a:pt x="18" y="2"/>
                </a:cubicBezTo>
                <a:cubicBezTo>
                  <a:pt x="23" y="1"/>
                  <a:pt x="28" y="3"/>
                  <a:pt x="33" y="6"/>
                </a:cubicBezTo>
                <a:cubicBezTo>
                  <a:pt x="36" y="8"/>
                  <a:pt x="37" y="10"/>
                  <a:pt x="36" y="14"/>
                </a:cubicBezTo>
                <a:cubicBezTo>
                  <a:pt x="34" y="17"/>
                  <a:pt x="34" y="21"/>
                  <a:pt x="30" y="24"/>
                </a:cubicBezTo>
                <a:cubicBezTo>
                  <a:pt x="26" y="26"/>
                  <a:pt x="27" y="31"/>
                  <a:pt x="24" y="35"/>
                </a:cubicBezTo>
                <a:cubicBezTo>
                  <a:pt x="24" y="35"/>
                  <a:pt x="24" y="36"/>
                  <a:pt x="24" y="36"/>
                </a:cubicBezTo>
                <a:cubicBezTo>
                  <a:pt x="32" y="40"/>
                  <a:pt x="29" y="47"/>
                  <a:pt x="28" y="52"/>
                </a:cubicBezTo>
                <a:cubicBezTo>
                  <a:pt x="24" y="65"/>
                  <a:pt x="25" y="77"/>
                  <a:pt x="33" y="88"/>
                </a:cubicBezTo>
                <a:close/>
              </a:path>
            </a:pathLst>
          </a:custGeom>
          <a:solidFill>
            <a:srgbClr val="109B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36" name="Freeform 330">
            <a:extLst>
              <a:ext uri="{FF2B5EF4-FFF2-40B4-BE49-F238E27FC236}">
                <a16:creationId xmlns:a16="http://schemas.microsoft.com/office/drawing/2014/main" id="{8241071D-464C-4600-B1EF-1598127E5099}"/>
              </a:ext>
            </a:extLst>
          </p:cNvPr>
          <p:cNvSpPr>
            <a:spLocks/>
          </p:cNvSpPr>
          <p:nvPr/>
        </p:nvSpPr>
        <p:spPr bwMode="auto">
          <a:xfrm>
            <a:off x="3055938" y="5594351"/>
            <a:ext cx="230188" cy="188913"/>
          </a:xfrm>
          <a:custGeom>
            <a:avLst/>
            <a:gdLst>
              <a:gd name="T0" fmla="*/ 59 w 118"/>
              <a:gd name="T1" fmla="*/ 30 h 97"/>
              <a:gd name="T2" fmla="*/ 73 w 118"/>
              <a:gd name="T3" fmla="*/ 49 h 97"/>
              <a:gd name="T4" fmla="*/ 112 w 118"/>
              <a:gd name="T5" fmla="*/ 73 h 97"/>
              <a:gd name="T6" fmla="*/ 117 w 118"/>
              <a:gd name="T7" fmla="*/ 82 h 97"/>
              <a:gd name="T8" fmla="*/ 114 w 118"/>
              <a:gd name="T9" fmla="*/ 94 h 97"/>
              <a:gd name="T10" fmla="*/ 99 w 118"/>
              <a:gd name="T11" fmla="*/ 89 h 97"/>
              <a:gd name="T12" fmla="*/ 77 w 118"/>
              <a:gd name="T13" fmla="*/ 68 h 97"/>
              <a:gd name="T14" fmla="*/ 69 w 118"/>
              <a:gd name="T15" fmla="*/ 65 h 97"/>
              <a:gd name="T16" fmla="*/ 51 w 118"/>
              <a:gd name="T17" fmla="*/ 39 h 97"/>
              <a:gd name="T18" fmla="*/ 32 w 118"/>
              <a:gd name="T19" fmla="*/ 26 h 97"/>
              <a:gd name="T20" fmla="*/ 13 w 118"/>
              <a:gd name="T21" fmla="*/ 34 h 97"/>
              <a:gd name="T22" fmla="*/ 2 w 118"/>
              <a:gd name="T23" fmla="*/ 30 h 97"/>
              <a:gd name="T24" fmla="*/ 0 w 118"/>
              <a:gd name="T25" fmla="*/ 24 h 97"/>
              <a:gd name="T26" fmla="*/ 2 w 118"/>
              <a:gd name="T27" fmla="*/ 22 h 97"/>
              <a:gd name="T28" fmla="*/ 12 w 118"/>
              <a:gd name="T29" fmla="*/ 12 h 97"/>
              <a:gd name="T30" fmla="*/ 13 w 118"/>
              <a:gd name="T31" fmla="*/ 10 h 97"/>
              <a:gd name="T32" fmla="*/ 31 w 118"/>
              <a:gd name="T33" fmla="*/ 5 h 97"/>
              <a:gd name="T34" fmla="*/ 38 w 118"/>
              <a:gd name="T35" fmla="*/ 3 h 97"/>
              <a:gd name="T36" fmla="*/ 43 w 118"/>
              <a:gd name="T37" fmla="*/ 4 h 97"/>
              <a:gd name="T38" fmla="*/ 47 w 118"/>
              <a:gd name="T39" fmla="*/ 8 h 97"/>
              <a:gd name="T40" fmla="*/ 59 w 118"/>
              <a:gd name="T41" fmla="*/ 30 h 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18" h="97">
                <a:moveTo>
                  <a:pt x="59" y="30"/>
                </a:moveTo>
                <a:cubicBezTo>
                  <a:pt x="59" y="41"/>
                  <a:pt x="62" y="45"/>
                  <a:pt x="73" y="49"/>
                </a:cubicBezTo>
                <a:cubicBezTo>
                  <a:pt x="88" y="55"/>
                  <a:pt x="101" y="62"/>
                  <a:pt x="112" y="73"/>
                </a:cubicBezTo>
                <a:cubicBezTo>
                  <a:pt x="115" y="76"/>
                  <a:pt x="116" y="78"/>
                  <a:pt x="117" y="82"/>
                </a:cubicBezTo>
                <a:cubicBezTo>
                  <a:pt x="118" y="87"/>
                  <a:pt x="118" y="91"/>
                  <a:pt x="114" y="94"/>
                </a:cubicBezTo>
                <a:cubicBezTo>
                  <a:pt x="109" y="97"/>
                  <a:pt x="102" y="95"/>
                  <a:pt x="99" y="89"/>
                </a:cubicBezTo>
                <a:cubicBezTo>
                  <a:pt x="94" y="80"/>
                  <a:pt x="87" y="73"/>
                  <a:pt x="77" y="68"/>
                </a:cubicBezTo>
                <a:cubicBezTo>
                  <a:pt x="74" y="67"/>
                  <a:pt x="71" y="66"/>
                  <a:pt x="69" y="65"/>
                </a:cubicBezTo>
                <a:cubicBezTo>
                  <a:pt x="59" y="59"/>
                  <a:pt x="52" y="51"/>
                  <a:pt x="51" y="39"/>
                </a:cubicBezTo>
                <a:cubicBezTo>
                  <a:pt x="51" y="30"/>
                  <a:pt x="40" y="23"/>
                  <a:pt x="32" y="26"/>
                </a:cubicBezTo>
                <a:cubicBezTo>
                  <a:pt x="25" y="29"/>
                  <a:pt x="19" y="30"/>
                  <a:pt x="13" y="34"/>
                </a:cubicBezTo>
                <a:cubicBezTo>
                  <a:pt x="9" y="35"/>
                  <a:pt x="6" y="31"/>
                  <a:pt x="2" y="30"/>
                </a:cubicBezTo>
                <a:cubicBezTo>
                  <a:pt x="0" y="29"/>
                  <a:pt x="0" y="26"/>
                  <a:pt x="0" y="24"/>
                </a:cubicBezTo>
                <a:cubicBezTo>
                  <a:pt x="0" y="23"/>
                  <a:pt x="1" y="22"/>
                  <a:pt x="2" y="22"/>
                </a:cubicBezTo>
                <a:cubicBezTo>
                  <a:pt x="7" y="19"/>
                  <a:pt x="11" y="17"/>
                  <a:pt x="12" y="12"/>
                </a:cubicBezTo>
                <a:cubicBezTo>
                  <a:pt x="12" y="11"/>
                  <a:pt x="13" y="10"/>
                  <a:pt x="13" y="10"/>
                </a:cubicBezTo>
                <a:cubicBezTo>
                  <a:pt x="20" y="10"/>
                  <a:pt x="24" y="4"/>
                  <a:pt x="31" y="5"/>
                </a:cubicBezTo>
                <a:cubicBezTo>
                  <a:pt x="34" y="5"/>
                  <a:pt x="36" y="6"/>
                  <a:pt x="38" y="3"/>
                </a:cubicBezTo>
                <a:cubicBezTo>
                  <a:pt x="40" y="0"/>
                  <a:pt x="42" y="1"/>
                  <a:pt x="43" y="4"/>
                </a:cubicBezTo>
                <a:cubicBezTo>
                  <a:pt x="44" y="6"/>
                  <a:pt x="45" y="7"/>
                  <a:pt x="47" y="8"/>
                </a:cubicBezTo>
                <a:cubicBezTo>
                  <a:pt x="58" y="15"/>
                  <a:pt x="59" y="16"/>
                  <a:pt x="59" y="30"/>
                </a:cubicBezTo>
                <a:close/>
              </a:path>
            </a:pathLst>
          </a:custGeom>
          <a:solidFill>
            <a:srgbClr val="119E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37" name="Freeform 331">
            <a:extLst>
              <a:ext uri="{FF2B5EF4-FFF2-40B4-BE49-F238E27FC236}">
                <a16:creationId xmlns:a16="http://schemas.microsoft.com/office/drawing/2014/main" id="{31B8E9C8-6556-49B2-8906-F78B6E0975F5}"/>
              </a:ext>
            </a:extLst>
          </p:cNvPr>
          <p:cNvSpPr>
            <a:spLocks/>
          </p:cNvSpPr>
          <p:nvPr/>
        </p:nvSpPr>
        <p:spPr bwMode="auto">
          <a:xfrm>
            <a:off x="3087688" y="5764213"/>
            <a:ext cx="52388" cy="42863"/>
          </a:xfrm>
          <a:custGeom>
            <a:avLst/>
            <a:gdLst>
              <a:gd name="T0" fmla="*/ 1 w 27"/>
              <a:gd name="T1" fmla="*/ 12 h 22"/>
              <a:gd name="T2" fmla="*/ 3 w 27"/>
              <a:gd name="T3" fmla="*/ 3 h 22"/>
              <a:gd name="T4" fmla="*/ 10 w 27"/>
              <a:gd name="T5" fmla="*/ 0 h 22"/>
              <a:gd name="T6" fmla="*/ 13 w 27"/>
              <a:gd name="T7" fmla="*/ 6 h 22"/>
              <a:gd name="T8" fmla="*/ 15 w 27"/>
              <a:gd name="T9" fmla="*/ 6 h 22"/>
              <a:gd name="T10" fmla="*/ 25 w 27"/>
              <a:gd name="T11" fmla="*/ 6 h 22"/>
              <a:gd name="T12" fmla="*/ 26 w 27"/>
              <a:gd name="T13" fmla="*/ 13 h 22"/>
              <a:gd name="T14" fmla="*/ 17 w 27"/>
              <a:gd name="T15" fmla="*/ 22 h 22"/>
              <a:gd name="T16" fmla="*/ 12 w 27"/>
              <a:gd name="T17" fmla="*/ 22 h 22"/>
              <a:gd name="T18" fmla="*/ 12 w 27"/>
              <a:gd name="T19" fmla="*/ 22 h 22"/>
              <a:gd name="T20" fmla="*/ 11 w 27"/>
              <a:gd name="T21" fmla="*/ 22 h 22"/>
              <a:gd name="T22" fmla="*/ 8 w 27"/>
              <a:gd name="T23" fmla="*/ 13 h 22"/>
              <a:gd name="T24" fmla="*/ 1 w 27"/>
              <a:gd name="T25" fmla="*/ 12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7" h="22">
                <a:moveTo>
                  <a:pt x="1" y="12"/>
                </a:moveTo>
                <a:cubicBezTo>
                  <a:pt x="1" y="9"/>
                  <a:pt x="0" y="6"/>
                  <a:pt x="3" y="3"/>
                </a:cubicBezTo>
                <a:cubicBezTo>
                  <a:pt x="5" y="2"/>
                  <a:pt x="7" y="0"/>
                  <a:pt x="10" y="0"/>
                </a:cubicBezTo>
                <a:cubicBezTo>
                  <a:pt x="13" y="1"/>
                  <a:pt x="13" y="4"/>
                  <a:pt x="13" y="6"/>
                </a:cubicBezTo>
                <a:cubicBezTo>
                  <a:pt x="14" y="6"/>
                  <a:pt x="14" y="7"/>
                  <a:pt x="15" y="6"/>
                </a:cubicBezTo>
                <a:cubicBezTo>
                  <a:pt x="18" y="5"/>
                  <a:pt x="21" y="3"/>
                  <a:pt x="25" y="6"/>
                </a:cubicBezTo>
                <a:cubicBezTo>
                  <a:pt x="27" y="8"/>
                  <a:pt x="27" y="11"/>
                  <a:pt x="26" y="13"/>
                </a:cubicBezTo>
                <a:cubicBezTo>
                  <a:pt x="24" y="17"/>
                  <a:pt x="22" y="21"/>
                  <a:pt x="17" y="22"/>
                </a:cubicBezTo>
                <a:cubicBezTo>
                  <a:pt x="15" y="22"/>
                  <a:pt x="14" y="22"/>
                  <a:pt x="12" y="22"/>
                </a:cubicBezTo>
                <a:cubicBezTo>
                  <a:pt x="12" y="22"/>
                  <a:pt x="12" y="22"/>
                  <a:pt x="12" y="22"/>
                </a:cubicBezTo>
                <a:cubicBezTo>
                  <a:pt x="12" y="22"/>
                  <a:pt x="11" y="22"/>
                  <a:pt x="11" y="22"/>
                </a:cubicBezTo>
                <a:cubicBezTo>
                  <a:pt x="8" y="20"/>
                  <a:pt x="8" y="16"/>
                  <a:pt x="8" y="13"/>
                </a:cubicBezTo>
                <a:cubicBezTo>
                  <a:pt x="5" y="16"/>
                  <a:pt x="3" y="15"/>
                  <a:pt x="1" y="12"/>
                </a:cubicBezTo>
                <a:close/>
              </a:path>
            </a:pathLst>
          </a:custGeom>
          <a:solidFill>
            <a:srgbClr val="86BC2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38" name="Freeform 332">
            <a:extLst>
              <a:ext uri="{FF2B5EF4-FFF2-40B4-BE49-F238E27FC236}">
                <a16:creationId xmlns:a16="http://schemas.microsoft.com/office/drawing/2014/main" id="{030CA95A-CC01-44A2-8EE9-52F77B672B8D}"/>
              </a:ext>
            </a:extLst>
          </p:cNvPr>
          <p:cNvSpPr>
            <a:spLocks/>
          </p:cNvSpPr>
          <p:nvPr/>
        </p:nvSpPr>
        <p:spPr bwMode="auto">
          <a:xfrm>
            <a:off x="2963863" y="6021388"/>
            <a:ext cx="85725" cy="42863"/>
          </a:xfrm>
          <a:custGeom>
            <a:avLst/>
            <a:gdLst>
              <a:gd name="T0" fmla="*/ 0 w 44"/>
              <a:gd name="T1" fmla="*/ 18 h 22"/>
              <a:gd name="T2" fmla="*/ 4 w 44"/>
              <a:gd name="T3" fmla="*/ 12 h 22"/>
              <a:gd name="T4" fmla="*/ 44 w 44"/>
              <a:gd name="T5" fmla="*/ 0 h 22"/>
              <a:gd name="T6" fmla="*/ 24 w 44"/>
              <a:gd name="T7" fmla="*/ 12 h 22"/>
              <a:gd name="T8" fmla="*/ 6 w 44"/>
              <a:gd name="T9" fmla="*/ 20 h 22"/>
              <a:gd name="T10" fmla="*/ 0 w 44"/>
              <a:gd name="T11" fmla="*/ 18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4" h="22">
                <a:moveTo>
                  <a:pt x="0" y="18"/>
                </a:moveTo>
                <a:cubicBezTo>
                  <a:pt x="0" y="16"/>
                  <a:pt x="1" y="13"/>
                  <a:pt x="4" y="12"/>
                </a:cubicBezTo>
                <a:cubicBezTo>
                  <a:pt x="17" y="9"/>
                  <a:pt x="30" y="1"/>
                  <a:pt x="44" y="0"/>
                </a:cubicBezTo>
                <a:cubicBezTo>
                  <a:pt x="37" y="4"/>
                  <a:pt x="31" y="8"/>
                  <a:pt x="24" y="12"/>
                </a:cubicBezTo>
                <a:cubicBezTo>
                  <a:pt x="18" y="15"/>
                  <a:pt x="12" y="18"/>
                  <a:pt x="6" y="20"/>
                </a:cubicBezTo>
                <a:cubicBezTo>
                  <a:pt x="4" y="21"/>
                  <a:pt x="1" y="22"/>
                  <a:pt x="0" y="18"/>
                </a:cubicBezTo>
                <a:close/>
              </a:path>
            </a:pathLst>
          </a:custGeom>
          <a:solidFill>
            <a:srgbClr val="29A73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39" name="Freeform 333">
            <a:extLst>
              <a:ext uri="{FF2B5EF4-FFF2-40B4-BE49-F238E27FC236}">
                <a16:creationId xmlns:a16="http://schemas.microsoft.com/office/drawing/2014/main" id="{581F7B04-DEBE-4E92-BD72-787E4D4840A7}"/>
              </a:ext>
            </a:extLst>
          </p:cNvPr>
          <p:cNvSpPr>
            <a:spLocks/>
          </p:cNvSpPr>
          <p:nvPr/>
        </p:nvSpPr>
        <p:spPr bwMode="auto">
          <a:xfrm>
            <a:off x="2876550" y="5843588"/>
            <a:ext cx="33338" cy="41275"/>
          </a:xfrm>
          <a:custGeom>
            <a:avLst/>
            <a:gdLst>
              <a:gd name="T0" fmla="*/ 5 w 17"/>
              <a:gd name="T1" fmla="*/ 19 h 21"/>
              <a:gd name="T2" fmla="*/ 4 w 17"/>
              <a:gd name="T3" fmla="*/ 4 h 21"/>
              <a:gd name="T4" fmla="*/ 12 w 17"/>
              <a:gd name="T5" fmla="*/ 1 h 21"/>
              <a:gd name="T6" fmla="*/ 16 w 17"/>
              <a:gd name="T7" fmla="*/ 7 h 21"/>
              <a:gd name="T8" fmla="*/ 9 w 17"/>
              <a:gd name="T9" fmla="*/ 20 h 21"/>
              <a:gd name="T10" fmla="*/ 5 w 17"/>
              <a:gd name="T11" fmla="*/ 19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7" h="21">
                <a:moveTo>
                  <a:pt x="5" y="19"/>
                </a:moveTo>
                <a:cubicBezTo>
                  <a:pt x="1" y="15"/>
                  <a:pt x="0" y="9"/>
                  <a:pt x="4" y="4"/>
                </a:cubicBezTo>
                <a:cubicBezTo>
                  <a:pt x="6" y="2"/>
                  <a:pt x="9" y="0"/>
                  <a:pt x="12" y="1"/>
                </a:cubicBezTo>
                <a:cubicBezTo>
                  <a:pt x="15" y="2"/>
                  <a:pt x="16" y="5"/>
                  <a:pt x="16" y="7"/>
                </a:cubicBezTo>
                <a:cubicBezTo>
                  <a:pt x="17" y="13"/>
                  <a:pt x="15" y="18"/>
                  <a:pt x="9" y="20"/>
                </a:cubicBezTo>
                <a:cubicBezTo>
                  <a:pt x="7" y="21"/>
                  <a:pt x="7" y="20"/>
                  <a:pt x="5" y="19"/>
                </a:cubicBezTo>
                <a:close/>
              </a:path>
            </a:pathLst>
          </a:custGeom>
          <a:solidFill>
            <a:srgbClr val="86BC2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40" name="Freeform 334">
            <a:extLst>
              <a:ext uri="{FF2B5EF4-FFF2-40B4-BE49-F238E27FC236}">
                <a16:creationId xmlns:a16="http://schemas.microsoft.com/office/drawing/2014/main" id="{927EDFC1-ED24-4910-94BB-E15C6EBC2FEB}"/>
              </a:ext>
            </a:extLst>
          </p:cNvPr>
          <p:cNvSpPr>
            <a:spLocks/>
          </p:cNvSpPr>
          <p:nvPr/>
        </p:nvSpPr>
        <p:spPr bwMode="auto">
          <a:xfrm>
            <a:off x="3144838" y="5765801"/>
            <a:ext cx="31750" cy="36513"/>
          </a:xfrm>
          <a:custGeom>
            <a:avLst/>
            <a:gdLst>
              <a:gd name="T0" fmla="*/ 16 w 16"/>
              <a:gd name="T1" fmla="*/ 6 h 19"/>
              <a:gd name="T2" fmla="*/ 7 w 16"/>
              <a:gd name="T3" fmla="*/ 19 h 19"/>
              <a:gd name="T4" fmla="*/ 1 w 16"/>
              <a:gd name="T5" fmla="*/ 12 h 19"/>
              <a:gd name="T6" fmla="*/ 10 w 16"/>
              <a:gd name="T7" fmla="*/ 0 h 19"/>
              <a:gd name="T8" fmla="*/ 16 w 16"/>
              <a:gd name="T9" fmla="*/ 6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" h="19">
                <a:moveTo>
                  <a:pt x="16" y="6"/>
                </a:moveTo>
                <a:cubicBezTo>
                  <a:pt x="16" y="13"/>
                  <a:pt x="12" y="18"/>
                  <a:pt x="7" y="19"/>
                </a:cubicBezTo>
                <a:cubicBezTo>
                  <a:pt x="2" y="19"/>
                  <a:pt x="1" y="15"/>
                  <a:pt x="1" y="12"/>
                </a:cubicBezTo>
                <a:cubicBezTo>
                  <a:pt x="0" y="7"/>
                  <a:pt x="5" y="0"/>
                  <a:pt x="10" y="0"/>
                </a:cubicBezTo>
                <a:cubicBezTo>
                  <a:pt x="14" y="0"/>
                  <a:pt x="16" y="3"/>
                  <a:pt x="16" y="6"/>
                </a:cubicBezTo>
                <a:close/>
              </a:path>
            </a:pathLst>
          </a:custGeom>
          <a:solidFill>
            <a:srgbClr val="92C14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41" name="Freeform 335">
            <a:extLst>
              <a:ext uri="{FF2B5EF4-FFF2-40B4-BE49-F238E27FC236}">
                <a16:creationId xmlns:a16="http://schemas.microsoft.com/office/drawing/2014/main" id="{6AFDA700-75B0-4742-903C-6276941124A5}"/>
              </a:ext>
            </a:extLst>
          </p:cNvPr>
          <p:cNvSpPr>
            <a:spLocks/>
          </p:cNvSpPr>
          <p:nvPr/>
        </p:nvSpPr>
        <p:spPr bwMode="auto">
          <a:xfrm>
            <a:off x="3101975" y="5716588"/>
            <a:ext cx="34925" cy="36513"/>
          </a:xfrm>
          <a:custGeom>
            <a:avLst/>
            <a:gdLst>
              <a:gd name="T0" fmla="*/ 11 w 18"/>
              <a:gd name="T1" fmla="*/ 0 h 18"/>
              <a:gd name="T2" fmla="*/ 17 w 18"/>
              <a:gd name="T3" fmla="*/ 6 h 18"/>
              <a:gd name="T4" fmla="*/ 6 w 18"/>
              <a:gd name="T5" fmla="*/ 18 h 18"/>
              <a:gd name="T6" fmla="*/ 0 w 18"/>
              <a:gd name="T7" fmla="*/ 11 h 18"/>
              <a:gd name="T8" fmla="*/ 11 w 18"/>
              <a:gd name="T9" fmla="*/ 0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" h="18">
                <a:moveTo>
                  <a:pt x="11" y="0"/>
                </a:moveTo>
                <a:cubicBezTo>
                  <a:pt x="15" y="0"/>
                  <a:pt x="17" y="3"/>
                  <a:pt x="17" y="6"/>
                </a:cubicBezTo>
                <a:cubicBezTo>
                  <a:pt x="18" y="11"/>
                  <a:pt x="11" y="18"/>
                  <a:pt x="6" y="18"/>
                </a:cubicBezTo>
                <a:cubicBezTo>
                  <a:pt x="3" y="17"/>
                  <a:pt x="1" y="15"/>
                  <a:pt x="0" y="11"/>
                </a:cubicBezTo>
                <a:cubicBezTo>
                  <a:pt x="0" y="6"/>
                  <a:pt x="6" y="1"/>
                  <a:pt x="11" y="0"/>
                </a:cubicBezTo>
                <a:close/>
              </a:path>
            </a:pathLst>
          </a:custGeom>
          <a:solidFill>
            <a:srgbClr val="94C24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42" name="Freeform 336">
            <a:extLst>
              <a:ext uri="{FF2B5EF4-FFF2-40B4-BE49-F238E27FC236}">
                <a16:creationId xmlns:a16="http://schemas.microsoft.com/office/drawing/2014/main" id="{B26F426C-F139-45E1-ADA0-CA731A40C044}"/>
              </a:ext>
            </a:extLst>
          </p:cNvPr>
          <p:cNvSpPr>
            <a:spLocks/>
          </p:cNvSpPr>
          <p:nvPr/>
        </p:nvSpPr>
        <p:spPr bwMode="auto">
          <a:xfrm>
            <a:off x="3057525" y="5721351"/>
            <a:ext cx="33338" cy="38100"/>
          </a:xfrm>
          <a:custGeom>
            <a:avLst/>
            <a:gdLst>
              <a:gd name="T0" fmla="*/ 2 w 17"/>
              <a:gd name="T1" fmla="*/ 19 h 20"/>
              <a:gd name="T2" fmla="*/ 7 w 17"/>
              <a:gd name="T3" fmla="*/ 3 h 20"/>
              <a:gd name="T4" fmla="*/ 14 w 17"/>
              <a:gd name="T5" fmla="*/ 2 h 20"/>
              <a:gd name="T6" fmla="*/ 17 w 17"/>
              <a:gd name="T7" fmla="*/ 10 h 20"/>
              <a:gd name="T8" fmla="*/ 2 w 17"/>
              <a:gd name="T9" fmla="*/ 19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" h="20">
                <a:moveTo>
                  <a:pt x="2" y="19"/>
                </a:moveTo>
                <a:cubicBezTo>
                  <a:pt x="0" y="12"/>
                  <a:pt x="2" y="7"/>
                  <a:pt x="7" y="3"/>
                </a:cubicBezTo>
                <a:cubicBezTo>
                  <a:pt x="9" y="2"/>
                  <a:pt x="11" y="0"/>
                  <a:pt x="14" y="2"/>
                </a:cubicBezTo>
                <a:cubicBezTo>
                  <a:pt x="16" y="4"/>
                  <a:pt x="17" y="7"/>
                  <a:pt x="17" y="10"/>
                </a:cubicBezTo>
                <a:cubicBezTo>
                  <a:pt x="15" y="17"/>
                  <a:pt x="11" y="20"/>
                  <a:pt x="2" y="19"/>
                </a:cubicBezTo>
                <a:close/>
              </a:path>
            </a:pathLst>
          </a:custGeom>
          <a:solidFill>
            <a:srgbClr val="94C24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43" name="Freeform 337">
            <a:extLst>
              <a:ext uri="{FF2B5EF4-FFF2-40B4-BE49-F238E27FC236}">
                <a16:creationId xmlns:a16="http://schemas.microsoft.com/office/drawing/2014/main" id="{AAC6910B-ABE2-421D-84E1-543676BBC046}"/>
              </a:ext>
            </a:extLst>
          </p:cNvPr>
          <p:cNvSpPr>
            <a:spLocks/>
          </p:cNvSpPr>
          <p:nvPr/>
        </p:nvSpPr>
        <p:spPr bwMode="auto">
          <a:xfrm>
            <a:off x="2865438" y="5902326"/>
            <a:ext cx="15875" cy="17463"/>
          </a:xfrm>
          <a:custGeom>
            <a:avLst/>
            <a:gdLst>
              <a:gd name="T0" fmla="*/ 3 w 8"/>
              <a:gd name="T1" fmla="*/ 0 h 9"/>
              <a:gd name="T2" fmla="*/ 7 w 8"/>
              <a:gd name="T3" fmla="*/ 6 h 9"/>
              <a:gd name="T4" fmla="*/ 6 w 8"/>
              <a:gd name="T5" fmla="*/ 8 h 9"/>
              <a:gd name="T6" fmla="*/ 1 w 8"/>
              <a:gd name="T7" fmla="*/ 4 h 9"/>
              <a:gd name="T8" fmla="*/ 3 w 8"/>
              <a:gd name="T9" fmla="*/ 0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" h="9">
                <a:moveTo>
                  <a:pt x="3" y="0"/>
                </a:moveTo>
                <a:cubicBezTo>
                  <a:pt x="7" y="1"/>
                  <a:pt x="6" y="4"/>
                  <a:pt x="7" y="6"/>
                </a:cubicBezTo>
                <a:cubicBezTo>
                  <a:pt x="8" y="7"/>
                  <a:pt x="7" y="9"/>
                  <a:pt x="6" y="8"/>
                </a:cubicBezTo>
                <a:cubicBezTo>
                  <a:pt x="3" y="8"/>
                  <a:pt x="1" y="7"/>
                  <a:pt x="1" y="4"/>
                </a:cubicBezTo>
                <a:cubicBezTo>
                  <a:pt x="0" y="2"/>
                  <a:pt x="2" y="1"/>
                  <a:pt x="3" y="0"/>
                </a:cubicBezTo>
                <a:close/>
              </a:path>
            </a:pathLst>
          </a:custGeom>
          <a:solidFill>
            <a:srgbClr val="109B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44" name="Freeform 338">
            <a:extLst>
              <a:ext uri="{FF2B5EF4-FFF2-40B4-BE49-F238E27FC236}">
                <a16:creationId xmlns:a16="http://schemas.microsoft.com/office/drawing/2014/main" id="{31ABF4C9-FC26-44F9-9AA4-F6B66A903FB6}"/>
              </a:ext>
            </a:extLst>
          </p:cNvPr>
          <p:cNvSpPr>
            <a:spLocks/>
          </p:cNvSpPr>
          <p:nvPr/>
        </p:nvSpPr>
        <p:spPr bwMode="auto">
          <a:xfrm>
            <a:off x="2870200" y="5927726"/>
            <a:ext cx="14288" cy="25400"/>
          </a:xfrm>
          <a:custGeom>
            <a:avLst/>
            <a:gdLst>
              <a:gd name="T0" fmla="*/ 7 w 7"/>
              <a:gd name="T1" fmla="*/ 0 h 13"/>
              <a:gd name="T2" fmla="*/ 3 w 7"/>
              <a:gd name="T3" fmla="*/ 13 h 13"/>
              <a:gd name="T4" fmla="*/ 3 w 7"/>
              <a:gd name="T5" fmla="*/ 10 h 13"/>
              <a:gd name="T6" fmla="*/ 7 w 7"/>
              <a:gd name="T7" fmla="*/ 0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" h="13">
                <a:moveTo>
                  <a:pt x="7" y="0"/>
                </a:moveTo>
                <a:cubicBezTo>
                  <a:pt x="6" y="4"/>
                  <a:pt x="6" y="9"/>
                  <a:pt x="3" y="13"/>
                </a:cubicBezTo>
                <a:cubicBezTo>
                  <a:pt x="3" y="12"/>
                  <a:pt x="3" y="11"/>
                  <a:pt x="3" y="10"/>
                </a:cubicBezTo>
                <a:cubicBezTo>
                  <a:pt x="0" y="5"/>
                  <a:pt x="2" y="1"/>
                  <a:pt x="7" y="0"/>
                </a:cubicBezTo>
                <a:close/>
              </a:path>
            </a:pathLst>
          </a:custGeom>
          <a:solidFill>
            <a:srgbClr val="109B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45" name="Freeform 339">
            <a:extLst>
              <a:ext uri="{FF2B5EF4-FFF2-40B4-BE49-F238E27FC236}">
                <a16:creationId xmlns:a16="http://schemas.microsoft.com/office/drawing/2014/main" id="{03E13968-C418-4DCD-8BB7-6825A516FB70}"/>
              </a:ext>
            </a:extLst>
          </p:cNvPr>
          <p:cNvSpPr>
            <a:spLocks/>
          </p:cNvSpPr>
          <p:nvPr/>
        </p:nvSpPr>
        <p:spPr bwMode="auto">
          <a:xfrm>
            <a:off x="2886075" y="5881688"/>
            <a:ext cx="7938" cy="26988"/>
          </a:xfrm>
          <a:custGeom>
            <a:avLst/>
            <a:gdLst>
              <a:gd name="T0" fmla="*/ 0 w 4"/>
              <a:gd name="T1" fmla="*/ 0 h 14"/>
              <a:gd name="T2" fmla="*/ 4 w 4"/>
              <a:gd name="T3" fmla="*/ 1 h 14"/>
              <a:gd name="T4" fmla="*/ 4 w 4"/>
              <a:gd name="T5" fmla="*/ 10 h 14"/>
              <a:gd name="T6" fmla="*/ 0 w 4"/>
              <a:gd name="T7" fmla="*/ 14 h 14"/>
              <a:gd name="T8" fmla="*/ 0 w 4"/>
              <a:gd name="T9" fmla="*/ 0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" h="14">
                <a:moveTo>
                  <a:pt x="0" y="0"/>
                </a:moveTo>
                <a:cubicBezTo>
                  <a:pt x="2" y="1"/>
                  <a:pt x="3" y="1"/>
                  <a:pt x="4" y="1"/>
                </a:cubicBezTo>
                <a:cubicBezTo>
                  <a:pt x="4" y="4"/>
                  <a:pt x="4" y="7"/>
                  <a:pt x="4" y="10"/>
                </a:cubicBezTo>
                <a:cubicBezTo>
                  <a:pt x="1" y="10"/>
                  <a:pt x="2" y="13"/>
                  <a:pt x="0" y="14"/>
                </a:cubicBezTo>
                <a:cubicBezTo>
                  <a:pt x="0" y="9"/>
                  <a:pt x="3" y="5"/>
                  <a:pt x="0" y="0"/>
                </a:cubicBezTo>
                <a:close/>
              </a:path>
            </a:pathLst>
          </a:custGeom>
          <a:solidFill>
            <a:srgbClr val="109B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46" name="Freeform 340">
            <a:extLst>
              <a:ext uri="{FF2B5EF4-FFF2-40B4-BE49-F238E27FC236}">
                <a16:creationId xmlns:a16="http://schemas.microsoft.com/office/drawing/2014/main" id="{8FEC9507-55D8-4158-8D6D-5D8D45F4DD21}"/>
              </a:ext>
            </a:extLst>
          </p:cNvPr>
          <p:cNvSpPr>
            <a:spLocks/>
          </p:cNvSpPr>
          <p:nvPr/>
        </p:nvSpPr>
        <p:spPr bwMode="auto">
          <a:xfrm>
            <a:off x="2184400" y="5807076"/>
            <a:ext cx="225425" cy="387350"/>
          </a:xfrm>
          <a:custGeom>
            <a:avLst/>
            <a:gdLst>
              <a:gd name="T0" fmla="*/ 79 w 116"/>
              <a:gd name="T1" fmla="*/ 170 h 199"/>
              <a:gd name="T2" fmla="*/ 91 w 116"/>
              <a:gd name="T3" fmla="*/ 147 h 199"/>
              <a:gd name="T4" fmla="*/ 83 w 116"/>
              <a:gd name="T5" fmla="*/ 119 h 199"/>
              <a:gd name="T6" fmla="*/ 67 w 116"/>
              <a:gd name="T7" fmla="*/ 116 h 199"/>
              <a:gd name="T8" fmla="*/ 28 w 116"/>
              <a:gd name="T9" fmla="*/ 96 h 199"/>
              <a:gd name="T10" fmla="*/ 12 w 116"/>
              <a:gd name="T11" fmla="*/ 77 h 199"/>
              <a:gd name="T12" fmla="*/ 1 w 116"/>
              <a:gd name="T13" fmla="*/ 40 h 199"/>
              <a:gd name="T14" fmla="*/ 6 w 116"/>
              <a:gd name="T15" fmla="*/ 6 h 199"/>
              <a:gd name="T16" fmla="*/ 16 w 116"/>
              <a:gd name="T17" fmla="*/ 3 h 199"/>
              <a:gd name="T18" fmla="*/ 20 w 116"/>
              <a:gd name="T19" fmla="*/ 14 h 199"/>
              <a:gd name="T20" fmla="*/ 21 w 116"/>
              <a:gd name="T21" fmla="*/ 61 h 199"/>
              <a:gd name="T22" fmla="*/ 42 w 116"/>
              <a:gd name="T23" fmla="*/ 89 h 199"/>
              <a:gd name="T24" fmla="*/ 81 w 116"/>
              <a:gd name="T25" fmla="*/ 108 h 199"/>
              <a:gd name="T26" fmla="*/ 105 w 116"/>
              <a:gd name="T27" fmla="*/ 124 h 199"/>
              <a:gd name="T28" fmla="*/ 110 w 116"/>
              <a:gd name="T29" fmla="*/ 161 h 199"/>
              <a:gd name="T30" fmla="*/ 109 w 116"/>
              <a:gd name="T31" fmla="*/ 180 h 199"/>
              <a:gd name="T32" fmla="*/ 109 w 116"/>
              <a:gd name="T33" fmla="*/ 195 h 199"/>
              <a:gd name="T34" fmla="*/ 93 w 116"/>
              <a:gd name="T35" fmla="*/ 195 h 199"/>
              <a:gd name="T36" fmla="*/ 79 w 116"/>
              <a:gd name="T37" fmla="*/ 170 h 1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16" h="199">
                <a:moveTo>
                  <a:pt x="79" y="170"/>
                </a:moveTo>
                <a:cubicBezTo>
                  <a:pt x="78" y="160"/>
                  <a:pt x="85" y="154"/>
                  <a:pt x="91" y="147"/>
                </a:cubicBezTo>
                <a:cubicBezTo>
                  <a:pt x="100" y="136"/>
                  <a:pt x="97" y="125"/>
                  <a:pt x="83" y="119"/>
                </a:cubicBezTo>
                <a:cubicBezTo>
                  <a:pt x="78" y="117"/>
                  <a:pt x="72" y="117"/>
                  <a:pt x="67" y="116"/>
                </a:cubicBezTo>
                <a:cubicBezTo>
                  <a:pt x="52" y="113"/>
                  <a:pt x="39" y="106"/>
                  <a:pt x="28" y="96"/>
                </a:cubicBezTo>
                <a:cubicBezTo>
                  <a:pt x="22" y="90"/>
                  <a:pt x="16" y="84"/>
                  <a:pt x="12" y="77"/>
                </a:cubicBezTo>
                <a:cubicBezTo>
                  <a:pt x="5" y="65"/>
                  <a:pt x="1" y="53"/>
                  <a:pt x="1" y="40"/>
                </a:cubicBezTo>
                <a:cubicBezTo>
                  <a:pt x="0" y="28"/>
                  <a:pt x="1" y="17"/>
                  <a:pt x="6" y="6"/>
                </a:cubicBezTo>
                <a:cubicBezTo>
                  <a:pt x="8" y="1"/>
                  <a:pt x="12" y="0"/>
                  <a:pt x="16" y="3"/>
                </a:cubicBezTo>
                <a:cubicBezTo>
                  <a:pt x="20" y="6"/>
                  <a:pt x="21" y="9"/>
                  <a:pt x="20" y="14"/>
                </a:cubicBezTo>
                <a:cubicBezTo>
                  <a:pt x="14" y="30"/>
                  <a:pt x="16" y="46"/>
                  <a:pt x="21" y="61"/>
                </a:cubicBezTo>
                <a:cubicBezTo>
                  <a:pt x="25" y="73"/>
                  <a:pt x="33" y="81"/>
                  <a:pt x="42" y="89"/>
                </a:cubicBezTo>
                <a:cubicBezTo>
                  <a:pt x="53" y="100"/>
                  <a:pt x="67" y="104"/>
                  <a:pt x="81" y="108"/>
                </a:cubicBezTo>
                <a:cubicBezTo>
                  <a:pt x="90" y="112"/>
                  <a:pt x="98" y="117"/>
                  <a:pt x="105" y="124"/>
                </a:cubicBezTo>
                <a:cubicBezTo>
                  <a:pt x="114" y="133"/>
                  <a:pt x="116" y="147"/>
                  <a:pt x="110" y="161"/>
                </a:cubicBezTo>
                <a:cubicBezTo>
                  <a:pt x="106" y="168"/>
                  <a:pt x="107" y="174"/>
                  <a:pt x="109" y="180"/>
                </a:cubicBezTo>
                <a:cubicBezTo>
                  <a:pt x="111" y="185"/>
                  <a:pt x="113" y="190"/>
                  <a:pt x="109" y="195"/>
                </a:cubicBezTo>
                <a:cubicBezTo>
                  <a:pt x="104" y="199"/>
                  <a:pt x="98" y="198"/>
                  <a:pt x="93" y="195"/>
                </a:cubicBezTo>
                <a:cubicBezTo>
                  <a:pt x="85" y="189"/>
                  <a:pt x="80" y="181"/>
                  <a:pt x="79" y="170"/>
                </a:cubicBezTo>
                <a:close/>
              </a:path>
            </a:pathLst>
          </a:custGeom>
          <a:solidFill>
            <a:srgbClr val="0E9D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47" name="Freeform 341">
            <a:extLst>
              <a:ext uri="{FF2B5EF4-FFF2-40B4-BE49-F238E27FC236}">
                <a16:creationId xmlns:a16="http://schemas.microsoft.com/office/drawing/2014/main" id="{D6599F6B-EDFC-4EB0-9D7C-74D128B4012A}"/>
              </a:ext>
            </a:extLst>
          </p:cNvPr>
          <p:cNvSpPr>
            <a:spLocks/>
          </p:cNvSpPr>
          <p:nvPr/>
        </p:nvSpPr>
        <p:spPr bwMode="auto">
          <a:xfrm>
            <a:off x="2263775" y="5861051"/>
            <a:ext cx="38100" cy="30163"/>
          </a:xfrm>
          <a:custGeom>
            <a:avLst/>
            <a:gdLst>
              <a:gd name="T0" fmla="*/ 12 w 20"/>
              <a:gd name="T1" fmla="*/ 15 h 15"/>
              <a:gd name="T2" fmla="*/ 0 w 20"/>
              <a:gd name="T3" fmla="*/ 7 h 15"/>
              <a:gd name="T4" fmla="*/ 9 w 20"/>
              <a:gd name="T5" fmla="*/ 1 h 15"/>
              <a:gd name="T6" fmla="*/ 20 w 20"/>
              <a:gd name="T7" fmla="*/ 9 h 15"/>
              <a:gd name="T8" fmla="*/ 12 w 20"/>
              <a:gd name="T9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" h="15">
                <a:moveTo>
                  <a:pt x="12" y="15"/>
                </a:moveTo>
                <a:cubicBezTo>
                  <a:pt x="5" y="15"/>
                  <a:pt x="0" y="12"/>
                  <a:pt x="0" y="7"/>
                </a:cubicBezTo>
                <a:cubicBezTo>
                  <a:pt x="1" y="2"/>
                  <a:pt x="4" y="1"/>
                  <a:pt x="9" y="1"/>
                </a:cubicBezTo>
                <a:cubicBezTo>
                  <a:pt x="15" y="0"/>
                  <a:pt x="20" y="5"/>
                  <a:pt x="20" y="9"/>
                </a:cubicBezTo>
                <a:cubicBezTo>
                  <a:pt x="19" y="14"/>
                  <a:pt x="15" y="15"/>
                  <a:pt x="12" y="15"/>
                </a:cubicBezTo>
                <a:close/>
              </a:path>
            </a:pathLst>
          </a:custGeom>
          <a:solidFill>
            <a:srgbClr val="8BBE2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48" name="Freeform 342">
            <a:extLst>
              <a:ext uri="{FF2B5EF4-FFF2-40B4-BE49-F238E27FC236}">
                <a16:creationId xmlns:a16="http://schemas.microsoft.com/office/drawing/2014/main" id="{8B4A0576-F181-42EC-88AC-CF32600814F4}"/>
              </a:ext>
            </a:extLst>
          </p:cNvPr>
          <p:cNvSpPr>
            <a:spLocks/>
          </p:cNvSpPr>
          <p:nvPr/>
        </p:nvSpPr>
        <p:spPr bwMode="auto">
          <a:xfrm>
            <a:off x="2335213" y="5781676"/>
            <a:ext cx="34925" cy="34925"/>
          </a:xfrm>
          <a:custGeom>
            <a:avLst/>
            <a:gdLst>
              <a:gd name="T0" fmla="*/ 17 w 18"/>
              <a:gd name="T1" fmla="*/ 12 h 18"/>
              <a:gd name="T2" fmla="*/ 11 w 18"/>
              <a:gd name="T3" fmla="*/ 18 h 18"/>
              <a:gd name="T4" fmla="*/ 0 w 18"/>
              <a:gd name="T5" fmla="*/ 6 h 18"/>
              <a:gd name="T6" fmla="*/ 7 w 18"/>
              <a:gd name="T7" fmla="*/ 1 h 18"/>
              <a:gd name="T8" fmla="*/ 17 w 18"/>
              <a:gd name="T9" fmla="*/ 12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" h="18">
                <a:moveTo>
                  <a:pt x="17" y="12"/>
                </a:moveTo>
                <a:cubicBezTo>
                  <a:pt x="17" y="16"/>
                  <a:pt x="15" y="18"/>
                  <a:pt x="11" y="18"/>
                </a:cubicBezTo>
                <a:cubicBezTo>
                  <a:pt x="6" y="18"/>
                  <a:pt x="0" y="11"/>
                  <a:pt x="0" y="6"/>
                </a:cubicBezTo>
                <a:cubicBezTo>
                  <a:pt x="1" y="3"/>
                  <a:pt x="3" y="0"/>
                  <a:pt x="7" y="1"/>
                </a:cubicBezTo>
                <a:cubicBezTo>
                  <a:pt x="13" y="1"/>
                  <a:pt x="18" y="7"/>
                  <a:pt x="17" y="12"/>
                </a:cubicBezTo>
                <a:close/>
              </a:path>
            </a:pathLst>
          </a:custGeom>
          <a:solidFill>
            <a:srgbClr val="8BBE2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49" name="Freeform 343">
            <a:extLst>
              <a:ext uri="{FF2B5EF4-FFF2-40B4-BE49-F238E27FC236}">
                <a16:creationId xmlns:a16="http://schemas.microsoft.com/office/drawing/2014/main" id="{31714188-870A-441C-8CCB-1FD9E14C0C69}"/>
              </a:ext>
            </a:extLst>
          </p:cNvPr>
          <p:cNvSpPr>
            <a:spLocks/>
          </p:cNvSpPr>
          <p:nvPr/>
        </p:nvSpPr>
        <p:spPr bwMode="auto">
          <a:xfrm>
            <a:off x="2292350" y="5818188"/>
            <a:ext cx="34925" cy="39688"/>
          </a:xfrm>
          <a:custGeom>
            <a:avLst/>
            <a:gdLst>
              <a:gd name="T0" fmla="*/ 16 w 18"/>
              <a:gd name="T1" fmla="*/ 17 h 20"/>
              <a:gd name="T2" fmla="*/ 0 w 18"/>
              <a:gd name="T3" fmla="*/ 8 h 20"/>
              <a:gd name="T4" fmla="*/ 9 w 18"/>
              <a:gd name="T5" fmla="*/ 2 h 20"/>
              <a:gd name="T6" fmla="*/ 16 w 18"/>
              <a:gd name="T7" fmla="*/ 17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8" h="20">
                <a:moveTo>
                  <a:pt x="16" y="17"/>
                </a:moveTo>
                <a:cubicBezTo>
                  <a:pt x="7" y="20"/>
                  <a:pt x="0" y="16"/>
                  <a:pt x="0" y="8"/>
                </a:cubicBezTo>
                <a:cubicBezTo>
                  <a:pt x="0" y="2"/>
                  <a:pt x="4" y="0"/>
                  <a:pt x="9" y="2"/>
                </a:cubicBezTo>
                <a:cubicBezTo>
                  <a:pt x="16" y="6"/>
                  <a:pt x="18" y="10"/>
                  <a:pt x="16" y="17"/>
                </a:cubicBezTo>
                <a:close/>
              </a:path>
            </a:pathLst>
          </a:custGeom>
          <a:solidFill>
            <a:srgbClr val="8BBE2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50" name="Freeform 344">
            <a:extLst>
              <a:ext uri="{FF2B5EF4-FFF2-40B4-BE49-F238E27FC236}">
                <a16:creationId xmlns:a16="http://schemas.microsoft.com/office/drawing/2014/main" id="{FB1A325B-47C6-4794-9CCE-66AACD5DB687}"/>
              </a:ext>
            </a:extLst>
          </p:cNvPr>
          <p:cNvSpPr>
            <a:spLocks/>
          </p:cNvSpPr>
          <p:nvPr/>
        </p:nvSpPr>
        <p:spPr bwMode="auto">
          <a:xfrm>
            <a:off x="1146175" y="5637213"/>
            <a:ext cx="15875" cy="17463"/>
          </a:xfrm>
          <a:custGeom>
            <a:avLst/>
            <a:gdLst>
              <a:gd name="T0" fmla="*/ 8 w 8"/>
              <a:gd name="T1" fmla="*/ 0 h 9"/>
              <a:gd name="T2" fmla="*/ 8 w 8"/>
              <a:gd name="T3" fmla="*/ 3 h 9"/>
              <a:gd name="T4" fmla="*/ 1 w 8"/>
              <a:gd name="T5" fmla="*/ 9 h 9"/>
              <a:gd name="T6" fmla="*/ 8 w 8"/>
              <a:gd name="T7" fmla="*/ 0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" h="9">
                <a:moveTo>
                  <a:pt x="8" y="0"/>
                </a:moveTo>
                <a:cubicBezTo>
                  <a:pt x="8" y="1"/>
                  <a:pt x="8" y="2"/>
                  <a:pt x="8" y="3"/>
                </a:cubicBezTo>
                <a:cubicBezTo>
                  <a:pt x="5" y="5"/>
                  <a:pt x="4" y="8"/>
                  <a:pt x="1" y="9"/>
                </a:cubicBezTo>
                <a:cubicBezTo>
                  <a:pt x="0" y="4"/>
                  <a:pt x="4" y="2"/>
                  <a:pt x="8" y="0"/>
                </a:cubicBezTo>
                <a:close/>
              </a:path>
            </a:pathLst>
          </a:custGeom>
          <a:solidFill>
            <a:srgbClr val="0A713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51" name="Freeform 345">
            <a:extLst>
              <a:ext uri="{FF2B5EF4-FFF2-40B4-BE49-F238E27FC236}">
                <a16:creationId xmlns:a16="http://schemas.microsoft.com/office/drawing/2014/main" id="{0FBBA024-AFFE-402B-A270-2369AAFF1CFE}"/>
              </a:ext>
            </a:extLst>
          </p:cNvPr>
          <p:cNvSpPr>
            <a:spLocks/>
          </p:cNvSpPr>
          <p:nvPr/>
        </p:nvSpPr>
        <p:spPr bwMode="auto">
          <a:xfrm>
            <a:off x="2717800" y="3884613"/>
            <a:ext cx="277813" cy="371475"/>
          </a:xfrm>
          <a:custGeom>
            <a:avLst/>
            <a:gdLst>
              <a:gd name="T0" fmla="*/ 124 w 143"/>
              <a:gd name="T1" fmla="*/ 44 h 191"/>
              <a:gd name="T2" fmla="*/ 122 w 143"/>
              <a:gd name="T3" fmla="*/ 61 h 191"/>
              <a:gd name="T4" fmla="*/ 124 w 143"/>
              <a:gd name="T5" fmla="*/ 66 h 191"/>
              <a:gd name="T6" fmla="*/ 141 w 143"/>
              <a:gd name="T7" fmla="*/ 95 h 191"/>
              <a:gd name="T8" fmla="*/ 134 w 143"/>
              <a:gd name="T9" fmla="*/ 113 h 191"/>
              <a:gd name="T10" fmla="*/ 114 w 143"/>
              <a:gd name="T11" fmla="*/ 121 h 191"/>
              <a:gd name="T12" fmla="*/ 105 w 143"/>
              <a:gd name="T13" fmla="*/ 132 h 191"/>
              <a:gd name="T14" fmla="*/ 79 w 143"/>
              <a:gd name="T15" fmla="*/ 165 h 191"/>
              <a:gd name="T16" fmla="*/ 57 w 143"/>
              <a:gd name="T17" fmla="*/ 164 h 191"/>
              <a:gd name="T18" fmla="*/ 52 w 143"/>
              <a:gd name="T19" fmla="*/ 170 h 191"/>
              <a:gd name="T20" fmla="*/ 29 w 143"/>
              <a:gd name="T21" fmla="*/ 190 h 191"/>
              <a:gd name="T22" fmla="*/ 3 w 143"/>
              <a:gd name="T23" fmla="*/ 172 h 191"/>
              <a:gd name="T24" fmla="*/ 27 w 143"/>
              <a:gd name="T25" fmla="*/ 152 h 191"/>
              <a:gd name="T26" fmla="*/ 36 w 143"/>
              <a:gd name="T27" fmla="*/ 148 h 191"/>
              <a:gd name="T28" fmla="*/ 64 w 143"/>
              <a:gd name="T29" fmla="*/ 130 h 191"/>
              <a:gd name="T30" fmla="*/ 67 w 143"/>
              <a:gd name="T31" fmla="*/ 130 h 191"/>
              <a:gd name="T32" fmla="*/ 83 w 143"/>
              <a:gd name="T33" fmla="*/ 116 h 191"/>
              <a:gd name="T34" fmla="*/ 104 w 143"/>
              <a:gd name="T35" fmla="*/ 85 h 191"/>
              <a:gd name="T36" fmla="*/ 103 w 143"/>
              <a:gd name="T37" fmla="*/ 82 h 191"/>
              <a:gd name="T38" fmla="*/ 90 w 143"/>
              <a:gd name="T39" fmla="*/ 72 h 191"/>
              <a:gd name="T40" fmla="*/ 89 w 143"/>
              <a:gd name="T41" fmla="*/ 57 h 191"/>
              <a:gd name="T42" fmla="*/ 96 w 143"/>
              <a:gd name="T43" fmla="*/ 44 h 191"/>
              <a:gd name="T44" fmla="*/ 89 w 143"/>
              <a:gd name="T45" fmla="*/ 32 h 191"/>
              <a:gd name="T46" fmla="*/ 81 w 143"/>
              <a:gd name="T47" fmla="*/ 32 h 191"/>
              <a:gd name="T48" fmla="*/ 72 w 143"/>
              <a:gd name="T49" fmla="*/ 28 h 191"/>
              <a:gd name="T50" fmla="*/ 73 w 143"/>
              <a:gd name="T51" fmla="*/ 15 h 191"/>
              <a:gd name="T52" fmla="*/ 115 w 143"/>
              <a:gd name="T53" fmla="*/ 15 h 191"/>
              <a:gd name="T54" fmla="*/ 124 w 143"/>
              <a:gd name="T55" fmla="*/ 44 h 1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143" h="191">
                <a:moveTo>
                  <a:pt x="124" y="44"/>
                </a:moveTo>
                <a:cubicBezTo>
                  <a:pt x="125" y="50"/>
                  <a:pt x="124" y="56"/>
                  <a:pt x="122" y="61"/>
                </a:cubicBezTo>
                <a:cubicBezTo>
                  <a:pt x="121" y="64"/>
                  <a:pt x="121" y="65"/>
                  <a:pt x="124" y="66"/>
                </a:cubicBezTo>
                <a:cubicBezTo>
                  <a:pt x="138" y="68"/>
                  <a:pt x="143" y="85"/>
                  <a:pt x="141" y="95"/>
                </a:cubicBezTo>
                <a:cubicBezTo>
                  <a:pt x="140" y="102"/>
                  <a:pt x="139" y="108"/>
                  <a:pt x="134" y="113"/>
                </a:cubicBezTo>
                <a:cubicBezTo>
                  <a:pt x="129" y="119"/>
                  <a:pt x="123" y="122"/>
                  <a:pt x="114" y="121"/>
                </a:cubicBezTo>
                <a:cubicBezTo>
                  <a:pt x="108" y="121"/>
                  <a:pt x="104" y="126"/>
                  <a:pt x="105" y="132"/>
                </a:cubicBezTo>
                <a:cubicBezTo>
                  <a:pt x="107" y="147"/>
                  <a:pt x="94" y="163"/>
                  <a:pt x="79" y="165"/>
                </a:cubicBezTo>
                <a:cubicBezTo>
                  <a:pt x="72" y="166"/>
                  <a:pt x="65" y="165"/>
                  <a:pt x="57" y="164"/>
                </a:cubicBezTo>
                <a:cubicBezTo>
                  <a:pt x="54" y="164"/>
                  <a:pt x="51" y="165"/>
                  <a:pt x="52" y="170"/>
                </a:cubicBezTo>
                <a:cubicBezTo>
                  <a:pt x="52" y="181"/>
                  <a:pt x="38" y="190"/>
                  <a:pt x="29" y="190"/>
                </a:cubicBezTo>
                <a:cubicBezTo>
                  <a:pt x="15" y="191"/>
                  <a:pt x="6" y="184"/>
                  <a:pt x="3" y="172"/>
                </a:cubicBezTo>
                <a:cubicBezTo>
                  <a:pt x="0" y="157"/>
                  <a:pt x="14" y="148"/>
                  <a:pt x="27" y="152"/>
                </a:cubicBezTo>
                <a:cubicBezTo>
                  <a:pt x="32" y="153"/>
                  <a:pt x="34" y="151"/>
                  <a:pt x="36" y="148"/>
                </a:cubicBezTo>
                <a:cubicBezTo>
                  <a:pt x="43" y="137"/>
                  <a:pt x="52" y="131"/>
                  <a:pt x="64" y="130"/>
                </a:cubicBezTo>
                <a:cubicBezTo>
                  <a:pt x="65" y="130"/>
                  <a:pt x="66" y="130"/>
                  <a:pt x="67" y="130"/>
                </a:cubicBezTo>
                <a:cubicBezTo>
                  <a:pt x="77" y="130"/>
                  <a:pt x="81" y="127"/>
                  <a:pt x="83" y="116"/>
                </a:cubicBezTo>
                <a:cubicBezTo>
                  <a:pt x="84" y="103"/>
                  <a:pt x="91" y="92"/>
                  <a:pt x="104" y="85"/>
                </a:cubicBezTo>
                <a:cubicBezTo>
                  <a:pt x="107" y="84"/>
                  <a:pt x="104" y="83"/>
                  <a:pt x="103" y="82"/>
                </a:cubicBezTo>
                <a:cubicBezTo>
                  <a:pt x="98" y="79"/>
                  <a:pt x="93" y="77"/>
                  <a:pt x="90" y="72"/>
                </a:cubicBezTo>
                <a:cubicBezTo>
                  <a:pt x="87" y="67"/>
                  <a:pt x="87" y="62"/>
                  <a:pt x="89" y="57"/>
                </a:cubicBezTo>
                <a:cubicBezTo>
                  <a:pt x="92" y="53"/>
                  <a:pt x="94" y="48"/>
                  <a:pt x="96" y="44"/>
                </a:cubicBezTo>
                <a:cubicBezTo>
                  <a:pt x="99" y="37"/>
                  <a:pt x="96" y="32"/>
                  <a:pt x="89" y="32"/>
                </a:cubicBezTo>
                <a:cubicBezTo>
                  <a:pt x="86" y="31"/>
                  <a:pt x="84" y="31"/>
                  <a:pt x="81" y="32"/>
                </a:cubicBezTo>
                <a:cubicBezTo>
                  <a:pt x="77" y="32"/>
                  <a:pt x="74" y="31"/>
                  <a:pt x="72" y="28"/>
                </a:cubicBezTo>
                <a:cubicBezTo>
                  <a:pt x="71" y="24"/>
                  <a:pt x="71" y="20"/>
                  <a:pt x="73" y="15"/>
                </a:cubicBezTo>
                <a:cubicBezTo>
                  <a:pt x="82" y="0"/>
                  <a:pt x="107" y="3"/>
                  <a:pt x="115" y="15"/>
                </a:cubicBezTo>
                <a:cubicBezTo>
                  <a:pt x="123" y="26"/>
                  <a:pt x="124" y="29"/>
                  <a:pt x="124" y="44"/>
                </a:cubicBezTo>
                <a:close/>
              </a:path>
            </a:pathLst>
          </a:custGeom>
          <a:solidFill>
            <a:srgbClr val="08A4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52" name="Freeform 346">
            <a:extLst>
              <a:ext uri="{FF2B5EF4-FFF2-40B4-BE49-F238E27FC236}">
                <a16:creationId xmlns:a16="http://schemas.microsoft.com/office/drawing/2014/main" id="{315A4458-CA28-4ABE-93C4-F3D2CACCF82A}"/>
              </a:ext>
            </a:extLst>
          </p:cNvPr>
          <p:cNvSpPr>
            <a:spLocks/>
          </p:cNvSpPr>
          <p:nvPr/>
        </p:nvSpPr>
        <p:spPr bwMode="auto">
          <a:xfrm>
            <a:off x="787400" y="5545138"/>
            <a:ext cx="184150" cy="65088"/>
          </a:xfrm>
          <a:custGeom>
            <a:avLst/>
            <a:gdLst>
              <a:gd name="T0" fmla="*/ 50 w 94"/>
              <a:gd name="T1" fmla="*/ 1 h 33"/>
              <a:gd name="T2" fmla="*/ 85 w 94"/>
              <a:gd name="T3" fmla="*/ 1 h 33"/>
              <a:gd name="T4" fmla="*/ 93 w 94"/>
              <a:gd name="T5" fmla="*/ 9 h 33"/>
              <a:gd name="T6" fmla="*/ 94 w 94"/>
              <a:gd name="T7" fmla="*/ 18 h 33"/>
              <a:gd name="T8" fmla="*/ 90 w 94"/>
              <a:gd name="T9" fmla="*/ 22 h 33"/>
              <a:gd name="T10" fmla="*/ 40 w 94"/>
              <a:gd name="T11" fmla="*/ 23 h 33"/>
              <a:gd name="T12" fmla="*/ 23 w 94"/>
              <a:gd name="T13" fmla="*/ 31 h 33"/>
              <a:gd name="T14" fmla="*/ 4 w 94"/>
              <a:gd name="T15" fmla="*/ 29 h 33"/>
              <a:gd name="T16" fmla="*/ 4 w 94"/>
              <a:gd name="T17" fmla="*/ 22 h 33"/>
              <a:gd name="T18" fmla="*/ 23 w 94"/>
              <a:gd name="T19" fmla="*/ 13 h 33"/>
              <a:gd name="T20" fmla="*/ 33 w 94"/>
              <a:gd name="T21" fmla="*/ 7 h 33"/>
              <a:gd name="T22" fmla="*/ 50 w 94"/>
              <a:gd name="T23" fmla="*/ 1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94" h="33">
                <a:moveTo>
                  <a:pt x="50" y="1"/>
                </a:moveTo>
                <a:cubicBezTo>
                  <a:pt x="62" y="1"/>
                  <a:pt x="74" y="1"/>
                  <a:pt x="85" y="1"/>
                </a:cubicBezTo>
                <a:cubicBezTo>
                  <a:pt x="91" y="1"/>
                  <a:pt x="93" y="4"/>
                  <a:pt x="93" y="9"/>
                </a:cubicBezTo>
                <a:cubicBezTo>
                  <a:pt x="93" y="12"/>
                  <a:pt x="93" y="15"/>
                  <a:pt x="94" y="18"/>
                </a:cubicBezTo>
                <a:cubicBezTo>
                  <a:pt x="94" y="22"/>
                  <a:pt x="93" y="22"/>
                  <a:pt x="90" y="22"/>
                </a:cubicBezTo>
                <a:cubicBezTo>
                  <a:pt x="73" y="19"/>
                  <a:pt x="57" y="22"/>
                  <a:pt x="40" y="23"/>
                </a:cubicBezTo>
                <a:cubicBezTo>
                  <a:pt x="34" y="24"/>
                  <a:pt x="29" y="29"/>
                  <a:pt x="23" y="31"/>
                </a:cubicBezTo>
                <a:cubicBezTo>
                  <a:pt x="20" y="33"/>
                  <a:pt x="7" y="32"/>
                  <a:pt x="4" y="29"/>
                </a:cubicBezTo>
                <a:cubicBezTo>
                  <a:pt x="2" y="27"/>
                  <a:pt x="0" y="24"/>
                  <a:pt x="4" y="22"/>
                </a:cubicBezTo>
                <a:cubicBezTo>
                  <a:pt x="10" y="19"/>
                  <a:pt x="15" y="13"/>
                  <a:pt x="23" y="13"/>
                </a:cubicBezTo>
                <a:cubicBezTo>
                  <a:pt x="26" y="13"/>
                  <a:pt x="31" y="10"/>
                  <a:pt x="33" y="7"/>
                </a:cubicBezTo>
                <a:cubicBezTo>
                  <a:pt x="37" y="0"/>
                  <a:pt x="45" y="3"/>
                  <a:pt x="50" y="1"/>
                </a:cubicBezTo>
                <a:close/>
              </a:path>
            </a:pathLst>
          </a:custGeom>
          <a:solidFill>
            <a:srgbClr val="09622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53" name="Freeform 347">
            <a:extLst>
              <a:ext uri="{FF2B5EF4-FFF2-40B4-BE49-F238E27FC236}">
                <a16:creationId xmlns:a16="http://schemas.microsoft.com/office/drawing/2014/main" id="{BB8EBEC7-CA72-4C6C-9C9E-2A14B5B0ADFD}"/>
              </a:ext>
            </a:extLst>
          </p:cNvPr>
          <p:cNvSpPr>
            <a:spLocks/>
          </p:cNvSpPr>
          <p:nvPr/>
        </p:nvSpPr>
        <p:spPr bwMode="auto">
          <a:xfrm>
            <a:off x="985838" y="5568951"/>
            <a:ext cx="63500" cy="39688"/>
          </a:xfrm>
          <a:custGeom>
            <a:avLst/>
            <a:gdLst>
              <a:gd name="T0" fmla="*/ 0 w 32"/>
              <a:gd name="T1" fmla="*/ 10 h 20"/>
              <a:gd name="T2" fmla="*/ 10 w 32"/>
              <a:gd name="T3" fmla="*/ 2 h 20"/>
              <a:gd name="T4" fmla="*/ 15 w 32"/>
              <a:gd name="T5" fmla="*/ 1 h 20"/>
              <a:gd name="T6" fmla="*/ 23 w 32"/>
              <a:gd name="T7" fmla="*/ 4 h 20"/>
              <a:gd name="T8" fmla="*/ 24 w 32"/>
              <a:gd name="T9" fmla="*/ 9 h 20"/>
              <a:gd name="T10" fmla="*/ 25 w 32"/>
              <a:gd name="T11" fmla="*/ 12 h 20"/>
              <a:gd name="T12" fmla="*/ 28 w 32"/>
              <a:gd name="T13" fmla="*/ 13 h 20"/>
              <a:gd name="T14" fmla="*/ 31 w 32"/>
              <a:gd name="T15" fmla="*/ 18 h 20"/>
              <a:gd name="T16" fmla="*/ 26 w 32"/>
              <a:gd name="T17" fmla="*/ 20 h 20"/>
              <a:gd name="T18" fmla="*/ 10 w 32"/>
              <a:gd name="T19" fmla="*/ 14 h 20"/>
              <a:gd name="T20" fmla="*/ 0 w 32"/>
              <a:gd name="T21" fmla="*/ 1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32" h="20">
                <a:moveTo>
                  <a:pt x="0" y="10"/>
                </a:moveTo>
                <a:cubicBezTo>
                  <a:pt x="4" y="8"/>
                  <a:pt x="7" y="5"/>
                  <a:pt x="10" y="2"/>
                </a:cubicBezTo>
                <a:cubicBezTo>
                  <a:pt x="11" y="0"/>
                  <a:pt x="13" y="0"/>
                  <a:pt x="15" y="1"/>
                </a:cubicBezTo>
                <a:cubicBezTo>
                  <a:pt x="17" y="2"/>
                  <a:pt x="20" y="3"/>
                  <a:pt x="23" y="4"/>
                </a:cubicBezTo>
                <a:cubicBezTo>
                  <a:pt x="25" y="5"/>
                  <a:pt x="27" y="6"/>
                  <a:pt x="24" y="9"/>
                </a:cubicBezTo>
                <a:cubicBezTo>
                  <a:pt x="21" y="11"/>
                  <a:pt x="23" y="12"/>
                  <a:pt x="25" y="12"/>
                </a:cubicBezTo>
                <a:cubicBezTo>
                  <a:pt x="26" y="13"/>
                  <a:pt x="27" y="13"/>
                  <a:pt x="28" y="13"/>
                </a:cubicBezTo>
                <a:cubicBezTo>
                  <a:pt x="30" y="14"/>
                  <a:pt x="32" y="15"/>
                  <a:pt x="31" y="18"/>
                </a:cubicBezTo>
                <a:cubicBezTo>
                  <a:pt x="30" y="20"/>
                  <a:pt x="28" y="20"/>
                  <a:pt x="26" y="20"/>
                </a:cubicBezTo>
                <a:cubicBezTo>
                  <a:pt x="21" y="17"/>
                  <a:pt x="15" y="16"/>
                  <a:pt x="10" y="14"/>
                </a:cubicBezTo>
                <a:cubicBezTo>
                  <a:pt x="7" y="12"/>
                  <a:pt x="3" y="13"/>
                  <a:pt x="0" y="10"/>
                </a:cubicBezTo>
                <a:close/>
              </a:path>
            </a:pathLst>
          </a:custGeom>
          <a:solidFill>
            <a:srgbClr val="09622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54" name="Freeform 348">
            <a:extLst>
              <a:ext uri="{FF2B5EF4-FFF2-40B4-BE49-F238E27FC236}">
                <a16:creationId xmlns:a16="http://schemas.microsoft.com/office/drawing/2014/main" id="{EB1BF16B-48E2-4EF6-9F71-99D33F332D46}"/>
              </a:ext>
            </a:extLst>
          </p:cNvPr>
          <p:cNvSpPr>
            <a:spLocks/>
          </p:cNvSpPr>
          <p:nvPr/>
        </p:nvSpPr>
        <p:spPr bwMode="auto">
          <a:xfrm>
            <a:off x="1128713" y="5578476"/>
            <a:ext cx="41275" cy="55563"/>
          </a:xfrm>
          <a:custGeom>
            <a:avLst/>
            <a:gdLst>
              <a:gd name="T0" fmla="*/ 10 w 21"/>
              <a:gd name="T1" fmla="*/ 27 h 28"/>
              <a:gd name="T2" fmla="*/ 2 w 21"/>
              <a:gd name="T3" fmla="*/ 24 h 28"/>
              <a:gd name="T4" fmla="*/ 2 w 21"/>
              <a:gd name="T5" fmla="*/ 20 h 28"/>
              <a:gd name="T6" fmla="*/ 11 w 21"/>
              <a:gd name="T7" fmla="*/ 5 h 28"/>
              <a:gd name="T8" fmla="*/ 16 w 21"/>
              <a:gd name="T9" fmla="*/ 1 h 28"/>
              <a:gd name="T10" fmla="*/ 20 w 21"/>
              <a:gd name="T11" fmla="*/ 3 h 28"/>
              <a:gd name="T12" fmla="*/ 18 w 21"/>
              <a:gd name="T13" fmla="*/ 10 h 28"/>
              <a:gd name="T14" fmla="*/ 14 w 21"/>
              <a:gd name="T15" fmla="*/ 15 h 28"/>
              <a:gd name="T16" fmla="*/ 15 w 21"/>
              <a:gd name="T17" fmla="*/ 19 h 28"/>
              <a:gd name="T18" fmla="*/ 19 w 21"/>
              <a:gd name="T19" fmla="*/ 21 h 28"/>
              <a:gd name="T20" fmla="*/ 15 w 21"/>
              <a:gd name="T21" fmla="*/ 27 h 28"/>
              <a:gd name="T22" fmla="*/ 10 w 21"/>
              <a:gd name="T23" fmla="*/ 27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1" h="28">
                <a:moveTo>
                  <a:pt x="10" y="27"/>
                </a:moveTo>
                <a:cubicBezTo>
                  <a:pt x="7" y="28"/>
                  <a:pt x="5" y="25"/>
                  <a:pt x="2" y="24"/>
                </a:cubicBezTo>
                <a:cubicBezTo>
                  <a:pt x="0" y="23"/>
                  <a:pt x="1" y="21"/>
                  <a:pt x="2" y="20"/>
                </a:cubicBezTo>
                <a:cubicBezTo>
                  <a:pt x="7" y="16"/>
                  <a:pt x="10" y="12"/>
                  <a:pt x="11" y="5"/>
                </a:cubicBezTo>
                <a:cubicBezTo>
                  <a:pt x="12" y="4"/>
                  <a:pt x="13" y="0"/>
                  <a:pt x="16" y="1"/>
                </a:cubicBezTo>
                <a:cubicBezTo>
                  <a:pt x="18" y="1"/>
                  <a:pt x="19" y="2"/>
                  <a:pt x="20" y="3"/>
                </a:cubicBezTo>
                <a:cubicBezTo>
                  <a:pt x="21" y="6"/>
                  <a:pt x="20" y="8"/>
                  <a:pt x="18" y="10"/>
                </a:cubicBezTo>
                <a:cubicBezTo>
                  <a:pt x="16" y="12"/>
                  <a:pt x="15" y="14"/>
                  <a:pt x="14" y="15"/>
                </a:cubicBezTo>
                <a:cubicBezTo>
                  <a:pt x="13" y="17"/>
                  <a:pt x="12" y="19"/>
                  <a:pt x="15" y="19"/>
                </a:cubicBezTo>
                <a:cubicBezTo>
                  <a:pt x="17" y="19"/>
                  <a:pt x="19" y="18"/>
                  <a:pt x="19" y="21"/>
                </a:cubicBezTo>
                <a:cubicBezTo>
                  <a:pt x="19" y="24"/>
                  <a:pt x="17" y="26"/>
                  <a:pt x="15" y="27"/>
                </a:cubicBezTo>
                <a:cubicBezTo>
                  <a:pt x="14" y="27"/>
                  <a:pt x="12" y="27"/>
                  <a:pt x="10" y="27"/>
                </a:cubicBezTo>
                <a:close/>
              </a:path>
            </a:pathLst>
          </a:custGeom>
          <a:solidFill>
            <a:srgbClr val="09622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55" name="Freeform 349">
            <a:extLst>
              <a:ext uri="{FF2B5EF4-FFF2-40B4-BE49-F238E27FC236}">
                <a16:creationId xmlns:a16="http://schemas.microsoft.com/office/drawing/2014/main" id="{FF5D4054-C386-495B-8EFA-6F13C230BED8}"/>
              </a:ext>
            </a:extLst>
          </p:cNvPr>
          <p:cNvSpPr>
            <a:spLocks/>
          </p:cNvSpPr>
          <p:nvPr/>
        </p:nvSpPr>
        <p:spPr bwMode="auto">
          <a:xfrm>
            <a:off x="1214438" y="5518151"/>
            <a:ext cx="55563" cy="22225"/>
          </a:xfrm>
          <a:custGeom>
            <a:avLst/>
            <a:gdLst>
              <a:gd name="T0" fmla="*/ 18 w 29"/>
              <a:gd name="T1" fmla="*/ 0 h 11"/>
              <a:gd name="T2" fmla="*/ 21 w 29"/>
              <a:gd name="T3" fmla="*/ 7 h 11"/>
              <a:gd name="T4" fmla="*/ 24 w 29"/>
              <a:gd name="T5" fmla="*/ 2 h 11"/>
              <a:gd name="T6" fmla="*/ 27 w 29"/>
              <a:gd name="T7" fmla="*/ 1 h 11"/>
              <a:gd name="T8" fmla="*/ 28 w 29"/>
              <a:gd name="T9" fmla="*/ 9 h 11"/>
              <a:gd name="T10" fmla="*/ 25 w 29"/>
              <a:gd name="T11" fmla="*/ 11 h 11"/>
              <a:gd name="T12" fmla="*/ 3 w 29"/>
              <a:gd name="T13" fmla="*/ 10 h 11"/>
              <a:gd name="T14" fmla="*/ 0 w 29"/>
              <a:gd name="T15" fmla="*/ 7 h 11"/>
              <a:gd name="T16" fmla="*/ 4 w 29"/>
              <a:gd name="T17" fmla="*/ 4 h 11"/>
              <a:gd name="T18" fmla="*/ 18 w 29"/>
              <a:gd name="T19" fmla="*/ 0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9" h="11">
                <a:moveTo>
                  <a:pt x="18" y="0"/>
                </a:moveTo>
                <a:cubicBezTo>
                  <a:pt x="18" y="4"/>
                  <a:pt x="17" y="7"/>
                  <a:pt x="21" y="7"/>
                </a:cubicBezTo>
                <a:cubicBezTo>
                  <a:pt x="24" y="8"/>
                  <a:pt x="25" y="5"/>
                  <a:pt x="24" y="2"/>
                </a:cubicBezTo>
                <a:cubicBezTo>
                  <a:pt x="24" y="0"/>
                  <a:pt x="26" y="0"/>
                  <a:pt x="27" y="1"/>
                </a:cubicBezTo>
                <a:cubicBezTo>
                  <a:pt x="29" y="3"/>
                  <a:pt x="28" y="6"/>
                  <a:pt x="28" y="9"/>
                </a:cubicBezTo>
                <a:cubicBezTo>
                  <a:pt x="28" y="11"/>
                  <a:pt x="26" y="11"/>
                  <a:pt x="25" y="11"/>
                </a:cubicBezTo>
                <a:cubicBezTo>
                  <a:pt x="18" y="11"/>
                  <a:pt x="11" y="10"/>
                  <a:pt x="3" y="10"/>
                </a:cubicBezTo>
                <a:cubicBezTo>
                  <a:pt x="2" y="10"/>
                  <a:pt x="0" y="9"/>
                  <a:pt x="0" y="7"/>
                </a:cubicBezTo>
                <a:cubicBezTo>
                  <a:pt x="0" y="6"/>
                  <a:pt x="2" y="5"/>
                  <a:pt x="4" y="4"/>
                </a:cubicBezTo>
                <a:cubicBezTo>
                  <a:pt x="8" y="3"/>
                  <a:pt x="13" y="3"/>
                  <a:pt x="18" y="0"/>
                </a:cubicBezTo>
                <a:close/>
              </a:path>
            </a:pathLst>
          </a:custGeom>
          <a:solidFill>
            <a:srgbClr val="09622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56" name="Freeform 350">
            <a:extLst>
              <a:ext uri="{FF2B5EF4-FFF2-40B4-BE49-F238E27FC236}">
                <a16:creationId xmlns:a16="http://schemas.microsoft.com/office/drawing/2014/main" id="{2C90BA2E-452D-4E81-B7C7-62EB8B799932}"/>
              </a:ext>
            </a:extLst>
          </p:cNvPr>
          <p:cNvSpPr>
            <a:spLocks/>
          </p:cNvSpPr>
          <p:nvPr/>
        </p:nvSpPr>
        <p:spPr bwMode="auto">
          <a:xfrm>
            <a:off x="1104900" y="5635626"/>
            <a:ext cx="34925" cy="34925"/>
          </a:xfrm>
          <a:custGeom>
            <a:avLst/>
            <a:gdLst>
              <a:gd name="T0" fmla="*/ 8 w 18"/>
              <a:gd name="T1" fmla="*/ 1 h 18"/>
              <a:gd name="T2" fmla="*/ 14 w 18"/>
              <a:gd name="T3" fmla="*/ 1 h 18"/>
              <a:gd name="T4" fmla="*/ 17 w 18"/>
              <a:gd name="T5" fmla="*/ 6 h 18"/>
              <a:gd name="T6" fmla="*/ 13 w 18"/>
              <a:gd name="T7" fmla="*/ 17 h 18"/>
              <a:gd name="T8" fmla="*/ 11 w 18"/>
              <a:gd name="T9" fmla="*/ 17 h 18"/>
              <a:gd name="T10" fmla="*/ 9 w 18"/>
              <a:gd name="T11" fmla="*/ 14 h 18"/>
              <a:gd name="T12" fmla="*/ 7 w 18"/>
              <a:gd name="T13" fmla="*/ 9 h 18"/>
              <a:gd name="T14" fmla="*/ 5 w 18"/>
              <a:gd name="T15" fmla="*/ 8 h 18"/>
              <a:gd name="T16" fmla="*/ 1 w 18"/>
              <a:gd name="T17" fmla="*/ 3 h 18"/>
              <a:gd name="T18" fmla="*/ 8 w 18"/>
              <a:gd name="T19" fmla="*/ 1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8" h="18">
                <a:moveTo>
                  <a:pt x="8" y="1"/>
                </a:moveTo>
                <a:cubicBezTo>
                  <a:pt x="9" y="0"/>
                  <a:pt x="12" y="2"/>
                  <a:pt x="14" y="1"/>
                </a:cubicBezTo>
                <a:cubicBezTo>
                  <a:pt x="17" y="1"/>
                  <a:pt x="18" y="4"/>
                  <a:pt x="17" y="6"/>
                </a:cubicBezTo>
                <a:cubicBezTo>
                  <a:pt x="17" y="10"/>
                  <a:pt x="15" y="13"/>
                  <a:pt x="13" y="17"/>
                </a:cubicBezTo>
                <a:cubicBezTo>
                  <a:pt x="12" y="17"/>
                  <a:pt x="11" y="18"/>
                  <a:pt x="11" y="17"/>
                </a:cubicBezTo>
                <a:cubicBezTo>
                  <a:pt x="9" y="16"/>
                  <a:pt x="9" y="15"/>
                  <a:pt x="9" y="14"/>
                </a:cubicBezTo>
                <a:cubicBezTo>
                  <a:pt x="12" y="10"/>
                  <a:pt x="9" y="10"/>
                  <a:pt x="7" y="9"/>
                </a:cubicBezTo>
                <a:cubicBezTo>
                  <a:pt x="6" y="8"/>
                  <a:pt x="5" y="8"/>
                  <a:pt x="5" y="8"/>
                </a:cubicBezTo>
                <a:cubicBezTo>
                  <a:pt x="2" y="7"/>
                  <a:pt x="0" y="5"/>
                  <a:pt x="1" y="3"/>
                </a:cubicBezTo>
                <a:cubicBezTo>
                  <a:pt x="2" y="0"/>
                  <a:pt x="5" y="1"/>
                  <a:pt x="8" y="1"/>
                </a:cubicBezTo>
                <a:close/>
              </a:path>
            </a:pathLst>
          </a:custGeom>
          <a:solidFill>
            <a:srgbClr val="09622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57" name="Freeform 351">
            <a:extLst>
              <a:ext uri="{FF2B5EF4-FFF2-40B4-BE49-F238E27FC236}">
                <a16:creationId xmlns:a16="http://schemas.microsoft.com/office/drawing/2014/main" id="{6F286B7C-6A0A-4133-B627-7CA633B88A24}"/>
              </a:ext>
            </a:extLst>
          </p:cNvPr>
          <p:cNvSpPr>
            <a:spLocks/>
          </p:cNvSpPr>
          <p:nvPr/>
        </p:nvSpPr>
        <p:spPr bwMode="auto">
          <a:xfrm>
            <a:off x="1217613" y="5549901"/>
            <a:ext cx="42863" cy="17463"/>
          </a:xfrm>
          <a:custGeom>
            <a:avLst/>
            <a:gdLst>
              <a:gd name="T0" fmla="*/ 6 w 22"/>
              <a:gd name="T1" fmla="*/ 9 h 9"/>
              <a:gd name="T2" fmla="*/ 3 w 22"/>
              <a:gd name="T3" fmla="*/ 9 h 9"/>
              <a:gd name="T4" fmla="*/ 1 w 22"/>
              <a:gd name="T5" fmla="*/ 8 h 9"/>
              <a:gd name="T6" fmla="*/ 2 w 22"/>
              <a:gd name="T7" fmla="*/ 5 h 9"/>
              <a:gd name="T8" fmla="*/ 20 w 22"/>
              <a:gd name="T9" fmla="*/ 2 h 9"/>
              <a:gd name="T10" fmla="*/ 19 w 22"/>
              <a:gd name="T11" fmla="*/ 5 h 9"/>
              <a:gd name="T12" fmla="*/ 6 w 22"/>
              <a:gd name="T13" fmla="*/ 9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2" h="9">
                <a:moveTo>
                  <a:pt x="6" y="9"/>
                </a:moveTo>
                <a:cubicBezTo>
                  <a:pt x="6" y="9"/>
                  <a:pt x="4" y="9"/>
                  <a:pt x="3" y="9"/>
                </a:cubicBezTo>
                <a:cubicBezTo>
                  <a:pt x="2" y="9"/>
                  <a:pt x="1" y="9"/>
                  <a:pt x="1" y="8"/>
                </a:cubicBezTo>
                <a:cubicBezTo>
                  <a:pt x="0" y="6"/>
                  <a:pt x="1" y="6"/>
                  <a:pt x="2" y="5"/>
                </a:cubicBezTo>
                <a:cubicBezTo>
                  <a:pt x="4" y="2"/>
                  <a:pt x="16" y="0"/>
                  <a:pt x="20" y="2"/>
                </a:cubicBezTo>
                <a:cubicBezTo>
                  <a:pt x="22" y="3"/>
                  <a:pt x="20" y="5"/>
                  <a:pt x="19" y="5"/>
                </a:cubicBezTo>
                <a:cubicBezTo>
                  <a:pt x="15" y="8"/>
                  <a:pt x="11" y="9"/>
                  <a:pt x="6" y="9"/>
                </a:cubicBezTo>
                <a:close/>
              </a:path>
            </a:pathLst>
          </a:custGeom>
          <a:solidFill>
            <a:srgbClr val="09622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58" name="Freeform 352">
            <a:extLst>
              <a:ext uri="{FF2B5EF4-FFF2-40B4-BE49-F238E27FC236}">
                <a16:creationId xmlns:a16="http://schemas.microsoft.com/office/drawing/2014/main" id="{C7CBD073-78D7-4BED-830F-2957E4D1E6D2}"/>
              </a:ext>
            </a:extLst>
          </p:cNvPr>
          <p:cNvSpPr>
            <a:spLocks/>
          </p:cNvSpPr>
          <p:nvPr/>
        </p:nvSpPr>
        <p:spPr bwMode="auto">
          <a:xfrm>
            <a:off x="1076325" y="5618163"/>
            <a:ext cx="12700" cy="9525"/>
          </a:xfrm>
          <a:custGeom>
            <a:avLst/>
            <a:gdLst>
              <a:gd name="T0" fmla="*/ 0 w 7"/>
              <a:gd name="T1" fmla="*/ 3 h 5"/>
              <a:gd name="T2" fmla="*/ 6 w 7"/>
              <a:gd name="T3" fmla="*/ 1 h 5"/>
              <a:gd name="T4" fmla="*/ 6 w 7"/>
              <a:gd name="T5" fmla="*/ 3 h 5"/>
              <a:gd name="T6" fmla="*/ 0 w 7"/>
              <a:gd name="T7" fmla="*/ 3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" h="5">
                <a:moveTo>
                  <a:pt x="0" y="3"/>
                </a:moveTo>
                <a:cubicBezTo>
                  <a:pt x="2" y="2"/>
                  <a:pt x="3" y="0"/>
                  <a:pt x="6" y="1"/>
                </a:cubicBezTo>
                <a:cubicBezTo>
                  <a:pt x="7" y="1"/>
                  <a:pt x="7" y="3"/>
                  <a:pt x="6" y="3"/>
                </a:cubicBezTo>
                <a:cubicBezTo>
                  <a:pt x="4" y="5"/>
                  <a:pt x="2" y="5"/>
                  <a:pt x="0" y="3"/>
                </a:cubicBezTo>
                <a:close/>
              </a:path>
            </a:pathLst>
          </a:custGeom>
          <a:solidFill>
            <a:srgbClr val="09622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59" name="Freeform 353">
            <a:extLst>
              <a:ext uri="{FF2B5EF4-FFF2-40B4-BE49-F238E27FC236}">
                <a16:creationId xmlns:a16="http://schemas.microsoft.com/office/drawing/2014/main" id="{B2E3F9ED-0090-4265-AC65-1E0EF187503B}"/>
              </a:ext>
            </a:extLst>
          </p:cNvPr>
          <p:cNvSpPr>
            <a:spLocks/>
          </p:cNvSpPr>
          <p:nvPr/>
        </p:nvSpPr>
        <p:spPr bwMode="auto">
          <a:xfrm>
            <a:off x="1190625" y="5541963"/>
            <a:ext cx="12700" cy="11113"/>
          </a:xfrm>
          <a:custGeom>
            <a:avLst/>
            <a:gdLst>
              <a:gd name="T0" fmla="*/ 5 w 6"/>
              <a:gd name="T1" fmla="*/ 6 h 6"/>
              <a:gd name="T2" fmla="*/ 2 w 6"/>
              <a:gd name="T3" fmla="*/ 1 h 6"/>
              <a:gd name="T4" fmla="*/ 3 w 6"/>
              <a:gd name="T5" fmla="*/ 0 h 6"/>
              <a:gd name="T6" fmla="*/ 5 w 6"/>
              <a:gd name="T7" fmla="*/ 6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6" h="6">
                <a:moveTo>
                  <a:pt x="5" y="6"/>
                </a:moveTo>
                <a:cubicBezTo>
                  <a:pt x="3" y="5"/>
                  <a:pt x="0" y="4"/>
                  <a:pt x="2" y="1"/>
                </a:cubicBezTo>
                <a:cubicBezTo>
                  <a:pt x="2" y="0"/>
                  <a:pt x="3" y="0"/>
                  <a:pt x="3" y="0"/>
                </a:cubicBezTo>
                <a:cubicBezTo>
                  <a:pt x="6" y="1"/>
                  <a:pt x="4" y="4"/>
                  <a:pt x="5" y="6"/>
                </a:cubicBezTo>
                <a:close/>
              </a:path>
            </a:pathLst>
          </a:custGeom>
          <a:solidFill>
            <a:srgbClr val="09622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60" name="Freeform 354">
            <a:extLst>
              <a:ext uri="{FF2B5EF4-FFF2-40B4-BE49-F238E27FC236}">
                <a16:creationId xmlns:a16="http://schemas.microsoft.com/office/drawing/2014/main" id="{4A08E6E9-D5CB-408A-85AE-984B378FAFCD}"/>
              </a:ext>
            </a:extLst>
          </p:cNvPr>
          <p:cNvSpPr>
            <a:spLocks/>
          </p:cNvSpPr>
          <p:nvPr/>
        </p:nvSpPr>
        <p:spPr bwMode="auto">
          <a:xfrm>
            <a:off x="1165225" y="5611813"/>
            <a:ext cx="17463" cy="19050"/>
          </a:xfrm>
          <a:custGeom>
            <a:avLst/>
            <a:gdLst>
              <a:gd name="T0" fmla="*/ 5 w 9"/>
              <a:gd name="T1" fmla="*/ 6 h 10"/>
              <a:gd name="T2" fmla="*/ 0 w 9"/>
              <a:gd name="T3" fmla="*/ 10 h 10"/>
              <a:gd name="T4" fmla="*/ 9 w 9"/>
              <a:gd name="T5" fmla="*/ 0 h 10"/>
              <a:gd name="T6" fmla="*/ 5 w 9"/>
              <a:gd name="T7" fmla="*/ 6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" h="10">
                <a:moveTo>
                  <a:pt x="5" y="6"/>
                </a:moveTo>
                <a:cubicBezTo>
                  <a:pt x="3" y="8"/>
                  <a:pt x="2" y="9"/>
                  <a:pt x="0" y="10"/>
                </a:cubicBezTo>
                <a:cubicBezTo>
                  <a:pt x="2" y="6"/>
                  <a:pt x="4" y="2"/>
                  <a:pt x="9" y="0"/>
                </a:cubicBezTo>
                <a:cubicBezTo>
                  <a:pt x="8" y="3"/>
                  <a:pt x="5" y="4"/>
                  <a:pt x="5" y="6"/>
                </a:cubicBezTo>
                <a:close/>
              </a:path>
            </a:pathLst>
          </a:custGeom>
          <a:solidFill>
            <a:srgbClr val="0A713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61" name="Freeform 355">
            <a:extLst>
              <a:ext uri="{FF2B5EF4-FFF2-40B4-BE49-F238E27FC236}">
                <a16:creationId xmlns:a16="http://schemas.microsoft.com/office/drawing/2014/main" id="{5A594FFF-BBC6-4690-9201-D205DFD313B7}"/>
              </a:ext>
            </a:extLst>
          </p:cNvPr>
          <p:cNvSpPr>
            <a:spLocks/>
          </p:cNvSpPr>
          <p:nvPr/>
        </p:nvSpPr>
        <p:spPr bwMode="auto">
          <a:xfrm>
            <a:off x="1169988" y="5599113"/>
            <a:ext cx="9525" cy="6350"/>
          </a:xfrm>
          <a:custGeom>
            <a:avLst/>
            <a:gdLst>
              <a:gd name="T0" fmla="*/ 5 w 5"/>
              <a:gd name="T1" fmla="*/ 2 h 4"/>
              <a:gd name="T2" fmla="*/ 2 w 5"/>
              <a:gd name="T3" fmla="*/ 4 h 4"/>
              <a:gd name="T4" fmla="*/ 0 w 5"/>
              <a:gd name="T5" fmla="*/ 2 h 4"/>
              <a:gd name="T6" fmla="*/ 3 w 5"/>
              <a:gd name="T7" fmla="*/ 0 h 4"/>
              <a:gd name="T8" fmla="*/ 5 w 5"/>
              <a:gd name="T9" fmla="*/ 2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" h="4">
                <a:moveTo>
                  <a:pt x="5" y="2"/>
                </a:moveTo>
                <a:cubicBezTo>
                  <a:pt x="4" y="3"/>
                  <a:pt x="3" y="4"/>
                  <a:pt x="2" y="4"/>
                </a:cubicBezTo>
                <a:cubicBezTo>
                  <a:pt x="1" y="4"/>
                  <a:pt x="0" y="3"/>
                  <a:pt x="0" y="2"/>
                </a:cubicBezTo>
                <a:cubicBezTo>
                  <a:pt x="0" y="0"/>
                  <a:pt x="2" y="0"/>
                  <a:pt x="3" y="0"/>
                </a:cubicBezTo>
                <a:cubicBezTo>
                  <a:pt x="4" y="0"/>
                  <a:pt x="5" y="1"/>
                  <a:pt x="5" y="2"/>
                </a:cubicBezTo>
                <a:close/>
              </a:path>
            </a:pathLst>
          </a:custGeom>
          <a:solidFill>
            <a:srgbClr val="09622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62" name="Freeform 356">
            <a:extLst>
              <a:ext uri="{FF2B5EF4-FFF2-40B4-BE49-F238E27FC236}">
                <a16:creationId xmlns:a16="http://schemas.microsoft.com/office/drawing/2014/main" id="{0F22C882-D06B-4B6C-8206-AE781F68ABFD}"/>
              </a:ext>
            </a:extLst>
          </p:cNvPr>
          <p:cNvSpPr>
            <a:spLocks/>
          </p:cNvSpPr>
          <p:nvPr/>
        </p:nvSpPr>
        <p:spPr bwMode="auto">
          <a:xfrm>
            <a:off x="1276350" y="5561013"/>
            <a:ext cx="23813" cy="4763"/>
          </a:xfrm>
          <a:custGeom>
            <a:avLst/>
            <a:gdLst>
              <a:gd name="T0" fmla="*/ 12 w 12"/>
              <a:gd name="T1" fmla="*/ 2 h 2"/>
              <a:gd name="T2" fmla="*/ 0 w 12"/>
              <a:gd name="T3" fmla="*/ 2 h 2"/>
              <a:gd name="T4" fmla="*/ 12 w 12"/>
              <a:gd name="T5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" h="2">
                <a:moveTo>
                  <a:pt x="12" y="2"/>
                </a:moveTo>
                <a:cubicBezTo>
                  <a:pt x="8" y="2"/>
                  <a:pt x="4" y="2"/>
                  <a:pt x="0" y="2"/>
                </a:cubicBezTo>
                <a:cubicBezTo>
                  <a:pt x="4" y="0"/>
                  <a:pt x="8" y="0"/>
                  <a:pt x="12" y="2"/>
                </a:cubicBezTo>
                <a:close/>
              </a:path>
            </a:pathLst>
          </a:custGeom>
          <a:solidFill>
            <a:srgbClr val="0A713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63" name="Freeform 357">
            <a:extLst>
              <a:ext uri="{FF2B5EF4-FFF2-40B4-BE49-F238E27FC236}">
                <a16:creationId xmlns:a16="http://schemas.microsoft.com/office/drawing/2014/main" id="{A19C3DFC-A56C-4AE4-8BDD-B6267FCF2F66}"/>
              </a:ext>
            </a:extLst>
          </p:cNvPr>
          <p:cNvSpPr>
            <a:spLocks/>
          </p:cNvSpPr>
          <p:nvPr/>
        </p:nvSpPr>
        <p:spPr bwMode="auto">
          <a:xfrm>
            <a:off x="1370013" y="5556251"/>
            <a:ext cx="11113" cy="12700"/>
          </a:xfrm>
          <a:custGeom>
            <a:avLst/>
            <a:gdLst>
              <a:gd name="T0" fmla="*/ 6 w 6"/>
              <a:gd name="T1" fmla="*/ 0 h 7"/>
              <a:gd name="T2" fmla="*/ 0 w 6"/>
              <a:gd name="T3" fmla="*/ 7 h 7"/>
              <a:gd name="T4" fmla="*/ 6 w 6"/>
              <a:gd name="T5" fmla="*/ 0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" h="7">
                <a:moveTo>
                  <a:pt x="6" y="0"/>
                </a:moveTo>
                <a:cubicBezTo>
                  <a:pt x="5" y="3"/>
                  <a:pt x="3" y="5"/>
                  <a:pt x="0" y="7"/>
                </a:cubicBezTo>
                <a:cubicBezTo>
                  <a:pt x="1" y="3"/>
                  <a:pt x="3" y="2"/>
                  <a:pt x="6" y="0"/>
                </a:cubicBezTo>
                <a:close/>
              </a:path>
            </a:pathLst>
          </a:custGeom>
          <a:solidFill>
            <a:srgbClr val="0A713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64" name="Freeform 358">
            <a:extLst>
              <a:ext uri="{FF2B5EF4-FFF2-40B4-BE49-F238E27FC236}">
                <a16:creationId xmlns:a16="http://schemas.microsoft.com/office/drawing/2014/main" id="{F62F905B-C1FC-4488-8E77-C3F8A279F8C4}"/>
              </a:ext>
            </a:extLst>
          </p:cNvPr>
          <p:cNvSpPr>
            <a:spLocks/>
          </p:cNvSpPr>
          <p:nvPr/>
        </p:nvSpPr>
        <p:spPr bwMode="auto">
          <a:xfrm>
            <a:off x="1566863" y="6251576"/>
            <a:ext cx="222250" cy="165100"/>
          </a:xfrm>
          <a:custGeom>
            <a:avLst/>
            <a:gdLst>
              <a:gd name="T0" fmla="*/ 69 w 114"/>
              <a:gd name="T1" fmla="*/ 75 h 85"/>
              <a:gd name="T2" fmla="*/ 60 w 114"/>
              <a:gd name="T3" fmla="*/ 77 h 85"/>
              <a:gd name="T4" fmla="*/ 15 w 114"/>
              <a:gd name="T5" fmla="*/ 85 h 85"/>
              <a:gd name="T6" fmla="*/ 4 w 114"/>
              <a:gd name="T7" fmla="*/ 68 h 85"/>
              <a:gd name="T8" fmla="*/ 25 w 114"/>
              <a:gd name="T9" fmla="*/ 47 h 85"/>
              <a:gd name="T10" fmla="*/ 36 w 114"/>
              <a:gd name="T11" fmla="*/ 49 h 85"/>
              <a:gd name="T12" fmla="*/ 67 w 114"/>
              <a:gd name="T13" fmla="*/ 45 h 85"/>
              <a:gd name="T14" fmla="*/ 87 w 114"/>
              <a:gd name="T15" fmla="*/ 13 h 85"/>
              <a:gd name="T16" fmla="*/ 103 w 114"/>
              <a:gd name="T17" fmla="*/ 0 h 85"/>
              <a:gd name="T18" fmla="*/ 114 w 114"/>
              <a:gd name="T19" fmla="*/ 13 h 85"/>
              <a:gd name="T20" fmla="*/ 75 w 114"/>
              <a:gd name="T21" fmla="*/ 71 h 85"/>
              <a:gd name="T22" fmla="*/ 70 w 114"/>
              <a:gd name="T23" fmla="*/ 75 h 85"/>
              <a:gd name="T24" fmla="*/ 69 w 114"/>
              <a:gd name="T25" fmla="*/ 75 h 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14" h="85">
                <a:moveTo>
                  <a:pt x="69" y="75"/>
                </a:moveTo>
                <a:cubicBezTo>
                  <a:pt x="66" y="75"/>
                  <a:pt x="63" y="76"/>
                  <a:pt x="60" y="77"/>
                </a:cubicBezTo>
                <a:cubicBezTo>
                  <a:pt x="45" y="82"/>
                  <a:pt x="30" y="85"/>
                  <a:pt x="15" y="85"/>
                </a:cubicBezTo>
                <a:cubicBezTo>
                  <a:pt x="6" y="85"/>
                  <a:pt x="0" y="77"/>
                  <a:pt x="4" y="68"/>
                </a:cubicBezTo>
                <a:cubicBezTo>
                  <a:pt x="8" y="58"/>
                  <a:pt x="14" y="51"/>
                  <a:pt x="25" y="47"/>
                </a:cubicBezTo>
                <a:cubicBezTo>
                  <a:pt x="29" y="46"/>
                  <a:pt x="33" y="47"/>
                  <a:pt x="36" y="49"/>
                </a:cubicBezTo>
                <a:cubicBezTo>
                  <a:pt x="48" y="57"/>
                  <a:pt x="58" y="52"/>
                  <a:pt x="67" y="45"/>
                </a:cubicBezTo>
                <a:cubicBezTo>
                  <a:pt x="78" y="36"/>
                  <a:pt x="82" y="24"/>
                  <a:pt x="87" y="13"/>
                </a:cubicBezTo>
                <a:cubicBezTo>
                  <a:pt x="90" y="7"/>
                  <a:pt x="97" y="0"/>
                  <a:pt x="103" y="0"/>
                </a:cubicBezTo>
                <a:cubicBezTo>
                  <a:pt x="109" y="0"/>
                  <a:pt x="114" y="6"/>
                  <a:pt x="114" y="13"/>
                </a:cubicBezTo>
                <a:cubicBezTo>
                  <a:pt x="112" y="40"/>
                  <a:pt x="98" y="59"/>
                  <a:pt x="75" y="71"/>
                </a:cubicBezTo>
                <a:cubicBezTo>
                  <a:pt x="73" y="72"/>
                  <a:pt x="71" y="73"/>
                  <a:pt x="70" y="75"/>
                </a:cubicBezTo>
                <a:cubicBezTo>
                  <a:pt x="70" y="75"/>
                  <a:pt x="69" y="75"/>
                  <a:pt x="69" y="75"/>
                </a:cubicBezTo>
                <a:close/>
              </a:path>
            </a:pathLst>
          </a:custGeom>
          <a:solidFill>
            <a:srgbClr val="08A4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65" name="Freeform 359">
            <a:extLst>
              <a:ext uri="{FF2B5EF4-FFF2-40B4-BE49-F238E27FC236}">
                <a16:creationId xmlns:a16="http://schemas.microsoft.com/office/drawing/2014/main" id="{3C1C40BB-EA02-4397-A96A-65760DC7C135}"/>
              </a:ext>
            </a:extLst>
          </p:cNvPr>
          <p:cNvSpPr>
            <a:spLocks/>
          </p:cNvSpPr>
          <p:nvPr/>
        </p:nvSpPr>
        <p:spPr bwMode="auto">
          <a:xfrm>
            <a:off x="1695450" y="6397626"/>
            <a:ext cx="15875" cy="9525"/>
          </a:xfrm>
          <a:custGeom>
            <a:avLst/>
            <a:gdLst>
              <a:gd name="T0" fmla="*/ 3 w 8"/>
              <a:gd name="T1" fmla="*/ 0 h 5"/>
              <a:gd name="T2" fmla="*/ 4 w 8"/>
              <a:gd name="T3" fmla="*/ 0 h 5"/>
              <a:gd name="T4" fmla="*/ 7 w 8"/>
              <a:gd name="T5" fmla="*/ 3 h 5"/>
              <a:gd name="T6" fmla="*/ 3 w 8"/>
              <a:gd name="T7" fmla="*/ 5 h 5"/>
              <a:gd name="T8" fmla="*/ 3 w 8"/>
              <a:gd name="T9" fmla="*/ 0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" h="5">
                <a:moveTo>
                  <a:pt x="3" y="0"/>
                </a:moveTo>
                <a:cubicBezTo>
                  <a:pt x="3" y="0"/>
                  <a:pt x="4" y="0"/>
                  <a:pt x="4" y="0"/>
                </a:cubicBezTo>
                <a:cubicBezTo>
                  <a:pt x="6" y="0"/>
                  <a:pt x="8" y="0"/>
                  <a:pt x="7" y="3"/>
                </a:cubicBezTo>
                <a:cubicBezTo>
                  <a:pt x="7" y="5"/>
                  <a:pt x="5" y="5"/>
                  <a:pt x="3" y="5"/>
                </a:cubicBezTo>
                <a:cubicBezTo>
                  <a:pt x="0" y="4"/>
                  <a:pt x="2" y="2"/>
                  <a:pt x="3" y="0"/>
                </a:cubicBezTo>
                <a:close/>
              </a:path>
            </a:pathLst>
          </a:custGeom>
          <a:solidFill>
            <a:srgbClr val="0E92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66" name="Freeform 360">
            <a:extLst>
              <a:ext uri="{FF2B5EF4-FFF2-40B4-BE49-F238E27FC236}">
                <a16:creationId xmlns:a16="http://schemas.microsoft.com/office/drawing/2014/main" id="{B90BE491-6205-4B69-9539-414D062B549F}"/>
              </a:ext>
            </a:extLst>
          </p:cNvPr>
          <p:cNvSpPr>
            <a:spLocks/>
          </p:cNvSpPr>
          <p:nvPr/>
        </p:nvSpPr>
        <p:spPr bwMode="auto">
          <a:xfrm>
            <a:off x="1765300" y="6354763"/>
            <a:ext cx="11113" cy="9525"/>
          </a:xfrm>
          <a:custGeom>
            <a:avLst/>
            <a:gdLst>
              <a:gd name="T0" fmla="*/ 6 w 6"/>
              <a:gd name="T1" fmla="*/ 5 h 5"/>
              <a:gd name="T2" fmla="*/ 1 w 6"/>
              <a:gd name="T3" fmla="*/ 2 h 5"/>
              <a:gd name="T4" fmla="*/ 3 w 6"/>
              <a:gd name="T5" fmla="*/ 0 h 5"/>
              <a:gd name="T6" fmla="*/ 6 w 6"/>
              <a:gd name="T7" fmla="*/ 5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6" h="5">
                <a:moveTo>
                  <a:pt x="6" y="5"/>
                </a:moveTo>
                <a:cubicBezTo>
                  <a:pt x="3" y="4"/>
                  <a:pt x="1" y="4"/>
                  <a:pt x="1" y="2"/>
                </a:cubicBezTo>
                <a:cubicBezTo>
                  <a:pt x="0" y="1"/>
                  <a:pt x="2" y="0"/>
                  <a:pt x="3" y="0"/>
                </a:cubicBezTo>
                <a:cubicBezTo>
                  <a:pt x="6" y="0"/>
                  <a:pt x="4" y="3"/>
                  <a:pt x="6" y="5"/>
                </a:cubicBezTo>
                <a:close/>
              </a:path>
            </a:pathLst>
          </a:custGeom>
          <a:solidFill>
            <a:srgbClr val="0E92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67" name="Freeform 361">
            <a:extLst>
              <a:ext uri="{FF2B5EF4-FFF2-40B4-BE49-F238E27FC236}">
                <a16:creationId xmlns:a16="http://schemas.microsoft.com/office/drawing/2014/main" id="{5B18FA1C-3437-4AA7-B83D-83D476EF0663}"/>
              </a:ext>
            </a:extLst>
          </p:cNvPr>
          <p:cNvSpPr>
            <a:spLocks/>
          </p:cNvSpPr>
          <p:nvPr/>
        </p:nvSpPr>
        <p:spPr bwMode="auto">
          <a:xfrm>
            <a:off x="827088" y="3970338"/>
            <a:ext cx="407988" cy="300038"/>
          </a:xfrm>
          <a:custGeom>
            <a:avLst/>
            <a:gdLst>
              <a:gd name="T0" fmla="*/ 154 w 210"/>
              <a:gd name="T1" fmla="*/ 2 h 154"/>
              <a:gd name="T2" fmla="*/ 190 w 210"/>
              <a:gd name="T3" fmla="*/ 7 h 154"/>
              <a:gd name="T4" fmla="*/ 191 w 210"/>
              <a:gd name="T5" fmla="*/ 7 h 154"/>
              <a:gd name="T6" fmla="*/ 205 w 210"/>
              <a:gd name="T7" fmla="*/ 13 h 154"/>
              <a:gd name="T8" fmla="*/ 208 w 210"/>
              <a:gd name="T9" fmla="*/ 21 h 154"/>
              <a:gd name="T10" fmla="*/ 195 w 210"/>
              <a:gd name="T11" fmla="*/ 43 h 154"/>
              <a:gd name="T12" fmla="*/ 190 w 210"/>
              <a:gd name="T13" fmla="*/ 44 h 154"/>
              <a:gd name="T14" fmla="*/ 155 w 210"/>
              <a:gd name="T15" fmla="*/ 41 h 154"/>
              <a:gd name="T16" fmla="*/ 145 w 210"/>
              <a:gd name="T17" fmla="*/ 42 h 154"/>
              <a:gd name="T18" fmla="*/ 140 w 210"/>
              <a:gd name="T19" fmla="*/ 46 h 154"/>
              <a:gd name="T20" fmla="*/ 129 w 210"/>
              <a:gd name="T21" fmla="*/ 52 h 154"/>
              <a:gd name="T22" fmla="*/ 123 w 210"/>
              <a:gd name="T23" fmla="*/ 56 h 154"/>
              <a:gd name="T24" fmla="*/ 109 w 210"/>
              <a:gd name="T25" fmla="*/ 72 h 154"/>
              <a:gd name="T26" fmla="*/ 100 w 210"/>
              <a:gd name="T27" fmla="*/ 76 h 154"/>
              <a:gd name="T28" fmla="*/ 55 w 210"/>
              <a:gd name="T29" fmla="*/ 81 h 154"/>
              <a:gd name="T30" fmla="*/ 39 w 210"/>
              <a:gd name="T31" fmla="*/ 105 h 154"/>
              <a:gd name="T32" fmla="*/ 38 w 210"/>
              <a:gd name="T33" fmla="*/ 142 h 154"/>
              <a:gd name="T34" fmla="*/ 25 w 210"/>
              <a:gd name="T35" fmla="*/ 152 h 154"/>
              <a:gd name="T36" fmla="*/ 10 w 210"/>
              <a:gd name="T37" fmla="*/ 140 h 154"/>
              <a:gd name="T38" fmla="*/ 0 w 210"/>
              <a:gd name="T39" fmla="*/ 115 h 154"/>
              <a:gd name="T40" fmla="*/ 2 w 210"/>
              <a:gd name="T41" fmla="*/ 82 h 154"/>
              <a:gd name="T42" fmla="*/ 11 w 210"/>
              <a:gd name="T43" fmla="*/ 61 h 154"/>
              <a:gd name="T44" fmla="*/ 20 w 210"/>
              <a:gd name="T45" fmla="*/ 47 h 154"/>
              <a:gd name="T46" fmla="*/ 64 w 210"/>
              <a:gd name="T47" fmla="*/ 26 h 154"/>
              <a:gd name="T48" fmla="*/ 92 w 210"/>
              <a:gd name="T49" fmla="*/ 23 h 154"/>
              <a:gd name="T50" fmla="*/ 112 w 210"/>
              <a:gd name="T51" fmla="*/ 13 h 154"/>
              <a:gd name="T52" fmla="*/ 121 w 210"/>
              <a:gd name="T53" fmla="*/ 9 h 154"/>
              <a:gd name="T54" fmla="*/ 133 w 210"/>
              <a:gd name="T55" fmla="*/ 5 h 154"/>
              <a:gd name="T56" fmla="*/ 154 w 210"/>
              <a:gd name="T57" fmla="*/ 2 h 1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210" h="154">
                <a:moveTo>
                  <a:pt x="154" y="2"/>
                </a:moveTo>
                <a:cubicBezTo>
                  <a:pt x="167" y="2"/>
                  <a:pt x="179" y="2"/>
                  <a:pt x="190" y="7"/>
                </a:cubicBezTo>
                <a:cubicBezTo>
                  <a:pt x="190" y="7"/>
                  <a:pt x="191" y="7"/>
                  <a:pt x="191" y="7"/>
                </a:cubicBezTo>
                <a:cubicBezTo>
                  <a:pt x="198" y="2"/>
                  <a:pt x="201" y="11"/>
                  <a:pt x="205" y="13"/>
                </a:cubicBezTo>
                <a:cubicBezTo>
                  <a:pt x="208" y="15"/>
                  <a:pt x="208" y="18"/>
                  <a:pt x="208" y="21"/>
                </a:cubicBezTo>
                <a:cubicBezTo>
                  <a:pt x="210" y="33"/>
                  <a:pt x="200" y="36"/>
                  <a:pt x="195" y="43"/>
                </a:cubicBezTo>
                <a:cubicBezTo>
                  <a:pt x="194" y="44"/>
                  <a:pt x="192" y="44"/>
                  <a:pt x="190" y="44"/>
                </a:cubicBezTo>
                <a:cubicBezTo>
                  <a:pt x="178" y="40"/>
                  <a:pt x="167" y="37"/>
                  <a:pt x="155" y="41"/>
                </a:cubicBezTo>
                <a:cubicBezTo>
                  <a:pt x="152" y="42"/>
                  <a:pt x="148" y="42"/>
                  <a:pt x="145" y="42"/>
                </a:cubicBezTo>
                <a:cubicBezTo>
                  <a:pt x="142" y="41"/>
                  <a:pt x="140" y="43"/>
                  <a:pt x="140" y="46"/>
                </a:cubicBezTo>
                <a:cubicBezTo>
                  <a:pt x="138" y="53"/>
                  <a:pt x="135" y="55"/>
                  <a:pt x="129" y="52"/>
                </a:cubicBezTo>
                <a:cubicBezTo>
                  <a:pt x="125" y="51"/>
                  <a:pt x="124" y="54"/>
                  <a:pt x="123" y="56"/>
                </a:cubicBezTo>
                <a:cubicBezTo>
                  <a:pt x="120" y="62"/>
                  <a:pt x="113" y="65"/>
                  <a:pt x="109" y="72"/>
                </a:cubicBezTo>
                <a:cubicBezTo>
                  <a:pt x="108" y="75"/>
                  <a:pt x="104" y="76"/>
                  <a:pt x="100" y="76"/>
                </a:cubicBezTo>
                <a:cubicBezTo>
                  <a:pt x="84" y="75"/>
                  <a:pt x="69" y="76"/>
                  <a:pt x="55" y="81"/>
                </a:cubicBezTo>
                <a:cubicBezTo>
                  <a:pt x="48" y="83"/>
                  <a:pt x="40" y="94"/>
                  <a:pt x="39" y="105"/>
                </a:cubicBezTo>
                <a:cubicBezTo>
                  <a:pt x="37" y="117"/>
                  <a:pt x="38" y="130"/>
                  <a:pt x="38" y="142"/>
                </a:cubicBezTo>
                <a:cubicBezTo>
                  <a:pt x="37" y="151"/>
                  <a:pt x="33" y="154"/>
                  <a:pt x="25" y="152"/>
                </a:cubicBezTo>
                <a:cubicBezTo>
                  <a:pt x="17" y="150"/>
                  <a:pt x="13" y="145"/>
                  <a:pt x="10" y="140"/>
                </a:cubicBezTo>
                <a:cubicBezTo>
                  <a:pt x="5" y="132"/>
                  <a:pt x="0" y="125"/>
                  <a:pt x="0" y="115"/>
                </a:cubicBezTo>
                <a:cubicBezTo>
                  <a:pt x="1" y="104"/>
                  <a:pt x="0" y="93"/>
                  <a:pt x="2" y="82"/>
                </a:cubicBezTo>
                <a:cubicBezTo>
                  <a:pt x="3" y="75"/>
                  <a:pt x="6" y="67"/>
                  <a:pt x="11" y="61"/>
                </a:cubicBezTo>
                <a:cubicBezTo>
                  <a:pt x="15" y="57"/>
                  <a:pt x="16" y="51"/>
                  <a:pt x="20" y="47"/>
                </a:cubicBezTo>
                <a:cubicBezTo>
                  <a:pt x="32" y="34"/>
                  <a:pt x="47" y="28"/>
                  <a:pt x="64" y="26"/>
                </a:cubicBezTo>
                <a:cubicBezTo>
                  <a:pt x="74" y="24"/>
                  <a:pt x="83" y="23"/>
                  <a:pt x="92" y="23"/>
                </a:cubicBezTo>
                <a:cubicBezTo>
                  <a:pt x="99" y="23"/>
                  <a:pt x="105" y="17"/>
                  <a:pt x="112" y="13"/>
                </a:cubicBezTo>
                <a:cubicBezTo>
                  <a:pt x="115" y="12"/>
                  <a:pt x="117" y="10"/>
                  <a:pt x="121" y="9"/>
                </a:cubicBezTo>
                <a:cubicBezTo>
                  <a:pt x="125" y="9"/>
                  <a:pt x="129" y="7"/>
                  <a:pt x="133" y="5"/>
                </a:cubicBezTo>
                <a:cubicBezTo>
                  <a:pt x="140" y="0"/>
                  <a:pt x="148" y="3"/>
                  <a:pt x="154" y="2"/>
                </a:cubicBezTo>
                <a:close/>
              </a:path>
            </a:pathLst>
          </a:custGeom>
          <a:solidFill>
            <a:srgbClr val="08A4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68" name="Freeform 362">
            <a:extLst>
              <a:ext uri="{FF2B5EF4-FFF2-40B4-BE49-F238E27FC236}">
                <a16:creationId xmlns:a16="http://schemas.microsoft.com/office/drawing/2014/main" id="{B8D5F515-14F5-4407-B506-04690F92A4D4}"/>
              </a:ext>
            </a:extLst>
          </p:cNvPr>
          <p:cNvSpPr>
            <a:spLocks/>
          </p:cNvSpPr>
          <p:nvPr/>
        </p:nvSpPr>
        <p:spPr bwMode="auto">
          <a:xfrm>
            <a:off x="798513" y="3937001"/>
            <a:ext cx="71438" cy="36513"/>
          </a:xfrm>
          <a:custGeom>
            <a:avLst/>
            <a:gdLst>
              <a:gd name="T0" fmla="*/ 34 w 37"/>
              <a:gd name="T1" fmla="*/ 3 h 19"/>
              <a:gd name="T2" fmla="*/ 36 w 37"/>
              <a:gd name="T3" fmla="*/ 0 h 19"/>
              <a:gd name="T4" fmla="*/ 34 w 37"/>
              <a:gd name="T5" fmla="*/ 16 h 19"/>
              <a:gd name="T6" fmla="*/ 29 w 37"/>
              <a:gd name="T7" fmla="*/ 19 h 19"/>
              <a:gd name="T8" fmla="*/ 0 w 37"/>
              <a:gd name="T9" fmla="*/ 18 h 19"/>
              <a:gd name="T10" fmla="*/ 22 w 37"/>
              <a:gd name="T11" fmla="*/ 16 h 19"/>
              <a:gd name="T12" fmla="*/ 32 w 37"/>
              <a:gd name="T13" fmla="*/ 10 h 19"/>
              <a:gd name="T14" fmla="*/ 34 w 37"/>
              <a:gd name="T15" fmla="*/ 3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7" h="19">
                <a:moveTo>
                  <a:pt x="34" y="3"/>
                </a:moveTo>
                <a:cubicBezTo>
                  <a:pt x="35" y="2"/>
                  <a:pt x="36" y="1"/>
                  <a:pt x="36" y="0"/>
                </a:cubicBezTo>
                <a:cubicBezTo>
                  <a:pt x="37" y="5"/>
                  <a:pt x="34" y="11"/>
                  <a:pt x="34" y="16"/>
                </a:cubicBezTo>
                <a:cubicBezTo>
                  <a:pt x="34" y="19"/>
                  <a:pt x="32" y="19"/>
                  <a:pt x="29" y="19"/>
                </a:cubicBezTo>
                <a:cubicBezTo>
                  <a:pt x="19" y="16"/>
                  <a:pt x="9" y="16"/>
                  <a:pt x="0" y="18"/>
                </a:cubicBezTo>
                <a:cubicBezTo>
                  <a:pt x="7" y="13"/>
                  <a:pt x="15" y="15"/>
                  <a:pt x="22" y="16"/>
                </a:cubicBezTo>
                <a:cubicBezTo>
                  <a:pt x="28" y="17"/>
                  <a:pt x="30" y="15"/>
                  <a:pt x="32" y="10"/>
                </a:cubicBezTo>
                <a:cubicBezTo>
                  <a:pt x="32" y="8"/>
                  <a:pt x="33" y="6"/>
                  <a:pt x="34" y="3"/>
                </a:cubicBezTo>
                <a:close/>
              </a:path>
            </a:pathLst>
          </a:custGeom>
          <a:solidFill>
            <a:srgbClr val="0F73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69" name="Freeform 363">
            <a:extLst>
              <a:ext uri="{FF2B5EF4-FFF2-40B4-BE49-F238E27FC236}">
                <a16:creationId xmlns:a16="http://schemas.microsoft.com/office/drawing/2014/main" id="{D1EAB475-C826-4D30-B6D1-56DF492479EB}"/>
              </a:ext>
            </a:extLst>
          </p:cNvPr>
          <p:cNvSpPr>
            <a:spLocks/>
          </p:cNvSpPr>
          <p:nvPr/>
        </p:nvSpPr>
        <p:spPr bwMode="auto">
          <a:xfrm>
            <a:off x="730250" y="3992563"/>
            <a:ext cx="20638" cy="20638"/>
          </a:xfrm>
          <a:custGeom>
            <a:avLst/>
            <a:gdLst>
              <a:gd name="T0" fmla="*/ 0 w 11"/>
              <a:gd name="T1" fmla="*/ 10 h 10"/>
              <a:gd name="T2" fmla="*/ 11 w 11"/>
              <a:gd name="T3" fmla="*/ 0 h 10"/>
              <a:gd name="T4" fmla="*/ 0 w 11"/>
              <a:gd name="T5" fmla="*/ 10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" h="10">
                <a:moveTo>
                  <a:pt x="0" y="10"/>
                </a:moveTo>
                <a:cubicBezTo>
                  <a:pt x="2" y="4"/>
                  <a:pt x="6" y="2"/>
                  <a:pt x="11" y="0"/>
                </a:cubicBezTo>
                <a:cubicBezTo>
                  <a:pt x="7" y="3"/>
                  <a:pt x="5" y="8"/>
                  <a:pt x="0" y="10"/>
                </a:cubicBezTo>
                <a:close/>
              </a:path>
            </a:pathLst>
          </a:custGeom>
          <a:solidFill>
            <a:srgbClr val="0A713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70" name="Freeform 364">
            <a:extLst>
              <a:ext uri="{FF2B5EF4-FFF2-40B4-BE49-F238E27FC236}">
                <a16:creationId xmlns:a16="http://schemas.microsoft.com/office/drawing/2014/main" id="{60C38F80-6283-4DD6-80A5-6DE63D320D2A}"/>
              </a:ext>
            </a:extLst>
          </p:cNvPr>
          <p:cNvSpPr>
            <a:spLocks/>
          </p:cNvSpPr>
          <p:nvPr/>
        </p:nvSpPr>
        <p:spPr bwMode="auto">
          <a:xfrm>
            <a:off x="4405313" y="4429126"/>
            <a:ext cx="165100" cy="160338"/>
          </a:xfrm>
          <a:custGeom>
            <a:avLst/>
            <a:gdLst>
              <a:gd name="T0" fmla="*/ 13 w 85"/>
              <a:gd name="T1" fmla="*/ 73 h 82"/>
              <a:gd name="T2" fmla="*/ 2 w 85"/>
              <a:gd name="T3" fmla="*/ 21 h 82"/>
              <a:gd name="T4" fmla="*/ 0 w 85"/>
              <a:gd name="T5" fmla="*/ 8 h 82"/>
              <a:gd name="T6" fmla="*/ 8 w 85"/>
              <a:gd name="T7" fmla="*/ 0 h 82"/>
              <a:gd name="T8" fmla="*/ 21 w 85"/>
              <a:gd name="T9" fmla="*/ 3 h 82"/>
              <a:gd name="T10" fmla="*/ 71 w 85"/>
              <a:gd name="T11" fmla="*/ 38 h 82"/>
              <a:gd name="T12" fmla="*/ 82 w 85"/>
              <a:gd name="T13" fmla="*/ 48 h 82"/>
              <a:gd name="T14" fmla="*/ 84 w 85"/>
              <a:gd name="T15" fmla="*/ 56 h 82"/>
              <a:gd name="T16" fmla="*/ 77 w 85"/>
              <a:gd name="T17" fmla="*/ 56 h 82"/>
              <a:gd name="T18" fmla="*/ 38 w 85"/>
              <a:gd name="T19" fmla="*/ 60 h 82"/>
              <a:gd name="T20" fmla="*/ 26 w 85"/>
              <a:gd name="T21" fmla="*/ 68 h 82"/>
              <a:gd name="T22" fmla="*/ 23 w 85"/>
              <a:gd name="T23" fmla="*/ 75 h 82"/>
              <a:gd name="T24" fmla="*/ 20 w 85"/>
              <a:gd name="T25" fmla="*/ 81 h 82"/>
              <a:gd name="T26" fmla="*/ 15 w 85"/>
              <a:gd name="T27" fmla="*/ 78 h 82"/>
              <a:gd name="T28" fmla="*/ 13 w 85"/>
              <a:gd name="T29" fmla="*/ 73 h 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85" h="82">
                <a:moveTo>
                  <a:pt x="13" y="73"/>
                </a:moveTo>
                <a:cubicBezTo>
                  <a:pt x="10" y="56"/>
                  <a:pt x="6" y="39"/>
                  <a:pt x="2" y="21"/>
                </a:cubicBezTo>
                <a:cubicBezTo>
                  <a:pt x="1" y="17"/>
                  <a:pt x="1" y="13"/>
                  <a:pt x="0" y="8"/>
                </a:cubicBezTo>
                <a:cubicBezTo>
                  <a:pt x="0" y="2"/>
                  <a:pt x="2" y="0"/>
                  <a:pt x="8" y="0"/>
                </a:cubicBezTo>
                <a:cubicBezTo>
                  <a:pt x="12" y="0"/>
                  <a:pt x="17" y="1"/>
                  <a:pt x="21" y="3"/>
                </a:cubicBezTo>
                <a:cubicBezTo>
                  <a:pt x="39" y="12"/>
                  <a:pt x="56" y="25"/>
                  <a:pt x="71" y="38"/>
                </a:cubicBezTo>
                <a:cubicBezTo>
                  <a:pt x="75" y="41"/>
                  <a:pt x="78" y="45"/>
                  <a:pt x="82" y="48"/>
                </a:cubicBezTo>
                <a:cubicBezTo>
                  <a:pt x="84" y="50"/>
                  <a:pt x="85" y="53"/>
                  <a:pt x="84" y="56"/>
                </a:cubicBezTo>
                <a:cubicBezTo>
                  <a:pt x="83" y="58"/>
                  <a:pt x="80" y="57"/>
                  <a:pt x="77" y="56"/>
                </a:cubicBezTo>
                <a:cubicBezTo>
                  <a:pt x="64" y="51"/>
                  <a:pt x="51" y="54"/>
                  <a:pt x="38" y="60"/>
                </a:cubicBezTo>
                <a:cubicBezTo>
                  <a:pt x="34" y="62"/>
                  <a:pt x="29" y="63"/>
                  <a:pt x="26" y="68"/>
                </a:cubicBezTo>
                <a:cubicBezTo>
                  <a:pt x="25" y="70"/>
                  <a:pt x="23" y="72"/>
                  <a:pt x="23" y="75"/>
                </a:cubicBezTo>
                <a:cubicBezTo>
                  <a:pt x="23" y="78"/>
                  <a:pt x="23" y="80"/>
                  <a:pt x="20" y="81"/>
                </a:cubicBezTo>
                <a:cubicBezTo>
                  <a:pt x="17" y="82"/>
                  <a:pt x="16" y="80"/>
                  <a:pt x="15" y="78"/>
                </a:cubicBezTo>
                <a:cubicBezTo>
                  <a:pt x="15" y="76"/>
                  <a:pt x="14" y="74"/>
                  <a:pt x="13" y="73"/>
                </a:cubicBezTo>
                <a:close/>
              </a:path>
            </a:pathLst>
          </a:custGeom>
          <a:solidFill>
            <a:srgbClr val="0D8E3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71" name="Freeform 365">
            <a:extLst>
              <a:ext uri="{FF2B5EF4-FFF2-40B4-BE49-F238E27FC236}">
                <a16:creationId xmlns:a16="http://schemas.microsoft.com/office/drawing/2014/main" id="{50DCACCB-A682-44CA-995C-76CC1074740C}"/>
              </a:ext>
            </a:extLst>
          </p:cNvPr>
          <p:cNvSpPr>
            <a:spLocks/>
          </p:cNvSpPr>
          <p:nvPr/>
        </p:nvSpPr>
        <p:spPr bwMode="auto">
          <a:xfrm>
            <a:off x="4021138" y="4170363"/>
            <a:ext cx="392113" cy="282575"/>
          </a:xfrm>
          <a:custGeom>
            <a:avLst/>
            <a:gdLst>
              <a:gd name="T0" fmla="*/ 134 w 201"/>
              <a:gd name="T1" fmla="*/ 13 h 145"/>
              <a:gd name="T2" fmla="*/ 157 w 201"/>
              <a:gd name="T3" fmla="*/ 14 h 145"/>
              <a:gd name="T4" fmla="*/ 194 w 201"/>
              <a:gd name="T5" fmla="*/ 33 h 145"/>
              <a:gd name="T6" fmla="*/ 201 w 201"/>
              <a:gd name="T7" fmla="*/ 49 h 145"/>
              <a:gd name="T8" fmla="*/ 200 w 201"/>
              <a:gd name="T9" fmla="*/ 90 h 145"/>
              <a:gd name="T10" fmla="*/ 173 w 201"/>
              <a:gd name="T11" fmla="*/ 134 h 145"/>
              <a:gd name="T12" fmla="*/ 86 w 201"/>
              <a:gd name="T13" fmla="*/ 144 h 145"/>
              <a:gd name="T14" fmla="*/ 47 w 201"/>
              <a:gd name="T15" fmla="*/ 140 h 145"/>
              <a:gd name="T16" fmla="*/ 7 w 201"/>
              <a:gd name="T17" fmla="*/ 120 h 145"/>
              <a:gd name="T18" fmla="*/ 0 w 201"/>
              <a:gd name="T19" fmla="*/ 91 h 145"/>
              <a:gd name="T20" fmla="*/ 2 w 201"/>
              <a:gd name="T21" fmla="*/ 69 h 145"/>
              <a:gd name="T22" fmla="*/ 5 w 201"/>
              <a:gd name="T23" fmla="*/ 39 h 145"/>
              <a:gd name="T24" fmla="*/ 7 w 201"/>
              <a:gd name="T25" fmla="*/ 31 h 145"/>
              <a:gd name="T26" fmla="*/ 8 w 201"/>
              <a:gd name="T27" fmla="*/ 24 h 145"/>
              <a:gd name="T28" fmla="*/ 21 w 201"/>
              <a:gd name="T29" fmla="*/ 10 h 145"/>
              <a:gd name="T30" fmla="*/ 69 w 201"/>
              <a:gd name="T31" fmla="*/ 5 h 145"/>
              <a:gd name="T32" fmla="*/ 74 w 201"/>
              <a:gd name="T33" fmla="*/ 6 h 145"/>
              <a:gd name="T34" fmla="*/ 81 w 201"/>
              <a:gd name="T35" fmla="*/ 5 h 145"/>
              <a:gd name="T36" fmla="*/ 129 w 201"/>
              <a:gd name="T37" fmla="*/ 11 h 145"/>
              <a:gd name="T38" fmla="*/ 134 w 201"/>
              <a:gd name="T39" fmla="*/ 13 h 1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01" h="145">
                <a:moveTo>
                  <a:pt x="134" y="13"/>
                </a:moveTo>
                <a:cubicBezTo>
                  <a:pt x="142" y="13"/>
                  <a:pt x="149" y="12"/>
                  <a:pt x="157" y="14"/>
                </a:cubicBezTo>
                <a:cubicBezTo>
                  <a:pt x="171" y="17"/>
                  <a:pt x="183" y="23"/>
                  <a:pt x="194" y="33"/>
                </a:cubicBezTo>
                <a:cubicBezTo>
                  <a:pt x="199" y="38"/>
                  <a:pt x="200" y="43"/>
                  <a:pt x="201" y="49"/>
                </a:cubicBezTo>
                <a:cubicBezTo>
                  <a:pt x="201" y="63"/>
                  <a:pt x="201" y="77"/>
                  <a:pt x="200" y="90"/>
                </a:cubicBezTo>
                <a:cubicBezTo>
                  <a:pt x="200" y="110"/>
                  <a:pt x="191" y="125"/>
                  <a:pt x="173" y="134"/>
                </a:cubicBezTo>
                <a:cubicBezTo>
                  <a:pt x="145" y="144"/>
                  <a:pt x="116" y="145"/>
                  <a:pt x="86" y="144"/>
                </a:cubicBezTo>
                <a:cubicBezTo>
                  <a:pt x="73" y="144"/>
                  <a:pt x="60" y="143"/>
                  <a:pt x="47" y="140"/>
                </a:cubicBezTo>
                <a:cubicBezTo>
                  <a:pt x="32" y="137"/>
                  <a:pt x="16" y="134"/>
                  <a:pt x="7" y="120"/>
                </a:cubicBezTo>
                <a:cubicBezTo>
                  <a:pt x="1" y="111"/>
                  <a:pt x="0" y="101"/>
                  <a:pt x="0" y="91"/>
                </a:cubicBezTo>
                <a:cubicBezTo>
                  <a:pt x="2" y="84"/>
                  <a:pt x="2" y="77"/>
                  <a:pt x="2" y="69"/>
                </a:cubicBezTo>
                <a:cubicBezTo>
                  <a:pt x="3" y="59"/>
                  <a:pt x="2" y="49"/>
                  <a:pt x="5" y="39"/>
                </a:cubicBezTo>
                <a:cubicBezTo>
                  <a:pt x="5" y="36"/>
                  <a:pt x="6" y="34"/>
                  <a:pt x="7" y="31"/>
                </a:cubicBezTo>
                <a:cubicBezTo>
                  <a:pt x="6" y="29"/>
                  <a:pt x="7" y="26"/>
                  <a:pt x="8" y="24"/>
                </a:cubicBezTo>
                <a:cubicBezTo>
                  <a:pt x="11" y="19"/>
                  <a:pt x="15" y="14"/>
                  <a:pt x="21" y="10"/>
                </a:cubicBezTo>
                <a:cubicBezTo>
                  <a:pt x="36" y="1"/>
                  <a:pt x="52" y="0"/>
                  <a:pt x="69" y="5"/>
                </a:cubicBezTo>
                <a:cubicBezTo>
                  <a:pt x="70" y="7"/>
                  <a:pt x="72" y="6"/>
                  <a:pt x="74" y="6"/>
                </a:cubicBezTo>
                <a:cubicBezTo>
                  <a:pt x="76" y="5"/>
                  <a:pt x="79" y="5"/>
                  <a:pt x="81" y="5"/>
                </a:cubicBezTo>
                <a:cubicBezTo>
                  <a:pt x="97" y="8"/>
                  <a:pt x="113" y="11"/>
                  <a:pt x="129" y="11"/>
                </a:cubicBezTo>
                <a:cubicBezTo>
                  <a:pt x="131" y="11"/>
                  <a:pt x="133" y="11"/>
                  <a:pt x="134" y="13"/>
                </a:cubicBezTo>
                <a:close/>
              </a:path>
            </a:pathLst>
          </a:custGeom>
          <a:solidFill>
            <a:srgbClr val="9CC54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72" name="Freeform 366">
            <a:extLst>
              <a:ext uri="{FF2B5EF4-FFF2-40B4-BE49-F238E27FC236}">
                <a16:creationId xmlns:a16="http://schemas.microsoft.com/office/drawing/2014/main" id="{90F8319A-B8B8-4799-A5CA-B223CE2270D5}"/>
              </a:ext>
            </a:extLst>
          </p:cNvPr>
          <p:cNvSpPr>
            <a:spLocks/>
          </p:cNvSpPr>
          <p:nvPr/>
        </p:nvSpPr>
        <p:spPr bwMode="auto">
          <a:xfrm>
            <a:off x="1362075" y="4098926"/>
            <a:ext cx="68263" cy="28575"/>
          </a:xfrm>
          <a:custGeom>
            <a:avLst/>
            <a:gdLst>
              <a:gd name="T0" fmla="*/ 0 w 35"/>
              <a:gd name="T1" fmla="*/ 15 h 15"/>
              <a:gd name="T2" fmla="*/ 35 w 35"/>
              <a:gd name="T3" fmla="*/ 0 h 15"/>
              <a:gd name="T4" fmla="*/ 0 w 35"/>
              <a:gd name="T5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5" h="15">
                <a:moveTo>
                  <a:pt x="0" y="15"/>
                </a:moveTo>
                <a:cubicBezTo>
                  <a:pt x="10" y="6"/>
                  <a:pt x="21" y="1"/>
                  <a:pt x="35" y="0"/>
                </a:cubicBezTo>
                <a:cubicBezTo>
                  <a:pt x="23" y="5"/>
                  <a:pt x="12" y="10"/>
                  <a:pt x="0" y="15"/>
                </a:cubicBezTo>
                <a:close/>
              </a:path>
            </a:pathLst>
          </a:custGeom>
          <a:solidFill>
            <a:srgbClr val="0D92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73" name="Freeform 367">
            <a:extLst>
              <a:ext uri="{FF2B5EF4-FFF2-40B4-BE49-F238E27FC236}">
                <a16:creationId xmlns:a16="http://schemas.microsoft.com/office/drawing/2014/main" id="{A77CEC37-59A9-477B-9E65-EDB015CFCE6F}"/>
              </a:ext>
            </a:extLst>
          </p:cNvPr>
          <p:cNvSpPr>
            <a:spLocks/>
          </p:cNvSpPr>
          <p:nvPr/>
        </p:nvSpPr>
        <p:spPr bwMode="auto">
          <a:xfrm>
            <a:off x="1284288" y="4244976"/>
            <a:ext cx="52388" cy="36513"/>
          </a:xfrm>
          <a:custGeom>
            <a:avLst/>
            <a:gdLst>
              <a:gd name="T0" fmla="*/ 0 w 27"/>
              <a:gd name="T1" fmla="*/ 19 h 19"/>
              <a:gd name="T2" fmla="*/ 27 w 27"/>
              <a:gd name="T3" fmla="*/ 0 h 19"/>
              <a:gd name="T4" fmla="*/ 24 w 27"/>
              <a:gd name="T5" fmla="*/ 3 h 19"/>
              <a:gd name="T6" fmla="*/ 2 w 27"/>
              <a:gd name="T7" fmla="*/ 18 h 19"/>
              <a:gd name="T8" fmla="*/ 0 w 27"/>
              <a:gd name="T9" fmla="*/ 19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7" h="19">
                <a:moveTo>
                  <a:pt x="0" y="19"/>
                </a:moveTo>
                <a:cubicBezTo>
                  <a:pt x="6" y="8"/>
                  <a:pt x="15" y="3"/>
                  <a:pt x="27" y="0"/>
                </a:cubicBezTo>
                <a:cubicBezTo>
                  <a:pt x="26" y="1"/>
                  <a:pt x="25" y="3"/>
                  <a:pt x="24" y="3"/>
                </a:cubicBezTo>
                <a:cubicBezTo>
                  <a:pt x="15" y="6"/>
                  <a:pt x="9" y="12"/>
                  <a:pt x="2" y="18"/>
                </a:cubicBezTo>
                <a:cubicBezTo>
                  <a:pt x="2" y="18"/>
                  <a:pt x="0" y="19"/>
                  <a:pt x="0" y="19"/>
                </a:cubicBezTo>
                <a:close/>
              </a:path>
            </a:pathLst>
          </a:custGeom>
          <a:solidFill>
            <a:srgbClr val="0D92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74" name="Freeform 368">
            <a:extLst>
              <a:ext uri="{FF2B5EF4-FFF2-40B4-BE49-F238E27FC236}">
                <a16:creationId xmlns:a16="http://schemas.microsoft.com/office/drawing/2014/main" id="{103F07AE-0EE2-42FA-A9E9-2AAC3544E10A}"/>
              </a:ext>
            </a:extLst>
          </p:cNvPr>
          <p:cNvSpPr>
            <a:spLocks/>
          </p:cNvSpPr>
          <p:nvPr/>
        </p:nvSpPr>
        <p:spPr bwMode="auto">
          <a:xfrm>
            <a:off x="1430338" y="4094163"/>
            <a:ext cx="76200" cy="9525"/>
          </a:xfrm>
          <a:custGeom>
            <a:avLst/>
            <a:gdLst>
              <a:gd name="T0" fmla="*/ 0 w 39"/>
              <a:gd name="T1" fmla="*/ 2 h 5"/>
              <a:gd name="T2" fmla="*/ 26 w 39"/>
              <a:gd name="T3" fmla="*/ 2 h 5"/>
              <a:gd name="T4" fmla="*/ 39 w 39"/>
              <a:gd name="T5" fmla="*/ 5 h 5"/>
              <a:gd name="T6" fmla="*/ 0 w 39"/>
              <a:gd name="T7" fmla="*/ 2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9" h="5">
                <a:moveTo>
                  <a:pt x="0" y="2"/>
                </a:moveTo>
                <a:cubicBezTo>
                  <a:pt x="8" y="0"/>
                  <a:pt x="17" y="1"/>
                  <a:pt x="26" y="2"/>
                </a:cubicBezTo>
                <a:cubicBezTo>
                  <a:pt x="30" y="2"/>
                  <a:pt x="35" y="2"/>
                  <a:pt x="39" y="5"/>
                </a:cubicBezTo>
                <a:cubicBezTo>
                  <a:pt x="26" y="5"/>
                  <a:pt x="13" y="1"/>
                  <a:pt x="0" y="2"/>
                </a:cubicBezTo>
                <a:close/>
              </a:path>
            </a:pathLst>
          </a:custGeom>
          <a:solidFill>
            <a:srgbClr val="0D92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75" name="Freeform 369">
            <a:extLst>
              <a:ext uri="{FF2B5EF4-FFF2-40B4-BE49-F238E27FC236}">
                <a16:creationId xmlns:a16="http://schemas.microsoft.com/office/drawing/2014/main" id="{4294280F-AC8F-46AF-B3F6-89BD91AC80EA}"/>
              </a:ext>
            </a:extLst>
          </p:cNvPr>
          <p:cNvSpPr>
            <a:spLocks/>
          </p:cNvSpPr>
          <p:nvPr/>
        </p:nvSpPr>
        <p:spPr bwMode="auto">
          <a:xfrm>
            <a:off x="1482725" y="4564063"/>
            <a:ext cx="36513" cy="15875"/>
          </a:xfrm>
          <a:custGeom>
            <a:avLst/>
            <a:gdLst>
              <a:gd name="T0" fmla="*/ 19 w 19"/>
              <a:gd name="T1" fmla="*/ 0 h 8"/>
              <a:gd name="T2" fmla="*/ 0 w 19"/>
              <a:gd name="T3" fmla="*/ 8 h 8"/>
              <a:gd name="T4" fmla="*/ 19 w 19"/>
              <a:gd name="T5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9" h="8">
                <a:moveTo>
                  <a:pt x="19" y="0"/>
                </a:moveTo>
                <a:cubicBezTo>
                  <a:pt x="15" y="8"/>
                  <a:pt x="7" y="8"/>
                  <a:pt x="0" y="8"/>
                </a:cubicBezTo>
                <a:cubicBezTo>
                  <a:pt x="6" y="6"/>
                  <a:pt x="13" y="4"/>
                  <a:pt x="19" y="0"/>
                </a:cubicBezTo>
                <a:close/>
              </a:path>
            </a:pathLst>
          </a:custGeom>
          <a:solidFill>
            <a:srgbClr val="0A713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76" name="Freeform 370">
            <a:extLst>
              <a:ext uri="{FF2B5EF4-FFF2-40B4-BE49-F238E27FC236}">
                <a16:creationId xmlns:a16="http://schemas.microsoft.com/office/drawing/2014/main" id="{D2874E3F-1B7B-4229-80EC-9CC21C192A03}"/>
              </a:ext>
            </a:extLst>
          </p:cNvPr>
          <p:cNvSpPr>
            <a:spLocks/>
          </p:cNvSpPr>
          <p:nvPr/>
        </p:nvSpPr>
        <p:spPr bwMode="auto">
          <a:xfrm>
            <a:off x="1277938" y="4395788"/>
            <a:ext cx="17463" cy="22225"/>
          </a:xfrm>
          <a:custGeom>
            <a:avLst/>
            <a:gdLst>
              <a:gd name="T0" fmla="*/ 9 w 9"/>
              <a:gd name="T1" fmla="*/ 11 h 11"/>
              <a:gd name="T2" fmla="*/ 0 w 9"/>
              <a:gd name="T3" fmla="*/ 0 h 11"/>
              <a:gd name="T4" fmla="*/ 9 w 9"/>
              <a:gd name="T5" fmla="*/ 11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" h="11">
                <a:moveTo>
                  <a:pt x="9" y="11"/>
                </a:moveTo>
                <a:cubicBezTo>
                  <a:pt x="5" y="8"/>
                  <a:pt x="2" y="5"/>
                  <a:pt x="0" y="0"/>
                </a:cubicBezTo>
                <a:cubicBezTo>
                  <a:pt x="6" y="2"/>
                  <a:pt x="7" y="6"/>
                  <a:pt x="9" y="11"/>
                </a:cubicBezTo>
                <a:close/>
              </a:path>
            </a:pathLst>
          </a:custGeom>
          <a:solidFill>
            <a:srgbClr val="0D92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77" name="Freeform 371">
            <a:extLst>
              <a:ext uri="{FF2B5EF4-FFF2-40B4-BE49-F238E27FC236}">
                <a16:creationId xmlns:a16="http://schemas.microsoft.com/office/drawing/2014/main" id="{3B09135F-63CC-441F-A7FE-EF4DC27896E6}"/>
              </a:ext>
            </a:extLst>
          </p:cNvPr>
          <p:cNvSpPr>
            <a:spLocks/>
          </p:cNvSpPr>
          <p:nvPr/>
        </p:nvSpPr>
        <p:spPr bwMode="auto">
          <a:xfrm>
            <a:off x="1263650" y="4324351"/>
            <a:ext cx="3175" cy="33338"/>
          </a:xfrm>
          <a:custGeom>
            <a:avLst/>
            <a:gdLst>
              <a:gd name="T0" fmla="*/ 2 w 2"/>
              <a:gd name="T1" fmla="*/ 17 h 17"/>
              <a:gd name="T2" fmla="*/ 2 w 2"/>
              <a:gd name="T3" fmla="*/ 0 h 17"/>
              <a:gd name="T4" fmla="*/ 2 w 2"/>
              <a:gd name="T5" fmla="*/ 17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17">
                <a:moveTo>
                  <a:pt x="2" y="17"/>
                </a:moveTo>
                <a:cubicBezTo>
                  <a:pt x="0" y="12"/>
                  <a:pt x="0" y="6"/>
                  <a:pt x="2" y="0"/>
                </a:cubicBezTo>
                <a:cubicBezTo>
                  <a:pt x="2" y="6"/>
                  <a:pt x="2" y="12"/>
                  <a:pt x="2" y="17"/>
                </a:cubicBezTo>
                <a:close/>
              </a:path>
            </a:pathLst>
          </a:custGeom>
          <a:solidFill>
            <a:srgbClr val="0D92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78" name="Freeform 372">
            <a:extLst>
              <a:ext uri="{FF2B5EF4-FFF2-40B4-BE49-F238E27FC236}">
                <a16:creationId xmlns:a16="http://schemas.microsoft.com/office/drawing/2014/main" id="{FD39A159-15CF-49B9-B87C-49EF2C5200CA}"/>
              </a:ext>
            </a:extLst>
          </p:cNvPr>
          <p:cNvSpPr>
            <a:spLocks/>
          </p:cNvSpPr>
          <p:nvPr/>
        </p:nvSpPr>
        <p:spPr bwMode="auto">
          <a:xfrm>
            <a:off x="1268413" y="4300538"/>
            <a:ext cx="7938" cy="15875"/>
          </a:xfrm>
          <a:custGeom>
            <a:avLst/>
            <a:gdLst>
              <a:gd name="T0" fmla="*/ 0 w 4"/>
              <a:gd name="T1" fmla="*/ 8 h 8"/>
              <a:gd name="T2" fmla="*/ 3 w 4"/>
              <a:gd name="T3" fmla="*/ 0 h 8"/>
              <a:gd name="T4" fmla="*/ 0 w 4"/>
              <a:gd name="T5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" h="8">
                <a:moveTo>
                  <a:pt x="0" y="8"/>
                </a:moveTo>
                <a:cubicBezTo>
                  <a:pt x="0" y="5"/>
                  <a:pt x="0" y="2"/>
                  <a:pt x="3" y="0"/>
                </a:cubicBezTo>
                <a:cubicBezTo>
                  <a:pt x="4" y="3"/>
                  <a:pt x="3" y="6"/>
                  <a:pt x="0" y="8"/>
                </a:cubicBezTo>
                <a:close/>
              </a:path>
            </a:pathLst>
          </a:custGeom>
          <a:solidFill>
            <a:srgbClr val="0D92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79" name="Freeform 373">
            <a:extLst>
              <a:ext uri="{FF2B5EF4-FFF2-40B4-BE49-F238E27FC236}">
                <a16:creationId xmlns:a16="http://schemas.microsoft.com/office/drawing/2014/main" id="{FED97554-A898-472A-BF42-88FE0E4EB45D}"/>
              </a:ext>
            </a:extLst>
          </p:cNvPr>
          <p:cNvSpPr>
            <a:spLocks/>
          </p:cNvSpPr>
          <p:nvPr/>
        </p:nvSpPr>
        <p:spPr bwMode="auto">
          <a:xfrm>
            <a:off x="3970338" y="4016376"/>
            <a:ext cx="115888" cy="119063"/>
          </a:xfrm>
          <a:custGeom>
            <a:avLst/>
            <a:gdLst>
              <a:gd name="T0" fmla="*/ 0 w 59"/>
              <a:gd name="T1" fmla="*/ 37 h 61"/>
              <a:gd name="T2" fmla="*/ 4 w 59"/>
              <a:gd name="T3" fmla="*/ 32 h 61"/>
              <a:gd name="T4" fmla="*/ 23 w 59"/>
              <a:gd name="T5" fmla="*/ 3 h 61"/>
              <a:gd name="T6" fmla="*/ 27 w 59"/>
              <a:gd name="T7" fmla="*/ 2 h 61"/>
              <a:gd name="T8" fmla="*/ 54 w 59"/>
              <a:gd name="T9" fmla="*/ 10 h 61"/>
              <a:gd name="T10" fmla="*/ 57 w 59"/>
              <a:gd name="T11" fmla="*/ 12 h 61"/>
              <a:gd name="T12" fmla="*/ 58 w 59"/>
              <a:gd name="T13" fmla="*/ 18 h 61"/>
              <a:gd name="T14" fmla="*/ 58 w 59"/>
              <a:gd name="T15" fmla="*/ 28 h 61"/>
              <a:gd name="T16" fmla="*/ 57 w 59"/>
              <a:gd name="T17" fmla="*/ 52 h 61"/>
              <a:gd name="T18" fmla="*/ 45 w 59"/>
              <a:gd name="T19" fmla="*/ 59 h 61"/>
              <a:gd name="T20" fmla="*/ 10 w 59"/>
              <a:gd name="T21" fmla="*/ 44 h 61"/>
              <a:gd name="T22" fmla="*/ 0 w 59"/>
              <a:gd name="T23" fmla="*/ 37 h 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59" h="61">
                <a:moveTo>
                  <a:pt x="0" y="37"/>
                </a:moveTo>
                <a:cubicBezTo>
                  <a:pt x="0" y="35"/>
                  <a:pt x="2" y="33"/>
                  <a:pt x="4" y="32"/>
                </a:cubicBezTo>
                <a:cubicBezTo>
                  <a:pt x="16" y="26"/>
                  <a:pt x="22" y="17"/>
                  <a:pt x="23" y="3"/>
                </a:cubicBezTo>
                <a:cubicBezTo>
                  <a:pt x="24" y="1"/>
                  <a:pt x="25" y="0"/>
                  <a:pt x="27" y="2"/>
                </a:cubicBezTo>
                <a:cubicBezTo>
                  <a:pt x="35" y="9"/>
                  <a:pt x="44" y="10"/>
                  <a:pt x="54" y="10"/>
                </a:cubicBezTo>
                <a:cubicBezTo>
                  <a:pt x="55" y="10"/>
                  <a:pt x="56" y="11"/>
                  <a:pt x="57" y="12"/>
                </a:cubicBezTo>
                <a:cubicBezTo>
                  <a:pt x="58" y="14"/>
                  <a:pt x="58" y="16"/>
                  <a:pt x="58" y="18"/>
                </a:cubicBezTo>
                <a:cubicBezTo>
                  <a:pt x="57" y="21"/>
                  <a:pt x="57" y="25"/>
                  <a:pt x="58" y="28"/>
                </a:cubicBezTo>
                <a:cubicBezTo>
                  <a:pt x="57" y="36"/>
                  <a:pt x="59" y="44"/>
                  <a:pt x="57" y="52"/>
                </a:cubicBezTo>
                <a:cubicBezTo>
                  <a:pt x="55" y="58"/>
                  <a:pt x="52" y="61"/>
                  <a:pt x="45" y="59"/>
                </a:cubicBezTo>
                <a:cubicBezTo>
                  <a:pt x="33" y="56"/>
                  <a:pt x="21" y="50"/>
                  <a:pt x="10" y="44"/>
                </a:cubicBezTo>
                <a:cubicBezTo>
                  <a:pt x="6" y="42"/>
                  <a:pt x="1" y="42"/>
                  <a:pt x="0" y="37"/>
                </a:cubicBezTo>
                <a:close/>
              </a:path>
            </a:pathLst>
          </a:custGeom>
          <a:solidFill>
            <a:srgbClr val="0E7D3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80" name="Freeform 374">
            <a:extLst>
              <a:ext uri="{FF2B5EF4-FFF2-40B4-BE49-F238E27FC236}">
                <a16:creationId xmlns:a16="http://schemas.microsoft.com/office/drawing/2014/main" id="{81A3494D-BCE1-466D-8FDA-1562BC860505}"/>
              </a:ext>
            </a:extLst>
          </p:cNvPr>
          <p:cNvSpPr>
            <a:spLocks/>
          </p:cNvSpPr>
          <p:nvPr/>
        </p:nvSpPr>
        <p:spPr bwMode="auto">
          <a:xfrm>
            <a:off x="4165600" y="4078288"/>
            <a:ext cx="147638" cy="119063"/>
          </a:xfrm>
          <a:custGeom>
            <a:avLst/>
            <a:gdLst>
              <a:gd name="T0" fmla="*/ 60 w 76"/>
              <a:gd name="T1" fmla="*/ 60 h 61"/>
              <a:gd name="T2" fmla="*/ 6 w 76"/>
              <a:gd name="T3" fmla="*/ 54 h 61"/>
              <a:gd name="T4" fmla="*/ 0 w 76"/>
              <a:gd name="T5" fmla="*/ 53 h 61"/>
              <a:gd name="T6" fmla="*/ 13 w 76"/>
              <a:gd name="T7" fmla="*/ 48 h 61"/>
              <a:gd name="T8" fmla="*/ 31 w 76"/>
              <a:gd name="T9" fmla="*/ 33 h 61"/>
              <a:gd name="T10" fmla="*/ 57 w 76"/>
              <a:gd name="T11" fmla="*/ 3 h 61"/>
              <a:gd name="T12" fmla="*/ 61 w 76"/>
              <a:gd name="T13" fmla="*/ 1 h 61"/>
              <a:gd name="T14" fmla="*/ 62 w 76"/>
              <a:gd name="T15" fmla="*/ 6 h 61"/>
              <a:gd name="T16" fmla="*/ 62 w 76"/>
              <a:gd name="T17" fmla="*/ 33 h 61"/>
              <a:gd name="T18" fmla="*/ 70 w 76"/>
              <a:gd name="T19" fmla="*/ 50 h 61"/>
              <a:gd name="T20" fmla="*/ 74 w 76"/>
              <a:gd name="T21" fmla="*/ 54 h 61"/>
              <a:gd name="T22" fmla="*/ 71 w 76"/>
              <a:gd name="T23" fmla="*/ 58 h 61"/>
              <a:gd name="T24" fmla="*/ 60 w 76"/>
              <a:gd name="T25" fmla="*/ 60 h 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6" h="61">
                <a:moveTo>
                  <a:pt x="60" y="60"/>
                </a:moveTo>
                <a:cubicBezTo>
                  <a:pt x="42" y="61"/>
                  <a:pt x="24" y="58"/>
                  <a:pt x="6" y="54"/>
                </a:cubicBezTo>
                <a:cubicBezTo>
                  <a:pt x="4" y="54"/>
                  <a:pt x="2" y="53"/>
                  <a:pt x="0" y="53"/>
                </a:cubicBezTo>
                <a:cubicBezTo>
                  <a:pt x="3" y="48"/>
                  <a:pt x="8" y="49"/>
                  <a:pt x="13" y="48"/>
                </a:cubicBezTo>
                <a:cubicBezTo>
                  <a:pt x="21" y="45"/>
                  <a:pt x="27" y="39"/>
                  <a:pt x="31" y="33"/>
                </a:cubicBezTo>
                <a:cubicBezTo>
                  <a:pt x="39" y="22"/>
                  <a:pt x="48" y="13"/>
                  <a:pt x="57" y="3"/>
                </a:cubicBezTo>
                <a:cubicBezTo>
                  <a:pt x="58" y="2"/>
                  <a:pt x="59" y="0"/>
                  <a:pt x="61" y="1"/>
                </a:cubicBezTo>
                <a:cubicBezTo>
                  <a:pt x="63" y="2"/>
                  <a:pt x="63" y="4"/>
                  <a:pt x="62" y="6"/>
                </a:cubicBezTo>
                <a:cubicBezTo>
                  <a:pt x="62" y="15"/>
                  <a:pt x="60" y="24"/>
                  <a:pt x="62" y="33"/>
                </a:cubicBezTo>
                <a:cubicBezTo>
                  <a:pt x="64" y="39"/>
                  <a:pt x="65" y="45"/>
                  <a:pt x="70" y="50"/>
                </a:cubicBezTo>
                <a:cubicBezTo>
                  <a:pt x="72" y="51"/>
                  <a:pt x="73" y="53"/>
                  <a:pt x="74" y="54"/>
                </a:cubicBezTo>
                <a:cubicBezTo>
                  <a:pt x="76" y="57"/>
                  <a:pt x="75" y="58"/>
                  <a:pt x="71" y="58"/>
                </a:cubicBezTo>
                <a:cubicBezTo>
                  <a:pt x="68" y="59"/>
                  <a:pt x="64" y="57"/>
                  <a:pt x="60" y="60"/>
                </a:cubicBezTo>
                <a:close/>
              </a:path>
            </a:pathLst>
          </a:custGeom>
          <a:solidFill>
            <a:srgbClr val="5FB23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81" name="Freeform 375">
            <a:extLst>
              <a:ext uri="{FF2B5EF4-FFF2-40B4-BE49-F238E27FC236}">
                <a16:creationId xmlns:a16="http://schemas.microsoft.com/office/drawing/2014/main" id="{B3CD671A-4235-42C7-B2DC-2A1EF5DE7D83}"/>
              </a:ext>
            </a:extLst>
          </p:cNvPr>
          <p:cNvSpPr>
            <a:spLocks/>
          </p:cNvSpPr>
          <p:nvPr/>
        </p:nvSpPr>
        <p:spPr bwMode="auto">
          <a:xfrm>
            <a:off x="3983038" y="4143376"/>
            <a:ext cx="177800" cy="87313"/>
          </a:xfrm>
          <a:custGeom>
            <a:avLst/>
            <a:gdLst>
              <a:gd name="T0" fmla="*/ 89 w 92"/>
              <a:gd name="T1" fmla="*/ 19 h 45"/>
              <a:gd name="T2" fmla="*/ 53 w 92"/>
              <a:gd name="T3" fmla="*/ 20 h 45"/>
              <a:gd name="T4" fmla="*/ 27 w 92"/>
              <a:gd name="T5" fmla="*/ 45 h 45"/>
              <a:gd name="T6" fmla="*/ 22 w 92"/>
              <a:gd name="T7" fmla="*/ 40 h 45"/>
              <a:gd name="T8" fmla="*/ 3 w 92"/>
              <a:gd name="T9" fmla="*/ 6 h 45"/>
              <a:gd name="T10" fmla="*/ 1 w 92"/>
              <a:gd name="T11" fmla="*/ 2 h 45"/>
              <a:gd name="T12" fmla="*/ 6 w 92"/>
              <a:gd name="T13" fmla="*/ 2 h 45"/>
              <a:gd name="T14" fmla="*/ 25 w 92"/>
              <a:gd name="T15" fmla="*/ 10 h 45"/>
              <a:gd name="T16" fmla="*/ 65 w 92"/>
              <a:gd name="T17" fmla="*/ 4 h 45"/>
              <a:gd name="T18" fmla="*/ 74 w 92"/>
              <a:gd name="T19" fmla="*/ 4 h 45"/>
              <a:gd name="T20" fmla="*/ 87 w 92"/>
              <a:gd name="T21" fmla="*/ 15 h 45"/>
              <a:gd name="T22" fmla="*/ 89 w 92"/>
              <a:gd name="T23" fmla="*/ 19 h 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92" h="45">
                <a:moveTo>
                  <a:pt x="89" y="19"/>
                </a:moveTo>
                <a:cubicBezTo>
                  <a:pt x="77" y="18"/>
                  <a:pt x="65" y="17"/>
                  <a:pt x="53" y="20"/>
                </a:cubicBezTo>
                <a:cubicBezTo>
                  <a:pt x="40" y="24"/>
                  <a:pt x="32" y="32"/>
                  <a:pt x="27" y="45"/>
                </a:cubicBezTo>
                <a:cubicBezTo>
                  <a:pt x="24" y="45"/>
                  <a:pt x="23" y="42"/>
                  <a:pt x="22" y="40"/>
                </a:cubicBezTo>
                <a:cubicBezTo>
                  <a:pt x="17" y="28"/>
                  <a:pt x="13" y="15"/>
                  <a:pt x="3" y="6"/>
                </a:cubicBezTo>
                <a:cubicBezTo>
                  <a:pt x="1" y="5"/>
                  <a:pt x="0" y="3"/>
                  <a:pt x="1" y="2"/>
                </a:cubicBezTo>
                <a:cubicBezTo>
                  <a:pt x="2" y="0"/>
                  <a:pt x="4" y="1"/>
                  <a:pt x="6" y="2"/>
                </a:cubicBezTo>
                <a:cubicBezTo>
                  <a:pt x="12" y="4"/>
                  <a:pt x="19" y="7"/>
                  <a:pt x="25" y="10"/>
                </a:cubicBezTo>
                <a:cubicBezTo>
                  <a:pt x="39" y="17"/>
                  <a:pt x="54" y="15"/>
                  <a:pt x="65" y="4"/>
                </a:cubicBezTo>
                <a:cubicBezTo>
                  <a:pt x="68" y="1"/>
                  <a:pt x="71" y="0"/>
                  <a:pt x="74" y="4"/>
                </a:cubicBezTo>
                <a:cubicBezTo>
                  <a:pt x="78" y="8"/>
                  <a:pt x="82" y="12"/>
                  <a:pt x="87" y="15"/>
                </a:cubicBezTo>
                <a:cubicBezTo>
                  <a:pt x="88" y="16"/>
                  <a:pt x="92" y="16"/>
                  <a:pt x="89" y="19"/>
                </a:cubicBezTo>
                <a:close/>
              </a:path>
            </a:pathLst>
          </a:custGeom>
          <a:solidFill>
            <a:srgbClr val="5FB23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82" name="Freeform 376">
            <a:extLst>
              <a:ext uri="{FF2B5EF4-FFF2-40B4-BE49-F238E27FC236}">
                <a16:creationId xmlns:a16="http://schemas.microsoft.com/office/drawing/2014/main" id="{1C59D971-EC69-4353-A0F6-5ADBD9379358}"/>
              </a:ext>
            </a:extLst>
          </p:cNvPr>
          <p:cNvSpPr>
            <a:spLocks/>
          </p:cNvSpPr>
          <p:nvPr/>
        </p:nvSpPr>
        <p:spPr bwMode="auto">
          <a:xfrm>
            <a:off x="3900488" y="4089401"/>
            <a:ext cx="90488" cy="57150"/>
          </a:xfrm>
          <a:custGeom>
            <a:avLst/>
            <a:gdLst>
              <a:gd name="T0" fmla="*/ 36 w 46"/>
              <a:gd name="T1" fmla="*/ 0 h 30"/>
              <a:gd name="T2" fmla="*/ 46 w 46"/>
              <a:gd name="T3" fmla="*/ 7 h 30"/>
              <a:gd name="T4" fmla="*/ 29 w 46"/>
              <a:gd name="T5" fmla="*/ 11 h 30"/>
              <a:gd name="T6" fmla="*/ 23 w 46"/>
              <a:gd name="T7" fmla="*/ 10 h 30"/>
              <a:gd name="T8" fmla="*/ 16 w 46"/>
              <a:gd name="T9" fmla="*/ 8 h 30"/>
              <a:gd name="T10" fmla="*/ 12 w 46"/>
              <a:gd name="T11" fmla="*/ 11 h 30"/>
              <a:gd name="T12" fmla="*/ 11 w 46"/>
              <a:gd name="T13" fmla="*/ 30 h 30"/>
              <a:gd name="T14" fmla="*/ 3 w 46"/>
              <a:gd name="T15" fmla="*/ 24 h 30"/>
              <a:gd name="T16" fmla="*/ 4 w 46"/>
              <a:gd name="T17" fmla="*/ 13 h 30"/>
              <a:gd name="T18" fmla="*/ 5 w 46"/>
              <a:gd name="T19" fmla="*/ 11 h 30"/>
              <a:gd name="T20" fmla="*/ 15 w 46"/>
              <a:gd name="T21" fmla="*/ 6 h 30"/>
              <a:gd name="T22" fmla="*/ 19 w 46"/>
              <a:gd name="T23" fmla="*/ 5 h 30"/>
              <a:gd name="T24" fmla="*/ 36 w 46"/>
              <a:gd name="T25" fmla="*/ 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6" h="30">
                <a:moveTo>
                  <a:pt x="36" y="0"/>
                </a:moveTo>
                <a:cubicBezTo>
                  <a:pt x="39" y="2"/>
                  <a:pt x="42" y="5"/>
                  <a:pt x="46" y="7"/>
                </a:cubicBezTo>
                <a:cubicBezTo>
                  <a:pt x="40" y="8"/>
                  <a:pt x="34" y="7"/>
                  <a:pt x="29" y="11"/>
                </a:cubicBezTo>
                <a:cubicBezTo>
                  <a:pt x="27" y="13"/>
                  <a:pt x="25" y="11"/>
                  <a:pt x="23" y="10"/>
                </a:cubicBezTo>
                <a:cubicBezTo>
                  <a:pt x="21" y="9"/>
                  <a:pt x="19" y="8"/>
                  <a:pt x="16" y="8"/>
                </a:cubicBezTo>
                <a:cubicBezTo>
                  <a:pt x="14" y="8"/>
                  <a:pt x="11" y="9"/>
                  <a:pt x="12" y="11"/>
                </a:cubicBezTo>
                <a:cubicBezTo>
                  <a:pt x="15" y="17"/>
                  <a:pt x="10" y="23"/>
                  <a:pt x="11" y="30"/>
                </a:cubicBezTo>
                <a:cubicBezTo>
                  <a:pt x="9" y="28"/>
                  <a:pt x="6" y="26"/>
                  <a:pt x="3" y="24"/>
                </a:cubicBezTo>
                <a:cubicBezTo>
                  <a:pt x="0" y="20"/>
                  <a:pt x="3" y="17"/>
                  <a:pt x="4" y="13"/>
                </a:cubicBezTo>
                <a:cubicBezTo>
                  <a:pt x="4" y="12"/>
                  <a:pt x="5" y="12"/>
                  <a:pt x="5" y="11"/>
                </a:cubicBezTo>
                <a:cubicBezTo>
                  <a:pt x="6" y="4"/>
                  <a:pt x="9" y="0"/>
                  <a:pt x="15" y="6"/>
                </a:cubicBezTo>
                <a:cubicBezTo>
                  <a:pt x="17" y="7"/>
                  <a:pt x="18" y="6"/>
                  <a:pt x="19" y="5"/>
                </a:cubicBezTo>
                <a:cubicBezTo>
                  <a:pt x="24" y="1"/>
                  <a:pt x="30" y="1"/>
                  <a:pt x="36" y="0"/>
                </a:cubicBezTo>
                <a:close/>
              </a:path>
            </a:pathLst>
          </a:custGeom>
          <a:solidFill>
            <a:srgbClr val="5FB23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83" name="Freeform 377">
            <a:extLst>
              <a:ext uri="{FF2B5EF4-FFF2-40B4-BE49-F238E27FC236}">
                <a16:creationId xmlns:a16="http://schemas.microsoft.com/office/drawing/2014/main" id="{794C5301-3A30-41F3-A8A4-87E722D32BAA}"/>
              </a:ext>
            </a:extLst>
          </p:cNvPr>
          <p:cNvSpPr>
            <a:spLocks/>
          </p:cNvSpPr>
          <p:nvPr/>
        </p:nvSpPr>
        <p:spPr bwMode="auto">
          <a:xfrm>
            <a:off x="4078288" y="4008438"/>
            <a:ext cx="63500" cy="61913"/>
          </a:xfrm>
          <a:custGeom>
            <a:avLst/>
            <a:gdLst>
              <a:gd name="T0" fmla="*/ 3 w 33"/>
              <a:gd name="T1" fmla="*/ 32 h 32"/>
              <a:gd name="T2" fmla="*/ 2 w 33"/>
              <a:gd name="T3" fmla="*/ 16 h 32"/>
              <a:gd name="T4" fmla="*/ 17 w 33"/>
              <a:gd name="T5" fmla="*/ 14 h 32"/>
              <a:gd name="T6" fmla="*/ 20 w 33"/>
              <a:gd name="T7" fmla="*/ 12 h 32"/>
              <a:gd name="T8" fmla="*/ 26 w 33"/>
              <a:gd name="T9" fmla="*/ 3 h 32"/>
              <a:gd name="T10" fmla="*/ 31 w 33"/>
              <a:gd name="T11" fmla="*/ 1 h 32"/>
              <a:gd name="T12" fmla="*/ 32 w 33"/>
              <a:gd name="T13" fmla="*/ 6 h 32"/>
              <a:gd name="T14" fmla="*/ 32 w 33"/>
              <a:gd name="T15" fmla="*/ 11 h 32"/>
              <a:gd name="T16" fmla="*/ 14 w 33"/>
              <a:gd name="T17" fmla="*/ 21 h 32"/>
              <a:gd name="T18" fmla="*/ 12 w 33"/>
              <a:gd name="T19" fmla="*/ 22 h 32"/>
              <a:gd name="T20" fmla="*/ 3 w 33"/>
              <a:gd name="T21" fmla="*/ 32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33" h="32">
                <a:moveTo>
                  <a:pt x="3" y="32"/>
                </a:moveTo>
                <a:cubicBezTo>
                  <a:pt x="0" y="26"/>
                  <a:pt x="2" y="21"/>
                  <a:pt x="2" y="16"/>
                </a:cubicBezTo>
                <a:cubicBezTo>
                  <a:pt x="6" y="13"/>
                  <a:pt x="12" y="12"/>
                  <a:pt x="17" y="14"/>
                </a:cubicBezTo>
                <a:cubicBezTo>
                  <a:pt x="20" y="15"/>
                  <a:pt x="20" y="13"/>
                  <a:pt x="20" y="12"/>
                </a:cubicBezTo>
                <a:cubicBezTo>
                  <a:pt x="22" y="8"/>
                  <a:pt x="23" y="5"/>
                  <a:pt x="26" y="3"/>
                </a:cubicBezTo>
                <a:cubicBezTo>
                  <a:pt x="28" y="2"/>
                  <a:pt x="29" y="0"/>
                  <a:pt x="31" y="1"/>
                </a:cubicBezTo>
                <a:cubicBezTo>
                  <a:pt x="33" y="2"/>
                  <a:pt x="32" y="4"/>
                  <a:pt x="32" y="6"/>
                </a:cubicBezTo>
                <a:cubicBezTo>
                  <a:pt x="32" y="7"/>
                  <a:pt x="32" y="9"/>
                  <a:pt x="32" y="11"/>
                </a:cubicBezTo>
                <a:cubicBezTo>
                  <a:pt x="26" y="13"/>
                  <a:pt x="22" y="20"/>
                  <a:pt x="14" y="21"/>
                </a:cubicBezTo>
                <a:cubicBezTo>
                  <a:pt x="13" y="21"/>
                  <a:pt x="13" y="21"/>
                  <a:pt x="12" y="22"/>
                </a:cubicBezTo>
                <a:cubicBezTo>
                  <a:pt x="3" y="23"/>
                  <a:pt x="3" y="23"/>
                  <a:pt x="3" y="32"/>
                </a:cubicBezTo>
                <a:close/>
              </a:path>
            </a:pathLst>
          </a:custGeom>
          <a:solidFill>
            <a:srgbClr val="5FB23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84" name="Freeform 378">
            <a:extLst>
              <a:ext uri="{FF2B5EF4-FFF2-40B4-BE49-F238E27FC236}">
                <a16:creationId xmlns:a16="http://schemas.microsoft.com/office/drawing/2014/main" id="{B4F16004-271E-42FC-8685-9C2BC22218AC}"/>
              </a:ext>
            </a:extLst>
          </p:cNvPr>
          <p:cNvSpPr>
            <a:spLocks/>
          </p:cNvSpPr>
          <p:nvPr/>
        </p:nvSpPr>
        <p:spPr bwMode="auto">
          <a:xfrm>
            <a:off x="1352550" y="4102101"/>
            <a:ext cx="9525" cy="7938"/>
          </a:xfrm>
          <a:custGeom>
            <a:avLst/>
            <a:gdLst>
              <a:gd name="T0" fmla="*/ 3 w 5"/>
              <a:gd name="T1" fmla="*/ 4 h 4"/>
              <a:gd name="T2" fmla="*/ 1 w 5"/>
              <a:gd name="T3" fmla="*/ 2 h 4"/>
              <a:gd name="T4" fmla="*/ 3 w 5"/>
              <a:gd name="T5" fmla="*/ 0 h 4"/>
              <a:gd name="T6" fmla="*/ 5 w 5"/>
              <a:gd name="T7" fmla="*/ 2 h 4"/>
              <a:gd name="T8" fmla="*/ 3 w 5"/>
              <a:gd name="T9" fmla="*/ 4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" h="4">
                <a:moveTo>
                  <a:pt x="3" y="4"/>
                </a:moveTo>
                <a:cubicBezTo>
                  <a:pt x="1" y="4"/>
                  <a:pt x="0" y="4"/>
                  <a:pt x="1" y="2"/>
                </a:cubicBezTo>
                <a:cubicBezTo>
                  <a:pt x="1" y="1"/>
                  <a:pt x="2" y="0"/>
                  <a:pt x="3" y="0"/>
                </a:cubicBezTo>
                <a:cubicBezTo>
                  <a:pt x="4" y="0"/>
                  <a:pt x="5" y="1"/>
                  <a:pt x="5" y="2"/>
                </a:cubicBezTo>
                <a:cubicBezTo>
                  <a:pt x="5" y="4"/>
                  <a:pt x="4" y="4"/>
                  <a:pt x="3" y="4"/>
                </a:cubicBezTo>
                <a:close/>
              </a:path>
            </a:pathLst>
          </a:custGeom>
          <a:solidFill>
            <a:srgbClr val="0C7D3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85" name="Freeform 379">
            <a:extLst>
              <a:ext uri="{FF2B5EF4-FFF2-40B4-BE49-F238E27FC236}">
                <a16:creationId xmlns:a16="http://schemas.microsoft.com/office/drawing/2014/main" id="{D7FA5D98-AFCB-48D2-9D2D-3686907E7830}"/>
              </a:ext>
            </a:extLst>
          </p:cNvPr>
          <p:cNvSpPr>
            <a:spLocks/>
          </p:cNvSpPr>
          <p:nvPr/>
        </p:nvSpPr>
        <p:spPr bwMode="auto">
          <a:xfrm>
            <a:off x="4117975" y="5970588"/>
            <a:ext cx="169863" cy="392113"/>
          </a:xfrm>
          <a:custGeom>
            <a:avLst/>
            <a:gdLst>
              <a:gd name="T0" fmla="*/ 2 w 87"/>
              <a:gd name="T1" fmla="*/ 170 h 201"/>
              <a:gd name="T2" fmla="*/ 7 w 87"/>
              <a:gd name="T3" fmla="*/ 121 h 201"/>
              <a:gd name="T4" fmla="*/ 15 w 87"/>
              <a:gd name="T5" fmla="*/ 96 h 201"/>
              <a:gd name="T6" fmla="*/ 27 w 87"/>
              <a:gd name="T7" fmla="*/ 70 h 201"/>
              <a:gd name="T8" fmla="*/ 41 w 87"/>
              <a:gd name="T9" fmla="*/ 34 h 201"/>
              <a:gd name="T10" fmla="*/ 45 w 87"/>
              <a:gd name="T11" fmla="*/ 20 h 201"/>
              <a:gd name="T12" fmla="*/ 77 w 87"/>
              <a:gd name="T13" fmla="*/ 4 h 201"/>
              <a:gd name="T14" fmla="*/ 84 w 87"/>
              <a:gd name="T15" fmla="*/ 13 h 201"/>
              <a:gd name="T16" fmla="*/ 84 w 87"/>
              <a:gd name="T17" fmla="*/ 36 h 201"/>
              <a:gd name="T18" fmla="*/ 81 w 87"/>
              <a:gd name="T19" fmla="*/ 59 h 201"/>
              <a:gd name="T20" fmla="*/ 78 w 87"/>
              <a:gd name="T21" fmla="*/ 93 h 201"/>
              <a:gd name="T22" fmla="*/ 74 w 87"/>
              <a:gd name="T23" fmla="*/ 126 h 201"/>
              <a:gd name="T24" fmla="*/ 71 w 87"/>
              <a:gd name="T25" fmla="*/ 157 h 201"/>
              <a:gd name="T26" fmla="*/ 51 w 87"/>
              <a:gd name="T27" fmla="*/ 177 h 201"/>
              <a:gd name="T28" fmla="*/ 19 w 87"/>
              <a:gd name="T29" fmla="*/ 195 h 201"/>
              <a:gd name="T30" fmla="*/ 8 w 87"/>
              <a:gd name="T31" fmla="*/ 200 h 201"/>
              <a:gd name="T32" fmla="*/ 2 w 87"/>
              <a:gd name="T33" fmla="*/ 191 h 201"/>
              <a:gd name="T34" fmla="*/ 2 w 87"/>
              <a:gd name="T35" fmla="*/ 170 h 2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87" h="201">
                <a:moveTo>
                  <a:pt x="2" y="170"/>
                </a:moveTo>
                <a:cubicBezTo>
                  <a:pt x="0" y="155"/>
                  <a:pt x="4" y="138"/>
                  <a:pt x="7" y="121"/>
                </a:cubicBezTo>
                <a:cubicBezTo>
                  <a:pt x="9" y="113"/>
                  <a:pt x="14" y="105"/>
                  <a:pt x="15" y="96"/>
                </a:cubicBezTo>
                <a:cubicBezTo>
                  <a:pt x="16" y="86"/>
                  <a:pt x="21" y="78"/>
                  <a:pt x="27" y="70"/>
                </a:cubicBezTo>
                <a:cubicBezTo>
                  <a:pt x="34" y="60"/>
                  <a:pt x="37" y="46"/>
                  <a:pt x="41" y="34"/>
                </a:cubicBezTo>
                <a:cubicBezTo>
                  <a:pt x="42" y="30"/>
                  <a:pt x="43" y="25"/>
                  <a:pt x="45" y="20"/>
                </a:cubicBezTo>
                <a:cubicBezTo>
                  <a:pt x="49" y="7"/>
                  <a:pt x="63" y="0"/>
                  <a:pt x="77" y="4"/>
                </a:cubicBezTo>
                <a:cubicBezTo>
                  <a:pt x="81" y="6"/>
                  <a:pt x="83" y="9"/>
                  <a:pt x="84" y="13"/>
                </a:cubicBezTo>
                <a:cubicBezTo>
                  <a:pt x="85" y="20"/>
                  <a:pt x="87" y="28"/>
                  <a:pt x="84" y="36"/>
                </a:cubicBezTo>
                <a:cubicBezTo>
                  <a:pt x="81" y="43"/>
                  <a:pt x="81" y="52"/>
                  <a:pt x="81" y="59"/>
                </a:cubicBezTo>
                <a:cubicBezTo>
                  <a:pt x="80" y="71"/>
                  <a:pt x="77" y="81"/>
                  <a:pt x="78" y="93"/>
                </a:cubicBezTo>
                <a:cubicBezTo>
                  <a:pt x="79" y="104"/>
                  <a:pt x="77" y="115"/>
                  <a:pt x="74" y="126"/>
                </a:cubicBezTo>
                <a:cubicBezTo>
                  <a:pt x="72" y="136"/>
                  <a:pt x="71" y="147"/>
                  <a:pt x="71" y="157"/>
                </a:cubicBezTo>
                <a:cubicBezTo>
                  <a:pt x="70" y="168"/>
                  <a:pt x="62" y="178"/>
                  <a:pt x="51" y="177"/>
                </a:cubicBezTo>
                <a:cubicBezTo>
                  <a:pt x="36" y="176"/>
                  <a:pt x="27" y="184"/>
                  <a:pt x="19" y="195"/>
                </a:cubicBezTo>
                <a:cubicBezTo>
                  <a:pt x="16" y="199"/>
                  <a:pt x="12" y="201"/>
                  <a:pt x="8" y="200"/>
                </a:cubicBezTo>
                <a:cubicBezTo>
                  <a:pt x="4" y="199"/>
                  <a:pt x="2" y="195"/>
                  <a:pt x="2" y="191"/>
                </a:cubicBezTo>
                <a:cubicBezTo>
                  <a:pt x="2" y="185"/>
                  <a:pt x="2" y="178"/>
                  <a:pt x="2" y="170"/>
                </a:cubicBezTo>
                <a:close/>
              </a:path>
            </a:pathLst>
          </a:custGeom>
          <a:solidFill>
            <a:srgbClr val="AAC93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86" name="Freeform 380">
            <a:extLst>
              <a:ext uri="{FF2B5EF4-FFF2-40B4-BE49-F238E27FC236}">
                <a16:creationId xmlns:a16="http://schemas.microsoft.com/office/drawing/2014/main" id="{1FEA3F33-850E-46E1-A951-3E44A025EC5A}"/>
              </a:ext>
            </a:extLst>
          </p:cNvPr>
          <p:cNvSpPr>
            <a:spLocks/>
          </p:cNvSpPr>
          <p:nvPr/>
        </p:nvSpPr>
        <p:spPr bwMode="auto">
          <a:xfrm>
            <a:off x="992188" y="4579938"/>
            <a:ext cx="196850" cy="247650"/>
          </a:xfrm>
          <a:custGeom>
            <a:avLst/>
            <a:gdLst>
              <a:gd name="T0" fmla="*/ 1 w 101"/>
              <a:gd name="T1" fmla="*/ 72 h 127"/>
              <a:gd name="T2" fmla="*/ 2 w 101"/>
              <a:gd name="T3" fmla="*/ 58 h 127"/>
              <a:gd name="T4" fmla="*/ 19 w 101"/>
              <a:gd name="T5" fmla="*/ 41 h 127"/>
              <a:gd name="T6" fmla="*/ 43 w 101"/>
              <a:gd name="T7" fmla="*/ 39 h 127"/>
              <a:gd name="T8" fmla="*/ 59 w 101"/>
              <a:gd name="T9" fmla="*/ 27 h 127"/>
              <a:gd name="T10" fmla="*/ 79 w 101"/>
              <a:gd name="T11" fmla="*/ 7 h 127"/>
              <a:gd name="T12" fmla="*/ 94 w 101"/>
              <a:gd name="T13" fmla="*/ 1 h 127"/>
              <a:gd name="T14" fmla="*/ 99 w 101"/>
              <a:gd name="T15" fmla="*/ 8 h 127"/>
              <a:gd name="T16" fmla="*/ 93 w 101"/>
              <a:gd name="T17" fmla="*/ 25 h 127"/>
              <a:gd name="T18" fmla="*/ 86 w 101"/>
              <a:gd name="T19" fmla="*/ 68 h 127"/>
              <a:gd name="T20" fmla="*/ 86 w 101"/>
              <a:gd name="T21" fmla="*/ 90 h 127"/>
              <a:gd name="T22" fmla="*/ 65 w 101"/>
              <a:gd name="T23" fmla="*/ 115 h 127"/>
              <a:gd name="T24" fmla="*/ 46 w 101"/>
              <a:gd name="T25" fmla="*/ 123 h 127"/>
              <a:gd name="T26" fmla="*/ 14 w 101"/>
              <a:gd name="T27" fmla="*/ 115 h 127"/>
              <a:gd name="T28" fmla="*/ 5 w 101"/>
              <a:gd name="T29" fmla="*/ 101 h 127"/>
              <a:gd name="T30" fmla="*/ 3 w 101"/>
              <a:gd name="T31" fmla="*/ 89 h 127"/>
              <a:gd name="T32" fmla="*/ 1 w 101"/>
              <a:gd name="T33" fmla="*/ 72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01" h="127">
                <a:moveTo>
                  <a:pt x="1" y="72"/>
                </a:moveTo>
                <a:cubicBezTo>
                  <a:pt x="0" y="67"/>
                  <a:pt x="1" y="63"/>
                  <a:pt x="2" y="58"/>
                </a:cubicBezTo>
                <a:cubicBezTo>
                  <a:pt x="4" y="49"/>
                  <a:pt x="10" y="43"/>
                  <a:pt x="19" y="41"/>
                </a:cubicBezTo>
                <a:cubicBezTo>
                  <a:pt x="27" y="40"/>
                  <a:pt x="35" y="38"/>
                  <a:pt x="43" y="39"/>
                </a:cubicBezTo>
                <a:cubicBezTo>
                  <a:pt x="52" y="40"/>
                  <a:pt x="55" y="32"/>
                  <a:pt x="59" y="27"/>
                </a:cubicBezTo>
                <a:cubicBezTo>
                  <a:pt x="65" y="20"/>
                  <a:pt x="72" y="13"/>
                  <a:pt x="79" y="7"/>
                </a:cubicBezTo>
                <a:cubicBezTo>
                  <a:pt x="83" y="3"/>
                  <a:pt x="89" y="2"/>
                  <a:pt x="94" y="1"/>
                </a:cubicBezTo>
                <a:cubicBezTo>
                  <a:pt x="98" y="0"/>
                  <a:pt x="101" y="4"/>
                  <a:pt x="99" y="8"/>
                </a:cubicBezTo>
                <a:cubicBezTo>
                  <a:pt x="97" y="13"/>
                  <a:pt x="95" y="19"/>
                  <a:pt x="93" y="25"/>
                </a:cubicBezTo>
                <a:cubicBezTo>
                  <a:pt x="88" y="39"/>
                  <a:pt x="84" y="53"/>
                  <a:pt x="86" y="68"/>
                </a:cubicBezTo>
                <a:cubicBezTo>
                  <a:pt x="86" y="75"/>
                  <a:pt x="87" y="83"/>
                  <a:pt x="86" y="90"/>
                </a:cubicBezTo>
                <a:cubicBezTo>
                  <a:pt x="83" y="103"/>
                  <a:pt x="76" y="111"/>
                  <a:pt x="65" y="115"/>
                </a:cubicBezTo>
                <a:cubicBezTo>
                  <a:pt x="58" y="117"/>
                  <a:pt x="52" y="120"/>
                  <a:pt x="46" y="123"/>
                </a:cubicBezTo>
                <a:cubicBezTo>
                  <a:pt x="37" y="127"/>
                  <a:pt x="20" y="124"/>
                  <a:pt x="14" y="115"/>
                </a:cubicBezTo>
                <a:cubicBezTo>
                  <a:pt x="11" y="111"/>
                  <a:pt x="8" y="105"/>
                  <a:pt x="5" y="101"/>
                </a:cubicBezTo>
                <a:cubicBezTo>
                  <a:pt x="2" y="98"/>
                  <a:pt x="4" y="93"/>
                  <a:pt x="3" y="89"/>
                </a:cubicBezTo>
                <a:cubicBezTo>
                  <a:pt x="1" y="83"/>
                  <a:pt x="0" y="78"/>
                  <a:pt x="1" y="72"/>
                </a:cubicBezTo>
                <a:close/>
              </a:path>
            </a:pathLst>
          </a:custGeom>
          <a:solidFill>
            <a:srgbClr val="AAC93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87" name="Freeform 381">
            <a:extLst>
              <a:ext uri="{FF2B5EF4-FFF2-40B4-BE49-F238E27FC236}">
                <a16:creationId xmlns:a16="http://schemas.microsoft.com/office/drawing/2014/main" id="{795012A6-9EC3-4F97-8310-05B5EF4AAAD1}"/>
              </a:ext>
            </a:extLst>
          </p:cNvPr>
          <p:cNvSpPr>
            <a:spLocks/>
          </p:cNvSpPr>
          <p:nvPr/>
        </p:nvSpPr>
        <p:spPr bwMode="auto">
          <a:xfrm>
            <a:off x="2124075" y="3771901"/>
            <a:ext cx="201613" cy="220663"/>
          </a:xfrm>
          <a:custGeom>
            <a:avLst/>
            <a:gdLst>
              <a:gd name="T0" fmla="*/ 0 w 104"/>
              <a:gd name="T1" fmla="*/ 106 h 114"/>
              <a:gd name="T2" fmla="*/ 10 w 104"/>
              <a:gd name="T3" fmla="*/ 76 h 114"/>
              <a:gd name="T4" fmla="*/ 27 w 104"/>
              <a:gd name="T5" fmla="*/ 51 h 114"/>
              <a:gd name="T6" fmla="*/ 34 w 104"/>
              <a:gd name="T7" fmla="*/ 40 h 114"/>
              <a:gd name="T8" fmla="*/ 42 w 104"/>
              <a:gd name="T9" fmla="*/ 35 h 114"/>
              <a:gd name="T10" fmla="*/ 58 w 104"/>
              <a:gd name="T11" fmla="*/ 20 h 114"/>
              <a:gd name="T12" fmla="*/ 83 w 104"/>
              <a:gd name="T13" fmla="*/ 6 h 114"/>
              <a:gd name="T14" fmla="*/ 87 w 104"/>
              <a:gd name="T15" fmla="*/ 3 h 114"/>
              <a:gd name="T16" fmla="*/ 96 w 104"/>
              <a:gd name="T17" fmla="*/ 1 h 114"/>
              <a:gd name="T18" fmla="*/ 99 w 104"/>
              <a:gd name="T19" fmla="*/ 11 h 114"/>
              <a:gd name="T20" fmla="*/ 79 w 104"/>
              <a:gd name="T21" fmla="*/ 36 h 114"/>
              <a:gd name="T22" fmla="*/ 63 w 104"/>
              <a:gd name="T23" fmla="*/ 59 h 114"/>
              <a:gd name="T24" fmla="*/ 48 w 104"/>
              <a:gd name="T25" fmla="*/ 72 h 114"/>
              <a:gd name="T26" fmla="*/ 19 w 104"/>
              <a:gd name="T27" fmla="*/ 97 h 114"/>
              <a:gd name="T28" fmla="*/ 9 w 104"/>
              <a:gd name="T29" fmla="*/ 112 h 114"/>
              <a:gd name="T30" fmla="*/ 0 w 104"/>
              <a:gd name="T31" fmla="*/ 106 h 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04" h="114">
                <a:moveTo>
                  <a:pt x="0" y="106"/>
                </a:moveTo>
                <a:cubicBezTo>
                  <a:pt x="2" y="96"/>
                  <a:pt x="4" y="86"/>
                  <a:pt x="10" y="76"/>
                </a:cubicBezTo>
                <a:cubicBezTo>
                  <a:pt x="15" y="67"/>
                  <a:pt x="20" y="59"/>
                  <a:pt x="27" y="51"/>
                </a:cubicBezTo>
                <a:cubicBezTo>
                  <a:pt x="29" y="47"/>
                  <a:pt x="30" y="43"/>
                  <a:pt x="34" y="40"/>
                </a:cubicBezTo>
                <a:cubicBezTo>
                  <a:pt x="36" y="38"/>
                  <a:pt x="39" y="37"/>
                  <a:pt x="42" y="35"/>
                </a:cubicBezTo>
                <a:cubicBezTo>
                  <a:pt x="47" y="30"/>
                  <a:pt x="52" y="24"/>
                  <a:pt x="58" y="20"/>
                </a:cubicBezTo>
                <a:cubicBezTo>
                  <a:pt x="66" y="16"/>
                  <a:pt x="73" y="8"/>
                  <a:pt x="83" y="6"/>
                </a:cubicBezTo>
                <a:cubicBezTo>
                  <a:pt x="84" y="5"/>
                  <a:pt x="86" y="4"/>
                  <a:pt x="87" y="3"/>
                </a:cubicBezTo>
                <a:cubicBezTo>
                  <a:pt x="90" y="1"/>
                  <a:pt x="93" y="0"/>
                  <a:pt x="96" y="1"/>
                </a:cubicBezTo>
                <a:cubicBezTo>
                  <a:pt x="103" y="3"/>
                  <a:pt x="104" y="7"/>
                  <a:pt x="99" y="11"/>
                </a:cubicBezTo>
                <a:cubicBezTo>
                  <a:pt x="91" y="19"/>
                  <a:pt x="84" y="26"/>
                  <a:pt x="79" y="36"/>
                </a:cubicBezTo>
                <a:cubicBezTo>
                  <a:pt x="74" y="44"/>
                  <a:pt x="68" y="51"/>
                  <a:pt x="63" y="59"/>
                </a:cubicBezTo>
                <a:cubicBezTo>
                  <a:pt x="59" y="65"/>
                  <a:pt x="54" y="69"/>
                  <a:pt x="48" y="72"/>
                </a:cubicBezTo>
                <a:cubicBezTo>
                  <a:pt x="37" y="78"/>
                  <a:pt x="25" y="85"/>
                  <a:pt x="19" y="97"/>
                </a:cubicBezTo>
                <a:cubicBezTo>
                  <a:pt x="17" y="103"/>
                  <a:pt x="15" y="109"/>
                  <a:pt x="9" y="112"/>
                </a:cubicBezTo>
                <a:cubicBezTo>
                  <a:pt x="4" y="114"/>
                  <a:pt x="0" y="112"/>
                  <a:pt x="0" y="106"/>
                </a:cubicBezTo>
                <a:close/>
              </a:path>
            </a:pathLst>
          </a:custGeom>
          <a:solidFill>
            <a:srgbClr val="83BC2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88" name="Freeform 382">
            <a:extLst>
              <a:ext uri="{FF2B5EF4-FFF2-40B4-BE49-F238E27FC236}">
                <a16:creationId xmlns:a16="http://schemas.microsoft.com/office/drawing/2014/main" id="{8E4A3FF3-C4AA-4648-9012-3CB531913514}"/>
              </a:ext>
            </a:extLst>
          </p:cNvPr>
          <p:cNvSpPr>
            <a:spLocks/>
          </p:cNvSpPr>
          <p:nvPr/>
        </p:nvSpPr>
        <p:spPr bwMode="auto">
          <a:xfrm>
            <a:off x="2205038" y="3808413"/>
            <a:ext cx="128588" cy="139700"/>
          </a:xfrm>
          <a:custGeom>
            <a:avLst/>
            <a:gdLst>
              <a:gd name="T0" fmla="*/ 41 w 66"/>
              <a:gd name="T1" fmla="*/ 26 h 72"/>
              <a:gd name="T2" fmla="*/ 43 w 66"/>
              <a:gd name="T3" fmla="*/ 18 h 72"/>
              <a:gd name="T4" fmla="*/ 52 w 66"/>
              <a:gd name="T5" fmla="*/ 6 h 72"/>
              <a:gd name="T6" fmla="*/ 65 w 66"/>
              <a:gd name="T7" fmla="*/ 6 h 72"/>
              <a:gd name="T8" fmla="*/ 65 w 66"/>
              <a:gd name="T9" fmla="*/ 11 h 72"/>
              <a:gd name="T10" fmla="*/ 64 w 66"/>
              <a:gd name="T11" fmla="*/ 13 h 72"/>
              <a:gd name="T12" fmla="*/ 44 w 66"/>
              <a:gd name="T13" fmla="*/ 37 h 72"/>
              <a:gd name="T14" fmla="*/ 39 w 66"/>
              <a:gd name="T15" fmla="*/ 46 h 72"/>
              <a:gd name="T16" fmla="*/ 35 w 66"/>
              <a:gd name="T17" fmla="*/ 50 h 72"/>
              <a:gd name="T18" fmla="*/ 15 w 66"/>
              <a:gd name="T19" fmla="*/ 67 h 72"/>
              <a:gd name="T20" fmla="*/ 7 w 66"/>
              <a:gd name="T21" fmla="*/ 68 h 72"/>
              <a:gd name="T22" fmla="*/ 0 w 66"/>
              <a:gd name="T23" fmla="*/ 64 h 72"/>
              <a:gd name="T24" fmla="*/ 8 w 66"/>
              <a:gd name="T25" fmla="*/ 58 h 72"/>
              <a:gd name="T26" fmla="*/ 29 w 66"/>
              <a:gd name="T27" fmla="*/ 36 h 72"/>
              <a:gd name="T28" fmla="*/ 37 w 66"/>
              <a:gd name="T29" fmla="*/ 31 h 72"/>
              <a:gd name="T30" fmla="*/ 41 w 66"/>
              <a:gd name="T31" fmla="*/ 26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66" h="72">
                <a:moveTo>
                  <a:pt x="41" y="26"/>
                </a:moveTo>
                <a:cubicBezTo>
                  <a:pt x="39" y="23"/>
                  <a:pt x="42" y="20"/>
                  <a:pt x="43" y="18"/>
                </a:cubicBezTo>
                <a:cubicBezTo>
                  <a:pt x="46" y="14"/>
                  <a:pt x="48" y="10"/>
                  <a:pt x="52" y="6"/>
                </a:cubicBezTo>
                <a:cubicBezTo>
                  <a:pt x="57" y="0"/>
                  <a:pt x="60" y="0"/>
                  <a:pt x="65" y="6"/>
                </a:cubicBezTo>
                <a:cubicBezTo>
                  <a:pt x="66" y="8"/>
                  <a:pt x="66" y="9"/>
                  <a:pt x="65" y="11"/>
                </a:cubicBezTo>
                <a:cubicBezTo>
                  <a:pt x="65" y="12"/>
                  <a:pt x="64" y="12"/>
                  <a:pt x="64" y="13"/>
                </a:cubicBezTo>
                <a:cubicBezTo>
                  <a:pt x="63" y="26"/>
                  <a:pt x="51" y="30"/>
                  <a:pt x="44" y="37"/>
                </a:cubicBezTo>
                <a:cubicBezTo>
                  <a:pt x="42" y="40"/>
                  <a:pt x="39" y="42"/>
                  <a:pt x="39" y="46"/>
                </a:cubicBezTo>
                <a:cubicBezTo>
                  <a:pt x="39" y="49"/>
                  <a:pt x="36" y="49"/>
                  <a:pt x="35" y="50"/>
                </a:cubicBezTo>
                <a:cubicBezTo>
                  <a:pt x="28" y="55"/>
                  <a:pt x="19" y="58"/>
                  <a:pt x="15" y="67"/>
                </a:cubicBezTo>
                <a:cubicBezTo>
                  <a:pt x="14" y="71"/>
                  <a:pt x="10" y="72"/>
                  <a:pt x="7" y="68"/>
                </a:cubicBezTo>
                <a:cubicBezTo>
                  <a:pt x="5" y="66"/>
                  <a:pt x="0" y="67"/>
                  <a:pt x="0" y="64"/>
                </a:cubicBezTo>
                <a:cubicBezTo>
                  <a:pt x="1" y="60"/>
                  <a:pt x="5" y="59"/>
                  <a:pt x="8" y="58"/>
                </a:cubicBezTo>
                <a:cubicBezTo>
                  <a:pt x="20" y="56"/>
                  <a:pt x="25" y="47"/>
                  <a:pt x="29" y="36"/>
                </a:cubicBezTo>
                <a:cubicBezTo>
                  <a:pt x="30" y="33"/>
                  <a:pt x="31" y="29"/>
                  <a:pt x="37" y="31"/>
                </a:cubicBezTo>
                <a:cubicBezTo>
                  <a:pt x="41" y="33"/>
                  <a:pt x="41" y="29"/>
                  <a:pt x="41" y="26"/>
                </a:cubicBezTo>
                <a:close/>
              </a:path>
            </a:pathLst>
          </a:custGeom>
          <a:solidFill>
            <a:srgbClr val="9BC43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89" name="Freeform 383">
            <a:extLst>
              <a:ext uri="{FF2B5EF4-FFF2-40B4-BE49-F238E27FC236}">
                <a16:creationId xmlns:a16="http://schemas.microsoft.com/office/drawing/2014/main" id="{9B5C419C-A3B4-4003-A129-7AA955A79D56}"/>
              </a:ext>
            </a:extLst>
          </p:cNvPr>
          <p:cNvSpPr>
            <a:spLocks/>
          </p:cNvSpPr>
          <p:nvPr/>
        </p:nvSpPr>
        <p:spPr bwMode="auto">
          <a:xfrm>
            <a:off x="2160588" y="3940176"/>
            <a:ext cx="50800" cy="52388"/>
          </a:xfrm>
          <a:custGeom>
            <a:avLst/>
            <a:gdLst>
              <a:gd name="T0" fmla="*/ 26 w 26"/>
              <a:gd name="T1" fmla="*/ 7 h 27"/>
              <a:gd name="T2" fmla="*/ 21 w 26"/>
              <a:gd name="T3" fmla="*/ 14 h 27"/>
              <a:gd name="T4" fmla="*/ 4 w 26"/>
              <a:gd name="T5" fmla="*/ 26 h 27"/>
              <a:gd name="T6" fmla="*/ 1 w 26"/>
              <a:gd name="T7" fmla="*/ 26 h 27"/>
              <a:gd name="T8" fmla="*/ 1 w 26"/>
              <a:gd name="T9" fmla="*/ 22 h 27"/>
              <a:gd name="T10" fmla="*/ 12 w 26"/>
              <a:gd name="T11" fmla="*/ 5 h 27"/>
              <a:gd name="T12" fmla="*/ 24 w 26"/>
              <a:gd name="T13" fmla="*/ 3 h 27"/>
              <a:gd name="T14" fmla="*/ 26 w 26"/>
              <a:gd name="T15" fmla="*/ 7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6" h="27">
                <a:moveTo>
                  <a:pt x="26" y="7"/>
                </a:moveTo>
                <a:cubicBezTo>
                  <a:pt x="25" y="10"/>
                  <a:pt x="23" y="12"/>
                  <a:pt x="21" y="14"/>
                </a:cubicBezTo>
                <a:cubicBezTo>
                  <a:pt x="16" y="19"/>
                  <a:pt x="10" y="23"/>
                  <a:pt x="4" y="26"/>
                </a:cubicBezTo>
                <a:cubicBezTo>
                  <a:pt x="3" y="26"/>
                  <a:pt x="2" y="27"/>
                  <a:pt x="1" y="26"/>
                </a:cubicBezTo>
                <a:cubicBezTo>
                  <a:pt x="0" y="25"/>
                  <a:pt x="0" y="24"/>
                  <a:pt x="1" y="22"/>
                </a:cubicBezTo>
                <a:cubicBezTo>
                  <a:pt x="4" y="16"/>
                  <a:pt x="7" y="10"/>
                  <a:pt x="12" y="5"/>
                </a:cubicBezTo>
                <a:cubicBezTo>
                  <a:pt x="16" y="0"/>
                  <a:pt x="20" y="3"/>
                  <a:pt x="24" y="3"/>
                </a:cubicBezTo>
                <a:cubicBezTo>
                  <a:pt x="26" y="3"/>
                  <a:pt x="26" y="5"/>
                  <a:pt x="26" y="7"/>
                </a:cubicBezTo>
                <a:close/>
              </a:path>
            </a:pathLst>
          </a:custGeom>
          <a:solidFill>
            <a:srgbClr val="9BC43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90" name="Freeform 384">
            <a:extLst>
              <a:ext uri="{FF2B5EF4-FFF2-40B4-BE49-F238E27FC236}">
                <a16:creationId xmlns:a16="http://schemas.microsoft.com/office/drawing/2014/main" id="{4338E3AF-4894-41D9-811F-66400FCA2EB9}"/>
              </a:ext>
            </a:extLst>
          </p:cNvPr>
          <p:cNvSpPr>
            <a:spLocks/>
          </p:cNvSpPr>
          <p:nvPr/>
        </p:nvSpPr>
        <p:spPr bwMode="auto">
          <a:xfrm>
            <a:off x="2101850" y="3978276"/>
            <a:ext cx="14288" cy="39688"/>
          </a:xfrm>
          <a:custGeom>
            <a:avLst/>
            <a:gdLst>
              <a:gd name="T0" fmla="*/ 7 w 7"/>
              <a:gd name="T1" fmla="*/ 8 h 21"/>
              <a:gd name="T2" fmla="*/ 7 w 7"/>
              <a:gd name="T3" fmla="*/ 18 h 21"/>
              <a:gd name="T4" fmla="*/ 5 w 7"/>
              <a:gd name="T5" fmla="*/ 21 h 21"/>
              <a:gd name="T6" fmla="*/ 2 w 7"/>
              <a:gd name="T7" fmla="*/ 19 h 21"/>
              <a:gd name="T8" fmla="*/ 1 w 7"/>
              <a:gd name="T9" fmla="*/ 12 h 21"/>
              <a:gd name="T10" fmla="*/ 2 w 7"/>
              <a:gd name="T11" fmla="*/ 4 h 21"/>
              <a:gd name="T12" fmla="*/ 4 w 7"/>
              <a:gd name="T13" fmla="*/ 0 h 21"/>
              <a:gd name="T14" fmla="*/ 7 w 7"/>
              <a:gd name="T15" fmla="*/ 4 h 21"/>
              <a:gd name="T16" fmla="*/ 7 w 7"/>
              <a:gd name="T17" fmla="*/ 8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7" h="21">
                <a:moveTo>
                  <a:pt x="7" y="8"/>
                </a:moveTo>
                <a:cubicBezTo>
                  <a:pt x="6" y="10"/>
                  <a:pt x="5" y="14"/>
                  <a:pt x="7" y="18"/>
                </a:cubicBezTo>
                <a:cubicBezTo>
                  <a:pt x="7" y="19"/>
                  <a:pt x="6" y="21"/>
                  <a:pt x="5" y="21"/>
                </a:cubicBezTo>
                <a:cubicBezTo>
                  <a:pt x="3" y="21"/>
                  <a:pt x="3" y="20"/>
                  <a:pt x="2" y="19"/>
                </a:cubicBezTo>
                <a:cubicBezTo>
                  <a:pt x="0" y="17"/>
                  <a:pt x="0" y="15"/>
                  <a:pt x="1" y="12"/>
                </a:cubicBezTo>
                <a:cubicBezTo>
                  <a:pt x="1" y="9"/>
                  <a:pt x="2" y="7"/>
                  <a:pt x="2" y="4"/>
                </a:cubicBezTo>
                <a:cubicBezTo>
                  <a:pt x="2" y="2"/>
                  <a:pt x="1" y="0"/>
                  <a:pt x="4" y="0"/>
                </a:cubicBezTo>
                <a:cubicBezTo>
                  <a:pt x="6" y="0"/>
                  <a:pt x="6" y="2"/>
                  <a:pt x="7" y="4"/>
                </a:cubicBezTo>
                <a:cubicBezTo>
                  <a:pt x="7" y="5"/>
                  <a:pt x="7" y="6"/>
                  <a:pt x="7" y="8"/>
                </a:cubicBezTo>
                <a:close/>
              </a:path>
            </a:pathLst>
          </a:custGeom>
          <a:solidFill>
            <a:srgbClr val="9BC43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91" name="Freeform 385">
            <a:extLst>
              <a:ext uri="{FF2B5EF4-FFF2-40B4-BE49-F238E27FC236}">
                <a16:creationId xmlns:a16="http://schemas.microsoft.com/office/drawing/2014/main" id="{542796BF-B12E-4787-A442-F7CF7AA48A4F}"/>
              </a:ext>
            </a:extLst>
          </p:cNvPr>
          <p:cNvSpPr>
            <a:spLocks/>
          </p:cNvSpPr>
          <p:nvPr/>
        </p:nvSpPr>
        <p:spPr bwMode="auto">
          <a:xfrm>
            <a:off x="2130425" y="3997326"/>
            <a:ext cx="22225" cy="15875"/>
          </a:xfrm>
          <a:custGeom>
            <a:avLst/>
            <a:gdLst>
              <a:gd name="T0" fmla="*/ 5 w 11"/>
              <a:gd name="T1" fmla="*/ 8 h 8"/>
              <a:gd name="T2" fmla="*/ 0 w 11"/>
              <a:gd name="T3" fmla="*/ 5 h 8"/>
              <a:gd name="T4" fmla="*/ 6 w 11"/>
              <a:gd name="T5" fmla="*/ 1 h 8"/>
              <a:gd name="T6" fmla="*/ 11 w 11"/>
              <a:gd name="T7" fmla="*/ 3 h 8"/>
              <a:gd name="T8" fmla="*/ 5 w 11"/>
              <a:gd name="T9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" h="8">
                <a:moveTo>
                  <a:pt x="5" y="8"/>
                </a:moveTo>
                <a:cubicBezTo>
                  <a:pt x="3" y="8"/>
                  <a:pt x="0" y="7"/>
                  <a:pt x="0" y="5"/>
                </a:cubicBezTo>
                <a:cubicBezTo>
                  <a:pt x="0" y="1"/>
                  <a:pt x="3" y="1"/>
                  <a:pt x="6" y="1"/>
                </a:cubicBezTo>
                <a:cubicBezTo>
                  <a:pt x="8" y="1"/>
                  <a:pt x="11" y="0"/>
                  <a:pt x="11" y="3"/>
                </a:cubicBezTo>
                <a:cubicBezTo>
                  <a:pt x="11" y="7"/>
                  <a:pt x="8" y="7"/>
                  <a:pt x="5" y="8"/>
                </a:cubicBezTo>
                <a:close/>
              </a:path>
            </a:pathLst>
          </a:custGeom>
          <a:solidFill>
            <a:srgbClr val="9BC43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92" name="Freeform 386">
            <a:extLst>
              <a:ext uri="{FF2B5EF4-FFF2-40B4-BE49-F238E27FC236}">
                <a16:creationId xmlns:a16="http://schemas.microsoft.com/office/drawing/2014/main" id="{0B06D8E3-9E23-471F-9816-50FA322F1836}"/>
              </a:ext>
            </a:extLst>
          </p:cNvPr>
          <p:cNvSpPr>
            <a:spLocks/>
          </p:cNvSpPr>
          <p:nvPr/>
        </p:nvSpPr>
        <p:spPr bwMode="auto">
          <a:xfrm>
            <a:off x="2109788" y="3946526"/>
            <a:ext cx="11113" cy="19050"/>
          </a:xfrm>
          <a:custGeom>
            <a:avLst/>
            <a:gdLst>
              <a:gd name="T0" fmla="*/ 4 w 6"/>
              <a:gd name="T1" fmla="*/ 10 h 10"/>
              <a:gd name="T2" fmla="*/ 1 w 6"/>
              <a:gd name="T3" fmla="*/ 2 h 10"/>
              <a:gd name="T4" fmla="*/ 4 w 6"/>
              <a:gd name="T5" fmla="*/ 1 h 10"/>
              <a:gd name="T6" fmla="*/ 4 w 6"/>
              <a:gd name="T7" fmla="*/ 10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6" h="10">
                <a:moveTo>
                  <a:pt x="4" y="10"/>
                </a:moveTo>
                <a:cubicBezTo>
                  <a:pt x="1" y="8"/>
                  <a:pt x="0" y="6"/>
                  <a:pt x="1" y="2"/>
                </a:cubicBezTo>
                <a:cubicBezTo>
                  <a:pt x="1" y="1"/>
                  <a:pt x="3" y="0"/>
                  <a:pt x="4" y="1"/>
                </a:cubicBezTo>
                <a:cubicBezTo>
                  <a:pt x="6" y="4"/>
                  <a:pt x="6" y="7"/>
                  <a:pt x="4" y="10"/>
                </a:cubicBezTo>
                <a:close/>
              </a:path>
            </a:pathLst>
          </a:custGeom>
          <a:solidFill>
            <a:srgbClr val="9BC43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93" name="Freeform 387">
            <a:extLst>
              <a:ext uri="{FF2B5EF4-FFF2-40B4-BE49-F238E27FC236}">
                <a16:creationId xmlns:a16="http://schemas.microsoft.com/office/drawing/2014/main" id="{7DDD2B0A-B15E-4043-B234-799BD30181BE}"/>
              </a:ext>
            </a:extLst>
          </p:cNvPr>
          <p:cNvSpPr>
            <a:spLocks/>
          </p:cNvSpPr>
          <p:nvPr/>
        </p:nvSpPr>
        <p:spPr bwMode="auto">
          <a:xfrm>
            <a:off x="2640013" y="6184901"/>
            <a:ext cx="180975" cy="292100"/>
          </a:xfrm>
          <a:custGeom>
            <a:avLst/>
            <a:gdLst>
              <a:gd name="T0" fmla="*/ 11 w 93"/>
              <a:gd name="T1" fmla="*/ 120 h 150"/>
              <a:gd name="T2" fmla="*/ 13 w 93"/>
              <a:gd name="T3" fmla="*/ 104 h 150"/>
              <a:gd name="T4" fmla="*/ 12 w 93"/>
              <a:gd name="T5" fmla="*/ 62 h 150"/>
              <a:gd name="T6" fmla="*/ 13 w 93"/>
              <a:gd name="T7" fmla="*/ 56 h 150"/>
              <a:gd name="T8" fmla="*/ 11 w 93"/>
              <a:gd name="T9" fmla="*/ 50 h 150"/>
              <a:gd name="T10" fmla="*/ 4 w 93"/>
              <a:gd name="T11" fmla="*/ 41 h 150"/>
              <a:gd name="T12" fmla="*/ 2 w 93"/>
              <a:gd name="T13" fmla="*/ 25 h 150"/>
              <a:gd name="T14" fmla="*/ 7 w 93"/>
              <a:gd name="T15" fmla="*/ 10 h 150"/>
              <a:gd name="T16" fmla="*/ 10 w 93"/>
              <a:gd name="T17" fmla="*/ 6 h 150"/>
              <a:gd name="T18" fmla="*/ 18 w 93"/>
              <a:gd name="T19" fmla="*/ 4 h 150"/>
              <a:gd name="T20" fmla="*/ 31 w 93"/>
              <a:gd name="T21" fmla="*/ 8 h 150"/>
              <a:gd name="T22" fmla="*/ 49 w 93"/>
              <a:gd name="T23" fmla="*/ 11 h 150"/>
              <a:gd name="T24" fmla="*/ 57 w 93"/>
              <a:gd name="T25" fmla="*/ 15 h 150"/>
              <a:gd name="T26" fmla="*/ 82 w 93"/>
              <a:gd name="T27" fmla="*/ 15 h 150"/>
              <a:gd name="T28" fmla="*/ 90 w 93"/>
              <a:gd name="T29" fmla="*/ 16 h 150"/>
              <a:gd name="T30" fmla="*/ 87 w 93"/>
              <a:gd name="T31" fmla="*/ 27 h 150"/>
              <a:gd name="T32" fmla="*/ 82 w 93"/>
              <a:gd name="T33" fmla="*/ 39 h 150"/>
              <a:gd name="T34" fmla="*/ 81 w 93"/>
              <a:gd name="T35" fmla="*/ 78 h 150"/>
              <a:gd name="T36" fmla="*/ 82 w 93"/>
              <a:gd name="T37" fmla="*/ 89 h 150"/>
              <a:gd name="T38" fmla="*/ 87 w 93"/>
              <a:gd name="T39" fmla="*/ 114 h 150"/>
              <a:gd name="T40" fmla="*/ 90 w 93"/>
              <a:gd name="T41" fmla="*/ 135 h 150"/>
              <a:gd name="T42" fmla="*/ 86 w 93"/>
              <a:gd name="T43" fmla="*/ 140 h 150"/>
              <a:gd name="T44" fmla="*/ 60 w 93"/>
              <a:gd name="T45" fmla="*/ 144 h 150"/>
              <a:gd name="T46" fmla="*/ 43 w 93"/>
              <a:gd name="T47" fmla="*/ 149 h 150"/>
              <a:gd name="T48" fmla="*/ 42 w 93"/>
              <a:gd name="T49" fmla="*/ 149 h 150"/>
              <a:gd name="T50" fmla="*/ 11 w 93"/>
              <a:gd name="T51" fmla="*/ 146 h 150"/>
              <a:gd name="T52" fmla="*/ 3 w 93"/>
              <a:gd name="T53" fmla="*/ 131 h 150"/>
              <a:gd name="T54" fmla="*/ 5 w 93"/>
              <a:gd name="T55" fmla="*/ 113 h 150"/>
              <a:gd name="T56" fmla="*/ 7 w 93"/>
              <a:gd name="T57" fmla="*/ 109 h 150"/>
              <a:gd name="T58" fmla="*/ 9 w 93"/>
              <a:gd name="T59" fmla="*/ 113 h 150"/>
              <a:gd name="T60" fmla="*/ 9 w 93"/>
              <a:gd name="T61" fmla="*/ 120 h 150"/>
              <a:gd name="T62" fmla="*/ 11 w 93"/>
              <a:gd name="T63" fmla="*/ 12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93" h="150">
                <a:moveTo>
                  <a:pt x="11" y="120"/>
                </a:moveTo>
                <a:cubicBezTo>
                  <a:pt x="12" y="115"/>
                  <a:pt x="13" y="109"/>
                  <a:pt x="13" y="104"/>
                </a:cubicBezTo>
                <a:cubicBezTo>
                  <a:pt x="12" y="90"/>
                  <a:pt x="14" y="76"/>
                  <a:pt x="12" y="62"/>
                </a:cubicBezTo>
                <a:cubicBezTo>
                  <a:pt x="11" y="60"/>
                  <a:pt x="13" y="58"/>
                  <a:pt x="13" y="56"/>
                </a:cubicBezTo>
                <a:cubicBezTo>
                  <a:pt x="13" y="54"/>
                  <a:pt x="13" y="50"/>
                  <a:pt x="11" y="50"/>
                </a:cubicBezTo>
                <a:cubicBezTo>
                  <a:pt x="4" y="50"/>
                  <a:pt x="5" y="45"/>
                  <a:pt x="4" y="41"/>
                </a:cubicBezTo>
                <a:cubicBezTo>
                  <a:pt x="4" y="36"/>
                  <a:pt x="4" y="30"/>
                  <a:pt x="2" y="25"/>
                </a:cubicBezTo>
                <a:cubicBezTo>
                  <a:pt x="0" y="20"/>
                  <a:pt x="2" y="14"/>
                  <a:pt x="7" y="10"/>
                </a:cubicBezTo>
                <a:cubicBezTo>
                  <a:pt x="9" y="9"/>
                  <a:pt x="10" y="8"/>
                  <a:pt x="10" y="6"/>
                </a:cubicBezTo>
                <a:cubicBezTo>
                  <a:pt x="12" y="1"/>
                  <a:pt x="15" y="0"/>
                  <a:pt x="18" y="4"/>
                </a:cubicBezTo>
                <a:cubicBezTo>
                  <a:pt x="21" y="9"/>
                  <a:pt x="25" y="10"/>
                  <a:pt x="31" y="8"/>
                </a:cubicBezTo>
                <a:cubicBezTo>
                  <a:pt x="36" y="6"/>
                  <a:pt x="44" y="4"/>
                  <a:pt x="49" y="11"/>
                </a:cubicBezTo>
                <a:cubicBezTo>
                  <a:pt x="50" y="14"/>
                  <a:pt x="54" y="15"/>
                  <a:pt x="57" y="15"/>
                </a:cubicBezTo>
                <a:cubicBezTo>
                  <a:pt x="65" y="15"/>
                  <a:pt x="74" y="15"/>
                  <a:pt x="82" y="15"/>
                </a:cubicBezTo>
                <a:cubicBezTo>
                  <a:pt x="85" y="15"/>
                  <a:pt x="89" y="12"/>
                  <a:pt x="90" y="16"/>
                </a:cubicBezTo>
                <a:cubicBezTo>
                  <a:pt x="91" y="20"/>
                  <a:pt x="92" y="25"/>
                  <a:pt x="87" y="27"/>
                </a:cubicBezTo>
                <a:cubicBezTo>
                  <a:pt x="82" y="30"/>
                  <a:pt x="82" y="34"/>
                  <a:pt x="82" y="39"/>
                </a:cubicBezTo>
                <a:cubicBezTo>
                  <a:pt x="80" y="52"/>
                  <a:pt x="81" y="65"/>
                  <a:pt x="81" y="78"/>
                </a:cubicBezTo>
                <a:cubicBezTo>
                  <a:pt x="80" y="82"/>
                  <a:pt x="82" y="85"/>
                  <a:pt x="82" y="89"/>
                </a:cubicBezTo>
                <a:cubicBezTo>
                  <a:pt x="82" y="97"/>
                  <a:pt x="84" y="106"/>
                  <a:pt x="87" y="114"/>
                </a:cubicBezTo>
                <a:cubicBezTo>
                  <a:pt x="89" y="120"/>
                  <a:pt x="93" y="127"/>
                  <a:pt x="90" y="135"/>
                </a:cubicBezTo>
                <a:cubicBezTo>
                  <a:pt x="90" y="137"/>
                  <a:pt x="89" y="140"/>
                  <a:pt x="86" y="140"/>
                </a:cubicBezTo>
                <a:cubicBezTo>
                  <a:pt x="76" y="138"/>
                  <a:pt x="68" y="142"/>
                  <a:pt x="60" y="144"/>
                </a:cubicBezTo>
                <a:cubicBezTo>
                  <a:pt x="54" y="145"/>
                  <a:pt x="48" y="144"/>
                  <a:pt x="43" y="149"/>
                </a:cubicBezTo>
                <a:cubicBezTo>
                  <a:pt x="43" y="149"/>
                  <a:pt x="43" y="149"/>
                  <a:pt x="42" y="149"/>
                </a:cubicBezTo>
                <a:cubicBezTo>
                  <a:pt x="32" y="149"/>
                  <a:pt x="21" y="150"/>
                  <a:pt x="11" y="146"/>
                </a:cubicBezTo>
                <a:cubicBezTo>
                  <a:pt x="4" y="143"/>
                  <a:pt x="2" y="138"/>
                  <a:pt x="3" y="131"/>
                </a:cubicBezTo>
                <a:cubicBezTo>
                  <a:pt x="4" y="125"/>
                  <a:pt x="5" y="119"/>
                  <a:pt x="5" y="113"/>
                </a:cubicBezTo>
                <a:cubicBezTo>
                  <a:pt x="6" y="111"/>
                  <a:pt x="5" y="109"/>
                  <a:pt x="7" y="109"/>
                </a:cubicBezTo>
                <a:cubicBezTo>
                  <a:pt x="9" y="109"/>
                  <a:pt x="9" y="111"/>
                  <a:pt x="9" y="113"/>
                </a:cubicBezTo>
                <a:cubicBezTo>
                  <a:pt x="9" y="115"/>
                  <a:pt x="9" y="118"/>
                  <a:pt x="9" y="120"/>
                </a:cubicBezTo>
                <a:cubicBezTo>
                  <a:pt x="10" y="120"/>
                  <a:pt x="10" y="120"/>
                  <a:pt x="11" y="120"/>
                </a:cubicBezTo>
                <a:close/>
              </a:path>
            </a:pathLst>
          </a:custGeom>
          <a:solidFill>
            <a:srgbClr val="C4D55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94" name="Freeform 388">
            <a:extLst>
              <a:ext uri="{FF2B5EF4-FFF2-40B4-BE49-F238E27FC236}">
                <a16:creationId xmlns:a16="http://schemas.microsoft.com/office/drawing/2014/main" id="{43424348-47C8-4393-84AA-F68C1A6ABD03}"/>
              </a:ext>
            </a:extLst>
          </p:cNvPr>
          <p:cNvSpPr>
            <a:spLocks/>
          </p:cNvSpPr>
          <p:nvPr/>
        </p:nvSpPr>
        <p:spPr bwMode="auto">
          <a:xfrm>
            <a:off x="2727325" y="5748338"/>
            <a:ext cx="131763" cy="342900"/>
          </a:xfrm>
          <a:custGeom>
            <a:avLst/>
            <a:gdLst>
              <a:gd name="T0" fmla="*/ 59 w 68"/>
              <a:gd name="T1" fmla="*/ 148 h 176"/>
              <a:gd name="T2" fmla="*/ 68 w 68"/>
              <a:gd name="T3" fmla="*/ 141 h 176"/>
              <a:gd name="T4" fmla="*/ 55 w 68"/>
              <a:gd name="T5" fmla="*/ 161 h 176"/>
              <a:gd name="T6" fmla="*/ 46 w 68"/>
              <a:gd name="T7" fmla="*/ 171 h 176"/>
              <a:gd name="T8" fmla="*/ 33 w 68"/>
              <a:gd name="T9" fmla="*/ 170 h 176"/>
              <a:gd name="T10" fmla="*/ 29 w 68"/>
              <a:gd name="T11" fmla="*/ 145 h 176"/>
              <a:gd name="T12" fmla="*/ 31 w 68"/>
              <a:gd name="T13" fmla="*/ 104 h 176"/>
              <a:gd name="T14" fmla="*/ 32 w 68"/>
              <a:gd name="T15" fmla="*/ 94 h 176"/>
              <a:gd name="T16" fmla="*/ 38 w 68"/>
              <a:gd name="T17" fmla="*/ 54 h 176"/>
              <a:gd name="T18" fmla="*/ 29 w 68"/>
              <a:gd name="T19" fmla="*/ 15 h 176"/>
              <a:gd name="T20" fmla="*/ 20 w 68"/>
              <a:gd name="T21" fmla="*/ 3 h 176"/>
              <a:gd name="T22" fmla="*/ 9 w 68"/>
              <a:gd name="T23" fmla="*/ 17 h 176"/>
              <a:gd name="T24" fmla="*/ 5 w 68"/>
              <a:gd name="T25" fmla="*/ 53 h 176"/>
              <a:gd name="T26" fmla="*/ 1 w 68"/>
              <a:gd name="T27" fmla="*/ 65 h 176"/>
              <a:gd name="T28" fmla="*/ 4 w 68"/>
              <a:gd name="T29" fmla="*/ 37 h 176"/>
              <a:gd name="T30" fmla="*/ 7 w 68"/>
              <a:gd name="T31" fmla="*/ 10 h 176"/>
              <a:gd name="T32" fmla="*/ 19 w 68"/>
              <a:gd name="T33" fmla="*/ 0 h 176"/>
              <a:gd name="T34" fmla="*/ 27 w 68"/>
              <a:gd name="T35" fmla="*/ 5 h 176"/>
              <a:gd name="T36" fmla="*/ 38 w 68"/>
              <a:gd name="T37" fmla="*/ 43 h 176"/>
              <a:gd name="T38" fmla="*/ 39 w 68"/>
              <a:gd name="T39" fmla="*/ 54 h 176"/>
              <a:gd name="T40" fmla="*/ 35 w 68"/>
              <a:gd name="T41" fmla="*/ 99 h 176"/>
              <a:gd name="T42" fmla="*/ 33 w 68"/>
              <a:gd name="T43" fmla="*/ 163 h 176"/>
              <a:gd name="T44" fmla="*/ 35 w 68"/>
              <a:gd name="T45" fmla="*/ 169 h 176"/>
              <a:gd name="T46" fmla="*/ 43 w 68"/>
              <a:gd name="T47" fmla="*/ 170 h 176"/>
              <a:gd name="T48" fmla="*/ 59 w 68"/>
              <a:gd name="T49" fmla="*/ 148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68" h="176">
                <a:moveTo>
                  <a:pt x="59" y="148"/>
                </a:moveTo>
                <a:cubicBezTo>
                  <a:pt x="61" y="145"/>
                  <a:pt x="64" y="143"/>
                  <a:pt x="68" y="141"/>
                </a:cubicBezTo>
                <a:cubicBezTo>
                  <a:pt x="65" y="149"/>
                  <a:pt x="60" y="155"/>
                  <a:pt x="55" y="161"/>
                </a:cubicBezTo>
                <a:cubicBezTo>
                  <a:pt x="51" y="164"/>
                  <a:pt x="49" y="167"/>
                  <a:pt x="46" y="171"/>
                </a:cubicBezTo>
                <a:cubicBezTo>
                  <a:pt x="43" y="176"/>
                  <a:pt x="35" y="176"/>
                  <a:pt x="33" y="170"/>
                </a:cubicBezTo>
                <a:cubicBezTo>
                  <a:pt x="30" y="162"/>
                  <a:pt x="27" y="154"/>
                  <a:pt x="29" y="145"/>
                </a:cubicBezTo>
                <a:cubicBezTo>
                  <a:pt x="31" y="132"/>
                  <a:pt x="31" y="118"/>
                  <a:pt x="31" y="104"/>
                </a:cubicBezTo>
                <a:cubicBezTo>
                  <a:pt x="31" y="100"/>
                  <a:pt x="32" y="97"/>
                  <a:pt x="32" y="94"/>
                </a:cubicBezTo>
                <a:cubicBezTo>
                  <a:pt x="35" y="80"/>
                  <a:pt x="38" y="67"/>
                  <a:pt x="38" y="54"/>
                </a:cubicBezTo>
                <a:cubicBezTo>
                  <a:pt x="37" y="41"/>
                  <a:pt x="33" y="28"/>
                  <a:pt x="29" y="15"/>
                </a:cubicBezTo>
                <a:cubicBezTo>
                  <a:pt x="28" y="10"/>
                  <a:pt x="26" y="4"/>
                  <a:pt x="20" y="3"/>
                </a:cubicBezTo>
                <a:cubicBezTo>
                  <a:pt x="16" y="3"/>
                  <a:pt x="9" y="10"/>
                  <a:pt x="9" y="17"/>
                </a:cubicBezTo>
                <a:cubicBezTo>
                  <a:pt x="9" y="29"/>
                  <a:pt x="5" y="40"/>
                  <a:pt x="5" y="53"/>
                </a:cubicBezTo>
                <a:cubicBezTo>
                  <a:pt x="5" y="57"/>
                  <a:pt x="4" y="61"/>
                  <a:pt x="1" y="65"/>
                </a:cubicBezTo>
                <a:cubicBezTo>
                  <a:pt x="0" y="55"/>
                  <a:pt x="4" y="47"/>
                  <a:pt x="4" y="37"/>
                </a:cubicBezTo>
                <a:cubicBezTo>
                  <a:pt x="6" y="28"/>
                  <a:pt x="4" y="19"/>
                  <a:pt x="7" y="10"/>
                </a:cubicBezTo>
                <a:cubicBezTo>
                  <a:pt x="9" y="4"/>
                  <a:pt x="13" y="1"/>
                  <a:pt x="19" y="0"/>
                </a:cubicBezTo>
                <a:cubicBezTo>
                  <a:pt x="23" y="0"/>
                  <a:pt x="26" y="1"/>
                  <a:pt x="27" y="5"/>
                </a:cubicBezTo>
                <a:cubicBezTo>
                  <a:pt x="33" y="17"/>
                  <a:pt x="39" y="29"/>
                  <a:pt x="38" y="43"/>
                </a:cubicBezTo>
                <a:cubicBezTo>
                  <a:pt x="38" y="47"/>
                  <a:pt x="39" y="50"/>
                  <a:pt x="39" y="54"/>
                </a:cubicBezTo>
                <a:cubicBezTo>
                  <a:pt x="39" y="69"/>
                  <a:pt x="37" y="84"/>
                  <a:pt x="35" y="99"/>
                </a:cubicBezTo>
                <a:cubicBezTo>
                  <a:pt x="32" y="120"/>
                  <a:pt x="30" y="142"/>
                  <a:pt x="33" y="163"/>
                </a:cubicBezTo>
                <a:cubicBezTo>
                  <a:pt x="34" y="165"/>
                  <a:pt x="34" y="168"/>
                  <a:pt x="35" y="169"/>
                </a:cubicBezTo>
                <a:cubicBezTo>
                  <a:pt x="37" y="173"/>
                  <a:pt x="39" y="174"/>
                  <a:pt x="43" y="170"/>
                </a:cubicBezTo>
                <a:cubicBezTo>
                  <a:pt x="49" y="164"/>
                  <a:pt x="55" y="156"/>
                  <a:pt x="59" y="148"/>
                </a:cubicBezTo>
                <a:close/>
              </a:path>
            </a:pathLst>
          </a:custGeom>
          <a:solidFill>
            <a:srgbClr val="91C02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95" name="Freeform 389">
            <a:extLst>
              <a:ext uri="{FF2B5EF4-FFF2-40B4-BE49-F238E27FC236}">
                <a16:creationId xmlns:a16="http://schemas.microsoft.com/office/drawing/2014/main" id="{8CEA6AD5-D6AB-489D-8E63-02898D25CFCA}"/>
              </a:ext>
            </a:extLst>
          </p:cNvPr>
          <p:cNvSpPr>
            <a:spLocks/>
          </p:cNvSpPr>
          <p:nvPr/>
        </p:nvSpPr>
        <p:spPr bwMode="auto">
          <a:xfrm>
            <a:off x="2671763" y="5922963"/>
            <a:ext cx="57150" cy="149225"/>
          </a:xfrm>
          <a:custGeom>
            <a:avLst/>
            <a:gdLst>
              <a:gd name="T0" fmla="*/ 2 w 29"/>
              <a:gd name="T1" fmla="*/ 64 h 76"/>
              <a:gd name="T2" fmla="*/ 13 w 29"/>
              <a:gd name="T3" fmla="*/ 71 h 76"/>
              <a:gd name="T4" fmla="*/ 20 w 29"/>
              <a:gd name="T5" fmla="*/ 58 h 76"/>
              <a:gd name="T6" fmla="*/ 27 w 29"/>
              <a:gd name="T7" fmla="*/ 1 h 76"/>
              <a:gd name="T8" fmla="*/ 28 w 29"/>
              <a:gd name="T9" fmla="*/ 0 h 76"/>
              <a:gd name="T10" fmla="*/ 29 w 29"/>
              <a:gd name="T11" fmla="*/ 39 h 76"/>
              <a:gd name="T12" fmla="*/ 24 w 29"/>
              <a:gd name="T13" fmla="*/ 48 h 76"/>
              <a:gd name="T14" fmla="*/ 22 w 29"/>
              <a:gd name="T15" fmla="*/ 53 h 76"/>
              <a:gd name="T16" fmla="*/ 22 w 29"/>
              <a:gd name="T17" fmla="*/ 64 h 76"/>
              <a:gd name="T18" fmla="*/ 15 w 29"/>
              <a:gd name="T19" fmla="*/ 75 h 76"/>
              <a:gd name="T20" fmla="*/ 2 w 29"/>
              <a:gd name="T21" fmla="*/ 70 h 76"/>
              <a:gd name="T22" fmla="*/ 2 w 29"/>
              <a:gd name="T23" fmla="*/ 64 h 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9" h="76">
                <a:moveTo>
                  <a:pt x="2" y="64"/>
                </a:moveTo>
                <a:cubicBezTo>
                  <a:pt x="5" y="68"/>
                  <a:pt x="8" y="73"/>
                  <a:pt x="13" y="71"/>
                </a:cubicBezTo>
                <a:cubicBezTo>
                  <a:pt x="19" y="69"/>
                  <a:pt x="21" y="63"/>
                  <a:pt x="20" y="58"/>
                </a:cubicBezTo>
                <a:cubicBezTo>
                  <a:pt x="19" y="38"/>
                  <a:pt x="26" y="20"/>
                  <a:pt x="27" y="1"/>
                </a:cubicBezTo>
                <a:cubicBezTo>
                  <a:pt x="27" y="1"/>
                  <a:pt x="28" y="1"/>
                  <a:pt x="28" y="0"/>
                </a:cubicBezTo>
                <a:cubicBezTo>
                  <a:pt x="28" y="13"/>
                  <a:pt x="29" y="26"/>
                  <a:pt x="29" y="39"/>
                </a:cubicBezTo>
                <a:cubicBezTo>
                  <a:pt x="29" y="43"/>
                  <a:pt x="28" y="47"/>
                  <a:pt x="24" y="48"/>
                </a:cubicBezTo>
                <a:cubicBezTo>
                  <a:pt x="22" y="49"/>
                  <a:pt x="22" y="51"/>
                  <a:pt x="22" y="53"/>
                </a:cubicBezTo>
                <a:cubicBezTo>
                  <a:pt x="22" y="57"/>
                  <a:pt x="22" y="61"/>
                  <a:pt x="22" y="64"/>
                </a:cubicBezTo>
                <a:cubicBezTo>
                  <a:pt x="22" y="70"/>
                  <a:pt x="19" y="74"/>
                  <a:pt x="15" y="75"/>
                </a:cubicBezTo>
                <a:cubicBezTo>
                  <a:pt x="10" y="76"/>
                  <a:pt x="5" y="73"/>
                  <a:pt x="2" y="70"/>
                </a:cubicBezTo>
                <a:cubicBezTo>
                  <a:pt x="0" y="69"/>
                  <a:pt x="0" y="66"/>
                  <a:pt x="2" y="64"/>
                </a:cubicBezTo>
                <a:close/>
              </a:path>
            </a:pathLst>
          </a:custGeom>
          <a:solidFill>
            <a:srgbClr val="91C02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96" name="Freeform 390">
            <a:extLst>
              <a:ext uri="{FF2B5EF4-FFF2-40B4-BE49-F238E27FC236}">
                <a16:creationId xmlns:a16="http://schemas.microsoft.com/office/drawing/2014/main" id="{63FBC7B3-3525-4219-979B-6351F3323480}"/>
              </a:ext>
            </a:extLst>
          </p:cNvPr>
          <p:cNvSpPr>
            <a:spLocks/>
          </p:cNvSpPr>
          <p:nvPr/>
        </p:nvSpPr>
        <p:spPr bwMode="auto">
          <a:xfrm>
            <a:off x="2995613" y="6049963"/>
            <a:ext cx="36513" cy="17463"/>
          </a:xfrm>
          <a:custGeom>
            <a:avLst/>
            <a:gdLst>
              <a:gd name="T0" fmla="*/ 19 w 19"/>
              <a:gd name="T1" fmla="*/ 0 h 9"/>
              <a:gd name="T2" fmla="*/ 6 w 19"/>
              <a:gd name="T3" fmla="*/ 8 h 9"/>
              <a:gd name="T4" fmla="*/ 0 w 19"/>
              <a:gd name="T5" fmla="*/ 4 h 9"/>
              <a:gd name="T6" fmla="*/ 19 w 19"/>
              <a:gd name="T7" fmla="*/ 0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9" h="9">
                <a:moveTo>
                  <a:pt x="19" y="0"/>
                </a:moveTo>
                <a:cubicBezTo>
                  <a:pt x="15" y="4"/>
                  <a:pt x="10" y="4"/>
                  <a:pt x="6" y="8"/>
                </a:cubicBezTo>
                <a:cubicBezTo>
                  <a:pt x="4" y="9"/>
                  <a:pt x="3" y="5"/>
                  <a:pt x="0" y="4"/>
                </a:cubicBezTo>
                <a:cubicBezTo>
                  <a:pt x="7" y="5"/>
                  <a:pt x="12" y="0"/>
                  <a:pt x="19" y="0"/>
                </a:cubicBezTo>
                <a:close/>
              </a:path>
            </a:pathLst>
          </a:custGeom>
          <a:solidFill>
            <a:srgbClr val="AAC93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97" name="Freeform 391">
            <a:extLst>
              <a:ext uri="{FF2B5EF4-FFF2-40B4-BE49-F238E27FC236}">
                <a16:creationId xmlns:a16="http://schemas.microsoft.com/office/drawing/2014/main" id="{591D965B-2044-440B-8A03-0E8E77405996}"/>
              </a:ext>
            </a:extLst>
          </p:cNvPr>
          <p:cNvSpPr>
            <a:spLocks/>
          </p:cNvSpPr>
          <p:nvPr/>
        </p:nvSpPr>
        <p:spPr bwMode="auto">
          <a:xfrm>
            <a:off x="865188" y="3913188"/>
            <a:ext cx="11113" cy="7938"/>
          </a:xfrm>
          <a:custGeom>
            <a:avLst/>
            <a:gdLst>
              <a:gd name="T0" fmla="*/ 2 w 5"/>
              <a:gd name="T1" fmla="*/ 4 h 4"/>
              <a:gd name="T2" fmla="*/ 0 w 5"/>
              <a:gd name="T3" fmla="*/ 2 h 4"/>
              <a:gd name="T4" fmla="*/ 3 w 5"/>
              <a:gd name="T5" fmla="*/ 0 h 4"/>
              <a:gd name="T6" fmla="*/ 5 w 5"/>
              <a:gd name="T7" fmla="*/ 2 h 4"/>
              <a:gd name="T8" fmla="*/ 2 w 5"/>
              <a:gd name="T9" fmla="*/ 4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" h="4">
                <a:moveTo>
                  <a:pt x="2" y="4"/>
                </a:moveTo>
                <a:cubicBezTo>
                  <a:pt x="1" y="4"/>
                  <a:pt x="0" y="3"/>
                  <a:pt x="0" y="2"/>
                </a:cubicBezTo>
                <a:cubicBezTo>
                  <a:pt x="1" y="1"/>
                  <a:pt x="1" y="0"/>
                  <a:pt x="3" y="0"/>
                </a:cubicBezTo>
                <a:cubicBezTo>
                  <a:pt x="4" y="0"/>
                  <a:pt x="5" y="1"/>
                  <a:pt x="5" y="2"/>
                </a:cubicBezTo>
                <a:cubicBezTo>
                  <a:pt x="5" y="3"/>
                  <a:pt x="4" y="4"/>
                  <a:pt x="2" y="4"/>
                </a:cubicBezTo>
                <a:close/>
              </a:path>
            </a:pathLst>
          </a:custGeom>
          <a:solidFill>
            <a:srgbClr val="0B662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98" name="Freeform 392">
            <a:extLst>
              <a:ext uri="{FF2B5EF4-FFF2-40B4-BE49-F238E27FC236}">
                <a16:creationId xmlns:a16="http://schemas.microsoft.com/office/drawing/2014/main" id="{508438CF-D4F0-4408-A40A-EF1255D389BF}"/>
              </a:ext>
            </a:extLst>
          </p:cNvPr>
          <p:cNvSpPr>
            <a:spLocks/>
          </p:cNvSpPr>
          <p:nvPr/>
        </p:nvSpPr>
        <p:spPr bwMode="auto">
          <a:xfrm>
            <a:off x="2425700" y="5454651"/>
            <a:ext cx="517525" cy="207963"/>
          </a:xfrm>
          <a:custGeom>
            <a:avLst/>
            <a:gdLst>
              <a:gd name="T0" fmla="*/ 188 w 266"/>
              <a:gd name="T1" fmla="*/ 36 h 107"/>
              <a:gd name="T2" fmla="*/ 155 w 266"/>
              <a:gd name="T3" fmla="*/ 35 h 107"/>
              <a:gd name="T4" fmla="*/ 120 w 266"/>
              <a:gd name="T5" fmla="*/ 46 h 107"/>
              <a:gd name="T6" fmla="*/ 111 w 266"/>
              <a:gd name="T7" fmla="*/ 56 h 107"/>
              <a:gd name="T8" fmla="*/ 75 w 266"/>
              <a:gd name="T9" fmla="*/ 65 h 107"/>
              <a:gd name="T10" fmla="*/ 48 w 266"/>
              <a:gd name="T11" fmla="*/ 62 h 107"/>
              <a:gd name="T12" fmla="*/ 34 w 266"/>
              <a:gd name="T13" fmla="*/ 73 h 107"/>
              <a:gd name="T14" fmla="*/ 33 w 266"/>
              <a:gd name="T15" fmla="*/ 75 h 107"/>
              <a:gd name="T16" fmla="*/ 14 w 266"/>
              <a:gd name="T17" fmla="*/ 105 h 107"/>
              <a:gd name="T18" fmla="*/ 8 w 266"/>
              <a:gd name="T19" fmla="*/ 104 h 107"/>
              <a:gd name="T20" fmla="*/ 2 w 266"/>
              <a:gd name="T21" fmla="*/ 86 h 107"/>
              <a:gd name="T22" fmla="*/ 11 w 266"/>
              <a:gd name="T23" fmla="*/ 43 h 107"/>
              <a:gd name="T24" fmla="*/ 25 w 266"/>
              <a:gd name="T25" fmla="*/ 35 h 107"/>
              <a:gd name="T26" fmla="*/ 53 w 266"/>
              <a:gd name="T27" fmla="*/ 34 h 107"/>
              <a:gd name="T28" fmla="*/ 72 w 266"/>
              <a:gd name="T29" fmla="*/ 45 h 107"/>
              <a:gd name="T30" fmla="*/ 85 w 266"/>
              <a:gd name="T31" fmla="*/ 43 h 107"/>
              <a:gd name="T32" fmla="*/ 116 w 266"/>
              <a:gd name="T33" fmla="*/ 18 h 107"/>
              <a:gd name="T34" fmla="*/ 134 w 266"/>
              <a:gd name="T35" fmla="*/ 8 h 107"/>
              <a:gd name="T36" fmla="*/ 143 w 266"/>
              <a:gd name="T37" fmla="*/ 9 h 107"/>
              <a:gd name="T38" fmla="*/ 167 w 266"/>
              <a:gd name="T39" fmla="*/ 17 h 107"/>
              <a:gd name="T40" fmla="*/ 197 w 266"/>
              <a:gd name="T41" fmla="*/ 16 h 107"/>
              <a:gd name="T42" fmla="*/ 213 w 266"/>
              <a:gd name="T43" fmla="*/ 5 h 107"/>
              <a:gd name="T44" fmla="*/ 225 w 266"/>
              <a:gd name="T45" fmla="*/ 3 h 107"/>
              <a:gd name="T46" fmla="*/ 260 w 266"/>
              <a:gd name="T47" fmla="*/ 10 h 107"/>
              <a:gd name="T48" fmla="*/ 265 w 266"/>
              <a:gd name="T49" fmla="*/ 24 h 107"/>
              <a:gd name="T50" fmla="*/ 254 w 266"/>
              <a:gd name="T51" fmla="*/ 32 h 107"/>
              <a:gd name="T52" fmla="*/ 221 w 266"/>
              <a:gd name="T53" fmla="*/ 35 h 107"/>
              <a:gd name="T54" fmla="*/ 188 w 266"/>
              <a:gd name="T55" fmla="*/ 36 h 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266" h="107">
                <a:moveTo>
                  <a:pt x="188" y="36"/>
                </a:moveTo>
                <a:cubicBezTo>
                  <a:pt x="177" y="35"/>
                  <a:pt x="166" y="36"/>
                  <a:pt x="155" y="35"/>
                </a:cubicBezTo>
                <a:cubicBezTo>
                  <a:pt x="142" y="33"/>
                  <a:pt x="130" y="38"/>
                  <a:pt x="120" y="46"/>
                </a:cubicBezTo>
                <a:cubicBezTo>
                  <a:pt x="117" y="49"/>
                  <a:pt x="114" y="52"/>
                  <a:pt x="111" y="56"/>
                </a:cubicBezTo>
                <a:cubicBezTo>
                  <a:pt x="101" y="66"/>
                  <a:pt x="89" y="69"/>
                  <a:pt x="75" y="65"/>
                </a:cubicBezTo>
                <a:cubicBezTo>
                  <a:pt x="66" y="63"/>
                  <a:pt x="57" y="62"/>
                  <a:pt x="48" y="62"/>
                </a:cubicBezTo>
                <a:cubicBezTo>
                  <a:pt x="42" y="62"/>
                  <a:pt x="35" y="67"/>
                  <a:pt x="34" y="73"/>
                </a:cubicBezTo>
                <a:cubicBezTo>
                  <a:pt x="33" y="74"/>
                  <a:pt x="33" y="74"/>
                  <a:pt x="33" y="75"/>
                </a:cubicBezTo>
                <a:cubicBezTo>
                  <a:pt x="35" y="90"/>
                  <a:pt x="25" y="98"/>
                  <a:pt x="14" y="105"/>
                </a:cubicBezTo>
                <a:cubicBezTo>
                  <a:pt x="11" y="107"/>
                  <a:pt x="10" y="107"/>
                  <a:pt x="8" y="104"/>
                </a:cubicBezTo>
                <a:cubicBezTo>
                  <a:pt x="4" y="98"/>
                  <a:pt x="3" y="92"/>
                  <a:pt x="2" y="86"/>
                </a:cubicBezTo>
                <a:cubicBezTo>
                  <a:pt x="0" y="71"/>
                  <a:pt x="3" y="56"/>
                  <a:pt x="11" y="43"/>
                </a:cubicBezTo>
                <a:cubicBezTo>
                  <a:pt x="14" y="38"/>
                  <a:pt x="20" y="36"/>
                  <a:pt x="25" y="35"/>
                </a:cubicBezTo>
                <a:cubicBezTo>
                  <a:pt x="34" y="33"/>
                  <a:pt x="43" y="31"/>
                  <a:pt x="53" y="34"/>
                </a:cubicBezTo>
                <a:cubicBezTo>
                  <a:pt x="60" y="37"/>
                  <a:pt x="66" y="41"/>
                  <a:pt x="72" y="45"/>
                </a:cubicBezTo>
                <a:cubicBezTo>
                  <a:pt x="78" y="48"/>
                  <a:pt x="80" y="49"/>
                  <a:pt x="85" y="43"/>
                </a:cubicBezTo>
                <a:cubicBezTo>
                  <a:pt x="95" y="34"/>
                  <a:pt x="106" y="27"/>
                  <a:pt x="116" y="18"/>
                </a:cubicBezTo>
                <a:cubicBezTo>
                  <a:pt x="122" y="13"/>
                  <a:pt x="128" y="12"/>
                  <a:pt x="134" y="8"/>
                </a:cubicBezTo>
                <a:cubicBezTo>
                  <a:pt x="137" y="6"/>
                  <a:pt x="140" y="9"/>
                  <a:pt x="143" y="9"/>
                </a:cubicBezTo>
                <a:cubicBezTo>
                  <a:pt x="153" y="6"/>
                  <a:pt x="161" y="12"/>
                  <a:pt x="167" y="17"/>
                </a:cubicBezTo>
                <a:cubicBezTo>
                  <a:pt x="177" y="25"/>
                  <a:pt x="186" y="23"/>
                  <a:pt x="197" y="16"/>
                </a:cubicBezTo>
                <a:cubicBezTo>
                  <a:pt x="202" y="13"/>
                  <a:pt x="208" y="9"/>
                  <a:pt x="213" y="5"/>
                </a:cubicBezTo>
                <a:cubicBezTo>
                  <a:pt x="216" y="2"/>
                  <a:pt x="221" y="4"/>
                  <a:pt x="225" y="3"/>
                </a:cubicBezTo>
                <a:cubicBezTo>
                  <a:pt x="237" y="0"/>
                  <a:pt x="249" y="4"/>
                  <a:pt x="260" y="10"/>
                </a:cubicBezTo>
                <a:cubicBezTo>
                  <a:pt x="265" y="13"/>
                  <a:pt x="266" y="19"/>
                  <a:pt x="265" y="24"/>
                </a:cubicBezTo>
                <a:cubicBezTo>
                  <a:pt x="264" y="29"/>
                  <a:pt x="259" y="31"/>
                  <a:pt x="254" y="32"/>
                </a:cubicBezTo>
                <a:cubicBezTo>
                  <a:pt x="243" y="33"/>
                  <a:pt x="232" y="34"/>
                  <a:pt x="221" y="35"/>
                </a:cubicBezTo>
                <a:cubicBezTo>
                  <a:pt x="210" y="36"/>
                  <a:pt x="199" y="35"/>
                  <a:pt x="188" y="36"/>
                </a:cubicBezTo>
                <a:close/>
              </a:path>
            </a:pathLst>
          </a:custGeom>
          <a:solidFill>
            <a:srgbClr val="23A53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99" name="Freeform 393">
            <a:extLst>
              <a:ext uri="{FF2B5EF4-FFF2-40B4-BE49-F238E27FC236}">
                <a16:creationId xmlns:a16="http://schemas.microsoft.com/office/drawing/2014/main" id="{0E9514CD-15A3-4F4A-9A4A-D441558C8A40}"/>
              </a:ext>
            </a:extLst>
          </p:cNvPr>
          <p:cNvSpPr>
            <a:spLocks/>
          </p:cNvSpPr>
          <p:nvPr/>
        </p:nvSpPr>
        <p:spPr bwMode="auto">
          <a:xfrm>
            <a:off x="2687638" y="5527676"/>
            <a:ext cx="49213" cy="17463"/>
          </a:xfrm>
          <a:custGeom>
            <a:avLst/>
            <a:gdLst>
              <a:gd name="T0" fmla="*/ 16 w 25"/>
              <a:gd name="T1" fmla="*/ 8 h 9"/>
              <a:gd name="T2" fmla="*/ 9 w 25"/>
              <a:gd name="T3" fmla="*/ 8 h 9"/>
              <a:gd name="T4" fmla="*/ 2 w 25"/>
              <a:gd name="T5" fmla="*/ 7 h 9"/>
              <a:gd name="T6" fmla="*/ 0 w 25"/>
              <a:gd name="T7" fmla="*/ 3 h 9"/>
              <a:gd name="T8" fmla="*/ 4 w 25"/>
              <a:gd name="T9" fmla="*/ 0 h 9"/>
              <a:gd name="T10" fmla="*/ 20 w 25"/>
              <a:gd name="T11" fmla="*/ 0 h 9"/>
              <a:gd name="T12" fmla="*/ 24 w 25"/>
              <a:gd name="T13" fmla="*/ 4 h 9"/>
              <a:gd name="T14" fmla="*/ 18 w 25"/>
              <a:gd name="T15" fmla="*/ 8 h 9"/>
              <a:gd name="T16" fmla="*/ 16 w 25"/>
              <a:gd name="T17" fmla="*/ 8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5" h="9">
                <a:moveTo>
                  <a:pt x="16" y="8"/>
                </a:moveTo>
                <a:cubicBezTo>
                  <a:pt x="13" y="8"/>
                  <a:pt x="11" y="7"/>
                  <a:pt x="9" y="8"/>
                </a:cubicBezTo>
                <a:cubicBezTo>
                  <a:pt x="6" y="9"/>
                  <a:pt x="4" y="8"/>
                  <a:pt x="2" y="7"/>
                </a:cubicBezTo>
                <a:cubicBezTo>
                  <a:pt x="1" y="6"/>
                  <a:pt x="0" y="4"/>
                  <a:pt x="0" y="3"/>
                </a:cubicBezTo>
                <a:cubicBezTo>
                  <a:pt x="1" y="1"/>
                  <a:pt x="3" y="0"/>
                  <a:pt x="4" y="0"/>
                </a:cubicBezTo>
                <a:cubicBezTo>
                  <a:pt x="9" y="0"/>
                  <a:pt x="15" y="0"/>
                  <a:pt x="20" y="0"/>
                </a:cubicBezTo>
                <a:cubicBezTo>
                  <a:pt x="22" y="0"/>
                  <a:pt x="25" y="1"/>
                  <a:pt x="24" y="4"/>
                </a:cubicBezTo>
                <a:cubicBezTo>
                  <a:pt x="24" y="6"/>
                  <a:pt x="22" y="9"/>
                  <a:pt x="18" y="8"/>
                </a:cubicBezTo>
                <a:cubicBezTo>
                  <a:pt x="17" y="8"/>
                  <a:pt x="17" y="8"/>
                  <a:pt x="16" y="8"/>
                </a:cubicBezTo>
                <a:close/>
              </a:path>
            </a:pathLst>
          </a:custGeom>
          <a:solidFill>
            <a:srgbClr val="0D9C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00" name="Freeform 394">
            <a:extLst>
              <a:ext uri="{FF2B5EF4-FFF2-40B4-BE49-F238E27FC236}">
                <a16:creationId xmlns:a16="http://schemas.microsoft.com/office/drawing/2014/main" id="{1FB2BC2C-476D-4984-8B9B-6293A76AECC0}"/>
              </a:ext>
            </a:extLst>
          </p:cNvPr>
          <p:cNvSpPr>
            <a:spLocks/>
          </p:cNvSpPr>
          <p:nvPr/>
        </p:nvSpPr>
        <p:spPr bwMode="auto">
          <a:xfrm>
            <a:off x="2703513" y="5551488"/>
            <a:ext cx="23813" cy="14288"/>
          </a:xfrm>
          <a:custGeom>
            <a:avLst/>
            <a:gdLst>
              <a:gd name="T0" fmla="*/ 6 w 12"/>
              <a:gd name="T1" fmla="*/ 7 h 7"/>
              <a:gd name="T2" fmla="*/ 0 w 12"/>
              <a:gd name="T3" fmla="*/ 4 h 7"/>
              <a:gd name="T4" fmla="*/ 6 w 12"/>
              <a:gd name="T5" fmla="*/ 1 h 7"/>
              <a:gd name="T6" fmla="*/ 12 w 12"/>
              <a:gd name="T7" fmla="*/ 4 h 7"/>
              <a:gd name="T8" fmla="*/ 6 w 12"/>
              <a:gd name="T9" fmla="*/ 7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" h="7">
                <a:moveTo>
                  <a:pt x="6" y="7"/>
                </a:moveTo>
                <a:cubicBezTo>
                  <a:pt x="3" y="7"/>
                  <a:pt x="0" y="7"/>
                  <a:pt x="0" y="4"/>
                </a:cubicBezTo>
                <a:cubicBezTo>
                  <a:pt x="0" y="0"/>
                  <a:pt x="4" y="1"/>
                  <a:pt x="6" y="1"/>
                </a:cubicBezTo>
                <a:cubicBezTo>
                  <a:pt x="9" y="1"/>
                  <a:pt x="12" y="0"/>
                  <a:pt x="12" y="4"/>
                </a:cubicBezTo>
                <a:cubicBezTo>
                  <a:pt x="11" y="7"/>
                  <a:pt x="8" y="7"/>
                  <a:pt x="6" y="7"/>
                </a:cubicBezTo>
                <a:close/>
              </a:path>
            </a:pathLst>
          </a:custGeom>
          <a:solidFill>
            <a:srgbClr val="0D9C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01" name="Freeform 395">
            <a:extLst>
              <a:ext uri="{FF2B5EF4-FFF2-40B4-BE49-F238E27FC236}">
                <a16:creationId xmlns:a16="http://schemas.microsoft.com/office/drawing/2014/main" id="{53094B59-4E8A-4375-9395-586AE5849649}"/>
              </a:ext>
            </a:extLst>
          </p:cNvPr>
          <p:cNvSpPr>
            <a:spLocks/>
          </p:cNvSpPr>
          <p:nvPr/>
        </p:nvSpPr>
        <p:spPr bwMode="auto">
          <a:xfrm>
            <a:off x="2743200" y="5414963"/>
            <a:ext cx="30163" cy="22225"/>
          </a:xfrm>
          <a:custGeom>
            <a:avLst/>
            <a:gdLst>
              <a:gd name="T0" fmla="*/ 0 w 16"/>
              <a:gd name="T1" fmla="*/ 3 h 11"/>
              <a:gd name="T2" fmla="*/ 16 w 16"/>
              <a:gd name="T3" fmla="*/ 3 h 11"/>
              <a:gd name="T4" fmla="*/ 0 w 16"/>
              <a:gd name="T5" fmla="*/ 3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" h="11">
                <a:moveTo>
                  <a:pt x="0" y="3"/>
                </a:moveTo>
                <a:cubicBezTo>
                  <a:pt x="5" y="0"/>
                  <a:pt x="11" y="2"/>
                  <a:pt x="16" y="3"/>
                </a:cubicBezTo>
                <a:cubicBezTo>
                  <a:pt x="10" y="11"/>
                  <a:pt x="5" y="2"/>
                  <a:pt x="0" y="3"/>
                </a:cubicBezTo>
                <a:close/>
              </a:path>
            </a:pathLst>
          </a:custGeom>
          <a:solidFill>
            <a:srgbClr val="0D9C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02" name="Freeform 396">
            <a:extLst>
              <a:ext uri="{FF2B5EF4-FFF2-40B4-BE49-F238E27FC236}">
                <a16:creationId xmlns:a16="http://schemas.microsoft.com/office/drawing/2014/main" id="{BCF9CD53-2AF5-40D9-9149-9A61C3C7E48C}"/>
              </a:ext>
            </a:extLst>
          </p:cNvPr>
          <p:cNvSpPr>
            <a:spLocks/>
          </p:cNvSpPr>
          <p:nvPr/>
        </p:nvSpPr>
        <p:spPr bwMode="auto">
          <a:xfrm>
            <a:off x="2890838" y="5600701"/>
            <a:ext cx="17463" cy="41275"/>
          </a:xfrm>
          <a:custGeom>
            <a:avLst/>
            <a:gdLst>
              <a:gd name="T0" fmla="*/ 9 w 9"/>
              <a:gd name="T1" fmla="*/ 12 h 21"/>
              <a:gd name="T2" fmla="*/ 2 w 9"/>
              <a:gd name="T3" fmla="*/ 21 h 21"/>
              <a:gd name="T4" fmla="*/ 1 w 9"/>
              <a:gd name="T5" fmla="*/ 17 h 21"/>
              <a:gd name="T6" fmla="*/ 0 w 9"/>
              <a:gd name="T7" fmla="*/ 15 h 21"/>
              <a:gd name="T8" fmla="*/ 6 w 9"/>
              <a:gd name="T9" fmla="*/ 3 h 21"/>
              <a:gd name="T10" fmla="*/ 7 w 9"/>
              <a:gd name="T11" fmla="*/ 0 h 21"/>
              <a:gd name="T12" fmla="*/ 9 w 9"/>
              <a:gd name="T13" fmla="*/ 12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" h="21">
                <a:moveTo>
                  <a:pt x="9" y="12"/>
                </a:moveTo>
                <a:cubicBezTo>
                  <a:pt x="5" y="14"/>
                  <a:pt x="5" y="19"/>
                  <a:pt x="2" y="21"/>
                </a:cubicBezTo>
                <a:cubicBezTo>
                  <a:pt x="2" y="20"/>
                  <a:pt x="2" y="18"/>
                  <a:pt x="1" y="17"/>
                </a:cubicBezTo>
                <a:cubicBezTo>
                  <a:pt x="1" y="17"/>
                  <a:pt x="0" y="16"/>
                  <a:pt x="0" y="15"/>
                </a:cubicBezTo>
                <a:cubicBezTo>
                  <a:pt x="8" y="14"/>
                  <a:pt x="5" y="8"/>
                  <a:pt x="6" y="3"/>
                </a:cubicBezTo>
                <a:cubicBezTo>
                  <a:pt x="6" y="2"/>
                  <a:pt x="7" y="1"/>
                  <a:pt x="7" y="0"/>
                </a:cubicBezTo>
                <a:cubicBezTo>
                  <a:pt x="7" y="4"/>
                  <a:pt x="6" y="9"/>
                  <a:pt x="9" y="12"/>
                </a:cubicBezTo>
                <a:close/>
              </a:path>
            </a:pathLst>
          </a:custGeom>
          <a:solidFill>
            <a:srgbClr val="23A53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03" name="Freeform 397">
            <a:extLst>
              <a:ext uri="{FF2B5EF4-FFF2-40B4-BE49-F238E27FC236}">
                <a16:creationId xmlns:a16="http://schemas.microsoft.com/office/drawing/2014/main" id="{D669827B-19AE-4061-9E53-73ADDA070A89}"/>
              </a:ext>
            </a:extLst>
          </p:cNvPr>
          <p:cNvSpPr>
            <a:spLocks/>
          </p:cNvSpPr>
          <p:nvPr/>
        </p:nvSpPr>
        <p:spPr bwMode="auto">
          <a:xfrm>
            <a:off x="2798763" y="5875338"/>
            <a:ext cx="42863" cy="190500"/>
          </a:xfrm>
          <a:custGeom>
            <a:avLst/>
            <a:gdLst>
              <a:gd name="T0" fmla="*/ 12 w 22"/>
              <a:gd name="T1" fmla="*/ 0 h 98"/>
              <a:gd name="T2" fmla="*/ 8 w 22"/>
              <a:gd name="T3" fmla="*/ 54 h 98"/>
              <a:gd name="T4" fmla="*/ 11 w 22"/>
              <a:gd name="T5" fmla="*/ 74 h 98"/>
              <a:gd name="T6" fmla="*/ 22 w 22"/>
              <a:gd name="T7" fmla="*/ 78 h 98"/>
              <a:gd name="T8" fmla="*/ 22 w 22"/>
              <a:gd name="T9" fmla="*/ 83 h 98"/>
              <a:gd name="T10" fmla="*/ 8 w 22"/>
              <a:gd name="T11" fmla="*/ 95 h 98"/>
              <a:gd name="T12" fmla="*/ 4 w 22"/>
              <a:gd name="T13" fmla="*/ 97 h 98"/>
              <a:gd name="T14" fmla="*/ 2 w 22"/>
              <a:gd name="T15" fmla="*/ 93 h 98"/>
              <a:gd name="T16" fmla="*/ 6 w 22"/>
              <a:gd name="T17" fmla="*/ 82 h 98"/>
              <a:gd name="T18" fmla="*/ 5 w 22"/>
              <a:gd name="T19" fmla="*/ 76 h 98"/>
              <a:gd name="T20" fmla="*/ 2 w 22"/>
              <a:gd name="T21" fmla="*/ 69 h 98"/>
              <a:gd name="T22" fmla="*/ 2 w 22"/>
              <a:gd name="T23" fmla="*/ 33 h 98"/>
              <a:gd name="T24" fmla="*/ 8 w 22"/>
              <a:gd name="T25" fmla="*/ 3 h 98"/>
              <a:gd name="T26" fmla="*/ 12 w 22"/>
              <a:gd name="T27" fmla="*/ 0 h 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22" h="98">
                <a:moveTo>
                  <a:pt x="12" y="0"/>
                </a:moveTo>
                <a:cubicBezTo>
                  <a:pt x="10" y="18"/>
                  <a:pt x="8" y="36"/>
                  <a:pt x="8" y="54"/>
                </a:cubicBezTo>
                <a:cubicBezTo>
                  <a:pt x="9" y="61"/>
                  <a:pt x="9" y="68"/>
                  <a:pt x="11" y="74"/>
                </a:cubicBezTo>
                <a:cubicBezTo>
                  <a:pt x="13" y="83"/>
                  <a:pt x="15" y="83"/>
                  <a:pt x="22" y="78"/>
                </a:cubicBezTo>
                <a:cubicBezTo>
                  <a:pt x="22" y="80"/>
                  <a:pt x="22" y="82"/>
                  <a:pt x="22" y="83"/>
                </a:cubicBezTo>
                <a:cubicBezTo>
                  <a:pt x="16" y="85"/>
                  <a:pt x="11" y="89"/>
                  <a:pt x="8" y="95"/>
                </a:cubicBezTo>
                <a:cubicBezTo>
                  <a:pt x="7" y="96"/>
                  <a:pt x="6" y="98"/>
                  <a:pt x="4" y="97"/>
                </a:cubicBezTo>
                <a:cubicBezTo>
                  <a:pt x="2" y="97"/>
                  <a:pt x="2" y="94"/>
                  <a:pt x="2" y="93"/>
                </a:cubicBezTo>
                <a:cubicBezTo>
                  <a:pt x="3" y="89"/>
                  <a:pt x="0" y="84"/>
                  <a:pt x="6" y="82"/>
                </a:cubicBezTo>
                <a:cubicBezTo>
                  <a:pt x="8" y="82"/>
                  <a:pt x="8" y="78"/>
                  <a:pt x="5" y="76"/>
                </a:cubicBezTo>
                <a:cubicBezTo>
                  <a:pt x="2" y="75"/>
                  <a:pt x="2" y="72"/>
                  <a:pt x="2" y="69"/>
                </a:cubicBezTo>
                <a:cubicBezTo>
                  <a:pt x="2" y="57"/>
                  <a:pt x="1" y="45"/>
                  <a:pt x="2" y="33"/>
                </a:cubicBezTo>
                <a:cubicBezTo>
                  <a:pt x="2" y="23"/>
                  <a:pt x="4" y="12"/>
                  <a:pt x="8" y="3"/>
                </a:cubicBezTo>
                <a:cubicBezTo>
                  <a:pt x="9" y="1"/>
                  <a:pt x="10" y="0"/>
                  <a:pt x="12" y="0"/>
                </a:cubicBezTo>
                <a:close/>
              </a:path>
            </a:pathLst>
          </a:custGeom>
          <a:solidFill>
            <a:srgbClr val="84BC2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04" name="Freeform 398">
            <a:extLst>
              <a:ext uri="{FF2B5EF4-FFF2-40B4-BE49-F238E27FC236}">
                <a16:creationId xmlns:a16="http://schemas.microsoft.com/office/drawing/2014/main" id="{10FFFE64-2FD6-4951-BB13-444E9F86C87B}"/>
              </a:ext>
            </a:extLst>
          </p:cNvPr>
          <p:cNvSpPr>
            <a:spLocks/>
          </p:cNvSpPr>
          <p:nvPr/>
        </p:nvSpPr>
        <p:spPr bwMode="auto">
          <a:xfrm>
            <a:off x="2817813" y="5827713"/>
            <a:ext cx="12700" cy="23813"/>
          </a:xfrm>
          <a:custGeom>
            <a:avLst/>
            <a:gdLst>
              <a:gd name="T0" fmla="*/ 6 w 6"/>
              <a:gd name="T1" fmla="*/ 0 h 12"/>
              <a:gd name="T2" fmla="*/ 3 w 6"/>
              <a:gd name="T3" fmla="*/ 12 h 12"/>
              <a:gd name="T4" fmla="*/ 6 w 6"/>
              <a:gd name="T5" fmla="*/ 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" h="12">
                <a:moveTo>
                  <a:pt x="6" y="0"/>
                </a:moveTo>
                <a:cubicBezTo>
                  <a:pt x="5" y="4"/>
                  <a:pt x="4" y="8"/>
                  <a:pt x="3" y="12"/>
                </a:cubicBezTo>
                <a:cubicBezTo>
                  <a:pt x="0" y="9"/>
                  <a:pt x="0" y="5"/>
                  <a:pt x="6" y="0"/>
                </a:cubicBezTo>
                <a:close/>
              </a:path>
            </a:pathLst>
          </a:custGeom>
          <a:solidFill>
            <a:srgbClr val="84BC2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05" name="Freeform 399">
            <a:extLst>
              <a:ext uri="{FF2B5EF4-FFF2-40B4-BE49-F238E27FC236}">
                <a16:creationId xmlns:a16="http://schemas.microsoft.com/office/drawing/2014/main" id="{B701C3E9-61AC-4B71-A929-6461B11C18B1}"/>
              </a:ext>
            </a:extLst>
          </p:cNvPr>
          <p:cNvSpPr>
            <a:spLocks/>
          </p:cNvSpPr>
          <p:nvPr/>
        </p:nvSpPr>
        <p:spPr bwMode="auto">
          <a:xfrm>
            <a:off x="3063875" y="5788026"/>
            <a:ext cx="46038" cy="57150"/>
          </a:xfrm>
          <a:custGeom>
            <a:avLst/>
            <a:gdLst>
              <a:gd name="T0" fmla="*/ 13 w 24"/>
              <a:gd name="T1" fmla="*/ 0 h 30"/>
              <a:gd name="T2" fmla="*/ 24 w 24"/>
              <a:gd name="T3" fmla="*/ 10 h 30"/>
              <a:gd name="T4" fmla="*/ 6 w 24"/>
              <a:gd name="T5" fmla="*/ 27 h 30"/>
              <a:gd name="T6" fmla="*/ 2 w 24"/>
              <a:gd name="T7" fmla="*/ 29 h 30"/>
              <a:gd name="T8" fmla="*/ 2 w 24"/>
              <a:gd name="T9" fmla="*/ 24 h 30"/>
              <a:gd name="T10" fmla="*/ 11 w 24"/>
              <a:gd name="T11" fmla="*/ 3 h 30"/>
              <a:gd name="T12" fmla="*/ 13 w 24"/>
              <a:gd name="T13" fmla="*/ 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4" h="30">
                <a:moveTo>
                  <a:pt x="13" y="0"/>
                </a:moveTo>
                <a:cubicBezTo>
                  <a:pt x="18" y="2"/>
                  <a:pt x="20" y="4"/>
                  <a:pt x="24" y="10"/>
                </a:cubicBezTo>
                <a:cubicBezTo>
                  <a:pt x="18" y="16"/>
                  <a:pt x="12" y="21"/>
                  <a:pt x="6" y="27"/>
                </a:cubicBezTo>
                <a:cubicBezTo>
                  <a:pt x="5" y="28"/>
                  <a:pt x="4" y="30"/>
                  <a:pt x="2" y="29"/>
                </a:cubicBezTo>
                <a:cubicBezTo>
                  <a:pt x="0" y="28"/>
                  <a:pt x="1" y="26"/>
                  <a:pt x="2" y="24"/>
                </a:cubicBezTo>
                <a:cubicBezTo>
                  <a:pt x="3" y="17"/>
                  <a:pt x="6" y="9"/>
                  <a:pt x="11" y="3"/>
                </a:cubicBezTo>
                <a:cubicBezTo>
                  <a:pt x="12" y="3"/>
                  <a:pt x="12" y="1"/>
                  <a:pt x="13" y="0"/>
                </a:cubicBezTo>
                <a:close/>
              </a:path>
            </a:pathLst>
          </a:custGeom>
          <a:solidFill>
            <a:srgbClr val="0D893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06" name="Freeform 400">
            <a:extLst>
              <a:ext uri="{FF2B5EF4-FFF2-40B4-BE49-F238E27FC236}">
                <a16:creationId xmlns:a16="http://schemas.microsoft.com/office/drawing/2014/main" id="{C8BF1466-C568-4A82-8C79-A7ACCD3D4CBB}"/>
              </a:ext>
            </a:extLst>
          </p:cNvPr>
          <p:cNvSpPr>
            <a:spLocks/>
          </p:cNvSpPr>
          <p:nvPr/>
        </p:nvSpPr>
        <p:spPr bwMode="auto">
          <a:xfrm>
            <a:off x="2843213" y="5808663"/>
            <a:ext cx="23813" cy="23813"/>
          </a:xfrm>
          <a:custGeom>
            <a:avLst/>
            <a:gdLst>
              <a:gd name="T0" fmla="*/ 11 w 12"/>
              <a:gd name="T1" fmla="*/ 5 h 12"/>
              <a:gd name="T2" fmla="*/ 7 w 12"/>
              <a:gd name="T3" fmla="*/ 12 h 12"/>
              <a:gd name="T4" fmla="*/ 0 w 12"/>
              <a:gd name="T5" fmla="*/ 6 h 12"/>
              <a:gd name="T6" fmla="*/ 6 w 12"/>
              <a:gd name="T7" fmla="*/ 0 h 12"/>
              <a:gd name="T8" fmla="*/ 11 w 12"/>
              <a:gd name="T9" fmla="*/ 5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" h="12">
                <a:moveTo>
                  <a:pt x="11" y="5"/>
                </a:moveTo>
                <a:cubicBezTo>
                  <a:pt x="11" y="8"/>
                  <a:pt x="10" y="12"/>
                  <a:pt x="7" y="12"/>
                </a:cubicBezTo>
                <a:cubicBezTo>
                  <a:pt x="4" y="12"/>
                  <a:pt x="0" y="10"/>
                  <a:pt x="0" y="6"/>
                </a:cubicBezTo>
                <a:cubicBezTo>
                  <a:pt x="0" y="2"/>
                  <a:pt x="3" y="0"/>
                  <a:pt x="6" y="0"/>
                </a:cubicBezTo>
                <a:cubicBezTo>
                  <a:pt x="9" y="0"/>
                  <a:pt x="12" y="2"/>
                  <a:pt x="11" y="5"/>
                </a:cubicBezTo>
                <a:close/>
              </a:path>
            </a:pathLst>
          </a:custGeom>
          <a:solidFill>
            <a:srgbClr val="0B883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07" name="Freeform 401">
            <a:extLst>
              <a:ext uri="{FF2B5EF4-FFF2-40B4-BE49-F238E27FC236}">
                <a16:creationId xmlns:a16="http://schemas.microsoft.com/office/drawing/2014/main" id="{3A4ABF92-F1EE-498F-A336-D381A0E92ADB}"/>
              </a:ext>
            </a:extLst>
          </p:cNvPr>
          <p:cNvSpPr>
            <a:spLocks/>
          </p:cNvSpPr>
          <p:nvPr/>
        </p:nvSpPr>
        <p:spPr bwMode="auto">
          <a:xfrm>
            <a:off x="2343150" y="6056313"/>
            <a:ext cx="60325" cy="128588"/>
          </a:xfrm>
          <a:custGeom>
            <a:avLst/>
            <a:gdLst>
              <a:gd name="T0" fmla="*/ 20 w 31"/>
              <a:gd name="T1" fmla="*/ 0 h 66"/>
              <a:gd name="T2" fmla="*/ 24 w 31"/>
              <a:gd name="T3" fmla="*/ 23 h 66"/>
              <a:gd name="T4" fmla="*/ 20 w 31"/>
              <a:gd name="T5" fmla="*/ 41 h 66"/>
              <a:gd name="T6" fmla="*/ 16 w 31"/>
              <a:gd name="T7" fmla="*/ 54 h 66"/>
              <a:gd name="T8" fmla="*/ 19 w 31"/>
              <a:gd name="T9" fmla="*/ 57 h 66"/>
              <a:gd name="T10" fmla="*/ 24 w 31"/>
              <a:gd name="T11" fmla="*/ 59 h 66"/>
              <a:gd name="T12" fmla="*/ 23 w 31"/>
              <a:gd name="T13" fmla="*/ 64 h 66"/>
              <a:gd name="T14" fmla="*/ 16 w 31"/>
              <a:gd name="T15" fmla="*/ 64 h 66"/>
              <a:gd name="T16" fmla="*/ 5 w 31"/>
              <a:gd name="T17" fmla="*/ 32 h 66"/>
              <a:gd name="T18" fmla="*/ 9 w 31"/>
              <a:gd name="T19" fmla="*/ 28 h 66"/>
              <a:gd name="T20" fmla="*/ 18 w 31"/>
              <a:gd name="T21" fmla="*/ 14 h 66"/>
              <a:gd name="T22" fmla="*/ 20 w 31"/>
              <a:gd name="T23" fmla="*/ 0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31" h="66">
                <a:moveTo>
                  <a:pt x="20" y="0"/>
                </a:moveTo>
                <a:cubicBezTo>
                  <a:pt x="25" y="8"/>
                  <a:pt x="31" y="15"/>
                  <a:pt x="24" y="23"/>
                </a:cubicBezTo>
                <a:cubicBezTo>
                  <a:pt x="19" y="29"/>
                  <a:pt x="19" y="34"/>
                  <a:pt x="20" y="41"/>
                </a:cubicBezTo>
                <a:cubicBezTo>
                  <a:pt x="21" y="45"/>
                  <a:pt x="23" y="51"/>
                  <a:pt x="16" y="54"/>
                </a:cubicBezTo>
                <a:cubicBezTo>
                  <a:pt x="14" y="55"/>
                  <a:pt x="15" y="56"/>
                  <a:pt x="19" y="57"/>
                </a:cubicBezTo>
                <a:cubicBezTo>
                  <a:pt x="21" y="57"/>
                  <a:pt x="23" y="57"/>
                  <a:pt x="24" y="59"/>
                </a:cubicBezTo>
                <a:cubicBezTo>
                  <a:pt x="25" y="61"/>
                  <a:pt x="24" y="63"/>
                  <a:pt x="23" y="64"/>
                </a:cubicBezTo>
                <a:cubicBezTo>
                  <a:pt x="21" y="66"/>
                  <a:pt x="19" y="65"/>
                  <a:pt x="16" y="64"/>
                </a:cubicBezTo>
                <a:cubicBezTo>
                  <a:pt x="6" y="59"/>
                  <a:pt x="0" y="43"/>
                  <a:pt x="5" y="32"/>
                </a:cubicBezTo>
                <a:cubicBezTo>
                  <a:pt x="6" y="30"/>
                  <a:pt x="8" y="29"/>
                  <a:pt x="9" y="28"/>
                </a:cubicBezTo>
                <a:cubicBezTo>
                  <a:pt x="17" y="27"/>
                  <a:pt x="17" y="20"/>
                  <a:pt x="18" y="14"/>
                </a:cubicBezTo>
                <a:cubicBezTo>
                  <a:pt x="19" y="10"/>
                  <a:pt x="19" y="5"/>
                  <a:pt x="20" y="0"/>
                </a:cubicBezTo>
                <a:close/>
              </a:path>
            </a:pathLst>
          </a:custGeom>
          <a:solidFill>
            <a:srgbClr val="0D9E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08" name="Freeform 402">
            <a:extLst>
              <a:ext uri="{FF2B5EF4-FFF2-40B4-BE49-F238E27FC236}">
                <a16:creationId xmlns:a16="http://schemas.microsoft.com/office/drawing/2014/main" id="{56685E96-DB56-427F-BC0C-D348674E91F1}"/>
              </a:ext>
            </a:extLst>
          </p:cNvPr>
          <p:cNvSpPr>
            <a:spLocks/>
          </p:cNvSpPr>
          <p:nvPr/>
        </p:nvSpPr>
        <p:spPr bwMode="auto">
          <a:xfrm>
            <a:off x="4052888" y="4214813"/>
            <a:ext cx="339725" cy="206375"/>
          </a:xfrm>
          <a:custGeom>
            <a:avLst/>
            <a:gdLst>
              <a:gd name="T0" fmla="*/ 173 w 175"/>
              <a:gd name="T1" fmla="*/ 51 h 106"/>
              <a:gd name="T2" fmla="*/ 159 w 175"/>
              <a:gd name="T3" fmla="*/ 87 h 106"/>
              <a:gd name="T4" fmla="*/ 149 w 175"/>
              <a:gd name="T5" fmla="*/ 98 h 106"/>
              <a:gd name="T6" fmla="*/ 109 w 175"/>
              <a:gd name="T7" fmla="*/ 105 h 106"/>
              <a:gd name="T8" fmla="*/ 88 w 175"/>
              <a:gd name="T9" fmla="*/ 98 h 106"/>
              <a:gd name="T10" fmla="*/ 51 w 175"/>
              <a:gd name="T11" fmla="*/ 100 h 106"/>
              <a:gd name="T12" fmla="*/ 30 w 175"/>
              <a:gd name="T13" fmla="*/ 97 h 106"/>
              <a:gd name="T14" fmla="*/ 24 w 175"/>
              <a:gd name="T15" fmla="*/ 94 h 106"/>
              <a:gd name="T16" fmla="*/ 16 w 175"/>
              <a:gd name="T17" fmla="*/ 88 h 106"/>
              <a:gd name="T18" fmla="*/ 0 w 175"/>
              <a:gd name="T19" fmla="*/ 46 h 106"/>
              <a:gd name="T20" fmla="*/ 37 w 175"/>
              <a:gd name="T21" fmla="*/ 3 h 106"/>
              <a:gd name="T22" fmla="*/ 85 w 175"/>
              <a:gd name="T23" fmla="*/ 8 h 106"/>
              <a:gd name="T24" fmla="*/ 105 w 175"/>
              <a:gd name="T25" fmla="*/ 17 h 106"/>
              <a:gd name="T26" fmla="*/ 143 w 175"/>
              <a:gd name="T27" fmla="*/ 25 h 106"/>
              <a:gd name="T28" fmla="*/ 163 w 175"/>
              <a:gd name="T29" fmla="*/ 30 h 106"/>
              <a:gd name="T30" fmla="*/ 173 w 175"/>
              <a:gd name="T31" fmla="*/ 51 h 1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75" h="106">
                <a:moveTo>
                  <a:pt x="173" y="51"/>
                </a:moveTo>
                <a:cubicBezTo>
                  <a:pt x="174" y="66"/>
                  <a:pt x="169" y="77"/>
                  <a:pt x="159" y="87"/>
                </a:cubicBezTo>
                <a:cubicBezTo>
                  <a:pt x="156" y="90"/>
                  <a:pt x="153" y="95"/>
                  <a:pt x="149" y="98"/>
                </a:cubicBezTo>
                <a:cubicBezTo>
                  <a:pt x="137" y="106"/>
                  <a:pt x="123" y="106"/>
                  <a:pt x="109" y="105"/>
                </a:cubicBezTo>
                <a:cubicBezTo>
                  <a:pt x="102" y="104"/>
                  <a:pt x="95" y="101"/>
                  <a:pt x="88" y="98"/>
                </a:cubicBezTo>
                <a:cubicBezTo>
                  <a:pt x="76" y="93"/>
                  <a:pt x="63" y="97"/>
                  <a:pt x="51" y="100"/>
                </a:cubicBezTo>
                <a:cubicBezTo>
                  <a:pt x="43" y="102"/>
                  <a:pt x="36" y="103"/>
                  <a:pt x="30" y="97"/>
                </a:cubicBezTo>
                <a:cubicBezTo>
                  <a:pt x="29" y="96"/>
                  <a:pt x="27" y="94"/>
                  <a:pt x="24" y="94"/>
                </a:cubicBezTo>
                <a:cubicBezTo>
                  <a:pt x="21" y="93"/>
                  <a:pt x="18" y="91"/>
                  <a:pt x="16" y="88"/>
                </a:cubicBezTo>
                <a:cubicBezTo>
                  <a:pt x="8" y="75"/>
                  <a:pt x="0" y="61"/>
                  <a:pt x="0" y="46"/>
                </a:cubicBezTo>
                <a:cubicBezTo>
                  <a:pt x="0" y="18"/>
                  <a:pt x="10" y="8"/>
                  <a:pt x="37" y="3"/>
                </a:cubicBezTo>
                <a:cubicBezTo>
                  <a:pt x="54" y="0"/>
                  <a:pt x="70" y="3"/>
                  <a:pt x="85" y="8"/>
                </a:cubicBezTo>
                <a:cubicBezTo>
                  <a:pt x="92" y="11"/>
                  <a:pt x="99" y="14"/>
                  <a:pt x="105" y="17"/>
                </a:cubicBezTo>
                <a:cubicBezTo>
                  <a:pt x="117" y="22"/>
                  <a:pt x="130" y="24"/>
                  <a:pt x="143" y="25"/>
                </a:cubicBezTo>
                <a:cubicBezTo>
                  <a:pt x="150" y="26"/>
                  <a:pt x="157" y="27"/>
                  <a:pt x="163" y="30"/>
                </a:cubicBezTo>
                <a:cubicBezTo>
                  <a:pt x="172" y="34"/>
                  <a:pt x="175" y="42"/>
                  <a:pt x="173" y="51"/>
                </a:cubicBezTo>
                <a:close/>
              </a:path>
            </a:pathLst>
          </a:custGeom>
          <a:solidFill>
            <a:srgbClr val="ACCB4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09" name="Freeform 403">
            <a:extLst>
              <a:ext uri="{FF2B5EF4-FFF2-40B4-BE49-F238E27FC236}">
                <a16:creationId xmlns:a16="http://schemas.microsoft.com/office/drawing/2014/main" id="{534F91F8-27CC-4AE9-A153-5FF54F81FFAC}"/>
              </a:ext>
            </a:extLst>
          </p:cNvPr>
          <p:cNvSpPr>
            <a:spLocks/>
          </p:cNvSpPr>
          <p:nvPr/>
        </p:nvSpPr>
        <p:spPr bwMode="auto">
          <a:xfrm>
            <a:off x="4095750" y="4248151"/>
            <a:ext cx="242888" cy="142875"/>
          </a:xfrm>
          <a:custGeom>
            <a:avLst/>
            <a:gdLst>
              <a:gd name="T0" fmla="*/ 85 w 125"/>
              <a:gd name="T1" fmla="*/ 72 h 73"/>
              <a:gd name="T2" fmla="*/ 66 w 125"/>
              <a:gd name="T3" fmla="*/ 68 h 73"/>
              <a:gd name="T4" fmla="*/ 43 w 125"/>
              <a:gd name="T5" fmla="*/ 68 h 73"/>
              <a:gd name="T6" fmla="*/ 29 w 125"/>
              <a:gd name="T7" fmla="*/ 70 h 73"/>
              <a:gd name="T8" fmla="*/ 24 w 125"/>
              <a:gd name="T9" fmla="*/ 69 h 73"/>
              <a:gd name="T10" fmla="*/ 5 w 125"/>
              <a:gd name="T11" fmla="*/ 43 h 73"/>
              <a:gd name="T12" fmla="*/ 3 w 125"/>
              <a:gd name="T13" fmla="*/ 34 h 73"/>
              <a:gd name="T14" fmla="*/ 14 w 125"/>
              <a:gd name="T15" fmla="*/ 6 h 73"/>
              <a:gd name="T16" fmla="*/ 35 w 125"/>
              <a:gd name="T17" fmla="*/ 1 h 73"/>
              <a:gd name="T18" fmla="*/ 77 w 125"/>
              <a:gd name="T19" fmla="*/ 11 h 73"/>
              <a:gd name="T20" fmla="*/ 101 w 125"/>
              <a:gd name="T21" fmla="*/ 17 h 73"/>
              <a:gd name="T22" fmla="*/ 124 w 125"/>
              <a:gd name="T23" fmla="*/ 34 h 73"/>
              <a:gd name="T24" fmla="*/ 113 w 125"/>
              <a:gd name="T25" fmla="*/ 56 h 73"/>
              <a:gd name="T26" fmla="*/ 109 w 125"/>
              <a:gd name="T27" fmla="*/ 61 h 73"/>
              <a:gd name="T28" fmla="*/ 93 w 125"/>
              <a:gd name="T29" fmla="*/ 72 h 73"/>
              <a:gd name="T30" fmla="*/ 85 w 125"/>
              <a:gd name="T31" fmla="*/ 72 h 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25" h="73">
                <a:moveTo>
                  <a:pt x="85" y="72"/>
                </a:moveTo>
                <a:cubicBezTo>
                  <a:pt x="80" y="73"/>
                  <a:pt x="73" y="72"/>
                  <a:pt x="66" y="68"/>
                </a:cubicBezTo>
                <a:cubicBezTo>
                  <a:pt x="59" y="64"/>
                  <a:pt x="51" y="66"/>
                  <a:pt x="43" y="68"/>
                </a:cubicBezTo>
                <a:cubicBezTo>
                  <a:pt x="39" y="69"/>
                  <a:pt x="33" y="68"/>
                  <a:pt x="29" y="70"/>
                </a:cubicBezTo>
                <a:cubicBezTo>
                  <a:pt x="27" y="71"/>
                  <a:pt x="26" y="70"/>
                  <a:pt x="24" y="69"/>
                </a:cubicBezTo>
                <a:cubicBezTo>
                  <a:pt x="16" y="62"/>
                  <a:pt x="6" y="55"/>
                  <a:pt x="5" y="43"/>
                </a:cubicBezTo>
                <a:cubicBezTo>
                  <a:pt x="5" y="40"/>
                  <a:pt x="3" y="37"/>
                  <a:pt x="3" y="34"/>
                </a:cubicBezTo>
                <a:cubicBezTo>
                  <a:pt x="0" y="22"/>
                  <a:pt x="7" y="14"/>
                  <a:pt x="14" y="6"/>
                </a:cubicBezTo>
                <a:cubicBezTo>
                  <a:pt x="19" y="1"/>
                  <a:pt x="28" y="1"/>
                  <a:pt x="35" y="1"/>
                </a:cubicBezTo>
                <a:cubicBezTo>
                  <a:pt x="50" y="0"/>
                  <a:pt x="64" y="5"/>
                  <a:pt x="77" y="11"/>
                </a:cubicBezTo>
                <a:cubicBezTo>
                  <a:pt x="85" y="15"/>
                  <a:pt x="93" y="17"/>
                  <a:pt x="101" y="17"/>
                </a:cubicBezTo>
                <a:cubicBezTo>
                  <a:pt x="111" y="17"/>
                  <a:pt x="120" y="24"/>
                  <a:pt x="124" y="34"/>
                </a:cubicBezTo>
                <a:cubicBezTo>
                  <a:pt x="125" y="40"/>
                  <a:pt x="119" y="54"/>
                  <a:pt x="113" y="56"/>
                </a:cubicBezTo>
                <a:cubicBezTo>
                  <a:pt x="111" y="57"/>
                  <a:pt x="109" y="59"/>
                  <a:pt x="109" y="61"/>
                </a:cubicBezTo>
                <a:cubicBezTo>
                  <a:pt x="106" y="69"/>
                  <a:pt x="102" y="72"/>
                  <a:pt x="93" y="72"/>
                </a:cubicBezTo>
                <a:cubicBezTo>
                  <a:pt x="91" y="72"/>
                  <a:pt x="89" y="72"/>
                  <a:pt x="85" y="72"/>
                </a:cubicBezTo>
                <a:close/>
              </a:path>
            </a:pathLst>
          </a:custGeom>
          <a:solidFill>
            <a:srgbClr val="BFD46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12" name="Freeform 407">
            <a:extLst>
              <a:ext uri="{FF2B5EF4-FFF2-40B4-BE49-F238E27FC236}">
                <a16:creationId xmlns:a16="http://schemas.microsoft.com/office/drawing/2014/main" id="{52F13865-11FB-4710-A108-3AD55B9C4FFA}"/>
              </a:ext>
            </a:extLst>
          </p:cNvPr>
          <p:cNvSpPr>
            <a:spLocks noEditPoints="1"/>
          </p:cNvSpPr>
          <p:nvPr/>
        </p:nvSpPr>
        <p:spPr bwMode="auto">
          <a:xfrm>
            <a:off x="10490200" y="663163"/>
            <a:ext cx="1247775" cy="1417638"/>
          </a:xfrm>
          <a:custGeom>
            <a:avLst/>
            <a:gdLst>
              <a:gd name="T0" fmla="*/ 563 w 590"/>
              <a:gd name="T1" fmla="*/ 209 h 670"/>
              <a:gd name="T2" fmla="*/ 552 w 590"/>
              <a:gd name="T3" fmla="*/ 167 h 670"/>
              <a:gd name="T4" fmla="*/ 502 w 590"/>
              <a:gd name="T5" fmla="*/ 80 h 670"/>
              <a:gd name="T6" fmla="*/ 456 w 590"/>
              <a:gd name="T7" fmla="*/ 70 h 670"/>
              <a:gd name="T8" fmla="*/ 445 w 590"/>
              <a:gd name="T9" fmla="*/ 57 h 670"/>
              <a:gd name="T10" fmla="*/ 424 w 590"/>
              <a:gd name="T11" fmla="*/ 46 h 670"/>
              <a:gd name="T12" fmla="*/ 360 w 590"/>
              <a:gd name="T13" fmla="*/ 14 h 670"/>
              <a:gd name="T14" fmla="*/ 355 w 590"/>
              <a:gd name="T15" fmla="*/ 0 h 670"/>
              <a:gd name="T16" fmla="*/ 285 w 590"/>
              <a:gd name="T17" fmla="*/ 0 h 670"/>
              <a:gd name="T18" fmla="*/ 211 w 590"/>
              <a:gd name="T19" fmla="*/ 15 h 670"/>
              <a:gd name="T20" fmla="*/ 155 w 590"/>
              <a:gd name="T21" fmla="*/ 36 h 670"/>
              <a:gd name="T22" fmla="*/ 130 w 590"/>
              <a:gd name="T23" fmla="*/ 49 h 670"/>
              <a:gd name="T24" fmla="*/ 101 w 590"/>
              <a:gd name="T25" fmla="*/ 86 h 670"/>
              <a:gd name="T26" fmla="*/ 85 w 590"/>
              <a:gd name="T27" fmla="*/ 102 h 670"/>
              <a:gd name="T28" fmla="*/ 25 w 590"/>
              <a:gd name="T29" fmla="*/ 180 h 670"/>
              <a:gd name="T30" fmla="*/ 21 w 590"/>
              <a:gd name="T31" fmla="*/ 209 h 670"/>
              <a:gd name="T32" fmla="*/ 32 w 590"/>
              <a:gd name="T33" fmla="*/ 230 h 670"/>
              <a:gd name="T34" fmla="*/ 42 w 590"/>
              <a:gd name="T35" fmla="*/ 285 h 670"/>
              <a:gd name="T36" fmla="*/ 19 w 590"/>
              <a:gd name="T37" fmla="*/ 318 h 670"/>
              <a:gd name="T38" fmla="*/ 15 w 590"/>
              <a:gd name="T39" fmla="*/ 355 h 670"/>
              <a:gd name="T40" fmla="*/ 29 w 590"/>
              <a:gd name="T41" fmla="*/ 380 h 670"/>
              <a:gd name="T42" fmla="*/ 62 w 590"/>
              <a:gd name="T43" fmla="*/ 403 h 670"/>
              <a:gd name="T44" fmla="*/ 79 w 590"/>
              <a:gd name="T45" fmla="*/ 406 h 670"/>
              <a:gd name="T46" fmla="*/ 123 w 590"/>
              <a:gd name="T47" fmla="*/ 402 h 670"/>
              <a:gd name="T48" fmla="*/ 144 w 590"/>
              <a:gd name="T49" fmla="*/ 397 h 670"/>
              <a:gd name="T50" fmla="*/ 147 w 590"/>
              <a:gd name="T51" fmla="*/ 396 h 670"/>
              <a:gd name="T52" fmla="*/ 183 w 590"/>
              <a:gd name="T53" fmla="*/ 417 h 670"/>
              <a:gd name="T54" fmla="*/ 186 w 590"/>
              <a:gd name="T55" fmla="*/ 425 h 670"/>
              <a:gd name="T56" fmla="*/ 214 w 590"/>
              <a:gd name="T57" fmla="*/ 450 h 670"/>
              <a:gd name="T58" fmla="*/ 236 w 590"/>
              <a:gd name="T59" fmla="*/ 487 h 670"/>
              <a:gd name="T60" fmla="*/ 245 w 590"/>
              <a:gd name="T61" fmla="*/ 554 h 670"/>
              <a:gd name="T62" fmla="*/ 244 w 590"/>
              <a:gd name="T63" fmla="*/ 626 h 670"/>
              <a:gd name="T64" fmla="*/ 244 w 590"/>
              <a:gd name="T65" fmla="*/ 626 h 670"/>
              <a:gd name="T66" fmla="*/ 348 w 590"/>
              <a:gd name="T67" fmla="*/ 654 h 670"/>
              <a:gd name="T68" fmla="*/ 348 w 590"/>
              <a:gd name="T69" fmla="*/ 654 h 670"/>
              <a:gd name="T70" fmla="*/ 372 w 590"/>
              <a:gd name="T71" fmla="*/ 600 h 670"/>
              <a:gd name="T72" fmla="*/ 384 w 590"/>
              <a:gd name="T73" fmla="*/ 489 h 670"/>
              <a:gd name="T74" fmla="*/ 384 w 590"/>
              <a:gd name="T75" fmla="*/ 489 h 670"/>
              <a:gd name="T76" fmla="*/ 453 w 590"/>
              <a:gd name="T77" fmla="*/ 390 h 670"/>
              <a:gd name="T78" fmla="*/ 453 w 590"/>
              <a:gd name="T79" fmla="*/ 390 h 670"/>
              <a:gd name="T80" fmla="*/ 493 w 590"/>
              <a:gd name="T81" fmla="*/ 389 h 670"/>
              <a:gd name="T82" fmla="*/ 542 w 590"/>
              <a:gd name="T83" fmla="*/ 360 h 670"/>
              <a:gd name="T84" fmla="*/ 557 w 590"/>
              <a:gd name="T85" fmla="*/ 334 h 670"/>
              <a:gd name="T86" fmla="*/ 551 w 590"/>
              <a:gd name="T87" fmla="*/ 285 h 670"/>
              <a:gd name="T88" fmla="*/ 551 w 590"/>
              <a:gd name="T89" fmla="*/ 285 h 670"/>
              <a:gd name="T90" fmla="*/ 551 w 590"/>
              <a:gd name="T91" fmla="*/ 285 h 670"/>
              <a:gd name="T92" fmla="*/ 563 w 590"/>
              <a:gd name="T93" fmla="*/ 209 h 670"/>
              <a:gd name="T94" fmla="*/ 260 w 590"/>
              <a:gd name="T95" fmla="*/ 389 h 670"/>
              <a:gd name="T96" fmla="*/ 276 w 590"/>
              <a:gd name="T97" fmla="*/ 395 h 670"/>
              <a:gd name="T98" fmla="*/ 266 w 590"/>
              <a:gd name="T99" fmla="*/ 397 h 670"/>
              <a:gd name="T100" fmla="*/ 260 w 590"/>
              <a:gd name="T101" fmla="*/ 389 h 670"/>
              <a:gd name="T102" fmla="*/ 167 w 590"/>
              <a:gd name="T103" fmla="*/ 383 h 670"/>
              <a:gd name="T104" fmla="*/ 170 w 590"/>
              <a:gd name="T105" fmla="*/ 377 h 670"/>
              <a:gd name="T106" fmla="*/ 169 w 590"/>
              <a:gd name="T107" fmla="*/ 365 h 670"/>
              <a:gd name="T108" fmla="*/ 192 w 590"/>
              <a:gd name="T109" fmla="*/ 378 h 670"/>
              <a:gd name="T110" fmla="*/ 186 w 590"/>
              <a:gd name="T111" fmla="*/ 391 h 670"/>
              <a:gd name="T112" fmla="*/ 185 w 590"/>
              <a:gd name="T113" fmla="*/ 397 h 670"/>
              <a:gd name="T114" fmla="*/ 167 w 590"/>
              <a:gd name="T115" fmla="*/ 383 h 670"/>
              <a:gd name="T116" fmla="*/ 336 w 590"/>
              <a:gd name="T117" fmla="*/ 400 h 670"/>
              <a:gd name="T118" fmla="*/ 391 w 590"/>
              <a:gd name="T119" fmla="*/ 409 h 670"/>
              <a:gd name="T120" fmla="*/ 386 w 590"/>
              <a:gd name="T121" fmla="*/ 413 h 670"/>
              <a:gd name="T122" fmla="*/ 336 w 590"/>
              <a:gd name="T123" fmla="*/ 400 h 6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90" h="670">
                <a:moveTo>
                  <a:pt x="563" y="209"/>
                </a:moveTo>
                <a:cubicBezTo>
                  <a:pt x="555" y="196"/>
                  <a:pt x="556" y="181"/>
                  <a:pt x="552" y="167"/>
                </a:cubicBezTo>
                <a:cubicBezTo>
                  <a:pt x="543" y="134"/>
                  <a:pt x="552" y="89"/>
                  <a:pt x="502" y="80"/>
                </a:cubicBezTo>
                <a:cubicBezTo>
                  <a:pt x="486" y="79"/>
                  <a:pt x="469" y="83"/>
                  <a:pt x="456" y="70"/>
                </a:cubicBezTo>
                <a:cubicBezTo>
                  <a:pt x="452" y="66"/>
                  <a:pt x="449" y="61"/>
                  <a:pt x="445" y="57"/>
                </a:cubicBezTo>
                <a:cubicBezTo>
                  <a:pt x="439" y="50"/>
                  <a:pt x="433" y="46"/>
                  <a:pt x="424" y="46"/>
                </a:cubicBezTo>
                <a:cubicBezTo>
                  <a:pt x="398" y="45"/>
                  <a:pt x="379" y="29"/>
                  <a:pt x="360" y="14"/>
                </a:cubicBezTo>
                <a:cubicBezTo>
                  <a:pt x="353" y="12"/>
                  <a:pt x="354" y="5"/>
                  <a:pt x="355" y="0"/>
                </a:cubicBezTo>
                <a:cubicBezTo>
                  <a:pt x="332" y="0"/>
                  <a:pt x="308" y="0"/>
                  <a:pt x="285" y="0"/>
                </a:cubicBezTo>
                <a:cubicBezTo>
                  <a:pt x="263" y="17"/>
                  <a:pt x="240" y="24"/>
                  <a:pt x="211" y="15"/>
                </a:cubicBezTo>
                <a:cubicBezTo>
                  <a:pt x="188" y="8"/>
                  <a:pt x="167" y="13"/>
                  <a:pt x="155" y="36"/>
                </a:cubicBezTo>
                <a:cubicBezTo>
                  <a:pt x="149" y="47"/>
                  <a:pt x="142" y="53"/>
                  <a:pt x="130" y="49"/>
                </a:cubicBezTo>
                <a:cubicBezTo>
                  <a:pt x="113" y="56"/>
                  <a:pt x="97" y="65"/>
                  <a:pt x="101" y="86"/>
                </a:cubicBezTo>
                <a:cubicBezTo>
                  <a:pt x="103" y="101"/>
                  <a:pt x="94" y="100"/>
                  <a:pt x="85" y="102"/>
                </a:cubicBezTo>
                <a:cubicBezTo>
                  <a:pt x="44" y="110"/>
                  <a:pt x="65" y="167"/>
                  <a:pt x="25" y="180"/>
                </a:cubicBezTo>
                <a:cubicBezTo>
                  <a:pt x="17" y="182"/>
                  <a:pt x="18" y="199"/>
                  <a:pt x="21" y="209"/>
                </a:cubicBezTo>
                <a:cubicBezTo>
                  <a:pt x="23" y="216"/>
                  <a:pt x="26" y="226"/>
                  <a:pt x="32" y="230"/>
                </a:cubicBezTo>
                <a:cubicBezTo>
                  <a:pt x="54" y="246"/>
                  <a:pt x="49" y="265"/>
                  <a:pt x="42" y="285"/>
                </a:cubicBezTo>
                <a:cubicBezTo>
                  <a:pt x="33" y="295"/>
                  <a:pt x="37" y="311"/>
                  <a:pt x="19" y="318"/>
                </a:cubicBezTo>
                <a:cubicBezTo>
                  <a:pt x="3" y="324"/>
                  <a:pt x="0" y="343"/>
                  <a:pt x="15" y="355"/>
                </a:cubicBezTo>
                <a:cubicBezTo>
                  <a:pt x="24" y="362"/>
                  <a:pt x="27" y="370"/>
                  <a:pt x="29" y="380"/>
                </a:cubicBezTo>
                <a:cubicBezTo>
                  <a:pt x="33" y="396"/>
                  <a:pt x="43" y="407"/>
                  <a:pt x="62" y="403"/>
                </a:cubicBezTo>
                <a:cubicBezTo>
                  <a:pt x="69" y="401"/>
                  <a:pt x="73" y="400"/>
                  <a:pt x="79" y="406"/>
                </a:cubicBezTo>
                <a:cubicBezTo>
                  <a:pt x="95" y="423"/>
                  <a:pt x="110" y="417"/>
                  <a:pt x="123" y="402"/>
                </a:cubicBezTo>
                <a:cubicBezTo>
                  <a:pt x="129" y="398"/>
                  <a:pt x="137" y="396"/>
                  <a:pt x="144" y="397"/>
                </a:cubicBezTo>
                <a:cubicBezTo>
                  <a:pt x="145" y="397"/>
                  <a:pt x="146" y="396"/>
                  <a:pt x="147" y="396"/>
                </a:cubicBezTo>
                <a:cubicBezTo>
                  <a:pt x="159" y="403"/>
                  <a:pt x="171" y="410"/>
                  <a:pt x="183" y="417"/>
                </a:cubicBezTo>
                <a:cubicBezTo>
                  <a:pt x="183" y="420"/>
                  <a:pt x="185" y="422"/>
                  <a:pt x="186" y="425"/>
                </a:cubicBezTo>
                <a:cubicBezTo>
                  <a:pt x="196" y="433"/>
                  <a:pt x="201" y="447"/>
                  <a:pt x="214" y="450"/>
                </a:cubicBezTo>
                <a:cubicBezTo>
                  <a:pt x="215" y="466"/>
                  <a:pt x="230" y="474"/>
                  <a:pt x="236" y="487"/>
                </a:cubicBezTo>
                <a:cubicBezTo>
                  <a:pt x="247" y="508"/>
                  <a:pt x="248" y="530"/>
                  <a:pt x="245" y="554"/>
                </a:cubicBezTo>
                <a:cubicBezTo>
                  <a:pt x="242" y="578"/>
                  <a:pt x="233" y="602"/>
                  <a:pt x="244" y="626"/>
                </a:cubicBezTo>
                <a:cubicBezTo>
                  <a:pt x="244" y="626"/>
                  <a:pt x="244" y="626"/>
                  <a:pt x="244" y="626"/>
                </a:cubicBezTo>
                <a:cubicBezTo>
                  <a:pt x="262" y="659"/>
                  <a:pt x="303" y="670"/>
                  <a:pt x="348" y="654"/>
                </a:cubicBezTo>
                <a:cubicBezTo>
                  <a:pt x="348" y="654"/>
                  <a:pt x="348" y="654"/>
                  <a:pt x="348" y="654"/>
                </a:cubicBezTo>
                <a:cubicBezTo>
                  <a:pt x="373" y="643"/>
                  <a:pt x="376" y="621"/>
                  <a:pt x="372" y="600"/>
                </a:cubicBezTo>
                <a:cubicBezTo>
                  <a:pt x="366" y="561"/>
                  <a:pt x="373" y="525"/>
                  <a:pt x="384" y="489"/>
                </a:cubicBezTo>
                <a:cubicBezTo>
                  <a:pt x="384" y="489"/>
                  <a:pt x="384" y="489"/>
                  <a:pt x="384" y="489"/>
                </a:cubicBezTo>
                <a:cubicBezTo>
                  <a:pt x="407" y="456"/>
                  <a:pt x="430" y="423"/>
                  <a:pt x="453" y="390"/>
                </a:cubicBezTo>
                <a:cubicBezTo>
                  <a:pt x="453" y="390"/>
                  <a:pt x="453" y="390"/>
                  <a:pt x="453" y="390"/>
                </a:cubicBezTo>
                <a:cubicBezTo>
                  <a:pt x="467" y="393"/>
                  <a:pt x="480" y="391"/>
                  <a:pt x="493" y="389"/>
                </a:cubicBezTo>
                <a:cubicBezTo>
                  <a:pt x="508" y="377"/>
                  <a:pt x="530" y="378"/>
                  <a:pt x="542" y="360"/>
                </a:cubicBezTo>
                <a:cubicBezTo>
                  <a:pt x="554" y="355"/>
                  <a:pt x="561" y="348"/>
                  <a:pt x="557" y="334"/>
                </a:cubicBezTo>
                <a:cubicBezTo>
                  <a:pt x="554" y="318"/>
                  <a:pt x="527" y="305"/>
                  <a:pt x="551" y="285"/>
                </a:cubicBezTo>
                <a:cubicBezTo>
                  <a:pt x="551" y="285"/>
                  <a:pt x="551" y="285"/>
                  <a:pt x="551" y="285"/>
                </a:cubicBezTo>
                <a:cubicBezTo>
                  <a:pt x="551" y="285"/>
                  <a:pt x="551" y="285"/>
                  <a:pt x="551" y="285"/>
                </a:cubicBezTo>
                <a:cubicBezTo>
                  <a:pt x="587" y="266"/>
                  <a:pt x="590" y="248"/>
                  <a:pt x="563" y="209"/>
                </a:cubicBezTo>
                <a:close/>
                <a:moveTo>
                  <a:pt x="260" y="389"/>
                </a:moveTo>
                <a:cubicBezTo>
                  <a:pt x="265" y="391"/>
                  <a:pt x="270" y="394"/>
                  <a:pt x="276" y="395"/>
                </a:cubicBezTo>
                <a:cubicBezTo>
                  <a:pt x="275" y="400"/>
                  <a:pt x="275" y="407"/>
                  <a:pt x="266" y="397"/>
                </a:cubicBezTo>
                <a:cubicBezTo>
                  <a:pt x="264" y="394"/>
                  <a:pt x="262" y="392"/>
                  <a:pt x="260" y="389"/>
                </a:cubicBezTo>
                <a:close/>
                <a:moveTo>
                  <a:pt x="167" y="383"/>
                </a:moveTo>
                <a:cubicBezTo>
                  <a:pt x="168" y="381"/>
                  <a:pt x="169" y="379"/>
                  <a:pt x="170" y="377"/>
                </a:cubicBezTo>
                <a:cubicBezTo>
                  <a:pt x="171" y="373"/>
                  <a:pt x="171" y="369"/>
                  <a:pt x="169" y="365"/>
                </a:cubicBezTo>
                <a:cubicBezTo>
                  <a:pt x="179" y="366"/>
                  <a:pt x="187" y="370"/>
                  <a:pt x="192" y="378"/>
                </a:cubicBezTo>
                <a:cubicBezTo>
                  <a:pt x="189" y="381"/>
                  <a:pt x="187" y="386"/>
                  <a:pt x="186" y="391"/>
                </a:cubicBezTo>
                <a:cubicBezTo>
                  <a:pt x="186" y="393"/>
                  <a:pt x="185" y="395"/>
                  <a:pt x="185" y="397"/>
                </a:cubicBezTo>
                <a:cubicBezTo>
                  <a:pt x="176" y="396"/>
                  <a:pt x="169" y="393"/>
                  <a:pt x="167" y="383"/>
                </a:cubicBezTo>
                <a:close/>
                <a:moveTo>
                  <a:pt x="336" y="400"/>
                </a:moveTo>
                <a:cubicBezTo>
                  <a:pt x="352" y="414"/>
                  <a:pt x="372" y="409"/>
                  <a:pt x="391" y="409"/>
                </a:cubicBezTo>
                <a:cubicBezTo>
                  <a:pt x="389" y="410"/>
                  <a:pt x="388" y="412"/>
                  <a:pt x="386" y="413"/>
                </a:cubicBezTo>
                <a:cubicBezTo>
                  <a:pt x="347" y="453"/>
                  <a:pt x="346" y="434"/>
                  <a:pt x="336" y="400"/>
                </a:cubicBezTo>
                <a:close/>
              </a:path>
            </a:pathLst>
          </a:custGeom>
          <a:solidFill>
            <a:srgbClr val="8A9D3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13" name="Freeform 408">
            <a:extLst>
              <a:ext uri="{FF2B5EF4-FFF2-40B4-BE49-F238E27FC236}">
                <a16:creationId xmlns:a16="http://schemas.microsoft.com/office/drawing/2014/main" id="{3ABDF26C-38B7-4810-9E81-FA5AAA052AF6}"/>
              </a:ext>
            </a:extLst>
          </p:cNvPr>
          <p:cNvSpPr>
            <a:spLocks/>
          </p:cNvSpPr>
          <p:nvPr/>
        </p:nvSpPr>
        <p:spPr bwMode="auto">
          <a:xfrm>
            <a:off x="10680700" y="2442751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solidFill>
            <a:srgbClr val="8A9D3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14" name="Freeform 409">
            <a:extLst>
              <a:ext uri="{FF2B5EF4-FFF2-40B4-BE49-F238E27FC236}">
                <a16:creationId xmlns:a16="http://schemas.microsoft.com/office/drawing/2014/main" id="{85FD6E23-A02B-4A39-920B-ED53D20FF9DA}"/>
              </a:ext>
            </a:extLst>
          </p:cNvPr>
          <p:cNvSpPr>
            <a:spLocks noEditPoints="1"/>
          </p:cNvSpPr>
          <p:nvPr/>
        </p:nvSpPr>
        <p:spPr bwMode="auto">
          <a:xfrm>
            <a:off x="10456863" y="2322101"/>
            <a:ext cx="1090613" cy="1292225"/>
          </a:xfrm>
          <a:custGeom>
            <a:avLst/>
            <a:gdLst>
              <a:gd name="T0" fmla="*/ 423 w 516"/>
              <a:gd name="T1" fmla="*/ 191 h 610"/>
              <a:gd name="T2" fmla="*/ 406 w 516"/>
              <a:gd name="T3" fmla="*/ 176 h 610"/>
              <a:gd name="T4" fmla="*/ 405 w 516"/>
              <a:gd name="T5" fmla="*/ 149 h 610"/>
              <a:gd name="T6" fmla="*/ 402 w 516"/>
              <a:gd name="T7" fmla="*/ 146 h 610"/>
              <a:gd name="T8" fmla="*/ 356 w 516"/>
              <a:gd name="T9" fmla="*/ 68 h 610"/>
              <a:gd name="T10" fmla="*/ 334 w 516"/>
              <a:gd name="T11" fmla="*/ 52 h 610"/>
              <a:gd name="T12" fmla="*/ 279 w 516"/>
              <a:gd name="T13" fmla="*/ 20 h 610"/>
              <a:gd name="T14" fmla="*/ 223 w 516"/>
              <a:gd name="T15" fmla="*/ 8 h 610"/>
              <a:gd name="T16" fmla="*/ 176 w 516"/>
              <a:gd name="T17" fmla="*/ 16 h 610"/>
              <a:gd name="T18" fmla="*/ 167 w 516"/>
              <a:gd name="T19" fmla="*/ 29 h 610"/>
              <a:gd name="T20" fmla="*/ 106 w 516"/>
              <a:gd name="T21" fmla="*/ 57 h 610"/>
              <a:gd name="T22" fmla="*/ 61 w 516"/>
              <a:gd name="T23" fmla="*/ 99 h 610"/>
              <a:gd name="T24" fmla="*/ 29 w 516"/>
              <a:gd name="T25" fmla="*/ 126 h 610"/>
              <a:gd name="T26" fmla="*/ 10 w 516"/>
              <a:gd name="T27" fmla="*/ 196 h 610"/>
              <a:gd name="T28" fmla="*/ 52 w 516"/>
              <a:gd name="T29" fmla="*/ 255 h 610"/>
              <a:gd name="T30" fmla="*/ 81 w 516"/>
              <a:gd name="T31" fmla="*/ 275 h 610"/>
              <a:gd name="T32" fmla="*/ 167 w 516"/>
              <a:gd name="T33" fmla="*/ 285 h 610"/>
              <a:gd name="T34" fmla="*/ 175 w 516"/>
              <a:gd name="T35" fmla="*/ 282 h 610"/>
              <a:gd name="T36" fmla="*/ 203 w 516"/>
              <a:gd name="T37" fmla="*/ 361 h 610"/>
              <a:gd name="T38" fmla="*/ 203 w 516"/>
              <a:gd name="T39" fmla="*/ 383 h 610"/>
              <a:gd name="T40" fmla="*/ 181 w 516"/>
              <a:gd name="T41" fmla="*/ 376 h 610"/>
              <a:gd name="T42" fmla="*/ 170 w 516"/>
              <a:gd name="T43" fmla="*/ 363 h 610"/>
              <a:gd name="T44" fmla="*/ 92 w 516"/>
              <a:gd name="T45" fmla="*/ 342 h 610"/>
              <a:gd name="T46" fmla="*/ 154 w 516"/>
              <a:gd name="T47" fmla="*/ 392 h 610"/>
              <a:gd name="T48" fmla="*/ 154 w 516"/>
              <a:gd name="T49" fmla="*/ 392 h 610"/>
              <a:gd name="T50" fmla="*/ 204 w 516"/>
              <a:gd name="T51" fmla="*/ 425 h 610"/>
              <a:gd name="T52" fmla="*/ 217 w 516"/>
              <a:gd name="T53" fmla="*/ 441 h 610"/>
              <a:gd name="T54" fmla="*/ 230 w 516"/>
              <a:gd name="T55" fmla="*/ 559 h 610"/>
              <a:gd name="T56" fmla="*/ 256 w 516"/>
              <a:gd name="T57" fmla="*/ 594 h 610"/>
              <a:gd name="T58" fmla="*/ 287 w 516"/>
              <a:gd name="T59" fmla="*/ 607 h 610"/>
              <a:gd name="T60" fmla="*/ 308 w 516"/>
              <a:gd name="T61" fmla="*/ 607 h 610"/>
              <a:gd name="T62" fmla="*/ 352 w 516"/>
              <a:gd name="T63" fmla="*/ 534 h 610"/>
              <a:gd name="T64" fmla="*/ 369 w 516"/>
              <a:gd name="T65" fmla="*/ 368 h 610"/>
              <a:gd name="T66" fmla="*/ 369 w 516"/>
              <a:gd name="T67" fmla="*/ 366 h 610"/>
              <a:gd name="T68" fmla="*/ 392 w 516"/>
              <a:gd name="T69" fmla="*/ 371 h 610"/>
              <a:gd name="T70" fmla="*/ 433 w 516"/>
              <a:gd name="T71" fmla="*/ 342 h 610"/>
              <a:gd name="T72" fmla="*/ 516 w 516"/>
              <a:gd name="T73" fmla="*/ 253 h 610"/>
              <a:gd name="T74" fmla="*/ 423 w 516"/>
              <a:gd name="T75" fmla="*/ 191 h 610"/>
              <a:gd name="T76" fmla="*/ 313 w 516"/>
              <a:gd name="T77" fmla="*/ 332 h 610"/>
              <a:gd name="T78" fmla="*/ 273 w 516"/>
              <a:gd name="T79" fmla="*/ 327 h 610"/>
              <a:gd name="T80" fmla="*/ 254 w 516"/>
              <a:gd name="T81" fmla="*/ 312 h 610"/>
              <a:gd name="T82" fmla="*/ 238 w 516"/>
              <a:gd name="T83" fmla="*/ 285 h 610"/>
              <a:gd name="T84" fmla="*/ 255 w 516"/>
              <a:gd name="T85" fmla="*/ 265 h 610"/>
              <a:gd name="T86" fmla="*/ 254 w 516"/>
              <a:gd name="T87" fmla="*/ 263 h 610"/>
              <a:gd name="T88" fmla="*/ 275 w 516"/>
              <a:gd name="T89" fmla="*/ 246 h 610"/>
              <a:gd name="T90" fmla="*/ 278 w 516"/>
              <a:gd name="T91" fmla="*/ 281 h 610"/>
              <a:gd name="T92" fmla="*/ 318 w 516"/>
              <a:gd name="T93" fmla="*/ 328 h 610"/>
              <a:gd name="T94" fmla="*/ 313 w 516"/>
              <a:gd name="T95" fmla="*/ 332 h 6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516" h="610">
                <a:moveTo>
                  <a:pt x="423" y="191"/>
                </a:moveTo>
                <a:cubicBezTo>
                  <a:pt x="414" y="191"/>
                  <a:pt x="412" y="181"/>
                  <a:pt x="406" y="176"/>
                </a:cubicBezTo>
                <a:cubicBezTo>
                  <a:pt x="405" y="167"/>
                  <a:pt x="405" y="158"/>
                  <a:pt x="405" y="149"/>
                </a:cubicBezTo>
                <a:cubicBezTo>
                  <a:pt x="404" y="148"/>
                  <a:pt x="403" y="147"/>
                  <a:pt x="402" y="146"/>
                </a:cubicBezTo>
                <a:cubicBezTo>
                  <a:pt x="404" y="110"/>
                  <a:pt x="392" y="83"/>
                  <a:pt x="356" y="68"/>
                </a:cubicBezTo>
                <a:cubicBezTo>
                  <a:pt x="348" y="65"/>
                  <a:pt x="342" y="56"/>
                  <a:pt x="334" y="52"/>
                </a:cubicBezTo>
                <a:cubicBezTo>
                  <a:pt x="325" y="26"/>
                  <a:pt x="302" y="22"/>
                  <a:pt x="279" y="20"/>
                </a:cubicBezTo>
                <a:cubicBezTo>
                  <a:pt x="260" y="18"/>
                  <a:pt x="240" y="17"/>
                  <a:pt x="223" y="8"/>
                </a:cubicBezTo>
                <a:cubicBezTo>
                  <a:pt x="205" y="0"/>
                  <a:pt x="190" y="2"/>
                  <a:pt x="176" y="16"/>
                </a:cubicBezTo>
                <a:cubicBezTo>
                  <a:pt x="173" y="21"/>
                  <a:pt x="170" y="25"/>
                  <a:pt x="167" y="29"/>
                </a:cubicBezTo>
                <a:cubicBezTo>
                  <a:pt x="153" y="52"/>
                  <a:pt x="129" y="53"/>
                  <a:pt x="106" y="57"/>
                </a:cubicBezTo>
                <a:cubicBezTo>
                  <a:pt x="86" y="66"/>
                  <a:pt x="85" y="95"/>
                  <a:pt x="61" y="99"/>
                </a:cubicBezTo>
                <a:cubicBezTo>
                  <a:pt x="47" y="104"/>
                  <a:pt x="31" y="110"/>
                  <a:pt x="29" y="126"/>
                </a:cubicBezTo>
                <a:cubicBezTo>
                  <a:pt x="26" y="151"/>
                  <a:pt x="17" y="173"/>
                  <a:pt x="10" y="196"/>
                </a:cubicBezTo>
                <a:cubicBezTo>
                  <a:pt x="0" y="228"/>
                  <a:pt x="18" y="253"/>
                  <a:pt x="52" y="255"/>
                </a:cubicBezTo>
                <a:cubicBezTo>
                  <a:pt x="67" y="256"/>
                  <a:pt x="73" y="265"/>
                  <a:pt x="81" y="275"/>
                </a:cubicBezTo>
                <a:cubicBezTo>
                  <a:pt x="110" y="308"/>
                  <a:pt x="128" y="311"/>
                  <a:pt x="167" y="285"/>
                </a:cubicBezTo>
                <a:cubicBezTo>
                  <a:pt x="169" y="283"/>
                  <a:pt x="172" y="282"/>
                  <a:pt x="175" y="282"/>
                </a:cubicBezTo>
                <a:cubicBezTo>
                  <a:pt x="191" y="305"/>
                  <a:pt x="194" y="334"/>
                  <a:pt x="203" y="361"/>
                </a:cubicBezTo>
                <a:cubicBezTo>
                  <a:pt x="206" y="368"/>
                  <a:pt x="213" y="377"/>
                  <a:pt x="203" y="383"/>
                </a:cubicBezTo>
                <a:cubicBezTo>
                  <a:pt x="196" y="387"/>
                  <a:pt x="188" y="380"/>
                  <a:pt x="181" y="376"/>
                </a:cubicBezTo>
                <a:cubicBezTo>
                  <a:pt x="177" y="373"/>
                  <a:pt x="174" y="367"/>
                  <a:pt x="170" y="363"/>
                </a:cubicBezTo>
                <a:cubicBezTo>
                  <a:pt x="151" y="330"/>
                  <a:pt x="124" y="328"/>
                  <a:pt x="92" y="342"/>
                </a:cubicBezTo>
                <a:cubicBezTo>
                  <a:pt x="99" y="375"/>
                  <a:pt x="128" y="381"/>
                  <a:pt x="154" y="392"/>
                </a:cubicBezTo>
                <a:cubicBezTo>
                  <a:pt x="154" y="392"/>
                  <a:pt x="154" y="392"/>
                  <a:pt x="154" y="392"/>
                </a:cubicBezTo>
                <a:cubicBezTo>
                  <a:pt x="174" y="397"/>
                  <a:pt x="189" y="411"/>
                  <a:pt x="204" y="425"/>
                </a:cubicBezTo>
                <a:cubicBezTo>
                  <a:pt x="203" y="434"/>
                  <a:pt x="215" y="434"/>
                  <a:pt x="217" y="441"/>
                </a:cubicBezTo>
                <a:cubicBezTo>
                  <a:pt x="233" y="479"/>
                  <a:pt x="231" y="520"/>
                  <a:pt x="230" y="559"/>
                </a:cubicBezTo>
                <a:cubicBezTo>
                  <a:pt x="229" y="581"/>
                  <a:pt x="234" y="594"/>
                  <a:pt x="256" y="594"/>
                </a:cubicBezTo>
                <a:cubicBezTo>
                  <a:pt x="261" y="610"/>
                  <a:pt x="279" y="598"/>
                  <a:pt x="287" y="607"/>
                </a:cubicBezTo>
                <a:cubicBezTo>
                  <a:pt x="294" y="607"/>
                  <a:pt x="301" y="607"/>
                  <a:pt x="308" y="607"/>
                </a:cubicBezTo>
                <a:cubicBezTo>
                  <a:pt x="354" y="591"/>
                  <a:pt x="362" y="578"/>
                  <a:pt x="352" y="534"/>
                </a:cubicBezTo>
                <a:cubicBezTo>
                  <a:pt x="340" y="477"/>
                  <a:pt x="335" y="420"/>
                  <a:pt x="369" y="368"/>
                </a:cubicBezTo>
                <a:cubicBezTo>
                  <a:pt x="369" y="367"/>
                  <a:pt x="369" y="367"/>
                  <a:pt x="369" y="366"/>
                </a:cubicBezTo>
                <a:cubicBezTo>
                  <a:pt x="377" y="368"/>
                  <a:pt x="385" y="369"/>
                  <a:pt x="392" y="371"/>
                </a:cubicBezTo>
                <a:cubicBezTo>
                  <a:pt x="413" y="370"/>
                  <a:pt x="413" y="342"/>
                  <a:pt x="433" y="342"/>
                </a:cubicBezTo>
                <a:cubicBezTo>
                  <a:pt x="485" y="339"/>
                  <a:pt x="514" y="309"/>
                  <a:pt x="516" y="253"/>
                </a:cubicBezTo>
                <a:cubicBezTo>
                  <a:pt x="491" y="224"/>
                  <a:pt x="469" y="190"/>
                  <a:pt x="423" y="191"/>
                </a:cubicBezTo>
                <a:close/>
                <a:moveTo>
                  <a:pt x="313" y="332"/>
                </a:moveTo>
                <a:cubicBezTo>
                  <a:pt x="297" y="355"/>
                  <a:pt x="285" y="353"/>
                  <a:pt x="273" y="327"/>
                </a:cubicBezTo>
                <a:cubicBezTo>
                  <a:pt x="269" y="319"/>
                  <a:pt x="263" y="310"/>
                  <a:pt x="254" y="312"/>
                </a:cubicBezTo>
                <a:cubicBezTo>
                  <a:pt x="254" y="300"/>
                  <a:pt x="246" y="292"/>
                  <a:pt x="238" y="285"/>
                </a:cubicBezTo>
                <a:cubicBezTo>
                  <a:pt x="246" y="281"/>
                  <a:pt x="255" y="277"/>
                  <a:pt x="255" y="265"/>
                </a:cubicBezTo>
                <a:cubicBezTo>
                  <a:pt x="255" y="264"/>
                  <a:pt x="254" y="264"/>
                  <a:pt x="254" y="263"/>
                </a:cubicBezTo>
                <a:cubicBezTo>
                  <a:pt x="261" y="257"/>
                  <a:pt x="263" y="244"/>
                  <a:pt x="275" y="246"/>
                </a:cubicBezTo>
                <a:cubicBezTo>
                  <a:pt x="277" y="258"/>
                  <a:pt x="275" y="270"/>
                  <a:pt x="278" y="281"/>
                </a:cubicBezTo>
                <a:cubicBezTo>
                  <a:pt x="283" y="304"/>
                  <a:pt x="291" y="325"/>
                  <a:pt x="318" y="328"/>
                </a:cubicBezTo>
                <a:cubicBezTo>
                  <a:pt x="316" y="329"/>
                  <a:pt x="314" y="330"/>
                  <a:pt x="313" y="332"/>
                </a:cubicBezTo>
                <a:close/>
              </a:path>
            </a:pathLst>
          </a:custGeom>
          <a:solidFill>
            <a:srgbClr val="8A9D3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15" name="Freeform 410">
            <a:extLst>
              <a:ext uri="{FF2B5EF4-FFF2-40B4-BE49-F238E27FC236}">
                <a16:creationId xmlns:a16="http://schemas.microsoft.com/office/drawing/2014/main" id="{FCD97102-DA35-4E8C-881D-A37DA3FF7DBE}"/>
              </a:ext>
            </a:extLst>
          </p:cNvPr>
          <p:cNvSpPr>
            <a:spLocks/>
          </p:cNvSpPr>
          <p:nvPr/>
        </p:nvSpPr>
        <p:spPr bwMode="auto">
          <a:xfrm>
            <a:off x="9842500" y="2938051"/>
            <a:ext cx="457200" cy="492125"/>
          </a:xfrm>
          <a:custGeom>
            <a:avLst/>
            <a:gdLst>
              <a:gd name="T0" fmla="*/ 198 w 216"/>
              <a:gd name="T1" fmla="*/ 62 h 232"/>
              <a:gd name="T2" fmla="*/ 155 w 216"/>
              <a:gd name="T3" fmla="*/ 22 h 232"/>
              <a:gd name="T4" fmla="*/ 122 w 216"/>
              <a:gd name="T5" fmla="*/ 10 h 232"/>
              <a:gd name="T6" fmla="*/ 45 w 216"/>
              <a:gd name="T7" fmla="*/ 47 h 232"/>
              <a:gd name="T8" fmla="*/ 39 w 216"/>
              <a:gd name="T9" fmla="*/ 46 h 232"/>
              <a:gd name="T10" fmla="*/ 14 w 216"/>
              <a:gd name="T11" fmla="*/ 96 h 232"/>
              <a:gd name="T12" fmla="*/ 54 w 216"/>
              <a:gd name="T13" fmla="*/ 150 h 232"/>
              <a:gd name="T14" fmla="*/ 60 w 216"/>
              <a:gd name="T15" fmla="*/ 158 h 232"/>
              <a:gd name="T16" fmla="*/ 42 w 216"/>
              <a:gd name="T17" fmla="*/ 198 h 232"/>
              <a:gd name="T18" fmla="*/ 53 w 216"/>
              <a:gd name="T19" fmla="*/ 228 h 232"/>
              <a:gd name="T20" fmla="*/ 75 w 216"/>
              <a:gd name="T21" fmla="*/ 211 h 232"/>
              <a:gd name="T22" fmla="*/ 111 w 216"/>
              <a:gd name="T23" fmla="*/ 176 h 232"/>
              <a:gd name="T24" fmla="*/ 111 w 216"/>
              <a:gd name="T25" fmla="*/ 176 h 232"/>
              <a:gd name="T26" fmla="*/ 111 w 216"/>
              <a:gd name="T27" fmla="*/ 176 h 232"/>
              <a:gd name="T28" fmla="*/ 200 w 216"/>
              <a:gd name="T29" fmla="*/ 175 h 232"/>
              <a:gd name="T30" fmla="*/ 204 w 216"/>
              <a:gd name="T31" fmla="*/ 169 h 232"/>
              <a:gd name="T32" fmla="*/ 215 w 216"/>
              <a:gd name="T33" fmla="*/ 85 h 232"/>
              <a:gd name="T34" fmla="*/ 198 w 216"/>
              <a:gd name="T35" fmla="*/ 62 h 2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216" h="232">
                <a:moveTo>
                  <a:pt x="198" y="62"/>
                </a:moveTo>
                <a:cubicBezTo>
                  <a:pt x="174" y="57"/>
                  <a:pt x="161" y="46"/>
                  <a:pt x="155" y="22"/>
                </a:cubicBezTo>
                <a:cubicBezTo>
                  <a:pt x="152" y="9"/>
                  <a:pt x="136" y="8"/>
                  <a:pt x="122" y="10"/>
                </a:cubicBezTo>
                <a:cubicBezTo>
                  <a:pt x="92" y="15"/>
                  <a:pt x="54" y="0"/>
                  <a:pt x="45" y="47"/>
                </a:cubicBezTo>
                <a:cubicBezTo>
                  <a:pt x="45" y="47"/>
                  <a:pt x="41" y="46"/>
                  <a:pt x="39" y="46"/>
                </a:cubicBezTo>
                <a:cubicBezTo>
                  <a:pt x="8" y="52"/>
                  <a:pt x="0" y="67"/>
                  <a:pt x="14" y="96"/>
                </a:cubicBezTo>
                <a:cubicBezTo>
                  <a:pt x="24" y="116"/>
                  <a:pt x="37" y="134"/>
                  <a:pt x="54" y="150"/>
                </a:cubicBezTo>
                <a:cubicBezTo>
                  <a:pt x="58" y="152"/>
                  <a:pt x="59" y="155"/>
                  <a:pt x="60" y="158"/>
                </a:cubicBezTo>
                <a:cubicBezTo>
                  <a:pt x="49" y="168"/>
                  <a:pt x="33" y="177"/>
                  <a:pt x="42" y="198"/>
                </a:cubicBezTo>
                <a:cubicBezTo>
                  <a:pt x="41" y="210"/>
                  <a:pt x="39" y="224"/>
                  <a:pt x="53" y="228"/>
                </a:cubicBezTo>
                <a:cubicBezTo>
                  <a:pt x="65" y="232"/>
                  <a:pt x="68" y="217"/>
                  <a:pt x="75" y="211"/>
                </a:cubicBezTo>
                <a:cubicBezTo>
                  <a:pt x="88" y="200"/>
                  <a:pt x="86" y="174"/>
                  <a:pt x="111" y="176"/>
                </a:cubicBezTo>
                <a:cubicBezTo>
                  <a:pt x="111" y="176"/>
                  <a:pt x="111" y="176"/>
                  <a:pt x="111" y="176"/>
                </a:cubicBezTo>
                <a:cubicBezTo>
                  <a:pt x="111" y="176"/>
                  <a:pt x="111" y="176"/>
                  <a:pt x="111" y="176"/>
                </a:cubicBezTo>
                <a:cubicBezTo>
                  <a:pt x="127" y="188"/>
                  <a:pt x="188" y="188"/>
                  <a:pt x="200" y="175"/>
                </a:cubicBezTo>
                <a:cubicBezTo>
                  <a:pt x="202" y="173"/>
                  <a:pt x="204" y="171"/>
                  <a:pt x="204" y="169"/>
                </a:cubicBezTo>
                <a:cubicBezTo>
                  <a:pt x="208" y="141"/>
                  <a:pt x="213" y="113"/>
                  <a:pt x="215" y="85"/>
                </a:cubicBezTo>
                <a:cubicBezTo>
                  <a:pt x="216" y="75"/>
                  <a:pt x="208" y="63"/>
                  <a:pt x="198" y="62"/>
                </a:cubicBezTo>
                <a:close/>
              </a:path>
            </a:pathLst>
          </a:custGeom>
          <a:solidFill>
            <a:srgbClr val="8A9D3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16" name="Freeform 411">
            <a:extLst>
              <a:ext uri="{FF2B5EF4-FFF2-40B4-BE49-F238E27FC236}">
                <a16:creationId xmlns:a16="http://schemas.microsoft.com/office/drawing/2014/main" id="{6590F766-AAB2-4880-AEBA-AC2C02B8E106}"/>
              </a:ext>
            </a:extLst>
          </p:cNvPr>
          <p:cNvSpPr>
            <a:spLocks noEditPoints="1"/>
          </p:cNvSpPr>
          <p:nvPr/>
        </p:nvSpPr>
        <p:spPr bwMode="auto">
          <a:xfrm>
            <a:off x="7931150" y="683801"/>
            <a:ext cx="968375" cy="1357313"/>
          </a:xfrm>
          <a:custGeom>
            <a:avLst/>
            <a:gdLst>
              <a:gd name="T0" fmla="*/ 27 w 458"/>
              <a:gd name="T1" fmla="*/ 392 h 641"/>
              <a:gd name="T2" fmla="*/ 113 w 458"/>
              <a:gd name="T3" fmla="*/ 400 h 641"/>
              <a:gd name="T4" fmla="*/ 119 w 458"/>
              <a:gd name="T5" fmla="*/ 393 h 641"/>
              <a:gd name="T6" fmla="*/ 180 w 458"/>
              <a:gd name="T7" fmla="*/ 427 h 641"/>
              <a:gd name="T8" fmla="*/ 180 w 458"/>
              <a:gd name="T9" fmla="*/ 427 h 641"/>
              <a:gd name="T10" fmla="*/ 180 w 458"/>
              <a:gd name="T11" fmla="*/ 427 h 641"/>
              <a:gd name="T12" fmla="*/ 184 w 458"/>
              <a:gd name="T13" fmla="*/ 429 h 641"/>
              <a:gd name="T14" fmla="*/ 186 w 458"/>
              <a:gd name="T15" fmla="*/ 463 h 641"/>
              <a:gd name="T16" fmla="*/ 200 w 458"/>
              <a:gd name="T17" fmla="*/ 588 h 641"/>
              <a:gd name="T18" fmla="*/ 201 w 458"/>
              <a:gd name="T19" fmla="*/ 588 h 641"/>
              <a:gd name="T20" fmla="*/ 200 w 458"/>
              <a:gd name="T21" fmla="*/ 588 h 641"/>
              <a:gd name="T22" fmla="*/ 201 w 458"/>
              <a:gd name="T23" fmla="*/ 594 h 641"/>
              <a:gd name="T24" fmla="*/ 222 w 458"/>
              <a:gd name="T25" fmla="*/ 601 h 641"/>
              <a:gd name="T26" fmla="*/ 222 w 458"/>
              <a:gd name="T27" fmla="*/ 601 h 641"/>
              <a:gd name="T28" fmla="*/ 222 w 458"/>
              <a:gd name="T29" fmla="*/ 601 h 641"/>
              <a:gd name="T30" fmla="*/ 241 w 458"/>
              <a:gd name="T31" fmla="*/ 607 h 641"/>
              <a:gd name="T32" fmla="*/ 241 w 458"/>
              <a:gd name="T33" fmla="*/ 608 h 641"/>
              <a:gd name="T34" fmla="*/ 272 w 458"/>
              <a:gd name="T35" fmla="*/ 629 h 641"/>
              <a:gd name="T36" fmla="*/ 325 w 458"/>
              <a:gd name="T37" fmla="*/ 589 h 641"/>
              <a:gd name="T38" fmla="*/ 307 w 458"/>
              <a:gd name="T39" fmla="*/ 510 h 641"/>
              <a:gd name="T40" fmla="*/ 305 w 458"/>
              <a:gd name="T41" fmla="*/ 510 h 641"/>
              <a:gd name="T42" fmla="*/ 285 w 458"/>
              <a:gd name="T43" fmla="*/ 414 h 641"/>
              <a:gd name="T44" fmla="*/ 285 w 458"/>
              <a:gd name="T45" fmla="*/ 414 h 641"/>
              <a:gd name="T46" fmla="*/ 352 w 458"/>
              <a:gd name="T47" fmla="*/ 370 h 641"/>
              <a:gd name="T48" fmla="*/ 360 w 458"/>
              <a:gd name="T49" fmla="*/ 358 h 641"/>
              <a:gd name="T50" fmla="*/ 409 w 458"/>
              <a:gd name="T51" fmla="*/ 338 h 641"/>
              <a:gd name="T52" fmla="*/ 452 w 458"/>
              <a:gd name="T53" fmla="*/ 267 h 641"/>
              <a:gd name="T54" fmla="*/ 407 w 458"/>
              <a:gd name="T55" fmla="*/ 220 h 641"/>
              <a:gd name="T56" fmla="*/ 374 w 458"/>
              <a:gd name="T57" fmla="*/ 156 h 641"/>
              <a:gd name="T58" fmla="*/ 345 w 458"/>
              <a:gd name="T59" fmla="*/ 38 h 641"/>
              <a:gd name="T60" fmla="*/ 236 w 458"/>
              <a:gd name="T61" fmla="*/ 19 h 641"/>
              <a:gd name="T62" fmla="*/ 180 w 458"/>
              <a:gd name="T63" fmla="*/ 54 h 641"/>
              <a:gd name="T64" fmla="*/ 172 w 458"/>
              <a:gd name="T65" fmla="*/ 80 h 641"/>
              <a:gd name="T66" fmla="*/ 76 w 458"/>
              <a:gd name="T67" fmla="*/ 148 h 641"/>
              <a:gd name="T68" fmla="*/ 74 w 458"/>
              <a:gd name="T69" fmla="*/ 150 h 641"/>
              <a:gd name="T70" fmla="*/ 69 w 458"/>
              <a:gd name="T71" fmla="*/ 150 h 641"/>
              <a:gd name="T72" fmla="*/ 28 w 458"/>
              <a:gd name="T73" fmla="*/ 283 h 641"/>
              <a:gd name="T74" fmla="*/ 27 w 458"/>
              <a:gd name="T75" fmla="*/ 307 h 641"/>
              <a:gd name="T76" fmla="*/ 27 w 458"/>
              <a:gd name="T77" fmla="*/ 392 h 641"/>
              <a:gd name="T78" fmla="*/ 104 w 458"/>
              <a:gd name="T79" fmla="*/ 351 h 641"/>
              <a:gd name="T80" fmla="*/ 102 w 458"/>
              <a:gd name="T81" fmla="*/ 350 h 641"/>
              <a:gd name="T82" fmla="*/ 102 w 458"/>
              <a:gd name="T83" fmla="*/ 350 h 641"/>
              <a:gd name="T84" fmla="*/ 104 w 458"/>
              <a:gd name="T85" fmla="*/ 351 h 641"/>
              <a:gd name="T86" fmla="*/ 158 w 458"/>
              <a:gd name="T87" fmla="*/ 386 h 641"/>
              <a:gd name="T88" fmla="*/ 158 w 458"/>
              <a:gd name="T89" fmla="*/ 386 h 641"/>
              <a:gd name="T90" fmla="*/ 159 w 458"/>
              <a:gd name="T91" fmla="*/ 386 h 641"/>
              <a:gd name="T92" fmla="*/ 158 w 458"/>
              <a:gd name="T93" fmla="*/ 386 h 6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458" h="641">
                <a:moveTo>
                  <a:pt x="27" y="392"/>
                </a:moveTo>
                <a:cubicBezTo>
                  <a:pt x="53" y="426"/>
                  <a:pt x="83" y="415"/>
                  <a:pt x="113" y="400"/>
                </a:cubicBezTo>
                <a:cubicBezTo>
                  <a:pt x="115" y="397"/>
                  <a:pt x="117" y="395"/>
                  <a:pt x="119" y="393"/>
                </a:cubicBezTo>
                <a:cubicBezTo>
                  <a:pt x="137" y="409"/>
                  <a:pt x="160" y="415"/>
                  <a:pt x="180" y="427"/>
                </a:cubicBezTo>
                <a:cubicBezTo>
                  <a:pt x="180" y="427"/>
                  <a:pt x="180" y="427"/>
                  <a:pt x="180" y="427"/>
                </a:cubicBezTo>
                <a:cubicBezTo>
                  <a:pt x="180" y="427"/>
                  <a:pt x="180" y="427"/>
                  <a:pt x="180" y="427"/>
                </a:cubicBezTo>
                <a:cubicBezTo>
                  <a:pt x="181" y="428"/>
                  <a:pt x="183" y="428"/>
                  <a:pt x="184" y="429"/>
                </a:cubicBezTo>
                <a:cubicBezTo>
                  <a:pt x="178" y="440"/>
                  <a:pt x="179" y="452"/>
                  <a:pt x="186" y="463"/>
                </a:cubicBezTo>
                <a:cubicBezTo>
                  <a:pt x="192" y="504"/>
                  <a:pt x="189" y="547"/>
                  <a:pt x="200" y="588"/>
                </a:cubicBezTo>
                <a:cubicBezTo>
                  <a:pt x="200" y="588"/>
                  <a:pt x="201" y="588"/>
                  <a:pt x="201" y="588"/>
                </a:cubicBezTo>
                <a:cubicBezTo>
                  <a:pt x="201" y="588"/>
                  <a:pt x="200" y="588"/>
                  <a:pt x="200" y="588"/>
                </a:cubicBezTo>
                <a:cubicBezTo>
                  <a:pt x="200" y="590"/>
                  <a:pt x="201" y="592"/>
                  <a:pt x="201" y="594"/>
                </a:cubicBezTo>
                <a:cubicBezTo>
                  <a:pt x="208" y="596"/>
                  <a:pt x="215" y="599"/>
                  <a:pt x="222" y="601"/>
                </a:cubicBezTo>
                <a:cubicBezTo>
                  <a:pt x="222" y="601"/>
                  <a:pt x="222" y="601"/>
                  <a:pt x="222" y="601"/>
                </a:cubicBezTo>
                <a:cubicBezTo>
                  <a:pt x="222" y="601"/>
                  <a:pt x="222" y="601"/>
                  <a:pt x="222" y="601"/>
                </a:cubicBezTo>
                <a:cubicBezTo>
                  <a:pt x="229" y="603"/>
                  <a:pt x="235" y="605"/>
                  <a:pt x="241" y="607"/>
                </a:cubicBezTo>
                <a:cubicBezTo>
                  <a:pt x="241" y="607"/>
                  <a:pt x="241" y="608"/>
                  <a:pt x="241" y="608"/>
                </a:cubicBezTo>
                <a:cubicBezTo>
                  <a:pt x="246" y="623"/>
                  <a:pt x="265" y="616"/>
                  <a:pt x="272" y="629"/>
                </a:cubicBezTo>
                <a:cubicBezTo>
                  <a:pt x="341" y="641"/>
                  <a:pt x="331" y="639"/>
                  <a:pt x="325" y="589"/>
                </a:cubicBezTo>
                <a:cubicBezTo>
                  <a:pt x="319" y="563"/>
                  <a:pt x="322" y="535"/>
                  <a:pt x="307" y="510"/>
                </a:cubicBezTo>
                <a:cubicBezTo>
                  <a:pt x="306" y="510"/>
                  <a:pt x="306" y="510"/>
                  <a:pt x="305" y="510"/>
                </a:cubicBezTo>
                <a:cubicBezTo>
                  <a:pt x="305" y="477"/>
                  <a:pt x="289" y="447"/>
                  <a:pt x="285" y="414"/>
                </a:cubicBezTo>
                <a:cubicBezTo>
                  <a:pt x="285" y="414"/>
                  <a:pt x="285" y="414"/>
                  <a:pt x="285" y="414"/>
                </a:cubicBezTo>
                <a:cubicBezTo>
                  <a:pt x="318" y="416"/>
                  <a:pt x="337" y="395"/>
                  <a:pt x="352" y="370"/>
                </a:cubicBezTo>
                <a:cubicBezTo>
                  <a:pt x="353" y="365"/>
                  <a:pt x="354" y="360"/>
                  <a:pt x="360" y="358"/>
                </a:cubicBezTo>
                <a:cubicBezTo>
                  <a:pt x="374" y="346"/>
                  <a:pt x="394" y="347"/>
                  <a:pt x="409" y="338"/>
                </a:cubicBezTo>
                <a:cubicBezTo>
                  <a:pt x="439" y="324"/>
                  <a:pt x="458" y="303"/>
                  <a:pt x="452" y="267"/>
                </a:cubicBezTo>
                <a:cubicBezTo>
                  <a:pt x="448" y="242"/>
                  <a:pt x="432" y="226"/>
                  <a:pt x="407" y="220"/>
                </a:cubicBezTo>
                <a:cubicBezTo>
                  <a:pt x="364" y="210"/>
                  <a:pt x="359" y="200"/>
                  <a:pt x="374" y="156"/>
                </a:cubicBezTo>
                <a:cubicBezTo>
                  <a:pt x="388" y="111"/>
                  <a:pt x="380" y="70"/>
                  <a:pt x="345" y="38"/>
                </a:cubicBezTo>
                <a:cubicBezTo>
                  <a:pt x="313" y="10"/>
                  <a:pt x="277" y="0"/>
                  <a:pt x="236" y="19"/>
                </a:cubicBezTo>
                <a:cubicBezTo>
                  <a:pt x="213" y="23"/>
                  <a:pt x="200" y="44"/>
                  <a:pt x="180" y="54"/>
                </a:cubicBezTo>
                <a:cubicBezTo>
                  <a:pt x="178" y="62"/>
                  <a:pt x="175" y="71"/>
                  <a:pt x="172" y="80"/>
                </a:cubicBezTo>
                <a:cubicBezTo>
                  <a:pt x="156" y="131"/>
                  <a:pt x="138" y="143"/>
                  <a:pt x="76" y="148"/>
                </a:cubicBezTo>
                <a:cubicBezTo>
                  <a:pt x="75" y="148"/>
                  <a:pt x="75" y="149"/>
                  <a:pt x="74" y="150"/>
                </a:cubicBezTo>
                <a:cubicBezTo>
                  <a:pt x="73" y="147"/>
                  <a:pt x="71" y="147"/>
                  <a:pt x="69" y="150"/>
                </a:cubicBezTo>
                <a:cubicBezTo>
                  <a:pt x="12" y="184"/>
                  <a:pt x="0" y="222"/>
                  <a:pt x="28" y="283"/>
                </a:cubicBezTo>
                <a:cubicBezTo>
                  <a:pt x="33" y="293"/>
                  <a:pt x="34" y="298"/>
                  <a:pt x="27" y="307"/>
                </a:cubicBezTo>
                <a:cubicBezTo>
                  <a:pt x="3" y="335"/>
                  <a:pt x="7" y="364"/>
                  <a:pt x="27" y="392"/>
                </a:cubicBezTo>
                <a:close/>
                <a:moveTo>
                  <a:pt x="104" y="351"/>
                </a:moveTo>
                <a:cubicBezTo>
                  <a:pt x="103" y="351"/>
                  <a:pt x="103" y="351"/>
                  <a:pt x="102" y="350"/>
                </a:cubicBezTo>
                <a:cubicBezTo>
                  <a:pt x="102" y="350"/>
                  <a:pt x="102" y="350"/>
                  <a:pt x="102" y="350"/>
                </a:cubicBezTo>
                <a:cubicBezTo>
                  <a:pt x="103" y="350"/>
                  <a:pt x="103" y="350"/>
                  <a:pt x="104" y="351"/>
                </a:cubicBezTo>
                <a:close/>
                <a:moveTo>
                  <a:pt x="158" y="386"/>
                </a:moveTo>
                <a:cubicBezTo>
                  <a:pt x="158" y="386"/>
                  <a:pt x="158" y="386"/>
                  <a:pt x="158" y="386"/>
                </a:cubicBezTo>
                <a:cubicBezTo>
                  <a:pt x="159" y="386"/>
                  <a:pt x="159" y="386"/>
                  <a:pt x="159" y="386"/>
                </a:cubicBezTo>
                <a:cubicBezTo>
                  <a:pt x="159" y="386"/>
                  <a:pt x="158" y="386"/>
                  <a:pt x="158" y="386"/>
                </a:cubicBezTo>
                <a:close/>
              </a:path>
            </a:pathLst>
          </a:custGeom>
          <a:solidFill>
            <a:srgbClr val="8A9D3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17" name="Freeform 412">
            <a:extLst>
              <a:ext uri="{FF2B5EF4-FFF2-40B4-BE49-F238E27FC236}">
                <a16:creationId xmlns:a16="http://schemas.microsoft.com/office/drawing/2014/main" id="{188F29DD-1A7D-4AC2-93E8-E551626A75FF}"/>
              </a:ext>
            </a:extLst>
          </p:cNvPr>
          <p:cNvSpPr>
            <a:spLocks noEditPoints="1"/>
          </p:cNvSpPr>
          <p:nvPr/>
        </p:nvSpPr>
        <p:spPr bwMode="auto">
          <a:xfrm>
            <a:off x="9382125" y="2866613"/>
            <a:ext cx="374650" cy="404813"/>
          </a:xfrm>
          <a:custGeom>
            <a:avLst/>
            <a:gdLst>
              <a:gd name="T0" fmla="*/ 141 w 177"/>
              <a:gd name="T1" fmla="*/ 19 h 191"/>
              <a:gd name="T2" fmla="*/ 45 w 177"/>
              <a:gd name="T3" fmla="*/ 53 h 191"/>
              <a:gd name="T4" fmla="*/ 35 w 177"/>
              <a:gd name="T5" fmla="*/ 63 h 191"/>
              <a:gd name="T6" fmla="*/ 11 w 177"/>
              <a:gd name="T7" fmla="*/ 115 h 191"/>
              <a:gd name="T8" fmla="*/ 31 w 177"/>
              <a:gd name="T9" fmla="*/ 169 h 191"/>
              <a:gd name="T10" fmla="*/ 92 w 177"/>
              <a:gd name="T11" fmla="*/ 154 h 191"/>
              <a:gd name="T12" fmla="*/ 106 w 177"/>
              <a:gd name="T13" fmla="*/ 156 h 191"/>
              <a:gd name="T14" fmla="*/ 139 w 177"/>
              <a:gd name="T15" fmla="*/ 183 h 191"/>
              <a:gd name="T16" fmla="*/ 161 w 177"/>
              <a:gd name="T17" fmla="*/ 162 h 191"/>
              <a:gd name="T18" fmla="*/ 147 w 177"/>
              <a:gd name="T19" fmla="*/ 128 h 191"/>
              <a:gd name="T20" fmla="*/ 156 w 177"/>
              <a:gd name="T21" fmla="*/ 88 h 191"/>
              <a:gd name="T22" fmla="*/ 161 w 177"/>
              <a:gd name="T23" fmla="*/ 86 h 191"/>
              <a:gd name="T24" fmla="*/ 169 w 177"/>
              <a:gd name="T25" fmla="*/ 79 h 191"/>
              <a:gd name="T26" fmla="*/ 141 w 177"/>
              <a:gd name="T27" fmla="*/ 19 h 191"/>
              <a:gd name="T28" fmla="*/ 139 w 177"/>
              <a:gd name="T29" fmla="*/ 97 h 191"/>
              <a:gd name="T30" fmla="*/ 154 w 177"/>
              <a:gd name="T31" fmla="*/ 88 h 191"/>
              <a:gd name="T32" fmla="*/ 139 w 177"/>
              <a:gd name="T33" fmla="*/ 97 h 1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77" h="191">
                <a:moveTo>
                  <a:pt x="141" y="19"/>
                </a:moveTo>
                <a:cubicBezTo>
                  <a:pt x="89" y="0"/>
                  <a:pt x="75" y="5"/>
                  <a:pt x="45" y="53"/>
                </a:cubicBezTo>
                <a:cubicBezTo>
                  <a:pt x="42" y="57"/>
                  <a:pt x="39" y="60"/>
                  <a:pt x="35" y="63"/>
                </a:cubicBezTo>
                <a:cubicBezTo>
                  <a:pt x="20" y="77"/>
                  <a:pt x="0" y="91"/>
                  <a:pt x="11" y="115"/>
                </a:cubicBezTo>
                <a:cubicBezTo>
                  <a:pt x="19" y="132"/>
                  <a:pt x="21" y="152"/>
                  <a:pt x="31" y="169"/>
                </a:cubicBezTo>
                <a:cubicBezTo>
                  <a:pt x="58" y="191"/>
                  <a:pt x="74" y="168"/>
                  <a:pt x="92" y="154"/>
                </a:cubicBezTo>
                <a:cubicBezTo>
                  <a:pt x="97" y="155"/>
                  <a:pt x="101" y="155"/>
                  <a:pt x="106" y="156"/>
                </a:cubicBezTo>
                <a:cubicBezTo>
                  <a:pt x="120" y="162"/>
                  <a:pt x="124" y="179"/>
                  <a:pt x="139" y="183"/>
                </a:cubicBezTo>
                <a:cubicBezTo>
                  <a:pt x="158" y="189"/>
                  <a:pt x="172" y="188"/>
                  <a:pt x="161" y="162"/>
                </a:cubicBezTo>
                <a:cubicBezTo>
                  <a:pt x="157" y="151"/>
                  <a:pt x="152" y="139"/>
                  <a:pt x="147" y="128"/>
                </a:cubicBezTo>
                <a:cubicBezTo>
                  <a:pt x="138" y="111"/>
                  <a:pt x="139" y="97"/>
                  <a:pt x="156" y="88"/>
                </a:cubicBezTo>
                <a:cubicBezTo>
                  <a:pt x="157" y="87"/>
                  <a:pt x="159" y="87"/>
                  <a:pt x="161" y="86"/>
                </a:cubicBezTo>
                <a:cubicBezTo>
                  <a:pt x="163" y="83"/>
                  <a:pt x="166" y="81"/>
                  <a:pt x="169" y="79"/>
                </a:cubicBezTo>
                <a:cubicBezTo>
                  <a:pt x="177" y="48"/>
                  <a:pt x="168" y="28"/>
                  <a:pt x="141" y="19"/>
                </a:cubicBezTo>
                <a:close/>
                <a:moveTo>
                  <a:pt x="139" y="97"/>
                </a:moveTo>
                <a:cubicBezTo>
                  <a:pt x="143" y="91"/>
                  <a:pt x="149" y="90"/>
                  <a:pt x="154" y="88"/>
                </a:cubicBezTo>
                <a:cubicBezTo>
                  <a:pt x="149" y="91"/>
                  <a:pt x="144" y="94"/>
                  <a:pt x="139" y="97"/>
                </a:cubicBezTo>
                <a:close/>
              </a:path>
            </a:pathLst>
          </a:custGeom>
          <a:solidFill>
            <a:srgbClr val="8A9D3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18" name="Freeform 413">
            <a:extLst>
              <a:ext uri="{FF2B5EF4-FFF2-40B4-BE49-F238E27FC236}">
                <a16:creationId xmlns:a16="http://schemas.microsoft.com/office/drawing/2014/main" id="{3221BDA7-923C-4300-90FC-F438ED8C4EE7}"/>
              </a:ext>
            </a:extLst>
          </p:cNvPr>
          <p:cNvSpPr>
            <a:spLocks/>
          </p:cNvSpPr>
          <p:nvPr/>
        </p:nvSpPr>
        <p:spPr bwMode="auto">
          <a:xfrm>
            <a:off x="9523413" y="2357026"/>
            <a:ext cx="539750" cy="527050"/>
          </a:xfrm>
          <a:custGeom>
            <a:avLst/>
            <a:gdLst>
              <a:gd name="T0" fmla="*/ 173 w 255"/>
              <a:gd name="T1" fmla="*/ 215 h 249"/>
              <a:gd name="T2" fmla="*/ 179 w 255"/>
              <a:gd name="T3" fmla="*/ 174 h 249"/>
              <a:gd name="T4" fmla="*/ 179 w 255"/>
              <a:gd name="T5" fmla="*/ 174 h 249"/>
              <a:gd name="T6" fmla="*/ 248 w 255"/>
              <a:gd name="T7" fmla="*/ 95 h 249"/>
              <a:gd name="T8" fmla="*/ 247 w 255"/>
              <a:gd name="T9" fmla="*/ 62 h 249"/>
              <a:gd name="T10" fmla="*/ 135 w 255"/>
              <a:gd name="T11" fmla="*/ 8 h 249"/>
              <a:gd name="T12" fmla="*/ 112 w 255"/>
              <a:gd name="T13" fmla="*/ 10 h 249"/>
              <a:gd name="T14" fmla="*/ 54 w 255"/>
              <a:gd name="T15" fmla="*/ 21 h 249"/>
              <a:gd name="T16" fmla="*/ 39 w 255"/>
              <a:gd name="T17" fmla="*/ 51 h 249"/>
              <a:gd name="T18" fmla="*/ 18 w 255"/>
              <a:gd name="T19" fmla="*/ 101 h 249"/>
              <a:gd name="T20" fmla="*/ 8 w 255"/>
              <a:gd name="T21" fmla="*/ 145 h 249"/>
              <a:gd name="T22" fmla="*/ 40 w 255"/>
              <a:gd name="T23" fmla="*/ 164 h 249"/>
              <a:gd name="T24" fmla="*/ 70 w 255"/>
              <a:gd name="T25" fmla="*/ 173 h 249"/>
              <a:gd name="T26" fmla="*/ 129 w 255"/>
              <a:gd name="T27" fmla="*/ 181 h 249"/>
              <a:gd name="T28" fmla="*/ 135 w 255"/>
              <a:gd name="T29" fmla="*/ 213 h 249"/>
              <a:gd name="T30" fmla="*/ 155 w 255"/>
              <a:gd name="T31" fmla="*/ 248 h 249"/>
              <a:gd name="T32" fmla="*/ 173 w 255"/>
              <a:gd name="T33" fmla="*/ 215 h 2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255" h="249">
                <a:moveTo>
                  <a:pt x="173" y="215"/>
                </a:moveTo>
                <a:cubicBezTo>
                  <a:pt x="176" y="201"/>
                  <a:pt x="177" y="187"/>
                  <a:pt x="179" y="174"/>
                </a:cubicBezTo>
                <a:cubicBezTo>
                  <a:pt x="179" y="174"/>
                  <a:pt x="179" y="174"/>
                  <a:pt x="179" y="174"/>
                </a:cubicBezTo>
                <a:cubicBezTo>
                  <a:pt x="202" y="148"/>
                  <a:pt x="226" y="122"/>
                  <a:pt x="248" y="95"/>
                </a:cubicBezTo>
                <a:cubicBezTo>
                  <a:pt x="255" y="86"/>
                  <a:pt x="252" y="73"/>
                  <a:pt x="247" y="62"/>
                </a:cubicBezTo>
                <a:cubicBezTo>
                  <a:pt x="238" y="39"/>
                  <a:pt x="159" y="1"/>
                  <a:pt x="135" y="8"/>
                </a:cubicBezTo>
                <a:cubicBezTo>
                  <a:pt x="127" y="10"/>
                  <a:pt x="120" y="13"/>
                  <a:pt x="112" y="10"/>
                </a:cubicBezTo>
                <a:cubicBezTo>
                  <a:pt x="90" y="0"/>
                  <a:pt x="71" y="7"/>
                  <a:pt x="54" y="21"/>
                </a:cubicBezTo>
                <a:cubicBezTo>
                  <a:pt x="47" y="30"/>
                  <a:pt x="36" y="40"/>
                  <a:pt x="39" y="51"/>
                </a:cubicBezTo>
                <a:cubicBezTo>
                  <a:pt x="48" y="76"/>
                  <a:pt x="35" y="87"/>
                  <a:pt x="18" y="101"/>
                </a:cubicBezTo>
                <a:cubicBezTo>
                  <a:pt x="5" y="111"/>
                  <a:pt x="0" y="128"/>
                  <a:pt x="8" y="145"/>
                </a:cubicBezTo>
                <a:cubicBezTo>
                  <a:pt x="14" y="158"/>
                  <a:pt x="24" y="167"/>
                  <a:pt x="40" y="164"/>
                </a:cubicBezTo>
                <a:cubicBezTo>
                  <a:pt x="52" y="162"/>
                  <a:pt x="60" y="168"/>
                  <a:pt x="70" y="173"/>
                </a:cubicBezTo>
                <a:cubicBezTo>
                  <a:pt x="88" y="189"/>
                  <a:pt x="107" y="196"/>
                  <a:pt x="129" y="181"/>
                </a:cubicBezTo>
                <a:cubicBezTo>
                  <a:pt x="141" y="190"/>
                  <a:pt x="135" y="202"/>
                  <a:pt x="135" y="213"/>
                </a:cubicBezTo>
                <a:cubicBezTo>
                  <a:pt x="135" y="229"/>
                  <a:pt x="131" y="248"/>
                  <a:pt x="155" y="248"/>
                </a:cubicBezTo>
                <a:cubicBezTo>
                  <a:pt x="178" y="249"/>
                  <a:pt x="170" y="227"/>
                  <a:pt x="173" y="215"/>
                </a:cubicBezTo>
                <a:close/>
              </a:path>
            </a:pathLst>
          </a:custGeom>
          <a:solidFill>
            <a:srgbClr val="8A9D3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19" name="Freeform 414">
            <a:extLst>
              <a:ext uri="{FF2B5EF4-FFF2-40B4-BE49-F238E27FC236}">
                <a16:creationId xmlns:a16="http://schemas.microsoft.com/office/drawing/2014/main" id="{DCDCE58E-5828-4377-B25A-62D1FD0CB402}"/>
              </a:ext>
            </a:extLst>
          </p:cNvPr>
          <p:cNvSpPr>
            <a:spLocks noEditPoints="1"/>
          </p:cNvSpPr>
          <p:nvPr/>
        </p:nvSpPr>
        <p:spPr bwMode="auto">
          <a:xfrm>
            <a:off x="9020175" y="740951"/>
            <a:ext cx="1165225" cy="1273175"/>
          </a:xfrm>
          <a:custGeom>
            <a:avLst/>
            <a:gdLst>
              <a:gd name="T0" fmla="*/ 220 w 551"/>
              <a:gd name="T1" fmla="*/ 436 h 601"/>
              <a:gd name="T2" fmla="*/ 220 w 551"/>
              <a:gd name="T3" fmla="*/ 436 h 601"/>
              <a:gd name="T4" fmla="*/ 229 w 551"/>
              <a:gd name="T5" fmla="*/ 557 h 601"/>
              <a:gd name="T6" fmla="*/ 242 w 551"/>
              <a:gd name="T7" fmla="*/ 596 h 601"/>
              <a:gd name="T8" fmla="*/ 284 w 551"/>
              <a:gd name="T9" fmla="*/ 598 h 601"/>
              <a:gd name="T10" fmla="*/ 285 w 551"/>
              <a:gd name="T11" fmla="*/ 596 h 601"/>
              <a:gd name="T12" fmla="*/ 335 w 551"/>
              <a:gd name="T13" fmla="*/ 538 h 601"/>
              <a:gd name="T14" fmla="*/ 333 w 551"/>
              <a:gd name="T15" fmla="*/ 429 h 601"/>
              <a:gd name="T16" fmla="*/ 345 w 551"/>
              <a:gd name="T17" fmla="*/ 420 h 601"/>
              <a:gd name="T18" fmla="*/ 372 w 551"/>
              <a:gd name="T19" fmla="*/ 385 h 601"/>
              <a:gd name="T20" fmla="*/ 379 w 551"/>
              <a:gd name="T21" fmla="*/ 387 h 601"/>
              <a:gd name="T22" fmla="*/ 432 w 551"/>
              <a:gd name="T23" fmla="*/ 392 h 601"/>
              <a:gd name="T24" fmla="*/ 463 w 551"/>
              <a:gd name="T25" fmla="*/ 391 h 601"/>
              <a:gd name="T26" fmla="*/ 520 w 551"/>
              <a:gd name="T27" fmla="*/ 358 h 601"/>
              <a:gd name="T28" fmla="*/ 529 w 551"/>
              <a:gd name="T29" fmla="*/ 291 h 601"/>
              <a:gd name="T30" fmla="*/ 534 w 551"/>
              <a:gd name="T31" fmla="*/ 248 h 601"/>
              <a:gd name="T32" fmla="*/ 537 w 551"/>
              <a:gd name="T33" fmla="*/ 192 h 601"/>
              <a:gd name="T34" fmla="*/ 524 w 551"/>
              <a:gd name="T35" fmla="*/ 163 h 601"/>
              <a:gd name="T36" fmla="*/ 489 w 551"/>
              <a:gd name="T37" fmla="*/ 115 h 601"/>
              <a:gd name="T38" fmla="*/ 462 w 551"/>
              <a:gd name="T39" fmla="*/ 82 h 601"/>
              <a:gd name="T40" fmla="*/ 370 w 551"/>
              <a:gd name="T41" fmla="*/ 23 h 601"/>
              <a:gd name="T42" fmla="*/ 235 w 551"/>
              <a:gd name="T43" fmla="*/ 11 h 601"/>
              <a:gd name="T44" fmla="*/ 216 w 551"/>
              <a:gd name="T45" fmla="*/ 18 h 601"/>
              <a:gd name="T46" fmla="*/ 212 w 551"/>
              <a:gd name="T47" fmla="*/ 17 h 601"/>
              <a:gd name="T48" fmla="*/ 185 w 551"/>
              <a:gd name="T49" fmla="*/ 15 h 601"/>
              <a:gd name="T50" fmla="*/ 121 w 551"/>
              <a:gd name="T51" fmla="*/ 56 h 601"/>
              <a:gd name="T52" fmla="*/ 78 w 551"/>
              <a:gd name="T53" fmla="*/ 108 h 601"/>
              <a:gd name="T54" fmla="*/ 56 w 551"/>
              <a:gd name="T55" fmla="*/ 141 h 601"/>
              <a:gd name="T56" fmla="*/ 59 w 551"/>
              <a:gd name="T57" fmla="*/ 157 h 601"/>
              <a:gd name="T58" fmla="*/ 39 w 551"/>
              <a:gd name="T59" fmla="*/ 228 h 601"/>
              <a:gd name="T60" fmla="*/ 34 w 551"/>
              <a:gd name="T61" fmla="*/ 232 h 601"/>
              <a:gd name="T62" fmla="*/ 30 w 551"/>
              <a:gd name="T63" fmla="*/ 237 h 601"/>
              <a:gd name="T64" fmla="*/ 13 w 551"/>
              <a:gd name="T65" fmla="*/ 248 h 601"/>
              <a:gd name="T66" fmla="*/ 31 w 551"/>
              <a:gd name="T67" fmla="*/ 340 h 601"/>
              <a:gd name="T68" fmla="*/ 127 w 551"/>
              <a:gd name="T69" fmla="*/ 349 h 601"/>
              <a:gd name="T70" fmla="*/ 166 w 551"/>
              <a:gd name="T71" fmla="*/ 353 h 601"/>
              <a:gd name="T72" fmla="*/ 177 w 551"/>
              <a:gd name="T73" fmla="*/ 368 h 601"/>
              <a:gd name="T74" fmla="*/ 177 w 551"/>
              <a:gd name="T75" fmla="*/ 368 h 601"/>
              <a:gd name="T76" fmla="*/ 220 w 551"/>
              <a:gd name="T77" fmla="*/ 436 h 601"/>
              <a:gd name="T78" fmla="*/ 230 w 551"/>
              <a:gd name="T79" fmla="*/ 356 h 601"/>
              <a:gd name="T80" fmla="*/ 243 w 551"/>
              <a:gd name="T81" fmla="*/ 375 h 601"/>
              <a:gd name="T82" fmla="*/ 242 w 551"/>
              <a:gd name="T83" fmla="*/ 378 h 601"/>
              <a:gd name="T84" fmla="*/ 221 w 551"/>
              <a:gd name="T85" fmla="*/ 362 h 601"/>
              <a:gd name="T86" fmla="*/ 230 w 551"/>
              <a:gd name="T87" fmla="*/ 356 h 601"/>
              <a:gd name="T88" fmla="*/ 328 w 551"/>
              <a:gd name="T89" fmla="*/ 386 h 601"/>
              <a:gd name="T90" fmla="*/ 328 w 551"/>
              <a:gd name="T91" fmla="*/ 387 h 601"/>
              <a:gd name="T92" fmla="*/ 324 w 551"/>
              <a:gd name="T93" fmla="*/ 374 h 601"/>
              <a:gd name="T94" fmla="*/ 327 w 551"/>
              <a:gd name="T95" fmla="*/ 375 h 601"/>
              <a:gd name="T96" fmla="*/ 336 w 551"/>
              <a:gd name="T97" fmla="*/ 360 h 601"/>
              <a:gd name="T98" fmla="*/ 346 w 551"/>
              <a:gd name="T99" fmla="*/ 367 h 601"/>
              <a:gd name="T100" fmla="*/ 328 w 551"/>
              <a:gd name="T101" fmla="*/ 386 h 6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551" h="601">
                <a:moveTo>
                  <a:pt x="220" y="436"/>
                </a:moveTo>
                <a:cubicBezTo>
                  <a:pt x="220" y="436"/>
                  <a:pt x="220" y="436"/>
                  <a:pt x="220" y="436"/>
                </a:cubicBezTo>
                <a:cubicBezTo>
                  <a:pt x="238" y="476"/>
                  <a:pt x="226" y="517"/>
                  <a:pt x="229" y="557"/>
                </a:cubicBezTo>
                <a:cubicBezTo>
                  <a:pt x="230" y="571"/>
                  <a:pt x="224" y="588"/>
                  <a:pt x="242" y="596"/>
                </a:cubicBezTo>
                <a:cubicBezTo>
                  <a:pt x="256" y="601"/>
                  <a:pt x="270" y="599"/>
                  <a:pt x="284" y="598"/>
                </a:cubicBezTo>
                <a:cubicBezTo>
                  <a:pt x="284" y="597"/>
                  <a:pt x="285" y="597"/>
                  <a:pt x="285" y="596"/>
                </a:cubicBezTo>
                <a:cubicBezTo>
                  <a:pt x="333" y="593"/>
                  <a:pt x="337" y="586"/>
                  <a:pt x="335" y="538"/>
                </a:cubicBezTo>
                <a:cubicBezTo>
                  <a:pt x="333" y="502"/>
                  <a:pt x="323" y="465"/>
                  <a:pt x="333" y="429"/>
                </a:cubicBezTo>
                <a:cubicBezTo>
                  <a:pt x="337" y="426"/>
                  <a:pt x="341" y="423"/>
                  <a:pt x="345" y="420"/>
                </a:cubicBezTo>
                <a:cubicBezTo>
                  <a:pt x="354" y="409"/>
                  <a:pt x="363" y="397"/>
                  <a:pt x="372" y="385"/>
                </a:cubicBezTo>
                <a:cubicBezTo>
                  <a:pt x="374" y="386"/>
                  <a:pt x="377" y="386"/>
                  <a:pt x="379" y="387"/>
                </a:cubicBezTo>
                <a:cubicBezTo>
                  <a:pt x="397" y="386"/>
                  <a:pt x="415" y="388"/>
                  <a:pt x="432" y="392"/>
                </a:cubicBezTo>
                <a:cubicBezTo>
                  <a:pt x="442" y="389"/>
                  <a:pt x="453" y="389"/>
                  <a:pt x="463" y="391"/>
                </a:cubicBezTo>
                <a:cubicBezTo>
                  <a:pt x="491" y="394"/>
                  <a:pt x="509" y="382"/>
                  <a:pt x="520" y="358"/>
                </a:cubicBezTo>
                <a:cubicBezTo>
                  <a:pt x="527" y="336"/>
                  <a:pt x="543" y="315"/>
                  <a:pt x="529" y="291"/>
                </a:cubicBezTo>
                <a:cubicBezTo>
                  <a:pt x="520" y="274"/>
                  <a:pt x="526" y="261"/>
                  <a:pt x="534" y="248"/>
                </a:cubicBezTo>
                <a:cubicBezTo>
                  <a:pt x="537" y="229"/>
                  <a:pt x="551" y="212"/>
                  <a:pt x="537" y="192"/>
                </a:cubicBezTo>
                <a:cubicBezTo>
                  <a:pt x="540" y="179"/>
                  <a:pt x="534" y="170"/>
                  <a:pt x="524" y="163"/>
                </a:cubicBezTo>
                <a:cubicBezTo>
                  <a:pt x="507" y="151"/>
                  <a:pt x="497" y="133"/>
                  <a:pt x="489" y="115"/>
                </a:cubicBezTo>
                <a:cubicBezTo>
                  <a:pt x="488" y="97"/>
                  <a:pt x="474" y="85"/>
                  <a:pt x="462" y="82"/>
                </a:cubicBezTo>
                <a:cubicBezTo>
                  <a:pt x="423" y="74"/>
                  <a:pt x="403" y="40"/>
                  <a:pt x="370" y="23"/>
                </a:cubicBezTo>
                <a:cubicBezTo>
                  <a:pt x="327" y="1"/>
                  <a:pt x="282" y="0"/>
                  <a:pt x="235" y="11"/>
                </a:cubicBezTo>
                <a:cubicBezTo>
                  <a:pt x="232" y="18"/>
                  <a:pt x="220" y="12"/>
                  <a:pt x="216" y="18"/>
                </a:cubicBezTo>
                <a:cubicBezTo>
                  <a:pt x="214" y="18"/>
                  <a:pt x="213" y="18"/>
                  <a:pt x="212" y="17"/>
                </a:cubicBezTo>
                <a:cubicBezTo>
                  <a:pt x="203" y="13"/>
                  <a:pt x="193" y="17"/>
                  <a:pt x="185" y="15"/>
                </a:cubicBezTo>
                <a:cubicBezTo>
                  <a:pt x="149" y="7"/>
                  <a:pt x="129" y="25"/>
                  <a:pt x="121" y="56"/>
                </a:cubicBezTo>
                <a:cubicBezTo>
                  <a:pt x="114" y="82"/>
                  <a:pt x="104" y="99"/>
                  <a:pt x="78" y="108"/>
                </a:cubicBezTo>
                <a:cubicBezTo>
                  <a:pt x="65" y="112"/>
                  <a:pt x="56" y="126"/>
                  <a:pt x="56" y="141"/>
                </a:cubicBezTo>
                <a:cubicBezTo>
                  <a:pt x="57" y="146"/>
                  <a:pt x="58" y="152"/>
                  <a:pt x="59" y="157"/>
                </a:cubicBezTo>
                <a:cubicBezTo>
                  <a:pt x="57" y="183"/>
                  <a:pt x="55" y="208"/>
                  <a:pt x="39" y="228"/>
                </a:cubicBezTo>
                <a:cubicBezTo>
                  <a:pt x="37" y="229"/>
                  <a:pt x="36" y="231"/>
                  <a:pt x="34" y="232"/>
                </a:cubicBezTo>
                <a:cubicBezTo>
                  <a:pt x="33" y="234"/>
                  <a:pt x="32" y="235"/>
                  <a:pt x="30" y="237"/>
                </a:cubicBezTo>
                <a:cubicBezTo>
                  <a:pt x="25" y="241"/>
                  <a:pt x="20" y="245"/>
                  <a:pt x="13" y="248"/>
                </a:cubicBezTo>
                <a:cubicBezTo>
                  <a:pt x="0" y="282"/>
                  <a:pt x="2" y="315"/>
                  <a:pt x="31" y="340"/>
                </a:cubicBezTo>
                <a:cubicBezTo>
                  <a:pt x="60" y="366"/>
                  <a:pt x="95" y="369"/>
                  <a:pt x="127" y="349"/>
                </a:cubicBezTo>
                <a:cubicBezTo>
                  <a:pt x="144" y="339"/>
                  <a:pt x="153" y="354"/>
                  <a:pt x="166" y="353"/>
                </a:cubicBezTo>
                <a:cubicBezTo>
                  <a:pt x="170" y="358"/>
                  <a:pt x="173" y="363"/>
                  <a:pt x="177" y="368"/>
                </a:cubicBezTo>
                <a:cubicBezTo>
                  <a:pt x="177" y="368"/>
                  <a:pt x="177" y="368"/>
                  <a:pt x="177" y="368"/>
                </a:cubicBezTo>
                <a:cubicBezTo>
                  <a:pt x="192" y="391"/>
                  <a:pt x="206" y="413"/>
                  <a:pt x="220" y="436"/>
                </a:cubicBezTo>
                <a:close/>
                <a:moveTo>
                  <a:pt x="230" y="356"/>
                </a:moveTo>
                <a:cubicBezTo>
                  <a:pt x="232" y="364"/>
                  <a:pt x="236" y="370"/>
                  <a:pt x="243" y="375"/>
                </a:cubicBezTo>
                <a:cubicBezTo>
                  <a:pt x="243" y="376"/>
                  <a:pt x="242" y="377"/>
                  <a:pt x="242" y="378"/>
                </a:cubicBezTo>
                <a:cubicBezTo>
                  <a:pt x="235" y="373"/>
                  <a:pt x="229" y="366"/>
                  <a:pt x="221" y="362"/>
                </a:cubicBezTo>
                <a:cubicBezTo>
                  <a:pt x="224" y="360"/>
                  <a:pt x="227" y="358"/>
                  <a:pt x="230" y="356"/>
                </a:cubicBezTo>
                <a:close/>
                <a:moveTo>
                  <a:pt x="328" y="386"/>
                </a:moveTo>
                <a:cubicBezTo>
                  <a:pt x="328" y="386"/>
                  <a:pt x="328" y="387"/>
                  <a:pt x="328" y="387"/>
                </a:cubicBezTo>
                <a:cubicBezTo>
                  <a:pt x="322" y="386"/>
                  <a:pt x="323" y="380"/>
                  <a:pt x="324" y="374"/>
                </a:cubicBezTo>
                <a:cubicBezTo>
                  <a:pt x="325" y="374"/>
                  <a:pt x="326" y="374"/>
                  <a:pt x="327" y="375"/>
                </a:cubicBezTo>
                <a:cubicBezTo>
                  <a:pt x="333" y="370"/>
                  <a:pt x="337" y="366"/>
                  <a:pt x="336" y="360"/>
                </a:cubicBezTo>
                <a:cubicBezTo>
                  <a:pt x="339" y="362"/>
                  <a:pt x="343" y="365"/>
                  <a:pt x="346" y="367"/>
                </a:cubicBezTo>
                <a:cubicBezTo>
                  <a:pt x="337" y="370"/>
                  <a:pt x="331" y="376"/>
                  <a:pt x="328" y="386"/>
                </a:cubicBezTo>
                <a:close/>
              </a:path>
            </a:pathLst>
          </a:custGeom>
          <a:solidFill>
            <a:srgbClr val="8A9D3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24" name="Freeform 418">
            <a:extLst>
              <a:ext uri="{FF2B5EF4-FFF2-40B4-BE49-F238E27FC236}">
                <a16:creationId xmlns:a16="http://schemas.microsoft.com/office/drawing/2014/main" id="{9157F5FC-89E6-41C4-9114-75BB70F09BFA}"/>
              </a:ext>
            </a:extLst>
          </p:cNvPr>
          <p:cNvSpPr>
            <a:spLocks/>
          </p:cNvSpPr>
          <p:nvPr/>
        </p:nvSpPr>
        <p:spPr bwMode="auto">
          <a:xfrm>
            <a:off x="9640888" y="4046538"/>
            <a:ext cx="2249488" cy="2276475"/>
          </a:xfrm>
          <a:custGeom>
            <a:avLst/>
            <a:gdLst>
              <a:gd name="T0" fmla="*/ 217 w 1280"/>
              <a:gd name="T1" fmla="*/ 782 h 1294"/>
              <a:gd name="T2" fmla="*/ 122 w 1280"/>
              <a:gd name="T3" fmla="*/ 647 h 1294"/>
              <a:gd name="T4" fmla="*/ 116 w 1280"/>
              <a:gd name="T5" fmla="*/ 633 h 1294"/>
              <a:gd name="T6" fmla="*/ 78 w 1280"/>
              <a:gd name="T7" fmla="*/ 460 h 1294"/>
              <a:gd name="T8" fmla="*/ 82 w 1280"/>
              <a:gd name="T9" fmla="*/ 453 h 1294"/>
              <a:gd name="T10" fmla="*/ 9 w 1280"/>
              <a:gd name="T11" fmla="*/ 373 h 1294"/>
              <a:gd name="T12" fmla="*/ 78 w 1280"/>
              <a:gd name="T13" fmla="*/ 258 h 1294"/>
              <a:gd name="T14" fmla="*/ 87 w 1280"/>
              <a:gd name="T15" fmla="*/ 246 h 1294"/>
              <a:gd name="T16" fmla="*/ 131 w 1280"/>
              <a:gd name="T17" fmla="*/ 122 h 1294"/>
              <a:gd name="T18" fmla="*/ 260 w 1280"/>
              <a:gd name="T19" fmla="*/ 145 h 1294"/>
              <a:gd name="T20" fmla="*/ 264 w 1280"/>
              <a:gd name="T21" fmla="*/ 148 h 1294"/>
              <a:gd name="T22" fmla="*/ 287 w 1280"/>
              <a:gd name="T23" fmla="*/ 106 h 1294"/>
              <a:gd name="T24" fmla="*/ 396 w 1280"/>
              <a:gd name="T25" fmla="*/ 78 h 1294"/>
              <a:gd name="T26" fmla="*/ 409 w 1280"/>
              <a:gd name="T27" fmla="*/ 73 h 1294"/>
              <a:gd name="T28" fmla="*/ 508 w 1280"/>
              <a:gd name="T29" fmla="*/ 0 h 1294"/>
              <a:gd name="T30" fmla="*/ 605 w 1280"/>
              <a:gd name="T31" fmla="*/ 73 h 1294"/>
              <a:gd name="T32" fmla="*/ 617 w 1280"/>
              <a:gd name="T33" fmla="*/ 79 h 1294"/>
              <a:gd name="T34" fmla="*/ 718 w 1280"/>
              <a:gd name="T35" fmla="*/ 97 h 1294"/>
              <a:gd name="T36" fmla="*/ 730 w 1280"/>
              <a:gd name="T37" fmla="*/ 97 h 1294"/>
              <a:gd name="T38" fmla="*/ 838 w 1280"/>
              <a:gd name="T39" fmla="*/ 81 h 1294"/>
              <a:gd name="T40" fmla="*/ 898 w 1280"/>
              <a:gd name="T41" fmla="*/ 171 h 1294"/>
              <a:gd name="T42" fmla="*/ 909 w 1280"/>
              <a:gd name="T43" fmla="*/ 182 h 1294"/>
              <a:gd name="T44" fmla="*/ 1003 w 1280"/>
              <a:gd name="T45" fmla="*/ 254 h 1294"/>
              <a:gd name="T46" fmla="*/ 1012 w 1280"/>
              <a:gd name="T47" fmla="*/ 261 h 1294"/>
              <a:gd name="T48" fmla="*/ 1137 w 1280"/>
              <a:gd name="T49" fmla="*/ 304 h 1294"/>
              <a:gd name="T50" fmla="*/ 1112 w 1280"/>
              <a:gd name="T51" fmla="*/ 436 h 1294"/>
              <a:gd name="T52" fmla="*/ 1178 w 1280"/>
              <a:gd name="T53" fmla="*/ 580 h 1294"/>
              <a:gd name="T54" fmla="*/ 1254 w 1280"/>
              <a:gd name="T55" fmla="*/ 648 h 1294"/>
              <a:gd name="T56" fmla="*/ 1238 w 1280"/>
              <a:gd name="T57" fmla="*/ 742 h 1294"/>
              <a:gd name="T58" fmla="*/ 1237 w 1280"/>
              <a:gd name="T59" fmla="*/ 762 h 1294"/>
              <a:gd name="T60" fmla="*/ 1193 w 1280"/>
              <a:gd name="T61" fmla="*/ 920 h 1294"/>
              <a:gd name="T62" fmla="*/ 1181 w 1280"/>
              <a:gd name="T63" fmla="*/ 929 h 1294"/>
              <a:gd name="T64" fmla="*/ 1113 w 1280"/>
              <a:gd name="T65" fmla="*/ 995 h 1294"/>
              <a:gd name="T66" fmla="*/ 1119 w 1280"/>
              <a:gd name="T67" fmla="*/ 1004 h 1294"/>
              <a:gd name="T68" fmla="*/ 1144 w 1280"/>
              <a:gd name="T69" fmla="*/ 1113 h 1294"/>
              <a:gd name="T70" fmla="*/ 1053 w 1280"/>
              <a:gd name="T71" fmla="*/ 1179 h 1294"/>
              <a:gd name="T72" fmla="*/ 1042 w 1280"/>
              <a:gd name="T73" fmla="*/ 1188 h 1294"/>
              <a:gd name="T74" fmla="*/ 957 w 1280"/>
              <a:gd name="T75" fmla="*/ 1287 h 1294"/>
              <a:gd name="T76" fmla="*/ 844 w 1280"/>
              <a:gd name="T77" fmla="*/ 1217 h 1294"/>
              <a:gd name="T78" fmla="*/ 841 w 1280"/>
              <a:gd name="T79" fmla="*/ 1213 h 1294"/>
              <a:gd name="T80" fmla="*/ 755 w 1280"/>
              <a:gd name="T81" fmla="*/ 1252 h 1294"/>
              <a:gd name="T82" fmla="*/ 659 w 1280"/>
              <a:gd name="T83" fmla="*/ 1157 h 1294"/>
              <a:gd name="T84" fmla="*/ 645 w 1280"/>
              <a:gd name="T85" fmla="*/ 1143 h 1294"/>
              <a:gd name="T86" fmla="*/ 577 w 1280"/>
              <a:gd name="T87" fmla="*/ 1110 h 1294"/>
              <a:gd name="T88" fmla="*/ 563 w 1280"/>
              <a:gd name="T89" fmla="*/ 1105 h 1294"/>
              <a:gd name="T90" fmla="*/ 467 w 1280"/>
              <a:gd name="T91" fmla="*/ 1074 h 1294"/>
              <a:gd name="T92" fmla="*/ 447 w 1280"/>
              <a:gd name="T93" fmla="*/ 1050 h 1294"/>
              <a:gd name="T94" fmla="*/ 421 w 1280"/>
              <a:gd name="T95" fmla="*/ 1036 h 1294"/>
              <a:gd name="T96" fmla="*/ 337 w 1280"/>
              <a:gd name="T97" fmla="*/ 1020 h 1294"/>
              <a:gd name="T98" fmla="*/ 293 w 1280"/>
              <a:gd name="T99" fmla="*/ 924 h 1294"/>
              <a:gd name="T100" fmla="*/ 329 w 1280"/>
              <a:gd name="T101" fmla="*/ 853 h 1294"/>
              <a:gd name="T102" fmla="*/ 289 w 1280"/>
              <a:gd name="T103" fmla="*/ 828 h 1294"/>
              <a:gd name="T104" fmla="*/ 263 w 1280"/>
              <a:gd name="T105" fmla="*/ 788 h 1294"/>
              <a:gd name="T106" fmla="*/ 248 w 1280"/>
              <a:gd name="T107" fmla="*/ 781 h 1294"/>
              <a:gd name="T108" fmla="*/ 217 w 1280"/>
              <a:gd name="T109" fmla="*/ 782 h 12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280" h="1294">
                <a:moveTo>
                  <a:pt x="217" y="782"/>
                </a:moveTo>
                <a:cubicBezTo>
                  <a:pt x="145" y="779"/>
                  <a:pt x="100" y="715"/>
                  <a:pt x="122" y="647"/>
                </a:cubicBezTo>
                <a:cubicBezTo>
                  <a:pt x="124" y="641"/>
                  <a:pt x="127" y="637"/>
                  <a:pt x="116" y="633"/>
                </a:cubicBezTo>
                <a:cubicBezTo>
                  <a:pt x="38" y="606"/>
                  <a:pt x="19" y="518"/>
                  <a:pt x="78" y="460"/>
                </a:cubicBezTo>
                <a:cubicBezTo>
                  <a:pt x="79" y="458"/>
                  <a:pt x="82" y="457"/>
                  <a:pt x="82" y="453"/>
                </a:cubicBezTo>
                <a:cubicBezTo>
                  <a:pt x="42" y="440"/>
                  <a:pt x="17" y="414"/>
                  <a:pt x="9" y="373"/>
                </a:cubicBezTo>
                <a:cubicBezTo>
                  <a:pt x="0" y="323"/>
                  <a:pt x="29" y="274"/>
                  <a:pt x="78" y="258"/>
                </a:cubicBezTo>
                <a:cubicBezTo>
                  <a:pt x="85" y="256"/>
                  <a:pt x="90" y="256"/>
                  <a:pt x="87" y="246"/>
                </a:cubicBezTo>
                <a:cubicBezTo>
                  <a:pt x="70" y="195"/>
                  <a:pt x="88" y="147"/>
                  <a:pt x="131" y="122"/>
                </a:cubicBezTo>
                <a:cubicBezTo>
                  <a:pt x="174" y="97"/>
                  <a:pt x="224" y="106"/>
                  <a:pt x="260" y="145"/>
                </a:cubicBezTo>
                <a:cubicBezTo>
                  <a:pt x="261" y="146"/>
                  <a:pt x="262" y="147"/>
                  <a:pt x="264" y="148"/>
                </a:cubicBezTo>
                <a:cubicBezTo>
                  <a:pt x="269" y="132"/>
                  <a:pt x="275" y="118"/>
                  <a:pt x="287" y="106"/>
                </a:cubicBezTo>
                <a:cubicBezTo>
                  <a:pt x="317" y="74"/>
                  <a:pt x="354" y="65"/>
                  <a:pt x="396" y="78"/>
                </a:cubicBezTo>
                <a:cubicBezTo>
                  <a:pt x="403" y="81"/>
                  <a:pt x="406" y="83"/>
                  <a:pt x="409" y="73"/>
                </a:cubicBezTo>
                <a:cubicBezTo>
                  <a:pt x="425" y="27"/>
                  <a:pt x="463" y="0"/>
                  <a:pt x="508" y="0"/>
                </a:cubicBezTo>
                <a:cubicBezTo>
                  <a:pt x="552" y="0"/>
                  <a:pt x="589" y="28"/>
                  <a:pt x="605" y="73"/>
                </a:cubicBezTo>
                <a:cubicBezTo>
                  <a:pt x="607" y="81"/>
                  <a:pt x="609" y="81"/>
                  <a:pt x="617" y="79"/>
                </a:cubicBezTo>
                <a:cubicBezTo>
                  <a:pt x="654" y="66"/>
                  <a:pt x="688" y="72"/>
                  <a:pt x="718" y="97"/>
                </a:cubicBezTo>
                <a:cubicBezTo>
                  <a:pt x="723" y="101"/>
                  <a:pt x="725" y="101"/>
                  <a:pt x="730" y="97"/>
                </a:cubicBezTo>
                <a:cubicBezTo>
                  <a:pt x="763" y="71"/>
                  <a:pt x="799" y="64"/>
                  <a:pt x="838" y="81"/>
                </a:cubicBezTo>
                <a:cubicBezTo>
                  <a:pt x="876" y="98"/>
                  <a:pt x="895" y="129"/>
                  <a:pt x="898" y="171"/>
                </a:cubicBezTo>
                <a:cubicBezTo>
                  <a:pt x="898" y="179"/>
                  <a:pt x="901" y="181"/>
                  <a:pt x="909" y="182"/>
                </a:cubicBezTo>
                <a:cubicBezTo>
                  <a:pt x="956" y="185"/>
                  <a:pt x="987" y="210"/>
                  <a:pt x="1003" y="254"/>
                </a:cubicBezTo>
                <a:cubicBezTo>
                  <a:pt x="1004" y="259"/>
                  <a:pt x="1004" y="263"/>
                  <a:pt x="1012" y="261"/>
                </a:cubicBezTo>
                <a:cubicBezTo>
                  <a:pt x="1072" y="239"/>
                  <a:pt x="1119" y="271"/>
                  <a:pt x="1137" y="304"/>
                </a:cubicBezTo>
                <a:cubicBezTo>
                  <a:pt x="1162" y="348"/>
                  <a:pt x="1153" y="396"/>
                  <a:pt x="1112" y="436"/>
                </a:cubicBezTo>
                <a:cubicBezTo>
                  <a:pt x="1182" y="472"/>
                  <a:pt x="1200" y="514"/>
                  <a:pt x="1178" y="580"/>
                </a:cubicBezTo>
                <a:cubicBezTo>
                  <a:pt x="1215" y="589"/>
                  <a:pt x="1242" y="611"/>
                  <a:pt x="1254" y="648"/>
                </a:cubicBezTo>
                <a:cubicBezTo>
                  <a:pt x="1265" y="682"/>
                  <a:pt x="1260" y="714"/>
                  <a:pt x="1238" y="742"/>
                </a:cubicBezTo>
                <a:cubicBezTo>
                  <a:pt x="1232" y="750"/>
                  <a:pt x="1231" y="754"/>
                  <a:pt x="1237" y="762"/>
                </a:cubicBezTo>
                <a:cubicBezTo>
                  <a:pt x="1280" y="817"/>
                  <a:pt x="1258" y="894"/>
                  <a:pt x="1193" y="920"/>
                </a:cubicBezTo>
                <a:cubicBezTo>
                  <a:pt x="1188" y="922"/>
                  <a:pt x="1183" y="923"/>
                  <a:pt x="1181" y="929"/>
                </a:cubicBezTo>
                <a:cubicBezTo>
                  <a:pt x="1170" y="963"/>
                  <a:pt x="1146" y="985"/>
                  <a:pt x="1113" y="995"/>
                </a:cubicBezTo>
                <a:cubicBezTo>
                  <a:pt x="1113" y="1000"/>
                  <a:pt x="1117" y="1001"/>
                  <a:pt x="1119" y="1004"/>
                </a:cubicBezTo>
                <a:cubicBezTo>
                  <a:pt x="1150" y="1035"/>
                  <a:pt x="1159" y="1072"/>
                  <a:pt x="1144" y="1113"/>
                </a:cubicBezTo>
                <a:cubicBezTo>
                  <a:pt x="1129" y="1155"/>
                  <a:pt x="1097" y="1176"/>
                  <a:pt x="1053" y="1179"/>
                </a:cubicBezTo>
                <a:cubicBezTo>
                  <a:pt x="1046" y="1179"/>
                  <a:pt x="1043" y="1179"/>
                  <a:pt x="1042" y="1188"/>
                </a:cubicBezTo>
                <a:cubicBezTo>
                  <a:pt x="1039" y="1241"/>
                  <a:pt x="1004" y="1280"/>
                  <a:pt x="957" y="1287"/>
                </a:cubicBezTo>
                <a:cubicBezTo>
                  <a:pt x="905" y="1294"/>
                  <a:pt x="863" y="1268"/>
                  <a:pt x="844" y="1217"/>
                </a:cubicBezTo>
                <a:cubicBezTo>
                  <a:pt x="843" y="1216"/>
                  <a:pt x="842" y="1215"/>
                  <a:pt x="841" y="1213"/>
                </a:cubicBezTo>
                <a:cubicBezTo>
                  <a:pt x="818" y="1239"/>
                  <a:pt x="790" y="1253"/>
                  <a:pt x="755" y="1252"/>
                </a:cubicBezTo>
                <a:cubicBezTo>
                  <a:pt x="703" y="1250"/>
                  <a:pt x="662" y="1209"/>
                  <a:pt x="659" y="1157"/>
                </a:cubicBezTo>
                <a:cubicBezTo>
                  <a:pt x="658" y="1146"/>
                  <a:pt x="656" y="1143"/>
                  <a:pt x="645" y="1143"/>
                </a:cubicBezTo>
                <a:cubicBezTo>
                  <a:pt x="618" y="1142"/>
                  <a:pt x="595" y="1131"/>
                  <a:pt x="577" y="1110"/>
                </a:cubicBezTo>
                <a:cubicBezTo>
                  <a:pt x="572" y="1106"/>
                  <a:pt x="569" y="1103"/>
                  <a:pt x="563" y="1105"/>
                </a:cubicBezTo>
                <a:cubicBezTo>
                  <a:pt x="525" y="1112"/>
                  <a:pt x="494" y="1101"/>
                  <a:pt x="467" y="1074"/>
                </a:cubicBezTo>
                <a:cubicBezTo>
                  <a:pt x="456" y="1070"/>
                  <a:pt x="453" y="1059"/>
                  <a:pt x="447" y="1050"/>
                </a:cubicBezTo>
                <a:cubicBezTo>
                  <a:pt x="439" y="1032"/>
                  <a:pt x="439" y="1032"/>
                  <a:pt x="421" y="1036"/>
                </a:cubicBezTo>
                <a:cubicBezTo>
                  <a:pt x="390" y="1043"/>
                  <a:pt x="363" y="1037"/>
                  <a:pt x="337" y="1020"/>
                </a:cubicBezTo>
                <a:cubicBezTo>
                  <a:pt x="306" y="995"/>
                  <a:pt x="290" y="964"/>
                  <a:pt x="293" y="924"/>
                </a:cubicBezTo>
                <a:cubicBezTo>
                  <a:pt x="296" y="896"/>
                  <a:pt x="308" y="874"/>
                  <a:pt x="329" y="853"/>
                </a:cubicBezTo>
                <a:cubicBezTo>
                  <a:pt x="314" y="846"/>
                  <a:pt x="300" y="839"/>
                  <a:pt x="289" y="828"/>
                </a:cubicBezTo>
                <a:cubicBezTo>
                  <a:pt x="277" y="816"/>
                  <a:pt x="268" y="803"/>
                  <a:pt x="263" y="788"/>
                </a:cubicBezTo>
                <a:cubicBezTo>
                  <a:pt x="261" y="780"/>
                  <a:pt x="256" y="778"/>
                  <a:pt x="248" y="781"/>
                </a:cubicBezTo>
                <a:cubicBezTo>
                  <a:pt x="238" y="784"/>
                  <a:pt x="227" y="788"/>
                  <a:pt x="217" y="782"/>
                </a:cubicBezTo>
                <a:close/>
              </a:path>
            </a:pathLst>
          </a:custGeom>
          <a:solidFill>
            <a:srgbClr val="40732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25" name="Freeform 419">
            <a:extLst>
              <a:ext uri="{FF2B5EF4-FFF2-40B4-BE49-F238E27FC236}">
                <a16:creationId xmlns:a16="http://schemas.microsoft.com/office/drawing/2014/main" id="{764838E5-B312-4AFC-80C8-29F4F2304A2B}"/>
              </a:ext>
            </a:extLst>
          </p:cNvPr>
          <p:cNvSpPr>
            <a:spLocks/>
          </p:cNvSpPr>
          <p:nvPr/>
        </p:nvSpPr>
        <p:spPr bwMode="auto">
          <a:xfrm>
            <a:off x="9271001" y="5405438"/>
            <a:ext cx="1190625" cy="1262063"/>
          </a:xfrm>
          <a:custGeom>
            <a:avLst/>
            <a:gdLst>
              <a:gd name="T0" fmla="*/ 428 w 678"/>
              <a:gd name="T1" fmla="*/ 10 h 718"/>
              <a:gd name="T2" fmla="*/ 464 w 678"/>
              <a:gd name="T3" fmla="*/ 4 h 718"/>
              <a:gd name="T4" fmla="*/ 476 w 678"/>
              <a:gd name="T5" fmla="*/ 9 h 718"/>
              <a:gd name="T6" fmla="*/ 502 w 678"/>
              <a:gd name="T7" fmla="*/ 54 h 718"/>
              <a:gd name="T8" fmla="*/ 501 w 678"/>
              <a:gd name="T9" fmla="*/ 69 h 718"/>
              <a:gd name="T10" fmla="*/ 368 w 678"/>
              <a:gd name="T11" fmla="*/ 284 h 718"/>
              <a:gd name="T12" fmla="*/ 496 w 678"/>
              <a:gd name="T13" fmla="*/ 155 h 718"/>
              <a:gd name="T14" fmla="*/ 508 w 678"/>
              <a:gd name="T15" fmla="*/ 150 h 718"/>
              <a:gd name="T16" fmla="*/ 551 w 678"/>
              <a:gd name="T17" fmla="*/ 245 h 718"/>
              <a:gd name="T18" fmla="*/ 542 w 678"/>
              <a:gd name="T19" fmla="*/ 260 h 718"/>
              <a:gd name="T20" fmla="*/ 376 w 678"/>
              <a:gd name="T21" fmla="*/ 410 h 718"/>
              <a:gd name="T22" fmla="*/ 372 w 678"/>
              <a:gd name="T23" fmla="*/ 414 h 718"/>
              <a:gd name="T24" fmla="*/ 511 w 678"/>
              <a:gd name="T25" fmla="*/ 333 h 718"/>
              <a:gd name="T26" fmla="*/ 638 w 678"/>
              <a:gd name="T27" fmla="*/ 282 h 718"/>
              <a:gd name="T28" fmla="*/ 661 w 678"/>
              <a:gd name="T29" fmla="*/ 278 h 718"/>
              <a:gd name="T30" fmla="*/ 678 w 678"/>
              <a:gd name="T31" fmla="*/ 302 h 718"/>
              <a:gd name="T32" fmla="*/ 382 w 678"/>
              <a:gd name="T33" fmla="*/ 616 h 718"/>
              <a:gd name="T34" fmla="*/ 354 w 678"/>
              <a:gd name="T35" fmla="*/ 702 h 718"/>
              <a:gd name="T36" fmla="*/ 334 w 678"/>
              <a:gd name="T37" fmla="*/ 712 h 718"/>
              <a:gd name="T38" fmla="*/ 32 w 678"/>
              <a:gd name="T39" fmla="*/ 430 h 718"/>
              <a:gd name="T40" fmla="*/ 6 w 678"/>
              <a:gd name="T41" fmla="*/ 382 h 718"/>
              <a:gd name="T42" fmla="*/ 13 w 678"/>
              <a:gd name="T43" fmla="*/ 367 h 718"/>
              <a:gd name="T44" fmla="*/ 222 w 678"/>
              <a:gd name="T45" fmla="*/ 273 h 718"/>
              <a:gd name="T46" fmla="*/ 425 w 678"/>
              <a:gd name="T47" fmla="*/ 23 h 718"/>
              <a:gd name="T48" fmla="*/ 428 w 678"/>
              <a:gd name="T49" fmla="*/ 10 h 7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678" h="718">
                <a:moveTo>
                  <a:pt x="428" y="10"/>
                </a:moveTo>
                <a:cubicBezTo>
                  <a:pt x="440" y="9"/>
                  <a:pt x="452" y="9"/>
                  <a:pt x="464" y="4"/>
                </a:cubicBezTo>
                <a:cubicBezTo>
                  <a:pt x="469" y="1"/>
                  <a:pt x="474" y="0"/>
                  <a:pt x="476" y="9"/>
                </a:cubicBezTo>
                <a:cubicBezTo>
                  <a:pt x="480" y="26"/>
                  <a:pt x="490" y="41"/>
                  <a:pt x="502" y="54"/>
                </a:cubicBezTo>
                <a:cubicBezTo>
                  <a:pt x="506" y="59"/>
                  <a:pt x="504" y="65"/>
                  <a:pt x="501" y="69"/>
                </a:cubicBezTo>
                <a:cubicBezTo>
                  <a:pt x="461" y="146"/>
                  <a:pt x="415" y="219"/>
                  <a:pt x="368" y="284"/>
                </a:cubicBezTo>
                <a:cubicBezTo>
                  <a:pt x="407" y="244"/>
                  <a:pt x="452" y="200"/>
                  <a:pt x="496" y="155"/>
                </a:cubicBezTo>
                <a:cubicBezTo>
                  <a:pt x="499" y="152"/>
                  <a:pt x="502" y="148"/>
                  <a:pt x="508" y="150"/>
                </a:cubicBezTo>
                <a:cubicBezTo>
                  <a:pt x="505" y="190"/>
                  <a:pt x="520" y="221"/>
                  <a:pt x="551" y="245"/>
                </a:cubicBezTo>
                <a:cubicBezTo>
                  <a:pt x="552" y="253"/>
                  <a:pt x="546" y="256"/>
                  <a:pt x="542" y="260"/>
                </a:cubicBezTo>
                <a:cubicBezTo>
                  <a:pt x="484" y="308"/>
                  <a:pt x="430" y="358"/>
                  <a:pt x="376" y="410"/>
                </a:cubicBezTo>
                <a:cubicBezTo>
                  <a:pt x="375" y="412"/>
                  <a:pt x="373" y="413"/>
                  <a:pt x="372" y="414"/>
                </a:cubicBezTo>
                <a:cubicBezTo>
                  <a:pt x="415" y="382"/>
                  <a:pt x="462" y="356"/>
                  <a:pt x="511" y="333"/>
                </a:cubicBezTo>
                <a:cubicBezTo>
                  <a:pt x="552" y="314"/>
                  <a:pt x="595" y="297"/>
                  <a:pt x="638" y="282"/>
                </a:cubicBezTo>
                <a:cubicBezTo>
                  <a:pt x="645" y="279"/>
                  <a:pt x="653" y="274"/>
                  <a:pt x="661" y="278"/>
                </a:cubicBezTo>
                <a:cubicBezTo>
                  <a:pt x="667" y="286"/>
                  <a:pt x="673" y="294"/>
                  <a:pt x="678" y="302"/>
                </a:cubicBezTo>
                <a:cubicBezTo>
                  <a:pt x="538" y="367"/>
                  <a:pt x="441" y="474"/>
                  <a:pt x="382" y="616"/>
                </a:cubicBezTo>
                <a:cubicBezTo>
                  <a:pt x="371" y="644"/>
                  <a:pt x="360" y="673"/>
                  <a:pt x="354" y="702"/>
                </a:cubicBezTo>
                <a:cubicBezTo>
                  <a:pt x="350" y="717"/>
                  <a:pt x="346" y="718"/>
                  <a:pt x="334" y="712"/>
                </a:cubicBezTo>
                <a:cubicBezTo>
                  <a:pt x="206" y="647"/>
                  <a:pt x="105" y="554"/>
                  <a:pt x="32" y="430"/>
                </a:cubicBezTo>
                <a:cubicBezTo>
                  <a:pt x="23" y="414"/>
                  <a:pt x="15" y="397"/>
                  <a:pt x="6" y="382"/>
                </a:cubicBezTo>
                <a:cubicBezTo>
                  <a:pt x="0" y="372"/>
                  <a:pt x="3" y="369"/>
                  <a:pt x="13" y="367"/>
                </a:cubicBezTo>
                <a:cubicBezTo>
                  <a:pt x="88" y="347"/>
                  <a:pt x="158" y="317"/>
                  <a:pt x="222" y="273"/>
                </a:cubicBezTo>
                <a:cubicBezTo>
                  <a:pt x="314" y="210"/>
                  <a:pt x="381" y="126"/>
                  <a:pt x="425" y="23"/>
                </a:cubicBezTo>
                <a:cubicBezTo>
                  <a:pt x="427" y="18"/>
                  <a:pt x="428" y="14"/>
                  <a:pt x="428" y="10"/>
                </a:cubicBezTo>
                <a:close/>
              </a:path>
            </a:pathLst>
          </a:custGeom>
          <a:solidFill>
            <a:srgbClr val="78B35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26" name="Freeform 420">
            <a:extLst>
              <a:ext uri="{FF2B5EF4-FFF2-40B4-BE49-F238E27FC236}">
                <a16:creationId xmlns:a16="http://schemas.microsoft.com/office/drawing/2014/main" id="{3E0D21DE-AEBB-437E-BC04-07E233AF6EBA}"/>
              </a:ext>
            </a:extLst>
          </p:cNvPr>
          <p:cNvSpPr>
            <a:spLocks/>
          </p:cNvSpPr>
          <p:nvPr/>
        </p:nvSpPr>
        <p:spPr bwMode="auto">
          <a:xfrm>
            <a:off x="10237788" y="4257675"/>
            <a:ext cx="1171575" cy="523875"/>
          </a:xfrm>
          <a:custGeom>
            <a:avLst/>
            <a:gdLst>
              <a:gd name="T0" fmla="*/ 226 w 667"/>
              <a:gd name="T1" fmla="*/ 106 h 298"/>
              <a:gd name="T2" fmla="*/ 274 w 667"/>
              <a:gd name="T3" fmla="*/ 68 h 298"/>
              <a:gd name="T4" fmla="*/ 285 w 667"/>
              <a:gd name="T5" fmla="*/ 58 h 298"/>
              <a:gd name="T6" fmla="*/ 333 w 667"/>
              <a:gd name="T7" fmla="*/ 7 h 298"/>
              <a:gd name="T8" fmla="*/ 403 w 667"/>
              <a:gd name="T9" fmla="*/ 33 h 298"/>
              <a:gd name="T10" fmla="*/ 406 w 667"/>
              <a:gd name="T11" fmla="*/ 38 h 298"/>
              <a:gd name="T12" fmla="*/ 411 w 667"/>
              <a:gd name="T13" fmla="*/ 44 h 298"/>
              <a:gd name="T14" fmla="*/ 425 w 667"/>
              <a:gd name="T15" fmla="*/ 25 h 298"/>
              <a:gd name="T16" fmla="*/ 506 w 667"/>
              <a:gd name="T17" fmla="*/ 13 h 298"/>
              <a:gd name="T18" fmla="*/ 533 w 667"/>
              <a:gd name="T19" fmla="*/ 93 h 298"/>
              <a:gd name="T20" fmla="*/ 538 w 667"/>
              <a:gd name="T21" fmla="*/ 107 h 298"/>
              <a:gd name="T22" fmla="*/ 558 w 667"/>
              <a:gd name="T23" fmla="*/ 127 h 298"/>
              <a:gd name="T24" fmla="*/ 575 w 667"/>
              <a:gd name="T25" fmla="*/ 132 h 298"/>
              <a:gd name="T26" fmla="*/ 644 w 667"/>
              <a:gd name="T27" fmla="*/ 149 h 298"/>
              <a:gd name="T28" fmla="*/ 658 w 667"/>
              <a:gd name="T29" fmla="*/ 215 h 298"/>
              <a:gd name="T30" fmla="*/ 602 w 667"/>
              <a:gd name="T31" fmla="*/ 260 h 298"/>
              <a:gd name="T32" fmla="*/ 542 w 667"/>
              <a:gd name="T33" fmla="*/ 231 h 298"/>
              <a:gd name="T34" fmla="*/ 531 w 667"/>
              <a:gd name="T35" fmla="*/ 223 h 298"/>
              <a:gd name="T36" fmla="*/ 505 w 667"/>
              <a:gd name="T37" fmla="*/ 238 h 298"/>
              <a:gd name="T38" fmla="*/ 458 w 667"/>
              <a:gd name="T39" fmla="*/ 288 h 298"/>
              <a:gd name="T40" fmla="*/ 378 w 667"/>
              <a:gd name="T41" fmla="*/ 242 h 298"/>
              <a:gd name="T42" fmla="*/ 426 w 667"/>
              <a:gd name="T43" fmla="*/ 162 h 298"/>
              <a:gd name="T44" fmla="*/ 440 w 667"/>
              <a:gd name="T45" fmla="*/ 147 h 298"/>
              <a:gd name="T46" fmla="*/ 435 w 667"/>
              <a:gd name="T47" fmla="*/ 123 h 298"/>
              <a:gd name="T48" fmla="*/ 411 w 667"/>
              <a:gd name="T49" fmla="*/ 96 h 298"/>
              <a:gd name="T50" fmla="*/ 371 w 667"/>
              <a:gd name="T51" fmla="*/ 131 h 298"/>
              <a:gd name="T52" fmla="*/ 347 w 667"/>
              <a:gd name="T53" fmla="*/ 156 h 298"/>
              <a:gd name="T54" fmla="*/ 298 w 667"/>
              <a:gd name="T55" fmla="*/ 197 h 298"/>
              <a:gd name="T56" fmla="*/ 234 w 667"/>
              <a:gd name="T57" fmla="*/ 172 h 298"/>
              <a:gd name="T58" fmla="*/ 225 w 667"/>
              <a:gd name="T59" fmla="*/ 158 h 298"/>
              <a:gd name="T60" fmla="*/ 196 w 667"/>
              <a:gd name="T61" fmla="*/ 188 h 298"/>
              <a:gd name="T62" fmla="*/ 155 w 667"/>
              <a:gd name="T63" fmla="*/ 230 h 298"/>
              <a:gd name="T64" fmla="*/ 77 w 667"/>
              <a:gd name="T65" fmla="*/ 255 h 298"/>
              <a:gd name="T66" fmla="*/ 38 w 667"/>
              <a:gd name="T67" fmla="*/ 180 h 298"/>
              <a:gd name="T68" fmla="*/ 27 w 667"/>
              <a:gd name="T69" fmla="*/ 150 h 298"/>
              <a:gd name="T70" fmla="*/ 7 w 667"/>
              <a:gd name="T71" fmla="*/ 82 h 298"/>
              <a:gd name="T72" fmla="*/ 64 w 667"/>
              <a:gd name="T73" fmla="*/ 36 h 298"/>
              <a:gd name="T74" fmla="*/ 127 w 667"/>
              <a:gd name="T75" fmla="*/ 68 h 298"/>
              <a:gd name="T76" fmla="*/ 137 w 667"/>
              <a:gd name="T77" fmla="*/ 72 h 298"/>
              <a:gd name="T78" fmla="*/ 222 w 667"/>
              <a:gd name="T79" fmla="*/ 102 h 298"/>
              <a:gd name="T80" fmla="*/ 226 w 667"/>
              <a:gd name="T81" fmla="*/ 106 h 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667" h="298">
                <a:moveTo>
                  <a:pt x="226" y="106"/>
                </a:moveTo>
                <a:cubicBezTo>
                  <a:pt x="238" y="87"/>
                  <a:pt x="251" y="71"/>
                  <a:pt x="274" y="68"/>
                </a:cubicBezTo>
                <a:cubicBezTo>
                  <a:pt x="280" y="67"/>
                  <a:pt x="283" y="64"/>
                  <a:pt x="285" y="58"/>
                </a:cubicBezTo>
                <a:cubicBezTo>
                  <a:pt x="290" y="31"/>
                  <a:pt x="307" y="13"/>
                  <a:pt x="333" y="7"/>
                </a:cubicBezTo>
                <a:cubicBezTo>
                  <a:pt x="361" y="0"/>
                  <a:pt x="385" y="9"/>
                  <a:pt x="403" y="33"/>
                </a:cubicBezTo>
                <a:cubicBezTo>
                  <a:pt x="404" y="35"/>
                  <a:pt x="405" y="37"/>
                  <a:pt x="406" y="38"/>
                </a:cubicBezTo>
                <a:cubicBezTo>
                  <a:pt x="407" y="40"/>
                  <a:pt x="408" y="41"/>
                  <a:pt x="411" y="44"/>
                </a:cubicBezTo>
                <a:cubicBezTo>
                  <a:pt x="416" y="37"/>
                  <a:pt x="420" y="31"/>
                  <a:pt x="425" y="25"/>
                </a:cubicBezTo>
                <a:cubicBezTo>
                  <a:pt x="446" y="0"/>
                  <a:pt x="486" y="1"/>
                  <a:pt x="506" y="13"/>
                </a:cubicBezTo>
                <a:cubicBezTo>
                  <a:pt x="534" y="31"/>
                  <a:pt x="545" y="62"/>
                  <a:pt x="533" y="93"/>
                </a:cubicBezTo>
                <a:cubicBezTo>
                  <a:pt x="531" y="100"/>
                  <a:pt x="531" y="104"/>
                  <a:pt x="538" y="107"/>
                </a:cubicBezTo>
                <a:cubicBezTo>
                  <a:pt x="547" y="111"/>
                  <a:pt x="553" y="119"/>
                  <a:pt x="558" y="127"/>
                </a:cubicBezTo>
                <a:cubicBezTo>
                  <a:pt x="563" y="134"/>
                  <a:pt x="568" y="134"/>
                  <a:pt x="575" y="132"/>
                </a:cubicBezTo>
                <a:cubicBezTo>
                  <a:pt x="601" y="123"/>
                  <a:pt x="625" y="129"/>
                  <a:pt x="644" y="149"/>
                </a:cubicBezTo>
                <a:cubicBezTo>
                  <a:pt x="662" y="167"/>
                  <a:pt x="667" y="191"/>
                  <a:pt x="658" y="215"/>
                </a:cubicBezTo>
                <a:cubicBezTo>
                  <a:pt x="649" y="241"/>
                  <a:pt x="629" y="257"/>
                  <a:pt x="602" y="260"/>
                </a:cubicBezTo>
                <a:cubicBezTo>
                  <a:pt x="577" y="262"/>
                  <a:pt x="557" y="251"/>
                  <a:pt x="542" y="231"/>
                </a:cubicBezTo>
                <a:cubicBezTo>
                  <a:pt x="539" y="227"/>
                  <a:pt x="538" y="218"/>
                  <a:pt x="531" y="223"/>
                </a:cubicBezTo>
                <a:cubicBezTo>
                  <a:pt x="523" y="228"/>
                  <a:pt x="509" y="222"/>
                  <a:pt x="505" y="238"/>
                </a:cubicBezTo>
                <a:cubicBezTo>
                  <a:pt x="500" y="264"/>
                  <a:pt x="484" y="281"/>
                  <a:pt x="458" y="288"/>
                </a:cubicBezTo>
                <a:cubicBezTo>
                  <a:pt x="425" y="298"/>
                  <a:pt x="384" y="275"/>
                  <a:pt x="378" y="242"/>
                </a:cubicBezTo>
                <a:cubicBezTo>
                  <a:pt x="371" y="203"/>
                  <a:pt x="385" y="173"/>
                  <a:pt x="426" y="162"/>
                </a:cubicBezTo>
                <a:cubicBezTo>
                  <a:pt x="435" y="159"/>
                  <a:pt x="440" y="156"/>
                  <a:pt x="440" y="147"/>
                </a:cubicBezTo>
                <a:cubicBezTo>
                  <a:pt x="440" y="139"/>
                  <a:pt x="451" y="130"/>
                  <a:pt x="435" y="123"/>
                </a:cubicBezTo>
                <a:cubicBezTo>
                  <a:pt x="424" y="119"/>
                  <a:pt x="418" y="107"/>
                  <a:pt x="411" y="96"/>
                </a:cubicBezTo>
                <a:cubicBezTo>
                  <a:pt x="399" y="111"/>
                  <a:pt x="389" y="127"/>
                  <a:pt x="371" y="131"/>
                </a:cubicBezTo>
                <a:cubicBezTo>
                  <a:pt x="356" y="134"/>
                  <a:pt x="351" y="143"/>
                  <a:pt x="347" y="156"/>
                </a:cubicBezTo>
                <a:cubicBezTo>
                  <a:pt x="339" y="179"/>
                  <a:pt x="321" y="193"/>
                  <a:pt x="298" y="197"/>
                </a:cubicBezTo>
                <a:cubicBezTo>
                  <a:pt x="272" y="201"/>
                  <a:pt x="250" y="193"/>
                  <a:pt x="234" y="172"/>
                </a:cubicBezTo>
                <a:cubicBezTo>
                  <a:pt x="231" y="168"/>
                  <a:pt x="229" y="163"/>
                  <a:pt x="225" y="158"/>
                </a:cubicBezTo>
                <a:cubicBezTo>
                  <a:pt x="216" y="170"/>
                  <a:pt x="210" y="184"/>
                  <a:pt x="196" y="188"/>
                </a:cubicBezTo>
                <a:cubicBezTo>
                  <a:pt x="173" y="194"/>
                  <a:pt x="165" y="211"/>
                  <a:pt x="155" y="230"/>
                </a:cubicBezTo>
                <a:cubicBezTo>
                  <a:pt x="142" y="255"/>
                  <a:pt x="104" y="266"/>
                  <a:pt x="77" y="255"/>
                </a:cubicBezTo>
                <a:cubicBezTo>
                  <a:pt x="47" y="243"/>
                  <a:pt x="29" y="210"/>
                  <a:pt x="38" y="180"/>
                </a:cubicBezTo>
                <a:cubicBezTo>
                  <a:pt x="42" y="166"/>
                  <a:pt x="40" y="158"/>
                  <a:pt x="27" y="150"/>
                </a:cubicBezTo>
                <a:cubicBezTo>
                  <a:pt x="8" y="138"/>
                  <a:pt x="0" y="105"/>
                  <a:pt x="7" y="82"/>
                </a:cubicBezTo>
                <a:cubicBezTo>
                  <a:pt x="14" y="57"/>
                  <a:pt x="40" y="37"/>
                  <a:pt x="64" y="36"/>
                </a:cubicBezTo>
                <a:cubicBezTo>
                  <a:pt x="91" y="34"/>
                  <a:pt x="112" y="45"/>
                  <a:pt x="127" y="68"/>
                </a:cubicBezTo>
                <a:cubicBezTo>
                  <a:pt x="129" y="72"/>
                  <a:pt x="131" y="74"/>
                  <a:pt x="137" y="72"/>
                </a:cubicBezTo>
                <a:cubicBezTo>
                  <a:pt x="176" y="60"/>
                  <a:pt x="199" y="69"/>
                  <a:pt x="222" y="102"/>
                </a:cubicBezTo>
                <a:cubicBezTo>
                  <a:pt x="223" y="103"/>
                  <a:pt x="224" y="104"/>
                  <a:pt x="226" y="106"/>
                </a:cubicBezTo>
                <a:close/>
              </a:path>
            </a:pathLst>
          </a:custGeom>
          <a:solidFill>
            <a:srgbClr val="5D913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27" name="Freeform 421">
            <a:extLst>
              <a:ext uri="{FF2B5EF4-FFF2-40B4-BE49-F238E27FC236}">
                <a16:creationId xmlns:a16="http://schemas.microsoft.com/office/drawing/2014/main" id="{F2ADA1A4-29FB-429F-BCEF-032B0E6FF2CE}"/>
              </a:ext>
            </a:extLst>
          </p:cNvPr>
          <p:cNvSpPr>
            <a:spLocks/>
          </p:cNvSpPr>
          <p:nvPr/>
        </p:nvSpPr>
        <p:spPr bwMode="auto">
          <a:xfrm>
            <a:off x="11104563" y="4570413"/>
            <a:ext cx="512763" cy="427038"/>
          </a:xfrm>
          <a:custGeom>
            <a:avLst/>
            <a:gdLst>
              <a:gd name="T0" fmla="*/ 133 w 291"/>
              <a:gd name="T1" fmla="*/ 146 h 242"/>
              <a:gd name="T2" fmla="*/ 163 w 291"/>
              <a:gd name="T3" fmla="*/ 113 h 242"/>
              <a:gd name="T4" fmla="*/ 165 w 291"/>
              <a:gd name="T5" fmla="*/ 100 h 242"/>
              <a:gd name="T6" fmla="*/ 204 w 291"/>
              <a:gd name="T7" fmla="*/ 16 h 242"/>
              <a:gd name="T8" fmla="*/ 291 w 291"/>
              <a:gd name="T9" fmla="*/ 72 h 242"/>
              <a:gd name="T10" fmla="*/ 260 w 291"/>
              <a:gd name="T11" fmla="*/ 134 h 242"/>
              <a:gd name="T12" fmla="*/ 257 w 291"/>
              <a:gd name="T13" fmla="*/ 149 h 242"/>
              <a:gd name="T14" fmla="*/ 221 w 291"/>
              <a:gd name="T15" fmla="*/ 230 h 242"/>
              <a:gd name="T16" fmla="*/ 143 w 291"/>
              <a:gd name="T17" fmla="*/ 209 h 242"/>
              <a:gd name="T18" fmla="*/ 124 w 291"/>
              <a:gd name="T19" fmla="*/ 209 h 242"/>
              <a:gd name="T20" fmla="*/ 49 w 291"/>
              <a:gd name="T21" fmla="*/ 232 h 242"/>
              <a:gd name="T22" fmla="*/ 6 w 291"/>
              <a:gd name="T23" fmla="*/ 160 h 242"/>
              <a:gd name="T24" fmla="*/ 67 w 291"/>
              <a:gd name="T25" fmla="*/ 106 h 242"/>
              <a:gd name="T26" fmla="*/ 133 w 291"/>
              <a:gd name="T27" fmla="*/ 146 h 2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291" h="242">
                <a:moveTo>
                  <a:pt x="133" y="146"/>
                </a:moveTo>
                <a:cubicBezTo>
                  <a:pt x="141" y="132"/>
                  <a:pt x="150" y="121"/>
                  <a:pt x="163" y="113"/>
                </a:cubicBezTo>
                <a:cubicBezTo>
                  <a:pt x="169" y="109"/>
                  <a:pt x="166" y="105"/>
                  <a:pt x="165" y="100"/>
                </a:cubicBezTo>
                <a:cubicBezTo>
                  <a:pt x="154" y="63"/>
                  <a:pt x="168" y="30"/>
                  <a:pt x="204" y="16"/>
                </a:cubicBezTo>
                <a:cubicBezTo>
                  <a:pt x="246" y="0"/>
                  <a:pt x="289" y="33"/>
                  <a:pt x="291" y="72"/>
                </a:cubicBezTo>
                <a:cubicBezTo>
                  <a:pt x="291" y="98"/>
                  <a:pt x="283" y="119"/>
                  <a:pt x="260" y="134"/>
                </a:cubicBezTo>
                <a:cubicBezTo>
                  <a:pt x="253" y="138"/>
                  <a:pt x="255" y="143"/>
                  <a:pt x="257" y="149"/>
                </a:cubicBezTo>
                <a:cubicBezTo>
                  <a:pt x="268" y="184"/>
                  <a:pt x="254" y="215"/>
                  <a:pt x="221" y="230"/>
                </a:cubicBezTo>
                <a:cubicBezTo>
                  <a:pt x="198" y="241"/>
                  <a:pt x="158" y="236"/>
                  <a:pt x="143" y="209"/>
                </a:cubicBezTo>
                <a:cubicBezTo>
                  <a:pt x="137" y="200"/>
                  <a:pt x="133" y="192"/>
                  <a:pt x="124" y="209"/>
                </a:cubicBezTo>
                <a:cubicBezTo>
                  <a:pt x="112" y="232"/>
                  <a:pt x="73" y="242"/>
                  <a:pt x="49" y="232"/>
                </a:cubicBezTo>
                <a:cubicBezTo>
                  <a:pt x="18" y="220"/>
                  <a:pt x="0" y="189"/>
                  <a:pt x="6" y="160"/>
                </a:cubicBezTo>
                <a:cubicBezTo>
                  <a:pt x="13" y="128"/>
                  <a:pt x="38" y="107"/>
                  <a:pt x="67" y="106"/>
                </a:cubicBezTo>
                <a:cubicBezTo>
                  <a:pt x="98" y="104"/>
                  <a:pt x="118" y="119"/>
                  <a:pt x="133" y="146"/>
                </a:cubicBezTo>
                <a:close/>
              </a:path>
            </a:pathLst>
          </a:custGeom>
          <a:solidFill>
            <a:srgbClr val="5D913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28" name="Freeform 422">
            <a:extLst>
              <a:ext uri="{FF2B5EF4-FFF2-40B4-BE49-F238E27FC236}">
                <a16:creationId xmlns:a16="http://schemas.microsoft.com/office/drawing/2014/main" id="{842C5FAD-7132-41BB-9FAA-6A6ABD368626}"/>
              </a:ext>
            </a:extLst>
          </p:cNvPr>
          <p:cNvSpPr>
            <a:spLocks/>
          </p:cNvSpPr>
          <p:nvPr/>
        </p:nvSpPr>
        <p:spPr bwMode="auto">
          <a:xfrm>
            <a:off x="11114088" y="5410200"/>
            <a:ext cx="234950" cy="230188"/>
          </a:xfrm>
          <a:custGeom>
            <a:avLst/>
            <a:gdLst>
              <a:gd name="T0" fmla="*/ 67 w 134"/>
              <a:gd name="T1" fmla="*/ 0 h 131"/>
              <a:gd name="T2" fmla="*/ 132 w 134"/>
              <a:gd name="T3" fmla="*/ 64 h 131"/>
              <a:gd name="T4" fmla="*/ 65 w 134"/>
              <a:gd name="T5" fmla="*/ 131 h 131"/>
              <a:gd name="T6" fmla="*/ 1 w 134"/>
              <a:gd name="T7" fmla="*/ 66 h 131"/>
              <a:gd name="T8" fmla="*/ 67 w 134"/>
              <a:gd name="T9" fmla="*/ 0 h 1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4" h="131">
                <a:moveTo>
                  <a:pt x="67" y="0"/>
                </a:moveTo>
                <a:cubicBezTo>
                  <a:pt x="102" y="0"/>
                  <a:pt x="134" y="30"/>
                  <a:pt x="132" y="64"/>
                </a:cubicBezTo>
                <a:cubicBezTo>
                  <a:pt x="130" y="107"/>
                  <a:pt x="103" y="131"/>
                  <a:pt x="65" y="131"/>
                </a:cubicBezTo>
                <a:cubicBezTo>
                  <a:pt x="30" y="131"/>
                  <a:pt x="0" y="101"/>
                  <a:pt x="1" y="66"/>
                </a:cubicBezTo>
                <a:cubicBezTo>
                  <a:pt x="1" y="28"/>
                  <a:pt x="29" y="0"/>
                  <a:pt x="67" y="0"/>
                </a:cubicBezTo>
                <a:close/>
              </a:path>
            </a:pathLst>
          </a:custGeom>
          <a:solidFill>
            <a:srgbClr val="5D913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29" name="Freeform 423">
            <a:extLst>
              <a:ext uri="{FF2B5EF4-FFF2-40B4-BE49-F238E27FC236}">
                <a16:creationId xmlns:a16="http://schemas.microsoft.com/office/drawing/2014/main" id="{616777D2-7594-4C66-9771-7BF61D4E898A}"/>
              </a:ext>
            </a:extLst>
          </p:cNvPr>
          <p:cNvSpPr>
            <a:spLocks/>
          </p:cNvSpPr>
          <p:nvPr/>
        </p:nvSpPr>
        <p:spPr bwMode="auto">
          <a:xfrm>
            <a:off x="9915526" y="4319588"/>
            <a:ext cx="231775" cy="231775"/>
          </a:xfrm>
          <a:custGeom>
            <a:avLst/>
            <a:gdLst>
              <a:gd name="T0" fmla="*/ 132 w 132"/>
              <a:gd name="T1" fmla="*/ 66 h 132"/>
              <a:gd name="T2" fmla="*/ 66 w 132"/>
              <a:gd name="T3" fmla="*/ 132 h 132"/>
              <a:gd name="T4" fmla="*/ 1 w 132"/>
              <a:gd name="T5" fmla="*/ 66 h 132"/>
              <a:gd name="T6" fmla="*/ 66 w 132"/>
              <a:gd name="T7" fmla="*/ 0 h 132"/>
              <a:gd name="T8" fmla="*/ 132 w 132"/>
              <a:gd name="T9" fmla="*/ 66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2" h="132">
                <a:moveTo>
                  <a:pt x="132" y="66"/>
                </a:moveTo>
                <a:cubicBezTo>
                  <a:pt x="132" y="103"/>
                  <a:pt x="104" y="132"/>
                  <a:pt x="66" y="132"/>
                </a:cubicBezTo>
                <a:cubicBezTo>
                  <a:pt x="32" y="132"/>
                  <a:pt x="0" y="99"/>
                  <a:pt x="1" y="66"/>
                </a:cubicBezTo>
                <a:cubicBezTo>
                  <a:pt x="3" y="26"/>
                  <a:pt x="35" y="0"/>
                  <a:pt x="66" y="0"/>
                </a:cubicBezTo>
                <a:cubicBezTo>
                  <a:pt x="104" y="1"/>
                  <a:pt x="132" y="29"/>
                  <a:pt x="132" y="66"/>
                </a:cubicBezTo>
                <a:close/>
              </a:path>
            </a:pathLst>
          </a:custGeom>
          <a:solidFill>
            <a:srgbClr val="5D913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30" name="Freeform 424">
            <a:extLst>
              <a:ext uri="{FF2B5EF4-FFF2-40B4-BE49-F238E27FC236}">
                <a16:creationId xmlns:a16="http://schemas.microsoft.com/office/drawing/2014/main" id="{859A07E9-916F-43CA-9A89-2859493AE420}"/>
              </a:ext>
            </a:extLst>
          </p:cNvPr>
          <p:cNvSpPr>
            <a:spLocks/>
          </p:cNvSpPr>
          <p:nvPr/>
        </p:nvSpPr>
        <p:spPr bwMode="auto">
          <a:xfrm>
            <a:off x="10625138" y="4697413"/>
            <a:ext cx="233363" cy="236538"/>
          </a:xfrm>
          <a:custGeom>
            <a:avLst/>
            <a:gdLst>
              <a:gd name="T0" fmla="*/ 66 w 133"/>
              <a:gd name="T1" fmla="*/ 133 h 134"/>
              <a:gd name="T2" fmla="*/ 0 w 133"/>
              <a:gd name="T3" fmla="*/ 67 h 134"/>
              <a:gd name="T4" fmla="*/ 66 w 133"/>
              <a:gd name="T5" fmla="*/ 1 h 134"/>
              <a:gd name="T6" fmla="*/ 132 w 133"/>
              <a:gd name="T7" fmla="*/ 67 h 134"/>
              <a:gd name="T8" fmla="*/ 66 w 133"/>
              <a:gd name="T9" fmla="*/ 133 h 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3" h="134">
                <a:moveTo>
                  <a:pt x="66" y="133"/>
                </a:moveTo>
                <a:cubicBezTo>
                  <a:pt x="28" y="133"/>
                  <a:pt x="1" y="105"/>
                  <a:pt x="0" y="67"/>
                </a:cubicBezTo>
                <a:cubicBezTo>
                  <a:pt x="0" y="35"/>
                  <a:pt x="28" y="3"/>
                  <a:pt x="66" y="1"/>
                </a:cubicBezTo>
                <a:cubicBezTo>
                  <a:pt x="99" y="0"/>
                  <a:pt x="133" y="34"/>
                  <a:pt x="132" y="67"/>
                </a:cubicBezTo>
                <a:cubicBezTo>
                  <a:pt x="131" y="106"/>
                  <a:pt x="98" y="134"/>
                  <a:pt x="66" y="133"/>
                </a:cubicBezTo>
                <a:close/>
              </a:path>
            </a:pathLst>
          </a:custGeom>
          <a:solidFill>
            <a:srgbClr val="5D913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31" name="Freeform 425">
            <a:extLst>
              <a:ext uri="{FF2B5EF4-FFF2-40B4-BE49-F238E27FC236}">
                <a16:creationId xmlns:a16="http://schemas.microsoft.com/office/drawing/2014/main" id="{54909011-EB5D-4495-9552-193498E1DF8A}"/>
              </a:ext>
            </a:extLst>
          </p:cNvPr>
          <p:cNvSpPr>
            <a:spLocks/>
          </p:cNvSpPr>
          <p:nvPr/>
        </p:nvSpPr>
        <p:spPr bwMode="auto">
          <a:xfrm>
            <a:off x="11547476" y="5299075"/>
            <a:ext cx="238125" cy="231775"/>
          </a:xfrm>
          <a:custGeom>
            <a:avLst/>
            <a:gdLst>
              <a:gd name="T0" fmla="*/ 131 w 135"/>
              <a:gd name="T1" fmla="*/ 67 h 132"/>
              <a:gd name="T2" fmla="*/ 66 w 135"/>
              <a:gd name="T3" fmla="*/ 132 h 132"/>
              <a:gd name="T4" fmla="*/ 2 w 135"/>
              <a:gd name="T5" fmla="*/ 65 h 132"/>
              <a:gd name="T6" fmla="*/ 68 w 135"/>
              <a:gd name="T7" fmla="*/ 0 h 132"/>
              <a:gd name="T8" fmla="*/ 131 w 135"/>
              <a:gd name="T9" fmla="*/ 67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5" h="132">
                <a:moveTo>
                  <a:pt x="131" y="67"/>
                </a:moveTo>
                <a:cubicBezTo>
                  <a:pt x="135" y="103"/>
                  <a:pt x="99" y="132"/>
                  <a:pt x="66" y="132"/>
                </a:cubicBezTo>
                <a:cubicBezTo>
                  <a:pt x="38" y="132"/>
                  <a:pt x="0" y="106"/>
                  <a:pt x="2" y="65"/>
                </a:cubicBezTo>
                <a:cubicBezTo>
                  <a:pt x="4" y="28"/>
                  <a:pt x="31" y="0"/>
                  <a:pt x="68" y="0"/>
                </a:cubicBezTo>
                <a:cubicBezTo>
                  <a:pt x="98" y="1"/>
                  <a:pt x="135" y="28"/>
                  <a:pt x="131" y="67"/>
                </a:cubicBezTo>
                <a:close/>
              </a:path>
            </a:pathLst>
          </a:custGeom>
          <a:solidFill>
            <a:srgbClr val="5D913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32" name="Freeform 426">
            <a:extLst>
              <a:ext uri="{FF2B5EF4-FFF2-40B4-BE49-F238E27FC236}">
                <a16:creationId xmlns:a16="http://schemas.microsoft.com/office/drawing/2014/main" id="{F36A2E42-8DCA-4ED1-8A9E-9A67850A963E}"/>
              </a:ext>
            </a:extLst>
          </p:cNvPr>
          <p:cNvSpPr>
            <a:spLocks/>
          </p:cNvSpPr>
          <p:nvPr/>
        </p:nvSpPr>
        <p:spPr bwMode="auto">
          <a:xfrm>
            <a:off x="10460038" y="4095750"/>
            <a:ext cx="233363" cy="238125"/>
          </a:xfrm>
          <a:custGeom>
            <a:avLst/>
            <a:gdLst>
              <a:gd name="T0" fmla="*/ 67 w 133"/>
              <a:gd name="T1" fmla="*/ 5 h 135"/>
              <a:gd name="T2" fmla="*/ 133 w 133"/>
              <a:gd name="T3" fmla="*/ 69 h 135"/>
              <a:gd name="T4" fmla="*/ 66 w 133"/>
              <a:gd name="T5" fmla="*/ 134 h 135"/>
              <a:gd name="T6" fmla="*/ 1 w 133"/>
              <a:gd name="T7" fmla="*/ 69 h 135"/>
              <a:gd name="T8" fmla="*/ 67 w 133"/>
              <a:gd name="T9" fmla="*/ 5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3" h="135">
                <a:moveTo>
                  <a:pt x="67" y="5"/>
                </a:moveTo>
                <a:cubicBezTo>
                  <a:pt x="104" y="2"/>
                  <a:pt x="133" y="32"/>
                  <a:pt x="133" y="69"/>
                </a:cubicBezTo>
                <a:cubicBezTo>
                  <a:pt x="133" y="104"/>
                  <a:pt x="105" y="135"/>
                  <a:pt x="66" y="134"/>
                </a:cubicBezTo>
                <a:cubicBezTo>
                  <a:pt x="29" y="133"/>
                  <a:pt x="3" y="106"/>
                  <a:pt x="1" y="69"/>
                </a:cubicBezTo>
                <a:cubicBezTo>
                  <a:pt x="0" y="37"/>
                  <a:pt x="33" y="0"/>
                  <a:pt x="67" y="5"/>
                </a:cubicBezTo>
                <a:close/>
              </a:path>
            </a:pathLst>
          </a:custGeom>
          <a:solidFill>
            <a:srgbClr val="5D913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33" name="Freeform 427">
            <a:extLst>
              <a:ext uri="{FF2B5EF4-FFF2-40B4-BE49-F238E27FC236}">
                <a16:creationId xmlns:a16="http://schemas.microsoft.com/office/drawing/2014/main" id="{90046E4A-C7C7-40F7-93F2-8F5139607688}"/>
              </a:ext>
            </a:extLst>
          </p:cNvPr>
          <p:cNvSpPr>
            <a:spLocks/>
          </p:cNvSpPr>
          <p:nvPr/>
        </p:nvSpPr>
        <p:spPr bwMode="auto">
          <a:xfrm>
            <a:off x="11493501" y="5024438"/>
            <a:ext cx="233363" cy="238125"/>
          </a:xfrm>
          <a:custGeom>
            <a:avLst/>
            <a:gdLst>
              <a:gd name="T0" fmla="*/ 68 w 133"/>
              <a:gd name="T1" fmla="*/ 132 h 135"/>
              <a:gd name="T2" fmla="*/ 1 w 133"/>
              <a:gd name="T3" fmla="*/ 67 h 135"/>
              <a:gd name="T4" fmla="*/ 66 w 133"/>
              <a:gd name="T5" fmla="*/ 2 h 135"/>
              <a:gd name="T6" fmla="*/ 132 w 133"/>
              <a:gd name="T7" fmla="*/ 69 h 135"/>
              <a:gd name="T8" fmla="*/ 68 w 133"/>
              <a:gd name="T9" fmla="*/ 132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3" h="135">
                <a:moveTo>
                  <a:pt x="68" y="132"/>
                </a:moveTo>
                <a:cubicBezTo>
                  <a:pt x="35" y="135"/>
                  <a:pt x="0" y="107"/>
                  <a:pt x="1" y="67"/>
                </a:cubicBezTo>
                <a:cubicBezTo>
                  <a:pt x="2" y="30"/>
                  <a:pt x="25" y="3"/>
                  <a:pt x="66" y="2"/>
                </a:cubicBezTo>
                <a:cubicBezTo>
                  <a:pt x="105" y="0"/>
                  <a:pt x="133" y="34"/>
                  <a:pt x="132" y="69"/>
                </a:cubicBezTo>
                <a:cubicBezTo>
                  <a:pt x="131" y="105"/>
                  <a:pt x="105" y="132"/>
                  <a:pt x="68" y="132"/>
                </a:cubicBezTo>
                <a:close/>
              </a:path>
            </a:pathLst>
          </a:custGeom>
          <a:solidFill>
            <a:srgbClr val="5D913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34" name="Freeform 428">
            <a:extLst>
              <a:ext uri="{FF2B5EF4-FFF2-40B4-BE49-F238E27FC236}">
                <a16:creationId xmlns:a16="http://schemas.microsoft.com/office/drawing/2014/main" id="{8518029E-BC76-4253-9442-EA7B6A680108}"/>
              </a:ext>
            </a:extLst>
          </p:cNvPr>
          <p:cNvSpPr>
            <a:spLocks/>
          </p:cNvSpPr>
          <p:nvPr/>
        </p:nvSpPr>
        <p:spPr bwMode="auto">
          <a:xfrm>
            <a:off x="11002963" y="5080000"/>
            <a:ext cx="239713" cy="239713"/>
          </a:xfrm>
          <a:custGeom>
            <a:avLst/>
            <a:gdLst>
              <a:gd name="T0" fmla="*/ 62 w 136"/>
              <a:gd name="T1" fmla="*/ 132 h 137"/>
              <a:gd name="T2" fmla="*/ 2 w 136"/>
              <a:gd name="T3" fmla="*/ 66 h 137"/>
              <a:gd name="T4" fmla="*/ 76 w 136"/>
              <a:gd name="T5" fmla="*/ 3 h 137"/>
              <a:gd name="T6" fmla="*/ 133 w 136"/>
              <a:gd name="T7" fmla="*/ 76 h 137"/>
              <a:gd name="T8" fmla="*/ 62 w 136"/>
              <a:gd name="T9" fmla="*/ 132 h 1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6" h="137">
                <a:moveTo>
                  <a:pt x="62" y="132"/>
                </a:moveTo>
                <a:cubicBezTo>
                  <a:pt x="17" y="130"/>
                  <a:pt x="0" y="92"/>
                  <a:pt x="2" y="66"/>
                </a:cubicBezTo>
                <a:cubicBezTo>
                  <a:pt x="5" y="25"/>
                  <a:pt x="32" y="0"/>
                  <a:pt x="76" y="3"/>
                </a:cubicBezTo>
                <a:cubicBezTo>
                  <a:pt x="110" y="5"/>
                  <a:pt x="136" y="39"/>
                  <a:pt x="133" y="76"/>
                </a:cubicBezTo>
                <a:cubicBezTo>
                  <a:pt x="130" y="104"/>
                  <a:pt x="101" y="137"/>
                  <a:pt x="62" y="132"/>
                </a:cubicBezTo>
                <a:close/>
              </a:path>
            </a:pathLst>
          </a:custGeom>
          <a:solidFill>
            <a:srgbClr val="5D913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35" name="Freeform 429">
            <a:extLst>
              <a:ext uri="{FF2B5EF4-FFF2-40B4-BE49-F238E27FC236}">
                <a16:creationId xmlns:a16="http://schemas.microsoft.com/office/drawing/2014/main" id="{FD7ECB59-5773-4838-AA08-F706F5F713C9}"/>
              </a:ext>
            </a:extLst>
          </p:cNvPr>
          <p:cNvSpPr>
            <a:spLocks/>
          </p:cNvSpPr>
          <p:nvPr/>
        </p:nvSpPr>
        <p:spPr bwMode="auto">
          <a:xfrm>
            <a:off x="10080626" y="4592638"/>
            <a:ext cx="233363" cy="236538"/>
          </a:xfrm>
          <a:custGeom>
            <a:avLst/>
            <a:gdLst>
              <a:gd name="T0" fmla="*/ 67 w 133"/>
              <a:gd name="T1" fmla="*/ 130 h 135"/>
              <a:gd name="T2" fmla="*/ 0 w 133"/>
              <a:gd name="T3" fmla="*/ 65 h 135"/>
              <a:gd name="T4" fmla="*/ 65 w 133"/>
              <a:gd name="T5" fmla="*/ 1 h 135"/>
              <a:gd name="T6" fmla="*/ 131 w 133"/>
              <a:gd name="T7" fmla="*/ 66 h 135"/>
              <a:gd name="T8" fmla="*/ 67 w 133"/>
              <a:gd name="T9" fmla="*/ 13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3" h="135">
                <a:moveTo>
                  <a:pt x="67" y="130"/>
                </a:moveTo>
                <a:cubicBezTo>
                  <a:pt x="28" y="132"/>
                  <a:pt x="0" y="103"/>
                  <a:pt x="0" y="65"/>
                </a:cubicBezTo>
                <a:cubicBezTo>
                  <a:pt x="0" y="26"/>
                  <a:pt x="33" y="0"/>
                  <a:pt x="65" y="1"/>
                </a:cubicBezTo>
                <a:cubicBezTo>
                  <a:pt x="104" y="2"/>
                  <a:pt x="130" y="28"/>
                  <a:pt x="131" y="66"/>
                </a:cubicBezTo>
                <a:cubicBezTo>
                  <a:pt x="133" y="99"/>
                  <a:pt x="98" y="135"/>
                  <a:pt x="67" y="130"/>
                </a:cubicBezTo>
                <a:close/>
              </a:path>
            </a:pathLst>
          </a:custGeom>
          <a:solidFill>
            <a:srgbClr val="5D913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36" name="Freeform 430">
            <a:extLst>
              <a:ext uri="{FF2B5EF4-FFF2-40B4-BE49-F238E27FC236}">
                <a16:creationId xmlns:a16="http://schemas.microsoft.com/office/drawing/2014/main" id="{6FB9B34E-9022-4FA5-B152-EC1C318282CB}"/>
              </a:ext>
            </a:extLst>
          </p:cNvPr>
          <p:cNvSpPr>
            <a:spLocks/>
          </p:cNvSpPr>
          <p:nvPr/>
        </p:nvSpPr>
        <p:spPr bwMode="auto">
          <a:xfrm>
            <a:off x="9910763" y="5835650"/>
            <a:ext cx="520700" cy="307975"/>
          </a:xfrm>
          <a:custGeom>
            <a:avLst/>
            <a:gdLst>
              <a:gd name="T0" fmla="*/ 297 w 297"/>
              <a:gd name="T1" fmla="*/ 33 h 175"/>
              <a:gd name="T2" fmla="*/ 0 w 297"/>
              <a:gd name="T3" fmla="*/ 175 h 175"/>
              <a:gd name="T4" fmla="*/ 57 w 297"/>
              <a:gd name="T5" fmla="*/ 117 h 175"/>
              <a:gd name="T6" fmla="*/ 138 w 297"/>
              <a:gd name="T7" fmla="*/ 44 h 175"/>
              <a:gd name="T8" fmla="*/ 187 w 297"/>
              <a:gd name="T9" fmla="*/ 0 h 175"/>
              <a:gd name="T10" fmla="*/ 279 w 297"/>
              <a:gd name="T11" fmla="*/ 12 h 175"/>
              <a:gd name="T12" fmla="*/ 293 w 297"/>
              <a:gd name="T13" fmla="*/ 19 h 175"/>
              <a:gd name="T14" fmla="*/ 297 w 297"/>
              <a:gd name="T15" fmla="*/ 33 h 1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97" h="175">
                <a:moveTo>
                  <a:pt x="297" y="33"/>
                </a:moveTo>
                <a:cubicBezTo>
                  <a:pt x="192" y="68"/>
                  <a:pt x="92" y="113"/>
                  <a:pt x="0" y="175"/>
                </a:cubicBezTo>
                <a:cubicBezTo>
                  <a:pt x="19" y="156"/>
                  <a:pt x="37" y="136"/>
                  <a:pt x="57" y="117"/>
                </a:cubicBezTo>
                <a:cubicBezTo>
                  <a:pt x="83" y="92"/>
                  <a:pt x="111" y="69"/>
                  <a:pt x="138" y="44"/>
                </a:cubicBezTo>
                <a:cubicBezTo>
                  <a:pt x="154" y="29"/>
                  <a:pt x="173" y="18"/>
                  <a:pt x="187" y="0"/>
                </a:cubicBezTo>
                <a:cubicBezTo>
                  <a:pt x="216" y="19"/>
                  <a:pt x="246" y="24"/>
                  <a:pt x="279" y="12"/>
                </a:cubicBezTo>
                <a:cubicBezTo>
                  <a:pt x="287" y="9"/>
                  <a:pt x="291" y="11"/>
                  <a:pt x="293" y="19"/>
                </a:cubicBezTo>
                <a:cubicBezTo>
                  <a:pt x="294" y="24"/>
                  <a:pt x="296" y="28"/>
                  <a:pt x="297" y="33"/>
                </a:cubicBezTo>
                <a:close/>
              </a:path>
            </a:pathLst>
          </a:custGeom>
          <a:solidFill>
            <a:srgbClr val="5D913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37" name="Freeform 431">
            <a:extLst>
              <a:ext uri="{FF2B5EF4-FFF2-40B4-BE49-F238E27FC236}">
                <a16:creationId xmlns:a16="http://schemas.microsoft.com/office/drawing/2014/main" id="{507FBD84-9423-4299-B6D5-48E6293FDF38}"/>
              </a:ext>
            </a:extLst>
          </p:cNvPr>
          <p:cNvSpPr>
            <a:spLocks/>
          </p:cNvSpPr>
          <p:nvPr/>
        </p:nvSpPr>
        <p:spPr bwMode="auto">
          <a:xfrm>
            <a:off x="9899651" y="5500688"/>
            <a:ext cx="333375" cy="428625"/>
          </a:xfrm>
          <a:custGeom>
            <a:avLst/>
            <a:gdLst>
              <a:gd name="T0" fmla="*/ 150 w 190"/>
              <a:gd name="T1" fmla="*/ 96 h 244"/>
              <a:gd name="T2" fmla="*/ 69 w 190"/>
              <a:gd name="T3" fmla="*/ 176 h 244"/>
              <a:gd name="T4" fmla="*/ 0 w 190"/>
              <a:gd name="T5" fmla="*/ 244 h 244"/>
              <a:gd name="T6" fmla="*/ 11 w 190"/>
              <a:gd name="T7" fmla="*/ 223 h 244"/>
              <a:gd name="T8" fmla="*/ 137 w 190"/>
              <a:gd name="T9" fmla="*/ 21 h 244"/>
              <a:gd name="T10" fmla="*/ 144 w 190"/>
              <a:gd name="T11" fmla="*/ 0 h 244"/>
              <a:gd name="T12" fmla="*/ 190 w 190"/>
              <a:gd name="T13" fmla="*/ 25 h 244"/>
              <a:gd name="T14" fmla="*/ 150 w 190"/>
              <a:gd name="T15" fmla="*/ 96 h 2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90" h="244">
                <a:moveTo>
                  <a:pt x="150" y="96"/>
                </a:moveTo>
                <a:cubicBezTo>
                  <a:pt x="123" y="123"/>
                  <a:pt x="96" y="149"/>
                  <a:pt x="69" y="176"/>
                </a:cubicBezTo>
                <a:cubicBezTo>
                  <a:pt x="46" y="199"/>
                  <a:pt x="23" y="222"/>
                  <a:pt x="0" y="244"/>
                </a:cubicBezTo>
                <a:cubicBezTo>
                  <a:pt x="1" y="235"/>
                  <a:pt x="7" y="230"/>
                  <a:pt x="11" y="223"/>
                </a:cubicBezTo>
                <a:cubicBezTo>
                  <a:pt x="56" y="158"/>
                  <a:pt x="99" y="91"/>
                  <a:pt x="137" y="21"/>
                </a:cubicBezTo>
                <a:cubicBezTo>
                  <a:pt x="140" y="14"/>
                  <a:pt x="145" y="8"/>
                  <a:pt x="144" y="0"/>
                </a:cubicBezTo>
                <a:cubicBezTo>
                  <a:pt x="157" y="11"/>
                  <a:pt x="171" y="20"/>
                  <a:pt x="190" y="25"/>
                </a:cubicBezTo>
                <a:cubicBezTo>
                  <a:pt x="167" y="45"/>
                  <a:pt x="153" y="68"/>
                  <a:pt x="150" y="96"/>
                </a:cubicBezTo>
                <a:close/>
              </a:path>
            </a:pathLst>
          </a:custGeom>
          <a:solidFill>
            <a:srgbClr val="5D913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grpSp>
        <p:nvGrpSpPr>
          <p:cNvPr id="446" name="Grupo 445">
            <a:extLst>
              <a:ext uri="{FF2B5EF4-FFF2-40B4-BE49-F238E27FC236}">
                <a16:creationId xmlns:a16="http://schemas.microsoft.com/office/drawing/2014/main" id="{204B4207-D7E0-439B-8B1E-698909A9489E}"/>
              </a:ext>
            </a:extLst>
          </p:cNvPr>
          <p:cNvGrpSpPr/>
          <p:nvPr/>
        </p:nvGrpSpPr>
        <p:grpSpPr>
          <a:xfrm rot="1800000">
            <a:off x="5154612" y="941387"/>
            <a:ext cx="1836738" cy="2095501"/>
            <a:chOff x="5154612" y="941387"/>
            <a:chExt cx="1836738" cy="2095501"/>
          </a:xfrm>
        </p:grpSpPr>
        <p:sp>
          <p:nvSpPr>
            <p:cNvPr id="442" name="Freeform 435">
              <a:extLst>
                <a:ext uri="{FF2B5EF4-FFF2-40B4-BE49-F238E27FC236}">
                  <a16:creationId xmlns:a16="http://schemas.microsoft.com/office/drawing/2014/main" id="{94A3E770-C84A-4A5D-91CE-F357B03F00C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302250" y="941387"/>
              <a:ext cx="1538288" cy="1160463"/>
            </a:xfrm>
            <a:custGeom>
              <a:avLst/>
              <a:gdLst>
                <a:gd name="T0" fmla="*/ 618 w 698"/>
                <a:gd name="T1" fmla="*/ 298 h 527"/>
                <a:gd name="T2" fmla="*/ 697 w 698"/>
                <a:gd name="T3" fmla="*/ 391 h 527"/>
                <a:gd name="T4" fmla="*/ 639 w 698"/>
                <a:gd name="T5" fmla="*/ 478 h 527"/>
                <a:gd name="T6" fmla="*/ 526 w 698"/>
                <a:gd name="T7" fmla="*/ 444 h 527"/>
                <a:gd name="T8" fmla="*/ 432 w 698"/>
                <a:gd name="T9" fmla="*/ 496 h 527"/>
                <a:gd name="T10" fmla="*/ 328 w 698"/>
                <a:gd name="T11" fmla="*/ 467 h 527"/>
                <a:gd name="T12" fmla="*/ 245 w 698"/>
                <a:gd name="T13" fmla="*/ 526 h 527"/>
                <a:gd name="T14" fmla="*/ 163 w 698"/>
                <a:gd name="T15" fmla="*/ 468 h 527"/>
                <a:gd name="T16" fmla="*/ 67 w 698"/>
                <a:gd name="T17" fmla="*/ 472 h 527"/>
                <a:gd name="T18" fmla="*/ 21 w 698"/>
                <a:gd name="T19" fmla="*/ 422 h 527"/>
                <a:gd name="T20" fmla="*/ 79 w 698"/>
                <a:gd name="T21" fmla="*/ 290 h 527"/>
                <a:gd name="T22" fmla="*/ 206 w 698"/>
                <a:gd name="T23" fmla="*/ 118 h 527"/>
                <a:gd name="T24" fmla="*/ 360 w 698"/>
                <a:gd name="T25" fmla="*/ 12 h 527"/>
                <a:gd name="T26" fmla="*/ 475 w 698"/>
                <a:gd name="T27" fmla="*/ 158 h 527"/>
                <a:gd name="T28" fmla="*/ 607 w 698"/>
                <a:gd name="T29" fmla="*/ 178 h 527"/>
                <a:gd name="T30" fmla="*/ 618 w 698"/>
                <a:gd name="T31" fmla="*/ 298 h 527"/>
                <a:gd name="T32" fmla="*/ 188 w 698"/>
                <a:gd name="T33" fmla="*/ 164 h 527"/>
                <a:gd name="T34" fmla="*/ 113 w 698"/>
                <a:gd name="T35" fmla="*/ 235 h 527"/>
                <a:gd name="T36" fmla="*/ 183 w 698"/>
                <a:gd name="T37" fmla="*/ 298 h 527"/>
                <a:gd name="T38" fmla="*/ 188 w 698"/>
                <a:gd name="T39" fmla="*/ 164 h 527"/>
                <a:gd name="T40" fmla="*/ 368 w 698"/>
                <a:gd name="T41" fmla="*/ 123 h 527"/>
                <a:gd name="T42" fmla="*/ 404 w 698"/>
                <a:gd name="T43" fmla="*/ 85 h 527"/>
                <a:gd name="T44" fmla="*/ 368 w 698"/>
                <a:gd name="T45" fmla="*/ 50 h 527"/>
                <a:gd name="T46" fmla="*/ 333 w 698"/>
                <a:gd name="T47" fmla="*/ 88 h 527"/>
                <a:gd name="T48" fmla="*/ 368 w 698"/>
                <a:gd name="T49" fmla="*/ 123 h 527"/>
                <a:gd name="T50" fmla="*/ 289 w 698"/>
                <a:gd name="T51" fmla="*/ 272 h 527"/>
                <a:gd name="T52" fmla="*/ 218 w 698"/>
                <a:gd name="T53" fmla="*/ 339 h 527"/>
                <a:gd name="T54" fmla="*/ 286 w 698"/>
                <a:gd name="T55" fmla="*/ 400 h 527"/>
                <a:gd name="T56" fmla="*/ 289 w 698"/>
                <a:gd name="T57" fmla="*/ 272 h 527"/>
                <a:gd name="T58" fmla="*/ 544 w 698"/>
                <a:gd name="T59" fmla="*/ 192 h 527"/>
                <a:gd name="T60" fmla="*/ 513 w 698"/>
                <a:gd name="T61" fmla="*/ 224 h 527"/>
                <a:gd name="T62" fmla="*/ 544 w 698"/>
                <a:gd name="T63" fmla="*/ 255 h 527"/>
                <a:gd name="T64" fmla="*/ 576 w 698"/>
                <a:gd name="T65" fmla="*/ 224 h 527"/>
                <a:gd name="T66" fmla="*/ 544 w 698"/>
                <a:gd name="T67" fmla="*/ 192 h 527"/>
                <a:gd name="T68" fmla="*/ 661 w 698"/>
                <a:gd name="T69" fmla="*/ 384 h 527"/>
                <a:gd name="T70" fmla="*/ 636 w 698"/>
                <a:gd name="T71" fmla="*/ 357 h 527"/>
                <a:gd name="T72" fmla="*/ 609 w 698"/>
                <a:gd name="T73" fmla="*/ 383 h 527"/>
                <a:gd name="T74" fmla="*/ 635 w 698"/>
                <a:gd name="T75" fmla="*/ 410 h 527"/>
                <a:gd name="T76" fmla="*/ 661 w 698"/>
                <a:gd name="T77" fmla="*/ 384 h 527"/>
                <a:gd name="T78" fmla="*/ 133 w 698"/>
                <a:gd name="T79" fmla="*/ 352 h 527"/>
                <a:gd name="T80" fmla="*/ 93 w 698"/>
                <a:gd name="T81" fmla="*/ 391 h 527"/>
                <a:gd name="T82" fmla="*/ 132 w 698"/>
                <a:gd name="T83" fmla="*/ 430 h 527"/>
                <a:gd name="T84" fmla="*/ 133 w 698"/>
                <a:gd name="T85" fmla="*/ 352 h 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98" h="527">
                  <a:moveTo>
                    <a:pt x="618" y="298"/>
                  </a:moveTo>
                  <a:cubicBezTo>
                    <a:pt x="666" y="311"/>
                    <a:pt x="695" y="341"/>
                    <a:pt x="697" y="391"/>
                  </a:cubicBezTo>
                  <a:cubicBezTo>
                    <a:pt x="698" y="429"/>
                    <a:pt x="674" y="464"/>
                    <a:pt x="639" y="478"/>
                  </a:cubicBezTo>
                  <a:cubicBezTo>
                    <a:pt x="594" y="495"/>
                    <a:pt x="558" y="481"/>
                    <a:pt x="526" y="444"/>
                  </a:cubicBezTo>
                  <a:cubicBezTo>
                    <a:pt x="501" y="473"/>
                    <a:pt x="470" y="491"/>
                    <a:pt x="432" y="496"/>
                  </a:cubicBezTo>
                  <a:cubicBezTo>
                    <a:pt x="394" y="501"/>
                    <a:pt x="360" y="489"/>
                    <a:pt x="328" y="467"/>
                  </a:cubicBezTo>
                  <a:cubicBezTo>
                    <a:pt x="311" y="503"/>
                    <a:pt x="286" y="526"/>
                    <a:pt x="245" y="526"/>
                  </a:cubicBezTo>
                  <a:cubicBezTo>
                    <a:pt x="205" y="527"/>
                    <a:pt x="180" y="505"/>
                    <a:pt x="163" y="468"/>
                  </a:cubicBezTo>
                  <a:cubicBezTo>
                    <a:pt x="131" y="484"/>
                    <a:pt x="99" y="488"/>
                    <a:pt x="67" y="472"/>
                  </a:cubicBezTo>
                  <a:cubicBezTo>
                    <a:pt x="45" y="461"/>
                    <a:pt x="30" y="444"/>
                    <a:pt x="21" y="422"/>
                  </a:cubicBezTo>
                  <a:cubicBezTo>
                    <a:pt x="0" y="371"/>
                    <a:pt x="20" y="327"/>
                    <a:pt x="79" y="290"/>
                  </a:cubicBezTo>
                  <a:cubicBezTo>
                    <a:pt x="27" y="195"/>
                    <a:pt x="105" y="95"/>
                    <a:pt x="206" y="118"/>
                  </a:cubicBezTo>
                  <a:cubicBezTo>
                    <a:pt x="240" y="37"/>
                    <a:pt x="294" y="0"/>
                    <a:pt x="360" y="12"/>
                  </a:cubicBezTo>
                  <a:cubicBezTo>
                    <a:pt x="430" y="24"/>
                    <a:pt x="470" y="75"/>
                    <a:pt x="475" y="158"/>
                  </a:cubicBezTo>
                  <a:cubicBezTo>
                    <a:pt x="524" y="134"/>
                    <a:pt x="569" y="136"/>
                    <a:pt x="607" y="178"/>
                  </a:cubicBezTo>
                  <a:cubicBezTo>
                    <a:pt x="639" y="214"/>
                    <a:pt x="638" y="255"/>
                    <a:pt x="618" y="298"/>
                  </a:cubicBezTo>
                  <a:close/>
                  <a:moveTo>
                    <a:pt x="188" y="164"/>
                  </a:moveTo>
                  <a:cubicBezTo>
                    <a:pt x="142" y="164"/>
                    <a:pt x="112" y="195"/>
                    <a:pt x="113" y="235"/>
                  </a:cubicBezTo>
                  <a:cubicBezTo>
                    <a:pt x="115" y="273"/>
                    <a:pt x="146" y="301"/>
                    <a:pt x="183" y="298"/>
                  </a:cubicBezTo>
                  <a:cubicBezTo>
                    <a:pt x="128" y="251"/>
                    <a:pt x="142" y="196"/>
                    <a:pt x="188" y="164"/>
                  </a:cubicBezTo>
                  <a:close/>
                  <a:moveTo>
                    <a:pt x="368" y="123"/>
                  </a:moveTo>
                  <a:cubicBezTo>
                    <a:pt x="388" y="122"/>
                    <a:pt x="405" y="105"/>
                    <a:pt x="404" y="85"/>
                  </a:cubicBezTo>
                  <a:cubicBezTo>
                    <a:pt x="404" y="66"/>
                    <a:pt x="387" y="50"/>
                    <a:pt x="368" y="50"/>
                  </a:cubicBezTo>
                  <a:cubicBezTo>
                    <a:pt x="348" y="50"/>
                    <a:pt x="332" y="67"/>
                    <a:pt x="333" y="88"/>
                  </a:cubicBezTo>
                  <a:cubicBezTo>
                    <a:pt x="333" y="108"/>
                    <a:pt x="349" y="123"/>
                    <a:pt x="368" y="123"/>
                  </a:cubicBezTo>
                  <a:close/>
                  <a:moveTo>
                    <a:pt x="289" y="272"/>
                  </a:moveTo>
                  <a:cubicBezTo>
                    <a:pt x="246" y="272"/>
                    <a:pt x="216" y="302"/>
                    <a:pt x="218" y="339"/>
                  </a:cubicBezTo>
                  <a:cubicBezTo>
                    <a:pt x="220" y="378"/>
                    <a:pt x="256" y="406"/>
                    <a:pt x="286" y="400"/>
                  </a:cubicBezTo>
                  <a:cubicBezTo>
                    <a:pt x="233" y="357"/>
                    <a:pt x="244" y="305"/>
                    <a:pt x="289" y="272"/>
                  </a:cubicBezTo>
                  <a:close/>
                  <a:moveTo>
                    <a:pt x="544" y="192"/>
                  </a:moveTo>
                  <a:cubicBezTo>
                    <a:pt x="526" y="192"/>
                    <a:pt x="513" y="206"/>
                    <a:pt x="513" y="224"/>
                  </a:cubicBezTo>
                  <a:cubicBezTo>
                    <a:pt x="512" y="242"/>
                    <a:pt x="526" y="256"/>
                    <a:pt x="544" y="255"/>
                  </a:cubicBezTo>
                  <a:cubicBezTo>
                    <a:pt x="562" y="255"/>
                    <a:pt x="576" y="241"/>
                    <a:pt x="576" y="224"/>
                  </a:cubicBezTo>
                  <a:cubicBezTo>
                    <a:pt x="576" y="206"/>
                    <a:pt x="561" y="191"/>
                    <a:pt x="544" y="192"/>
                  </a:cubicBezTo>
                  <a:close/>
                  <a:moveTo>
                    <a:pt x="661" y="384"/>
                  </a:moveTo>
                  <a:cubicBezTo>
                    <a:pt x="662" y="369"/>
                    <a:pt x="650" y="357"/>
                    <a:pt x="636" y="357"/>
                  </a:cubicBezTo>
                  <a:cubicBezTo>
                    <a:pt x="621" y="357"/>
                    <a:pt x="609" y="368"/>
                    <a:pt x="609" y="383"/>
                  </a:cubicBezTo>
                  <a:cubicBezTo>
                    <a:pt x="609" y="398"/>
                    <a:pt x="620" y="410"/>
                    <a:pt x="635" y="410"/>
                  </a:cubicBezTo>
                  <a:cubicBezTo>
                    <a:pt x="649" y="411"/>
                    <a:pt x="661" y="399"/>
                    <a:pt x="661" y="384"/>
                  </a:cubicBezTo>
                  <a:close/>
                  <a:moveTo>
                    <a:pt x="133" y="352"/>
                  </a:moveTo>
                  <a:cubicBezTo>
                    <a:pt x="108" y="353"/>
                    <a:pt x="93" y="368"/>
                    <a:pt x="93" y="391"/>
                  </a:cubicBezTo>
                  <a:cubicBezTo>
                    <a:pt x="92" y="414"/>
                    <a:pt x="107" y="430"/>
                    <a:pt x="132" y="430"/>
                  </a:cubicBezTo>
                  <a:cubicBezTo>
                    <a:pt x="105" y="399"/>
                    <a:pt x="105" y="383"/>
                    <a:pt x="133" y="352"/>
                  </a:cubicBezTo>
                  <a:close/>
                </a:path>
              </a:pathLst>
            </a:custGeom>
            <a:solidFill>
              <a:srgbClr val="B7CE2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43" name="Freeform 436">
              <a:extLst>
                <a:ext uri="{FF2B5EF4-FFF2-40B4-BE49-F238E27FC236}">
                  <a16:creationId xmlns:a16="http://schemas.microsoft.com/office/drawing/2014/main" id="{AE3FBFA1-F2EE-4D1A-BDB8-452E20E4F930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6575" y="1965325"/>
              <a:ext cx="881063" cy="1071563"/>
            </a:xfrm>
            <a:custGeom>
              <a:avLst/>
              <a:gdLst>
                <a:gd name="T0" fmla="*/ 189 w 399"/>
                <a:gd name="T1" fmla="*/ 21 h 486"/>
                <a:gd name="T2" fmla="*/ 254 w 399"/>
                <a:gd name="T3" fmla="*/ 45 h 486"/>
                <a:gd name="T4" fmla="*/ 219 w 399"/>
                <a:gd name="T5" fmla="*/ 257 h 486"/>
                <a:gd name="T6" fmla="*/ 225 w 399"/>
                <a:gd name="T7" fmla="*/ 258 h 486"/>
                <a:gd name="T8" fmla="*/ 231 w 399"/>
                <a:gd name="T9" fmla="*/ 242 h 486"/>
                <a:gd name="T10" fmla="*/ 286 w 399"/>
                <a:gd name="T11" fmla="*/ 61 h 486"/>
                <a:gd name="T12" fmla="*/ 310 w 399"/>
                <a:gd name="T13" fmla="*/ 37 h 486"/>
                <a:gd name="T14" fmla="*/ 388 w 399"/>
                <a:gd name="T15" fmla="*/ 0 h 486"/>
                <a:gd name="T16" fmla="*/ 391 w 399"/>
                <a:gd name="T17" fmla="*/ 29 h 486"/>
                <a:gd name="T18" fmla="*/ 268 w 399"/>
                <a:gd name="T19" fmla="*/ 380 h 486"/>
                <a:gd name="T20" fmla="*/ 259 w 399"/>
                <a:gd name="T21" fmla="*/ 447 h 486"/>
                <a:gd name="T22" fmla="*/ 248 w 399"/>
                <a:gd name="T23" fmla="*/ 466 h 486"/>
                <a:gd name="T24" fmla="*/ 157 w 399"/>
                <a:gd name="T25" fmla="*/ 478 h 486"/>
                <a:gd name="T26" fmla="*/ 131 w 399"/>
                <a:gd name="T27" fmla="*/ 449 h 486"/>
                <a:gd name="T28" fmla="*/ 9 w 399"/>
                <a:gd name="T29" fmla="*/ 44 h 486"/>
                <a:gd name="T30" fmla="*/ 0 w 399"/>
                <a:gd name="T31" fmla="*/ 25 h 486"/>
                <a:gd name="T32" fmla="*/ 21 w 399"/>
                <a:gd name="T33" fmla="*/ 27 h 486"/>
                <a:gd name="T34" fmla="*/ 70 w 399"/>
                <a:gd name="T35" fmla="*/ 67 h 486"/>
                <a:gd name="T36" fmla="*/ 86 w 399"/>
                <a:gd name="T37" fmla="*/ 86 h 486"/>
                <a:gd name="T38" fmla="*/ 127 w 399"/>
                <a:gd name="T39" fmla="*/ 205 h 486"/>
                <a:gd name="T40" fmla="*/ 139 w 399"/>
                <a:gd name="T41" fmla="*/ 229 h 486"/>
                <a:gd name="T42" fmla="*/ 144 w 399"/>
                <a:gd name="T43" fmla="*/ 228 h 486"/>
                <a:gd name="T44" fmla="*/ 150 w 399"/>
                <a:gd name="T45" fmla="*/ 177 h 486"/>
                <a:gd name="T46" fmla="*/ 151 w 399"/>
                <a:gd name="T47" fmla="*/ 77 h 486"/>
                <a:gd name="T48" fmla="*/ 164 w 399"/>
                <a:gd name="T49" fmla="*/ 48 h 486"/>
                <a:gd name="T50" fmla="*/ 189 w 399"/>
                <a:gd name="T51" fmla="*/ 21 h 4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99" h="486">
                  <a:moveTo>
                    <a:pt x="189" y="21"/>
                  </a:moveTo>
                  <a:cubicBezTo>
                    <a:pt x="210" y="28"/>
                    <a:pt x="231" y="36"/>
                    <a:pt x="254" y="45"/>
                  </a:cubicBezTo>
                  <a:cubicBezTo>
                    <a:pt x="242" y="114"/>
                    <a:pt x="231" y="185"/>
                    <a:pt x="219" y="257"/>
                  </a:cubicBezTo>
                  <a:cubicBezTo>
                    <a:pt x="221" y="257"/>
                    <a:pt x="223" y="258"/>
                    <a:pt x="225" y="258"/>
                  </a:cubicBezTo>
                  <a:cubicBezTo>
                    <a:pt x="227" y="253"/>
                    <a:pt x="229" y="248"/>
                    <a:pt x="231" y="242"/>
                  </a:cubicBezTo>
                  <a:cubicBezTo>
                    <a:pt x="249" y="182"/>
                    <a:pt x="268" y="122"/>
                    <a:pt x="286" y="61"/>
                  </a:cubicBezTo>
                  <a:cubicBezTo>
                    <a:pt x="290" y="48"/>
                    <a:pt x="297" y="42"/>
                    <a:pt x="310" y="37"/>
                  </a:cubicBezTo>
                  <a:cubicBezTo>
                    <a:pt x="336" y="27"/>
                    <a:pt x="359" y="14"/>
                    <a:pt x="388" y="0"/>
                  </a:cubicBezTo>
                  <a:cubicBezTo>
                    <a:pt x="399" y="4"/>
                    <a:pt x="399" y="13"/>
                    <a:pt x="391" y="29"/>
                  </a:cubicBezTo>
                  <a:cubicBezTo>
                    <a:pt x="335" y="141"/>
                    <a:pt x="290" y="257"/>
                    <a:pt x="268" y="380"/>
                  </a:cubicBezTo>
                  <a:cubicBezTo>
                    <a:pt x="264" y="402"/>
                    <a:pt x="263" y="425"/>
                    <a:pt x="259" y="447"/>
                  </a:cubicBezTo>
                  <a:cubicBezTo>
                    <a:pt x="258" y="454"/>
                    <a:pt x="253" y="463"/>
                    <a:pt x="248" y="466"/>
                  </a:cubicBezTo>
                  <a:cubicBezTo>
                    <a:pt x="219" y="481"/>
                    <a:pt x="189" y="486"/>
                    <a:pt x="157" y="478"/>
                  </a:cubicBezTo>
                  <a:cubicBezTo>
                    <a:pt x="142" y="474"/>
                    <a:pt x="133" y="465"/>
                    <a:pt x="131" y="449"/>
                  </a:cubicBezTo>
                  <a:cubicBezTo>
                    <a:pt x="120" y="305"/>
                    <a:pt x="70" y="173"/>
                    <a:pt x="9" y="44"/>
                  </a:cubicBezTo>
                  <a:cubicBezTo>
                    <a:pt x="6" y="38"/>
                    <a:pt x="3" y="32"/>
                    <a:pt x="0" y="25"/>
                  </a:cubicBezTo>
                  <a:cubicBezTo>
                    <a:pt x="8" y="18"/>
                    <a:pt x="12" y="17"/>
                    <a:pt x="21" y="27"/>
                  </a:cubicBezTo>
                  <a:cubicBezTo>
                    <a:pt x="35" y="42"/>
                    <a:pt x="54" y="53"/>
                    <a:pt x="70" y="67"/>
                  </a:cubicBezTo>
                  <a:cubicBezTo>
                    <a:pt x="76" y="72"/>
                    <a:pt x="84" y="79"/>
                    <a:pt x="86" y="86"/>
                  </a:cubicBezTo>
                  <a:cubicBezTo>
                    <a:pt x="100" y="125"/>
                    <a:pt x="113" y="165"/>
                    <a:pt x="127" y="205"/>
                  </a:cubicBezTo>
                  <a:cubicBezTo>
                    <a:pt x="129" y="213"/>
                    <a:pt x="135" y="221"/>
                    <a:pt x="139" y="229"/>
                  </a:cubicBezTo>
                  <a:cubicBezTo>
                    <a:pt x="141" y="229"/>
                    <a:pt x="142" y="228"/>
                    <a:pt x="144" y="228"/>
                  </a:cubicBezTo>
                  <a:cubicBezTo>
                    <a:pt x="146" y="211"/>
                    <a:pt x="149" y="194"/>
                    <a:pt x="150" y="177"/>
                  </a:cubicBezTo>
                  <a:cubicBezTo>
                    <a:pt x="151" y="144"/>
                    <a:pt x="151" y="111"/>
                    <a:pt x="151" y="77"/>
                  </a:cubicBezTo>
                  <a:cubicBezTo>
                    <a:pt x="151" y="65"/>
                    <a:pt x="155" y="56"/>
                    <a:pt x="164" y="48"/>
                  </a:cubicBezTo>
                  <a:cubicBezTo>
                    <a:pt x="174" y="40"/>
                    <a:pt x="181" y="30"/>
                    <a:pt x="189" y="21"/>
                  </a:cubicBezTo>
                  <a:close/>
                </a:path>
              </a:pathLst>
            </a:custGeom>
            <a:solidFill>
              <a:srgbClr val="B7CE2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44" name="Freeform 437">
              <a:extLst>
                <a:ext uri="{FF2B5EF4-FFF2-40B4-BE49-F238E27FC236}">
                  <a16:creationId xmlns:a16="http://schemas.microsoft.com/office/drawing/2014/main" id="{99E2A254-C8B3-4763-8940-029806AD8B47}"/>
                </a:ext>
              </a:extLst>
            </p:cNvPr>
            <p:cNvSpPr>
              <a:spLocks/>
            </p:cNvSpPr>
            <p:nvPr/>
          </p:nvSpPr>
          <p:spPr bwMode="auto">
            <a:xfrm>
              <a:off x="6327775" y="1020763"/>
              <a:ext cx="663575" cy="949325"/>
            </a:xfrm>
            <a:custGeom>
              <a:avLst/>
              <a:gdLst>
                <a:gd name="T0" fmla="*/ 23 w 301"/>
                <a:gd name="T1" fmla="*/ 104 h 431"/>
                <a:gd name="T2" fmla="*/ 0 w 301"/>
                <a:gd name="T3" fmla="*/ 30 h 431"/>
                <a:gd name="T4" fmla="*/ 153 w 301"/>
                <a:gd name="T5" fmla="*/ 124 h 431"/>
                <a:gd name="T6" fmla="*/ 276 w 301"/>
                <a:gd name="T7" fmla="*/ 189 h 431"/>
                <a:gd name="T8" fmla="*/ 253 w 301"/>
                <a:gd name="T9" fmla="*/ 328 h 431"/>
                <a:gd name="T10" fmla="*/ 269 w 301"/>
                <a:gd name="T11" fmla="*/ 399 h 431"/>
                <a:gd name="T12" fmla="*/ 212 w 301"/>
                <a:gd name="T13" fmla="*/ 430 h 431"/>
                <a:gd name="T14" fmla="*/ 239 w 301"/>
                <a:gd name="T15" fmla="*/ 330 h 431"/>
                <a:gd name="T16" fmla="*/ 168 w 301"/>
                <a:gd name="T17" fmla="*/ 255 h 431"/>
                <a:gd name="T18" fmla="*/ 145 w 301"/>
                <a:gd name="T19" fmla="*/ 130 h 431"/>
                <a:gd name="T20" fmla="*/ 23 w 301"/>
                <a:gd name="T21" fmla="*/ 104 h 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01" h="431">
                  <a:moveTo>
                    <a:pt x="23" y="104"/>
                  </a:moveTo>
                  <a:cubicBezTo>
                    <a:pt x="15" y="78"/>
                    <a:pt x="8" y="55"/>
                    <a:pt x="0" y="30"/>
                  </a:cubicBezTo>
                  <a:cubicBezTo>
                    <a:pt x="60" y="0"/>
                    <a:pt x="125" y="39"/>
                    <a:pt x="153" y="124"/>
                  </a:cubicBezTo>
                  <a:cubicBezTo>
                    <a:pt x="207" y="120"/>
                    <a:pt x="251" y="139"/>
                    <a:pt x="276" y="189"/>
                  </a:cubicBezTo>
                  <a:cubicBezTo>
                    <a:pt x="301" y="240"/>
                    <a:pt x="289" y="286"/>
                    <a:pt x="253" y="328"/>
                  </a:cubicBezTo>
                  <a:cubicBezTo>
                    <a:pt x="274" y="349"/>
                    <a:pt x="282" y="372"/>
                    <a:pt x="269" y="399"/>
                  </a:cubicBezTo>
                  <a:cubicBezTo>
                    <a:pt x="259" y="421"/>
                    <a:pt x="240" y="431"/>
                    <a:pt x="212" y="430"/>
                  </a:cubicBezTo>
                  <a:cubicBezTo>
                    <a:pt x="238" y="400"/>
                    <a:pt x="248" y="366"/>
                    <a:pt x="239" y="330"/>
                  </a:cubicBezTo>
                  <a:cubicBezTo>
                    <a:pt x="229" y="293"/>
                    <a:pt x="205" y="269"/>
                    <a:pt x="168" y="255"/>
                  </a:cubicBezTo>
                  <a:cubicBezTo>
                    <a:pt x="184" y="209"/>
                    <a:pt x="180" y="166"/>
                    <a:pt x="145" y="130"/>
                  </a:cubicBezTo>
                  <a:cubicBezTo>
                    <a:pt x="111" y="94"/>
                    <a:pt x="68" y="90"/>
                    <a:pt x="23" y="104"/>
                  </a:cubicBezTo>
                  <a:close/>
                </a:path>
              </a:pathLst>
            </a:custGeom>
            <a:solidFill>
              <a:srgbClr val="B7CE2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45" name="Freeform 438">
              <a:extLst>
                <a:ext uri="{FF2B5EF4-FFF2-40B4-BE49-F238E27FC236}">
                  <a16:creationId xmlns:a16="http://schemas.microsoft.com/office/drawing/2014/main" id="{530C0EA0-0E6B-4E27-B582-3209B5E1DF57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4612" y="1068388"/>
              <a:ext cx="623888" cy="998538"/>
            </a:xfrm>
            <a:custGeom>
              <a:avLst/>
              <a:gdLst>
                <a:gd name="T0" fmla="*/ 63 w 283"/>
                <a:gd name="T1" fmla="*/ 193 h 453"/>
                <a:gd name="T2" fmla="*/ 63 w 283"/>
                <a:gd name="T3" fmla="*/ 137 h 453"/>
                <a:gd name="T4" fmla="*/ 156 w 283"/>
                <a:gd name="T5" fmla="*/ 56 h 453"/>
                <a:gd name="T6" fmla="*/ 177 w 283"/>
                <a:gd name="T7" fmla="*/ 46 h 453"/>
                <a:gd name="T8" fmla="*/ 283 w 283"/>
                <a:gd name="T9" fmla="*/ 9 h 453"/>
                <a:gd name="T10" fmla="*/ 267 w 283"/>
                <a:gd name="T11" fmla="*/ 48 h 453"/>
                <a:gd name="T12" fmla="*/ 132 w 283"/>
                <a:gd name="T13" fmla="*/ 228 h 453"/>
                <a:gd name="T14" fmla="*/ 71 w 283"/>
                <a:gd name="T15" fmla="*/ 333 h 453"/>
                <a:gd name="T16" fmla="*/ 143 w 283"/>
                <a:gd name="T17" fmla="*/ 430 h 453"/>
                <a:gd name="T18" fmla="*/ 41 w 283"/>
                <a:gd name="T19" fmla="*/ 373 h 453"/>
                <a:gd name="T20" fmla="*/ 21 w 283"/>
                <a:gd name="T21" fmla="*/ 311 h 453"/>
                <a:gd name="T22" fmla="*/ 51 w 283"/>
                <a:gd name="T23" fmla="*/ 200 h 453"/>
                <a:gd name="T24" fmla="*/ 63 w 283"/>
                <a:gd name="T25" fmla="*/ 193 h 4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83" h="453">
                  <a:moveTo>
                    <a:pt x="63" y="193"/>
                  </a:moveTo>
                  <a:cubicBezTo>
                    <a:pt x="63" y="173"/>
                    <a:pt x="60" y="155"/>
                    <a:pt x="63" y="137"/>
                  </a:cubicBezTo>
                  <a:cubicBezTo>
                    <a:pt x="71" y="90"/>
                    <a:pt x="108" y="60"/>
                    <a:pt x="156" y="56"/>
                  </a:cubicBezTo>
                  <a:cubicBezTo>
                    <a:pt x="163" y="56"/>
                    <a:pt x="172" y="51"/>
                    <a:pt x="177" y="46"/>
                  </a:cubicBezTo>
                  <a:cubicBezTo>
                    <a:pt x="205" y="14"/>
                    <a:pt x="239" y="0"/>
                    <a:pt x="283" y="9"/>
                  </a:cubicBezTo>
                  <a:cubicBezTo>
                    <a:pt x="277" y="23"/>
                    <a:pt x="272" y="35"/>
                    <a:pt x="267" y="48"/>
                  </a:cubicBezTo>
                  <a:cubicBezTo>
                    <a:pt x="146" y="53"/>
                    <a:pt x="95" y="121"/>
                    <a:pt x="132" y="228"/>
                  </a:cubicBezTo>
                  <a:cubicBezTo>
                    <a:pt x="91" y="251"/>
                    <a:pt x="68" y="285"/>
                    <a:pt x="71" y="333"/>
                  </a:cubicBezTo>
                  <a:cubicBezTo>
                    <a:pt x="74" y="380"/>
                    <a:pt x="100" y="412"/>
                    <a:pt x="143" y="430"/>
                  </a:cubicBezTo>
                  <a:cubicBezTo>
                    <a:pt x="99" y="453"/>
                    <a:pt x="45" y="416"/>
                    <a:pt x="41" y="373"/>
                  </a:cubicBezTo>
                  <a:cubicBezTo>
                    <a:pt x="39" y="351"/>
                    <a:pt x="33" y="331"/>
                    <a:pt x="21" y="311"/>
                  </a:cubicBezTo>
                  <a:cubicBezTo>
                    <a:pt x="0" y="273"/>
                    <a:pt x="15" y="225"/>
                    <a:pt x="51" y="200"/>
                  </a:cubicBezTo>
                  <a:cubicBezTo>
                    <a:pt x="56" y="197"/>
                    <a:pt x="61" y="194"/>
                    <a:pt x="63" y="193"/>
                  </a:cubicBezTo>
                  <a:close/>
                </a:path>
              </a:pathLst>
            </a:custGeom>
            <a:solidFill>
              <a:srgbClr val="B7CE2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222472629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r>
              <a:rPr lang="en-US" sz="6400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2" y="1492157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7" y="1562685"/>
            <a:ext cx="523147" cy="383627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5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dirty="0">
              <a:solidFill>
                <a:srgbClr val="AE4500"/>
              </a:solidFill>
            </a:endParaRPr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9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8" y="4641908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09" y="3642508"/>
            <a:ext cx="460779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0" y="3600570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9" y="1518721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5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31" y="4618987"/>
            <a:ext cx="513183" cy="510343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9" y="1470617"/>
            <a:ext cx="567400" cy="567775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2" y="1424301"/>
            <a:ext cx="473301" cy="660395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50" y="4600959"/>
            <a:ext cx="385791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7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8" y="3545252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40" y="4613421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3" y="1539351"/>
            <a:ext cx="551843" cy="546087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5" y="1539418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5" y="4578027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7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7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9" y="4578027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122" name="Google Shape;6000;p67"/>
          <p:cNvSpPr/>
          <p:nvPr/>
        </p:nvSpPr>
        <p:spPr>
          <a:xfrm>
            <a:off x="4351196" y="1478774"/>
            <a:ext cx="604245" cy="616479"/>
          </a:xfrm>
          <a:custGeom>
            <a:avLst/>
            <a:gdLst/>
            <a:ahLst/>
            <a:cxnLst/>
            <a:rect l="l" t="t" r="r" b="b"/>
            <a:pathLst>
              <a:path w="12446" h="12698" extrusionOk="0">
                <a:moveTo>
                  <a:pt x="6239" y="1"/>
                </a:moveTo>
                <a:cubicBezTo>
                  <a:pt x="5105" y="1"/>
                  <a:pt x="4191" y="915"/>
                  <a:pt x="4159" y="2112"/>
                </a:cubicBezTo>
                <a:cubicBezTo>
                  <a:pt x="4159" y="3088"/>
                  <a:pt x="4852" y="3939"/>
                  <a:pt x="5798" y="4097"/>
                </a:cubicBezTo>
                <a:lnTo>
                  <a:pt x="5798" y="5294"/>
                </a:lnTo>
                <a:cubicBezTo>
                  <a:pt x="4852" y="5483"/>
                  <a:pt x="4159" y="6333"/>
                  <a:pt x="4159" y="7310"/>
                </a:cubicBezTo>
                <a:cubicBezTo>
                  <a:pt x="4159" y="7657"/>
                  <a:pt x="4222" y="7972"/>
                  <a:pt x="4380" y="8255"/>
                </a:cubicBezTo>
                <a:lnTo>
                  <a:pt x="3403" y="9043"/>
                </a:lnTo>
                <a:cubicBezTo>
                  <a:pt x="3057" y="8728"/>
                  <a:pt x="2584" y="8570"/>
                  <a:pt x="2112" y="8570"/>
                </a:cubicBezTo>
                <a:cubicBezTo>
                  <a:pt x="946" y="8602"/>
                  <a:pt x="1" y="9515"/>
                  <a:pt x="1" y="10650"/>
                </a:cubicBezTo>
                <a:cubicBezTo>
                  <a:pt x="1" y="11784"/>
                  <a:pt x="946" y="12697"/>
                  <a:pt x="2112" y="12697"/>
                </a:cubicBezTo>
                <a:cubicBezTo>
                  <a:pt x="3246" y="12697"/>
                  <a:pt x="4128" y="11752"/>
                  <a:pt x="4191" y="10650"/>
                </a:cubicBezTo>
                <a:cubicBezTo>
                  <a:pt x="4191" y="10303"/>
                  <a:pt x="4096" y="9988"/>
                  <a:pt x="3939" y="9704"/>
                </a:cubicBezTo>
                <a:lnTo>
                  <a:pt x="4947" y="8917"/>
                </a:lnTo>
                <a:cubicBezTo>
                  <a:pt x="5294" y="9232"/>
                  <a:pt x="5766" y="9389"/>
                  <a:pt x="6239" y="9389"/>
                </a:cubicBezTo>
                <a:cubicBezTo>
                  <a:pt x="6743" y="9389"/>
                  <a:pt x="7184" y="9200"/>
                  <a:pt x="7530" y="8917"/>
                </a:cubicBezTo>
                <a:lnTo>
                  <a:pt x="8507" y="9704"/>
                </a:lnTo>
                <a:cubicBezTo>
                  <a:pt x="8350" y="9988"/>
                  <a:pt x="8287" y="10303"/>
                  <a:pt x="8287" y="10650"/>
                </a:cubicBezTo>
                <a:cubicBezTo>
                  <a:pt x="8287" y="11784"/>
                  <a:pt x="9232" y="12697"/>
                  <a:pt x="10366" y="12697"/>
                </a:cubicBezTo>
                <a:cubicBezTo>
                  <a:pt x="11500" y="12697"/>
                  <a:pt x="12414" y="11752"/>
                  <a:pt x="12445" y="10650"/>
                </a:cubicBezTo>
                <a:cubicBezTo>
                  <a:pt x="12445" y="9515"/>
                  <a:pt x="11563" y="8602"/>
                  <a:pt x="10366" y="8570"/>
                </a:cubicBezTo>
                <a:cubicBezTo>
                  <a:pt x="9862" y="8570"/>
                  <a:pt x="9421" y="8759"/>
                  <a:pt x="9074" y="9043"/>
                </a:cubicBezTo>
                <a:lnTo>
                  <a:pt x="8097" y="8255"/>
                </a:lnTo>
                <a:cubicBezTo>
                  <a:pt x="8255" y="7972"/>
                  <a:pt x="8318" y="7657"/>
                  <a:pt x="8318" y="7310"/>
                </a:cubicBezTo>
                <a:cubicBezTo>
                  <a:pt x="8318" y="6333"/>
                  <a:pt x="7625" y="5451"/>
                  <a:pt x="6680" y="5294"/>
                </a:cubicBezTo>
                <a:lnTo>
                  <a:pt x="6680" y="4097"/>
                </a:lnTo>
                <a:cubicBezTo>
                  <a:pt x="7625" y="3908"/>
                  <a:pt x="8318" y="3088"/>
                  <a:pt x="8318" y="2112"/>
                </a:cubicBezTo>
                <a:cubicBezTo>
                  <a:pt x="8318" y="946"/>
                  <a:pt x="7404" y="64"/>
                  <a:pt x="6239" y="1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400">
              <a:solidFill>
                <a:srgbClr val="AE4500"/>
              </a:solidFill>
            </a:endParaRPr>
          </a:p>
        </p:txBody>
      </p:sp>
      <p:grpSp>
        <p:nvGrpSpPr>
          <p:cNvPr id="151" name="Google Shape;6029;p67"/>
          <p:cNvGrpSpPr/>
          <p:nvPr/>
        </p:nvGrpSpPr>
        <p:grpSpPr>
          <a:xfrm>
            <a:off x="9367813" y="5419904"/>
            <a:ext cx="404147" cy="560241"/>
            <a:chOff x="-38860325" y="3221750"/>
            <a:chExt cx="228425" cy="316650"/>
          </a:xfrm>
          <a:solidFill>
            <a:schemeClr val="bg2">
              <a:lumMod val="75000"/>
            </a:schemeClr>
          </a:solidFill>
        </p:grpSpPr>
        <p:sp>
          <p:nvSpPr>
            <p:cNvPr id="152" name="Google Shape;6030;p67"/>
            <p:cNvSpPr/>
            <p:nvPr/>
          </p:nvSpPr>
          <p:spPr>
            <a:xfrm>
              <a:off x="-38735875" y="3222550"/>
              <a:ext cx="103975" cy="123675"/>
            </a:xfrm>
            <a:custGeom>
              <a:avLst/>
              <a:gdLst/>
              <a:ahLst/>
              <a:cxnLst/>
              <a:rect l="l" t="t" r="r" b="b"/>
              <a:pathLst>
                <a:path w="4159" h="4947" extrusionOk="0">
                  <a:moveTo>
                    <a:pt x="0" y="0"/>
                  </a:moveTo>
                  <a:lnTo>
                    <a:pt x="0" y="2552"/>
                  </a:lnTo>
                  <a:cubicBezTo>
                    <a:pt x="473" y="2710"/>
                    <a:pt x="851" y="3182"/>
                    <a:pt x="851" y="3750"/>
                  </a:cubicBezTo>
                  <a:lnTo>
                    <a:pt x="851" y="4947"/>
                  </a:lnTo>
                  <a:lnTo>
                    <a:pt x="4159" y="4947"/>
                  </a:lnTo>
                  <a:lnTo>
                    <a:pt x="4159" y="3687"/>
                  </a:lnTo>
                  <a:cubicBezTo>
                    <a:pt x="4159" y="1639"/>
                    <a:pt x="2489" y="0"/>
                    <a:pt x="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53" name="Google Shape;6031;p67"/>
            <p:cNvSpPr/>
            <p:nvPr/>
          </p:nvSpPr>
          <p:spPr>
            <a:xfrm>
              <a:off x="-38756375" y="3302875"/>
              <a:ext cx="22075" cy="63050"/>
            </a:xfrm>
            <a:custGeom>
              <a:avLst/>
              <a:gdLst/>
              <a:ahLst/>
              <a:cxnLst/>
              <a:rect l="l" t="t" r="r" b="b"/>
              <a:pathLst>
                <a:path w="883" h="2522" extrusionOk="0">
                  <a:moveTo>
                    <a:pt x="474" y="1"/>
                  </a:moveTo>
                  <a:cubicBezTo>
                    <a:pt x="253" y="1"/>
                    <a:pt x="95" y="222"/>
                    <a:pt x="95" y="442"/>
                  </a:cubicBezTo>
                  <a:lnTo>
                    <a:pt x="95" y="2112"/>
                  </a:lnTo>
                  <a:cubicBezTo>
                    <a:pt x="1" y="2332"/>
                    <a:pt x="190" y="2521"/>
                    <a:pt x="442" y="2521"/>
                  </a:cubicBezTo>
                  <a:cubicBezTo>
                    <a:pt x="663" y="2521"/>
                    <a:pt x="820" y="2332"/>
                    <a:pt x="883" y="2112"/>
                  </a:cubicBezTo>
                  <a:lnTo>
                    <a:pt x="883" y="442"/>
                  </a:lnTo>
                  <a:cubicBezTo>
                    <a:pt x="883" y="222"/>
                    <a:pt x="663" y="64"/>
                    <a:pt x="4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54" name="Google Shape;6032;p67"/>
            <p:cNvSpPr/>
            <p:nvPr/>
          </p:nvSpPr>
          <p:spPr>
            <a:xfrm>
              <a:off x="-38859550" y="3221750"/>
              <a:ext cx="103200" cy="122900"/>
            </a:xfrm>
            <a:custGeom>
              <a:avLst/>
              <a:gdLst/>
              <a:ahLst/>
              <a:cxnLst/>
              <a:rect l="l" t="t" r="r" b="b"/>
              <a:pathLst>
                <a:path w="4128" h="4916" extrusionOk="0">
                  <a:moveTo>
                    <a:pt x="3687" y="1"/>
                  </a:moveTo>
                  <a:cubicBezTo>
                    <a:pt x="1671" y="1"/>
                    <a:pt x="1" y="1639"/>
                    <a:pt x="1" y="3687"/>
                  </a:cubicBezTo>
                  <a:lnTo>
                    <a:pt x="1" y="4916"/>
                  </a:lnTo>
                  <a:lnTo>
                    <a:pt x="3309" y="4916"/>
                  </a:lnTo>
                  <a:lnTo>
                    <a:pt x="3309" y="3687"/>
                  </a:lnTo>
                  <a:cubicBezTo>
                    <a:pt x="3309" y="3151"/>
                    <a:pt x="3655" y="2710"/>
                    <a:pt x="4128" y="2521"/>
                  </a:cubicBezTo>
                  <a:lnTo>
                    <a:pt x="412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55" name="Google Shape;6033;p67"/>
            <p:cNvSpPr/>
            <p:nvPr/>
          </p:nvSpPr>
          <p:spPr>
            <a:xfrm>
              <a:off x="-38860325" y="3367475"/>
              <a:ext cx="228425" cy="170925"/>
            </a:xfrm>
            <a:custGeom>
              <a:avLst/>
              <a:gdLst/>
              <a:ahLst/>
              <a:cxnLst/>
              <a:rect l="l" t="t" r="r" b="b"/>
              <a:pathLst>
                <a:path w="9137" h="6837" extrusionOk="0">
                  <a:moveTo>
                    <a:pt x="0" y="0"/>
                  </a:moveTo>
                  <a:lnTo>
                    <a:pt x="0" y="3151"/>
                  </a:lnTo>
                  <a:cubicBezTo>
                    <a:pt x="0" y="5199"/>
                    <a:pt x="1639" y="6837"/>
                    <a:pt x="3686" y="6837"/>
                  </a:cubicBezTo>
                  <a:lnTo>
                    <a:pt x="5356" y="6837"/>
                  </a:lnTo>
                  <a:cubicBezTo>
                    <a:pt x="7467" y="6837"/>
                    <a:pt x="9137" y="5199"/>
                    <a:pt x="9137" y="3151"/>
                  </a:cubicBezTo>
                  <a:lnTo>
                    <a:pt x="9137" y="0"/>
                  </a:lnTo>
                  <a:lnTo>
                    <a:pt x="5734" y="0"/>
                  </a:lnTo>
                  <a:cubicBezTo>
                    <a:pt x="5577" y="473"/>
                    <a:pt x="5104" y="819"/>
                    <a:pt x="4568" y="819"/>
                  </a:cubicBezTo>
                  <a:cubicBezTo>
                    <a:pt x="4001" y="819"/>
                    <a:pt x="3560" y="473"/>
                    <a:pt x="33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188" name="Google Shape;6066;p67"/>
          <p:cNvGrpSpPr/>
          <p:nvPr/>
        </p:nvGrpSpPr>
        <p:grpSpPr>
          <a:xfrm>
            <a:off x="4313801" y="2400898"/>
            <a:ext cx="644203" cy="641015"/>
            <a:chOff x="-38538975" y="3954250"/>
            <a:chExt cx="318225" cy="316650"/>
          </a:xfrm>
          <a:solidFill>
            <a:schemeClr val="bg2">
              <a:lumMod val="75000"/>
            </a:schemeClr>
          </a:solidFill>
        </p:grpSpPr>
        <p:sp>
          <p:nvSpPr>
            <p:cNvPr id="189" name="Google Shape;6067;p67"/>
            <p:cNvSpPr/>
            <p:nvPr/>
          </p:nvSpPr>
          <p:spPr>
            <a:xfrm>
              <a:off x="-38538975" y="3954250"/>
              <a:ext cx="254425" cy="253625"/>
            </a:xfrm>
            <a:custGeom>
              <a:avLst/>
              <a:gdLst/>
              <a:ahLst/>
              <a:cxnLst/>
              <a:rect l="l" t="t" r="r" b="b"/>
              <a:pathLst>
                <a:path w="10177" h="10145" extrusionOk="0">
                  <a:moveTo>
                    <a:pt x="5104" y="3813"/>
                  </a:moveTo>
                  <a:cubicBezTo>
                    <a:pt x="5797" y="3813"/>
                    <a:pt x="6364" y="4348"/>
                    <a:pt x="6364" y="5073"/>
                  </a:cubicBezTo>
                  <a:cubicBezTo>
                    <a:pt x="6364" y="5766"/>
                    <a:pt x="5797" y="6333"/>
                    <a:pt x="5104" y="6333"/>
                  </a:cubicBezTo>
                  <a:cubicBezTo>
                    <a:pt x="4379" y="6333"/>
                    <a:pt x="3844" y="5766"/>
                    <a:pt x="3844" y="5073"/>
                  </a:cubicBezTo>
                  <a:cubicBezTo>
                    <a:pt x="3844" y="4411"/>
                    <a:pt x="4411" y="3813"/>
                    <a:pt x="5104" y="3813"/>
                  </a:cubicBezTo>
                  <a:close/>
                  <a:moveTo>
                    <a:pt x="5104" y="0"/>
                  </a:moveTo>
                  <a:cubicBezTo>
                    <a:pt x="2300" y="0"/>
                    <a:pt x="0" y="2269"/>
                    <a:pt x="0" y="5073"/>
                  </a:cubicBezTo>
                  <a:cubicBezTo>
                    <a:pt x="63" y="7908"/>
                    <a:pt x="2300" y="10145"/>
                    <a:pt x="5104" y="10145"/>
                  </a:cubicBezTo>
                  <a:cubicBezTo>
                    <a:pt x="7877" y="10145"/>
                    <a:pt x="10176" y="7877"/>
                    <a:pt x="10176" y="5073"/>
                  </a:cubicBezTo>
                  <a:cubicBezTo>
                    <a:pt x="10176" y="2269"/>
                    <a:pt x="7877" y="0"/>
                    <a:pt x="5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90" name="Google Shape;6068;p67"/>
            <p:cNvSpPr/>
            <p:nvPr/>
          </p:nvSpPr>
          <p:spPr>
            <a:xfrm>
              <a:off x="-38496450" y="4081725"/>
              <a:ext cx="275700" cy="189175"/>
            </a:xfrm>
            <a:custGeom>
              <a:avLst/>
              <a:gdLst/>
              <a:ahLst/>
              <a:cxnLst/>
              <a:rect l="l" t="t" r="r" b="b"/>
              <a:pathLst>
                <a:path w="11028" h="7567" extrusionOk="0">
                  <a:moveTo>
                    <a:pt x="9774" y="0"/>
                  </a:moveTo>
                  <a:cubicBezTo>
                    <a:pt x="9040" y="0"/>
                    <a:pt x="8444" y="548"/>
                    <a:pt x="8444" y="1265"/>
                  </a:cubicBezTo>
                  <a:cubicBezTo>
                    <a:pt x="8444" y="1801"/>
                    <a:pt x="8790" y="2305"/>
                    <a:pt x="9295" y="2463"/>
                  </a:cubicBezTo>
                  <a:lnTo>
                    <a:pt x="9295" y="2967"/>
                  </a:lnTo>
                  <a:cubicBezTo>
                    <a:pt x="9295" y="4416"/>
                    <a:pt x="8192" y="5645"/>
                    <a:pt x="6774" y="5834"/>
                  </a:cubicBezTo>
                  <a:lnTo>
                    <a:pt x="6774" y="4825"/>
                  </a:lnTo>
                  <a:cubicBezTo>
                    <a:pt x="5829" y="5487"/>
                    <a:pt x="4663" y="5865"/>
                    <a:pt x="3403" y="5865"/>
                  </a:cubicBezTo>
                  <a:cubicBezTo>
                    <a:pt x="2143" y="5865"/>
                    <a:pt x="977" y="5487"/>
                    <a:pt x="1" y="4825"/>
                  </a:cubicBezTo>
                  <a:lnTo>
                    <a:pt x="1" y="6306"/>
                  </a:lnTo>
                  <a:cubicBezTo>
                    <a:pt x="1" y="7031"/>
                    <a:pt x="568" y="7566"/>
                    <a:pt x="1261" y="7566"/>
                  </a:cubicBezTo>
                  <a:lnTo>
                    <a:pt x="5388" y="7566"/>
                  </a:lnTo>
                  <a:cubicBezTo>
                    <a:pt x="5955" y="7566"/>
                    <a:pt x="6459" y="7220"/>
                    <a:pt x="6617" y="6716"/>
                  </a:cubicBezTo>
                  <a:cubicBezTo>
                    <a:pt x="8601" y="6495"/>
                    <a:pt x="10082" y="4920"/>
                    <a:pt x="10114" y="2904"/>
                  </a:cubicBezTo>
                  <a:lnTo>
                    <a:pt x="10114" y="2400"/>
                  </a:lnTo>
                  <a:cubicBezTo>
                    <a:pt x="10649" y="2211"/>
                    <a:pt x="11027" y="1706"/>
                    <a:pt x="10996" y="1108"/>
                  </a:cubicBezTo>
                  <a:cubicBezTo>
                    <a:pt x="10964" y="572"/>
                    <a:pt x="10492" y="100"/>
                    <a:pt x="9893" y="5"/>
                  </a:cubicBezTo>
                  <a:cubicBezTo>
                    <a:pt x="9853" y="2"/>
                    <a:pt x="9813" y="0"/>
                    <a:pt x="97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53" name="Google Shape;5976;p67"/>
          <p:cNvGrpSpPr/>
          <p:nvPr/>
        </p:nvGrpSpPr>
        <p:grpSpPr>
          <a:xfrm>
            <a:off x="4399885" y="5618925"/>
            <a:ext cx="495395" cy="442067"/>
            <a:chOff x="-42996150" y="3612600"/>
            <a:chExt cx="323750" cy="288900"/>
          </a:xfrm>
          <a:solidFill>
            <a:schemeClr val="bg2">
              <a:lumMod val="75000"/>
            </a:schemeClr>
          </a:solidFill>
        </p:grpSpPr>
        <p:sp>
          <p:nvSpPr>
            <p:cNvPr id="99" name="Google Shape;5977;p67"/>
            <p:cNvSpPr/>
            <p:nvPr/>
          </p:nvSpPr>
          <p:spPr>
            <a:xfrm>
              <a:off x="-42914225" y="3612600"/>
              <a:ext cx="241825" cy="239275"/>
            </a:xfrm>
            <a:custGeom>
              <a:avLst/>
              <a:gdLst/>
              <a:ahLst/>
              <a:cxnLst/>
              <a:rect l="l" t="t" r="r" b="b"/>
              <a:pathLst>
                <a:path w="9673" h="9571" extrusionOk="0">
                  <a:moveTo>
                    <a:pt x="5963" y="1"/>
                  </a:moveTo>
                  <a:cubicBezTo>
                    <a:pt x="5661" y="1"/>
                    <a:pt x="5365" y="127"/>
                    <a:pt x="5136" y="371"/>
                  </a:cubicBezTo>
                  <a:lnTo>
                    <a:pt x="0" y="5507"/>
                  </a:lnTo>
                  <a:lnTo>
                    <a:pt x="4064" y="9571"/>
                  </a:lnTo>
                  <a:lnTo>
                    <a:pt x="9200" y="4436"/>
                  </a:lnTo>
                  <a:cubicBezTo>
                    <a:pt x="9672" y="3963"/>
                    <a:pt x="9672" y="3207"/>
                    <a:pt x="9200" y="2734"/>
                  </a:cubicBezTo>
                  <a:lnTo>
                    <a:pt x="6868" y="434"/>
                  </a:lnTo>
                  <a:cubicBezTo>
                    <a:pt x="6609" y="143"/>
                    <a:pt x="6283" y="1"/>
                    <a:pt x="59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00" name="Google Shape;5978;p67"/>
            <p:cNvSpPr/>
            <p:nvPr/>
          </p:nvSpPr>
          <p:spPr>
            <a:xfrm>
              <a:off x="-42946525" y="3762850"/>
              <a:ext cx="118950" cy="118950"/>
            </a:xfrm>
            <a:custGeom>
              <a:avLst/>
              <a:gdLst/>
              <a:ahLst/>
              <a:cxnLst/>
              <a:rect l="l" t="t" r="r" b="b"/>
              <a:pathLst>
                <a:path w="4758" h="4758" extrusionOk="0">
                  <a:moveTo>
                    <a:pt x="725" y="1"/>
                  </a:moveTo>
                  <a:lnTo>
                    <a:pt x="473" y="284"/>
                  </a:lnTo>
                  <a:cubicBezTo>
                    <a:pt x="253" y="505"/>
                    <a:pt x="95" y="820"/>
                    <a:pt x="95" y="1198"/>
                  </a:cubicBezTo>
                  <a:cubicBezTo>
                    <a:pt x="95" y="1450"/>
                    <a:pt x="190" y="1765"/>
                    <a:pt x="442" y="1986"/>
                  </a:cubicBezTo>
                  <a:cubicBezTo>
                    <a:pt x="631" y="2112"/>
                    <a:pt x="599" y="2458"/>
                    <a:pt x="442" y="2616"/>
                  </a:cubicBezTo>
                  <a:lnTo>
                    <a:pt x="1" y="3025"/>
                  </a:lnTo>
                  <a:lnTo>
                    <a:pt x="1733" y="4758"/>
                  </a:lnTo>
                  <a:lnTo>
                    <a:pt x="2174" y="4348"/>
                  </a:lnTo>
                  <a:cubicBezTo>
                    <a:pt x="2253" y="4270"/>
                    <a:pt x="2363" y="4230"/>
                    <a:pt x="2478" y="4230"/>
                  </a:cubicBezTo>
                  <a:cubicBezTo>
                    <a:pt x="2592" y="4230"/>
                    <a:pt x="2710" y="4270"/>
                    <a:pt x="2804" y="4348"/>
                  </a:cubicBezTo>
                  <a:cubicBezTo>
                    <a:pt x="3025" y="4569"/>
                    <a:pt x="3340" y="4695"/>
                    <a:pt x="3655" y="4695"/>
                  </a:cubicBezTo>
                  <a:cubicBezTo>
                    <a:pt x="3970" y="4695"/>
                    <a:pt x="4254" y="4569"/>
                    <a:pt x="4506" y="4348"/>
                  </a:cubicBezTo>
                  <a:lnTo>
                    <a:pt x="4758" y="4065"/>
                  </a:lnTo>
                  <a:lnTo>
                    <a:pt x="7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01" name="Google Shape;5979;p67"/>
            <p:cNvSpPr/>
            <p:nvPr/>
          </p:nvSpPr>
          <p:spPr>
            <a:xfrm>
              <a:off x="-42996150" y="3855800"/>
              <a:ext cx="78000" cy="45700"/>
            </a:xfrm>
            <a:custGeom>
              <a:avLst/>
              <a:gdLst/>
              <a:ahLst/>
              <a:cxnLst/>
              <a:rect l="l" t="t" r="r" b="b"/>
              <a:pathLst>
                <a:path w="3120" h="1828" extrusionOk="0">
                  <a:moveTo>
                    <a:pt x="1450" y="0"/>
                  </a:moveTo>
                  <a:lnTo>
                    <a:pt x="253" y="1166"/>
                  </a:lnTo>
                  <a:cubicBezTo>
                    <a:pt x="1" y="1355"/>
                    <a:pt x="190" y="1828"/>
                    <a:pt x="536" y="1828"/>
                  </a:cubicBezTo>
                  <a:lnTo>
                    <a:pt x="2773" y="1828"/>
                  </a:lnTo>
                  <a:cubicBezTo>
                    <a:pt x="2931" y="1828"/>
                    <a:pt x="3025" y="1765"/>
                    <a:pt x="3120" y="1670"/>
                  </a:cubicBezTo>
                  <a:lnTo>
                    <a:pt x="145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111" name="Google Shape;5989;p67"/>
          <p:cNvGrpSpPr/>
          <p:nvPr/>
        </p:nvGrpSpPr>
        <p:grpSpPr>
          <a:xfrm>
            <a:off x="8432704" y="5501963"/>
            <a:ext cx="496541" cy="485831"/>
            <a:chOff x="-41117650" y="3605525"/>
            <a:chExt cx="324500" cy="317500"/>
          </a:xfrm>
          <a:solidFill>
            <a:schemeClr val="bg2">
              <a:lumMod val="75000"/>
            </a:schemeClr>
          </a:solidFill>
        </p:grpSpPr>
        <p:sp>
          <p:nvSpPr>
            <p:cNvPr id="112" name="Google Shape;5990;p67"/>
            <p:cNvSpPr/>
            <p:nvPr/>
          </p:nvSpPr>
          <p:spPr>
            <a:xfrm>
              <a:off x="-41016850" y="3605525"/>
              <a:ext cx="106350" cy="105375"/>
            </a:xfrm>
            <a:custGeom>
              <a:avLst/>
              <a:gdLst/>
              <a:ahLst/>
              <a:cxnLst/>
              <a:rect l="l" t="t" r="r" b="b"/>
              <a:pathLst>
                <a:path w="4254" h="4215" extrusionOk="0">
                  <a:moveTo>
                    <a:pt x="2064" y="1"/>
                  </a:moveTo>
                  <a:cubicBezTo>
                    <a:pt x="1954" y="1"/>
                    <a:pt x="1844" y="40"/>
                    <a:pt x="1765" y="119"/>
                  </a:cubicBezTo>
                  <a:lnTo>
                    <a:pt x="1" y="1883"/>
                  </a:lnTo>
                  <a:lnTo>
                    <a:pt x="2332" y="4214"/>
                  </a:lnTo>
                  <a:lnTo>
                    <a:pt x="4096" y="2450"/>
                  </a:lnTo>
                  <a:cubicBezTo>
                    <a:pt x="4254" y="2293"/>
                    <a:pt x="4254" y="2009"/>
                    <a:pt x="4096" y="1852"/>
                  </a:cubicBezTo>
                  <a:lnTo>
                    <a:pt x="2364" y="119"/>
                  </a:lnTo>
                  <a:cubicBezTo>
                    <a:pt x="2285" y="40"/>
                    <a:pt x="2175" y="1"/>
                    <a:pt x="20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13" name="Google Shape;5991;p67"/>
            <p:cNvSpPr/>
            <p:nvPr/>
          </p:nvSpPr>
          <p:spPr>
            <a:xfrm>
              <a:off x="-40900275" y="3721300"/>
              <a:ext cx="107125" cy="105375"/>
            </a:xfrm>
            <a:custGeom>
              <a:avLst/>
              <a:gdLst/>
              <a:ahLst/>
              <a:cxnLst/>
              <a:rect l="l" t="t" r="r" b="b"/>
              <a:pathLst>
                <a:path w="4285" h="4215" extrusionOk="0">
                  <a:moveTo>
                    <a:pt x="2064" y="1"/>
                  </a:moveTo>
                  <a:cubicBezTo>
                    <a:pt x="1954" y="1"/>
                    <a:pt x="1843" y="40"/>
                    <a:pt x="1765" y="119"/>
                  </a:cubicBezTo>
                  <a:lnTo>
                    <a:pt x="0" y="1915"/>
                  </a:lnTo>
                  <a:lnTo>
                    <a:pt x="2300" y="4215"/>
                  </a:lnTo>
                  <a:lnTo>
                    <a:pt x="4128" y="2482"/>
                  </a:lnTo>
                  <a:cubicBezTo>
                    <a:pt x="4285" y="2324"/>
                    <a:pt x="4285" y="2072"/>
                    <a:pt x="4128" y="1915"/>
                  </a:cubicBezTo>
                  <a:lnTo>
                    <a:pt x="2363" y="119"/>
                  </a:lnTo>
                  <a:cubicBezTo>
                    <a:pt x="2285" y="40"/>
                    <a:pt x="2174" y="1"/>
                    <a:pt x="20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14" name="Google Shape;5992;p67"/>
            <p:cNvSpPr/>
            <p:nvPr/>
          </p:nvSpPr>
          <p:spPr>
            <a:xfrm>
              <a:off x="-41117650" y="3668350"/>
              <a:ext cx="262300" cy="254675"/>
            </a:xfrm>
            <a:custGeom>
              <a:avLst/>
              <a:gdLst/>
              <a:ahLst/>
              <a:cxnLst/>
              <a:rect l="l" t="t" r="r" b="b"/>
              <a:pathLst>
                <a:path w="10492" h="10187" extrusionOk="0">
                  <a:moveTo>
                    <a:pt x="3497" y="0"/>
                  </a:moveTo>
                  <a:lnTo>
                    <a:pt x="1764" y="1733"/>
                  </a:lnTo>
                  <a:cubicBezTo>
                    <a:pt x="1166" y="2332"/>
                    <a:pt x="725" y="3088"/>
                    <a:pt x="504" y="3812"/>
                  </a:cubicBezTo>
                  <a:cubicBezTo>
                    <a:pt x="0" y="5514"/>
                    <a:pt x="410" y="7404"/>
                    <a:pt x="1764" y="8759"/>
                  </a:cubicBezTo>
                  <a:cubicBezTo>
                    <a:pt x="2667" y="9661"/>
                    <a:pt x="3919" y="10187"/>
                    <a:pt x="5273" y="10187"/>
                  </a:cubicBezTo>
                  <a:cubicBezTo>
                    <a:pt x="5384" y="10187"/>
                    <a:pt x="5496" y="10183"/>
                    <a:pt x="5608" y="10176"/>
                  </a:cubicBezTo>
                  <a:cubicBezTo>
                    <a:pt x="6679" y="10082"/>
                    <a:pt x="7876" y="9609"/>
                    <a:pt x="8758" y="8759"/>
                  </a:cubicBezTo>
                  <a:lnTo>
                    <a:pt x="10491" y="7026"/>
                  </a:lnTo>
                  <a:lnTo>
                    <a:pt x="8191" y="4694"/>
                  </a:lnTo>
                  <a:lnTo>
                    <a:pt x="6396" y="6396"/>
                  </a:lnTo>
                  <a:cubicBezTo>
                    <a:pt x="6077" y="6715"/>
                    <a:pt x="5645" y="6880"/>
                    <a:pt x="5214" y="6880"/>
                  </a:cubicBezTo>
                  <a:cubicBezTo>
                    <a:pt x="4794" y="6880"/>
                    <a:pt x="4375" y="6722"/>
                    <a:pt x="4064" y="6396"/>
                  </a:cubicBezTo>
                  <a:cubicBezTo>
                    <a:pt x="3434" y="5766"/>
                    <a:pt x="3434" y="4694"/>
                    <a:pt x="4064" y="4064"/>
                  </a:cubicBezTo>
                  <a:lnTo>
                    <a:pt x="5797" y="2332"/>
                  </a:lnTo>
                  <a:lnTo>
                    <a:pt x="349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129" name="Google Shape;6007;p67"/>
          <p:cNvGrpSpPr/>
          <p:nvPr/>
        </p:nvGrpSpPr>
        <p:grpSpPr>
          <a:xfrm>
            <a:off x="5285554" y="5542723"/>
            <a:ext cx="469687" cy="475692"/>
            <a:chOff x="-42617300" y="3587775"/>
            <a:chExt cx="306950" cy="310875"/>
          </a:xfrm>
          <a:solidFill>
            <a:schemeClr val="bg2">
              <a:lumMod val="75000"/>
            </a:schemeClr>
          </a:solidFill>
        </p:grpSpPr>
        <p:sp>
          <p:nvSpPr>
            <p:cNvPr id="130" name="Google Shape;6008;p67"/>
            <p:cNvSpPr/>
            <p:nvPr/>
          </p:nvSpPr>
          <p:spPr>
            <a:xfrm>
              <a:off x="-42617300" y="3587775"/>
              <a:ext cx="306950" cy="310875"/>
            </a:xfrm>
            <a:custGeom>
              <a:avLst/>
              <a:gdLst/>
              <a:ahLst/>
              <a:cxnLst/>
              <a:rect l="l" t="t" r="r" b="b"/>
              <a:pathLst>
                <a:path w="12278" h="12435" extrusionOk="0">
                  <a:moveTo>
                    <a:pt x="5905" y="860"/>
                  </a:moveTo>
                  <a:cubicBezTo>
                    <a:pt x="6421" y="860"/>
                    <a:pt x="6926" y="1412"/>
                    <a:pt x="7341" y="2467"/>
                  </a:cubicBezTo>
                  <a:cubicBezTo>
                    <a:pt x="6837" y="2593"/>
                    <a:pt x="6365" y="2782"/>
                    <a:pt x="5892" y="3003"/>
                  </a:cubicBezTo>
                  <a:cubicBezTo>
                    <a:pt x="5419" y="2782"/>
                    <a:pt x="4947" y="2593"/>
                    <a:pt x="4443" y="2467"/>
                  </a:cubicBezTo>
                  <a:cubicBezTo>
                    <a:pt x="4893" y="1381"/>
                    <a:pt x="5404" y="860"/>
                    <a:pt x="5905" y="860"/>
                  </a:cubicBezTo>
                  <a:close/>
                  <a:moveTo>
                    <a:pt x="4191" y="3255"/>
                  </a:moveTo>
                  <a:cubicBezTo>
                    <a:pt x="4443" y="3349"/>
                    <a:pt x="4632" y="3381"/>
                    <a:pt x="4884" y="3475"/>
                  </a:cubicBezTo>
                  <a:cubicBezTo>
                    <a:pt x="4726" y="3538"/>
                    <a:pt x="4600" y="3601"/>
                    <a:pt x="4443" y="3696"/>
                  </a:cubicBezTo>
                  <a:cubicBezTo>
                    <a:pt x="4285" y="3790"/>
                    <a:pt x="4159" y="3853"/>
                    <a:pt x="4002" y="3948"/>
                  </a:cubicBezTo>
                  <a:cubicBezTo>
                    <a:pt x="4096" y="3727"/>
                    <a:pt x="4159" y="3507"/>
                    <a:pt x="4191" y="3255"/>
                  </a:cubicBezTo>
                  <a:close/>
                  <a:moveTo>
                    <a:pt x="7625" y="3318"/>
                  </a:moveTo>
                  <a:cubicBezTo>
                    <a:pt x="7688" y="3507"/>
                    <a:pt x="7751" y="3727"/>
                    <a:pt x="7782" y="3979"/>
                  </a:cubicBezTo>
                  <a:cubicBezTo>
                    <a:pt x="7499" y="3790"/>
                    <a:pt x="7247" y="3633"/>
                    <a:pt x="6963" y="3507"/>
                  </a:cubicBezTo>
                  <a:cubicBezTo>
                    <a:pt x="7184" y="3412"/>
                    <a:pt x="7404" y="3349"/>
                    <a:pt x="7625" y="3318"/>
                  </a:cubicBezTo>
                  <a:close/>
                  <a:moveTo>
                    <a:pt x="2611" y="3034"/>
                  </a:moveTo>
                  <a:cubicBezTo>
                    <a:pt x="2846" y="3034"/>
                    <a:pt x="3110" y="3054"/>
                    <a:pt x="3403" y="3097"/>
                  </a:cubicBezTo>
                  <a:cubicBezTo>
                    <a:pt x="3309" y="3570"/>
                    <a:pt x="3183" y="4042"/>
                    <a:pt x="3151" y="4609"/>
                  </a:cubicBezTo>
                  <a:cubicBezTo>
                    <a:pt x="2742" y="4924"/>
                    <a:pt x="2363" y="5240"/>
                    <a:pt x="1954" y="5586"/>
                  </a:cubicBezTo>
                  <a:cubicBezTo>
                    <a:pt x="712" y="4068"/>
                    <a:pt x="945" y="3034"/>
                    <a:pt x="2611" y="3034"/>
                  </a:cubicBezTo>
                  <a:close/>
                  <a:moveTo>
                    <a:pt x="9301" y="3075"/>
                  </a:moveTo>
                  <a:cubicBezTo>
                    <a:pt x="10879" y="3075"/>
                    <a:pt x="11079" y="4102"/>
                    <a:pt x="9862" y="5618"/>
                  </a:cubicBezTo>
                  <a:cubicBezTo>
                    <a:pt x="9515" y="5271"/>
                    <a:pt x="9137" y="4924"/>
                    <a:pt x="8696" y="4641"/>
                  </a:cubicBezTo>
                  <a:cubicBezTo>
                    <a:pt x="8601" y="4137"/>
                    <a:pt x="8538" y="3601"/>
                    <a:pt x="8412" y="3160"/>
                  </a:cubicBezTo>
                  <a:cubicBezTo>
                    <a:pt x="8746" y="3102"/>
                    <a:pt x="9042" y="3075"/>
                    <a:pt x="9301" y="3075"/>
                  </a:cubicBezTo>
                  <a:close/>
                  <a:moveTo>
                    <a:pt x="8822" y="5744"/>
                  </a:moveTo>
                  <a:cubicBezTo>
                    <a:pt x="9011" y="5901"/>
                    <a:pt x="9169" y="6059"/>
                    <a:pt x="9326" y="6216"/>
                  </a:cubicBezTo>
                  <a:cubicBezTo>
                    <a:pt x="9169" y="6374"/>
                    <a:pt x="8980" y="6531"/>
                    <a:pt x="8822" y="6689"/>
                  </a:cubicBezTo>
                  <a:lnTo>
                    <a:pt x="8822" y="5744"/>
                  </a:lnTo>
                  <a:close/>
                  <a:moveTo>
                    <a:pt x="3025" y="5775"/>
                  </a:moveTo>
                  <a:lnTo>
                    <a:pt x="3025" y="6720"/>
                  </a:lnTo>
                  <a:cubicBezTo>
                    <a:pt x="2836" y="6563"/>
                    <a:pt x="2679" y="6405"/>
                    <a:pt x="2521" y="6248"/>
                  </a:cubicBezTo>
                  <a:cubicBezTo>
                    <a:pt x="2679" y="6090"/>
                    <a:pt x="2868" y="5933"/>
                    <a:pt x="3025" y="5775"/>
                  </a:cubicBezTo>
                  <a:close/>
                  <a:moveTo>
                    <a:pt x="5892" y="3885"/>
                  </a:moveTo>
                  <a:cubicBezTo>
                    <a:pt x="6617" y="4200"/>
                    <a:pt x="7278" y="4609"/>
                    <a:pt x="7908" y="5082"/>
                  </a:cubicBezTo>
                  <a:cubicBezTo>
                    <a:pt x="8003" y="5838"/>
                    <a:pt x="8003" y="6626"/>
                    <a:pt x="7908" y="7413"/>
                  </a:cubicBezTo>
                  <a:cubicBezTo>
                    <a:pt x="7278" y="7823"/>
                    <a:pt x="6585" y="8232"/>
                    <a:pt x="5892" y="8579"/>
                  </a:cubicBezTo>
                  <a:cubicBezTo>
                    <a:pt x="5545" y="8421"/>
                    <a:pt x="5230" y="8232"/>
                    <a:pt x="4884" y="8043"/>
                  </a:cubicBezTo>
                  <a:cubicBezTo>
                    <a:pt x="4537" y="7823"/>
                    <a:pt x="4191" y="7634"/>
                    <a:pt x="3876" y="7413"/>
                  </a:cubicBezTo>
                  <a:cubicBezTo>
                    <a:pt x="3844" y="6657"/>
                    <a:pt x="3844" y="5870"/>
                    <a:pt x="3876" y="5082"/>
                  </a:cubicBezTo>
                  <a:cubicBezTo>
                    <a:pt x="4191" y="4830"/>
                    <a:pt x="4537" y="4641"/>
                    <a:pt x="4884" y="4452"/>
                  </a:cubicBezTo>
                  <a:cubicBezTo>
                    <a:pt x="5230" y="4263"/>
                    <a:pt x="5577" y="4042"/>
                    <a:pt x="5892" y="3885"/>
                  </a:cubicBezTo>
                  <a:close/>
                  <a:moveTo>
                    <a:pt x="4033" y="8516"/>
                  </a:moveTo>
                  <a:cubicBezTo>
                    <a:pt x="4159" y="8579"/>
                    <a:pt x="4317" y="8674"/>
                    <a:pt x="4474" y="8737"/>
                  </a:cubicBezTo>
                  <a:cubicBezTo>
                    <a:pt x="4632" y="8831"/>
                    <a:pt x="4758" y="8894"/>
                    <a:pt x="4915" y="8989"/>
                  </a:cubicBezTo>
                  <a:cubicBezTo>
                    <a:pt x="4663" y="9052"/>
                    <a:pt x="4474" y="9146"/>
                    <a:pt x="4254" y="9178"/>
                  </a:cubicBezTo>
                  <a:cubicBezTo>
                    <a:pt x="4159" y="8926"/>
                    <a:pt x="4096" y="8737"/>
                    <a:pt x="4033" y="8516"/>
                  </a:cubicBezTo>
                  <a:close/>
                  <a:moveTo>
                    <a:pt x="7782" y="8516"/>
                  </a:moveTo>
                  <a:cubicBezTo>
                    <a:pt x="7751" y="8737"/>
                    <a:pt x="7688" y="8989"/>
                    <a:pt x="7625" y="9178"/>
                  </a:cubicBezTo>
                  <a:cubicBezTo>
                    <a:pt x="7404" y="9083"/>
                    <a:pt x="7184" y="9052"/>
                    <a:pt x="6963" y="8989"/>
                  </a:cubicBezTo>
                  <a:cubicBezTo>
                    <a:pt x="7278" y="8831"/>
                    <a:pt x="7499" y="8674"/>
                    <a:pt x="7782" y="8516"/>
                  </a:cubicBezTo>
                  <a:close/>
                  <a:moveTo>
                    <a:pt x="1954" y="6846"/>
                  </a:moveTo>
                  <a:cubicBezTo>
                    <a:pt x="2300" y="7193"/>
                    <a:pt x="2710" y="7571"/>
                    <a:pt x="3151" y="7823"/>
                  </a:cubicBezTo>
                  <a:cubicBezTo>
                    <a:pt x="3214" y="8358"/>
                    <a:pt x="3309" y="8863"/>
                    <a:pt x="3403" y="9335"/>
                  </a:cubicBezTo>
                  <a:cubicBezTo>
                    <a:pt x="3090" y="9388"/>
                    <a:pt x="2806" y="9414"/>
                    <a:pt x="2555" y="9414"/>
                  </a:cubicBezTo>
                  <a:cubicBezTo>
                    <a:pt x="1015" y="9414"/>
                    <a:pt x="681" y="8445"/>
                    <a:pt x="1954" y="6846"/>
                  </a:cubicBezTo>
                  <a:close/>
                  <a:moveTo>
                    <a:pt x="9925" y="6846"/>
                  </a:moveTo>
                  <a:lnTo>
                    <a:pt x="9925" y="6846"/>
                  </a:lnTo>
                  <a:cubicBezTo>
                    <a:pt x="11167" y="8392"/>
                    <a:pt x="10934" y="9430"/>
                    <a:pt x="9267" y="9430"/>
                  </a:cubicBezTo>
                  <a:cubicBezTo>
                    <a:pt x="9032" y="9430"/>
                    <a:pt x="8768" y="9410"/>
                    <a:pt x="8475" y="9367"/>
                  </a:cubicBezTo>
                  <a:cubicBezTo>
                    <a:pt x="8538" y="8894"/>
                    <a:pt x="8664" y="8390"/>
                    <a:pt x="8727" y="7823"/>
                  </a:cubicBezTo>
                  <a:cubicBezTo>
                    <a:pt x="9137" y="7508"/>
                    <a:pt x="9515" y="7193"/>
                    <a:pt x="9925" y="6846"/>
                  </a:cubicBezTo>
                  <a:close/>
                  <a:moveTo>
                    <a:pt x="5924" y="9461"/>
                  </a:moveTo>
                  <a:cubicBezTo>
                    <a:pt x="6396" y="9650"/>
                    <a:pt x="6869" y="9839"/>
                    <a:pt x="7404" y="9965"/>
                  </a:cubicBezTo>
                  <a:cubicBezTo>
                    <a:pt x="6962" y="11056"/>
                    <a:pt x="6440" y="11607"/>
                    <a:pt x="5922" y="11607"/>
                  </a:cubicBezTo>
                  <a:cubicBezTo>
                    <a:pt x="5408" y="11607"/>
                    <a:pt x="4898" y="11064"/>
                    <a:pt x="4474" y="9965"/>
                  </a:cubicBezTo>
                  <a:cubicBezTo>
                    <a:pt x="4978" y="9839"/>
                    <a:pt x="5451" y="9650"/>
                    <a:pt x="5924" y="9461"/>
                  </a:cubicBezTo>
                  <a:close/>
                  <a:moveTo>
                    <a:pt x="5931" y="1"/>
                  </a:moveTo>
                  <a:cubicBezTo>
                    <a:pt x="5817" y="1"/>
                    <a:pt x="5699" y="14"/>
                    <a:pt x="5577" y="41"/>
                  </a:cubicBezTo>
                  <a:cubicBezTo>
                    <a:pt x="4632" y="262"/>
                    <a:pt x="4002" y="1333"/>
                    <a:pt x="3655" y="2278"/>
                  </a:cubicBezTo>
                  <a:cubicBezTo>
                    <a:pt x="3326" y="2223"/>
                    <a:pt x="2973" y="2187"/>
                    <a:pt x="2624" y="2187"/>
                  </a:cubicBezTo>
                  <a:cubicBezTo>
                    <a:pt x="1770" y="2187"/>
                    <a:pt x="939" y="2404"/>
                    <a:pt x="536" y="3097"/>
                  </a:cubicBezTo>
                  <a:cubicBezTo>
                    <a:pt x="1" y="4074"/>
                    <a:pt x="662" y="5334"/>
                    <a:pt x="1387" y="6216"/>
                  </a:cubicBezTo>
                  <a:cubicBezTo>
                    <a:pt x="788" y="6972"/>
                    <a:pt x="158" y="8043"/>
                    <a:pt x="379" y="8926"/>
                  </a:cubicBezTo>
                  <a:cubicBezTo>
                    <a:pt x="599" y="9650"/>
                    <a:pt x="1166" y="10028"/>
                    <a:pt x="1922" y="10186"/>
                  </a:cubicBezTo>
                  <a:cubicBezTo>
                    <a:pt x="2157" y="10241"/>
                    <a:pt x="2410" y="10266"/>
                    <a:pt x="2668" y="10266"/>
                  </a:cubicBezTo>
                  <a:cubicBezTo>
                    <a:pt x="2998" y="10266"/>
                    <a:pt x="3337" y="10225"/>
                    <a:pt x="3655" y="10154"/>
                  </a:cubicBezTo>
                  <a:cubicBezTo>
                    <a:pt x="4221" y="11678"/>
                    <a:pt x="5076" y="12434"/>
                    <a:pt x="5929" y="12434"/>
                  </a:cubicBezTo>
                  <a:cubicBezTo>
                    <a:pt x="6786" y="12434"/>
                    <a:pt x="7639" y="11670"/>
                    <a:pt x="8192" y="10154"/>
                  </a:cubicBezTo>
                  <a:cubicBezTo>
                    <a:pt x="8550" y="10215"/>
                    <a:pt x="8882" y="10243"/>
                    <a:pt x="9186" y="10243"/>
                  </a:cubicBezTo>
                  <a:cubicBezTo>
                    <a:pt x="11589" y="10243"/>
                    <a:pt x="12278" y="8453"/>
                    <a:pt x="10460" y="6216"/>
                  </a:cubicBezTo>
                  <a:cubicBezTo>
                    <a:pt x="12272" y="4014"/>
                    <a:pt x="11618" y="2182"/>
                    <a:pt x="9217" y="2182"/>
                  </a:cubicBezTo>
                  <a:cubicBezTo>
                    <a:pt x="8904" y="2182"/>
                    <a:pt x="8562" y="2213"/>
                    <a:pt x="8192" y="2278"/>
                  </a:cubicBezTo>
                  <a:cubicBezTo>
                    <a:pt x="7765" y="1139"/>
                    <a:pt x="7004" y="1"/>
                    <a:pt x="5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31" name="Google Shape;6009;p67"/>
            <p:cNvSpPr/>
            <p:nvPr/>
          </p:nvSpPr>
          <p:spPr>
            <a:xfrm>
              <a:off x="-42500725" y="3712425"/>
              <a:ext cx="63025" cy="62275"/>
            </a:xfrm>
            <a:custGeom>
              <a:avLst/>
              <a:gdLst/>
              <a:ahLst/>
              <a:cxnLst/>
              <a:rect l="l" t="t" r="r" b="b"/>
              <a:pathLst>
                <a:path w="2521" h="2491" extrusionOk="0">
                  <a:moveTo>
                    <a:pt x="1313" y="0"/>
                  </a:moveTo>
                  <a:cubicBezTo>
                    <a:pt x="1295" y="0"/>
                    <a:pt x="1278" y="1"/>
                    <a:pt x="1261" y="1"/>
                  </a:cubicBezTo>
                  <a:cubicBezTo>
                    <a:pt x="599" y="1"/>
                    <a:pt x="0" y="569"/>
                    <a:pt x="63" y="1230"/>
                  </a:cubicBezTo>
                  <a:cubicBezTo>
                    <a:pt x="0" y="1955"/>
                    <a:pt x="567" y="2490"/>
                    <a:pt x="1261" y="2490"/>
                  </a:cubicBezTo>
                  <a:cubicBezTo>
                    <a:pt x="1954" y="2490"/>
                    <a:pt x="2521" y="1955"/>
                    <a:pt x="2489" y="1230"/>
                  </a:cubicBezTo>
                  <a:cubicBezTo>
                    <a:pt x="2489" y="585"/>
                    <a:pt x="1980" y="0"/>
                    <a:pt x="13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140" name="Google Shape;6018;p67"/>
          <p:cNvGrpSpPr/>
          <p:nvPr/>
        </p:nvGrpSpPr>
        <p:grpSpPr>
          <a:xfrm>
            <a:off x="10221237" y="5564683"/>
            <a:ext cx="486939" cy="443559"/>
            <a:chOff x="-40745125" y="3632900"/>
            <a:chExt cx="318225" cy="289875"/>
          </a:xfrm>
          <a:solidFill>
            <a:schemeClr val="bg2">
              <a:lumMod val="75000"/>
            </a:schemeClr>
          </a:solidFill>
        </p:grpSpPr>
        <p:sp>
          <p:nvSpPr>
            <p:cNvPr id="141" name="Google Shape;6019;p67"/>
            <p:cNvSpPr/>
            <p:nvPr/>
          </p:nvSpPr>
          <p:spPr>
            <a:xfrm>
              <a:off x="-40745125" y="3632900"/>
              <a:ext cx="300125" cy="82725"/>
            </a:xfrm>
            <a:custGeom>
              <a:avLst/>
              <a:gdLst/>
              <a:ahLst/>
              <a:cxnLst/>
              <a:rect l="l" t="t" r="r" b="b"/>
              <a:pathLst>
                <a:path w="12005" h="3309" extrusionOk="0">
                  <a:moveTo>
                    <a:pt x="1671" y="0"/>
                  </a:moveTo>
                  <a:cubicBezTo>
                    <a:pt x="757" y="0"/>
                    <a:pt x="1" y="757"/>
                    <a:pt x="1" y="1670"/>
                  </a:cubicBezTo>
                  <a:cubicBezTo>
                    <a:pt x="1" y="2552"/>
                    <a:pt x="757" y="3308"/>
                    <a:pt x="1671" y="3308"/>
                  </a:cubicBezTo>
                  <a:lnTo>
                    <a:pt x="11469" y="3308"/>
                  </a:lnTo>
                  <a:cubicBezTo>
                    <a:pt x="11815" y="3308"/>
                    <a:pt x="12004" y="2930"/>
                    <a:pt x="11784" y="2647"/>
                  </a:cubicBezTo>
                  <a:cubicBezTo>
                    <a:pt x="11595" y="2363"/>
                    <a:pt x="11469" y="2017"/>
                    <a:pt x="11469" y="1670"/>
                  </a:cubicBezTo>
                  <a:cubicBezTo>
                    <a:pt x="11469" y="1292"/>
                    <a:pt x="11595" y="946"/>
                    <a:pt x="11784" y="662"/>
                  </a:cubicBezTo>
                  <a:cubicBezTo>
                    <a:pt x="11973" y="410"/>
                    <a:pt x="11784" y="0"/>
                    <a:pt x="114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42" name="Google Shape;6020;p67"/>
            <p:cNvSpPr/>
            <p:nvPr/>
          </p:nvSpPr>
          <p:spPr>
            <a:xfrm>
              <a:off x="-40508050" y="3736075"/>
              <a:ext cx="21300" cy="82725"/>
            </a:xfrm>
            <a:custGeom>
              <a:avLst/>
              <a:gdLst/>
              <a:ahLst/>
              <a:cxnLst/>
              <a:rect l="l" t="t" r="r" b="b"/>
              <a:pathLst>
                <a:path w="852" h="3309" extrusionOk="0">
                  <a:moveTo>
                    <a:pt x="1" y="1"/>
                  </a:moveTo>
                  <a:lnTo>
                    <a:pt x="1" y="3309"/>
                  </a:lnTo>
                  <a:lnTo>
                    <a:pt x="852" y="3309"/>
                  </a:lnTo>
                  <a:lnTo>
                    <a:pt x="85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43" name="Google Shape;6021;p67"/>
            <p:cNvSpPr/>
            <p:nvPr/>
          </p:nvSpPr>
          <p:spPr>
            <a:xfrm>
              <a:off x="-40466300" y="3736875"/>
              <a:ext cx="39400" cy="82725"/>
            </a:xfrm>
            <a:custGeom>
              <a:avLst/>
              <a:gdLst/>
              <a:ahLst/>
              <a:cxnLst/>
              <a:rect l="l" t="t" r="r" b="b"/>
              <a:pathLst>
                <a:path w="1576" h="3309" extrusionOk="0">
                  <a:moveTo>
                    <a:pt x="1" y="0"/>
                  </a:moveTo>
                  <a:lnTo>
                    <a:pt x="1" y="3308"/>
                  </a:lnTo>
                  <a:lnTo>
                    <a:pt x="1198" y="3308"/>
                  </a:lnTo>
                  <a:cubicBezTo>
                    <a:pt x="1387" y="3277"/>
                    <a:pt x="1576" y="3088"/>
                    <a:pt x="1576" y="2899"/>
                  </a:cubicBezTo>
                  <a:lnTo>
                    <a:pt x="1576" y="410"/>
                  </a:lnTo>
                  <a:cubicBezTo>
                    <a:pt x="1576" y="158"/>
                    <a:pt x="1387" y="0"/>
                    <a:pt x="11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44" name="Google Shape;6022;p67"/>
            <p:cNvSpPr/>
            <p:nvPr/>
          </p:nvSpPr>
          <p:spPr>
            <a:xfrm>
              <a:off x="-40723050" y="3736075"/>
              <a:ext cx="194550" cy="82725"/>
            </a:xfrm>
            <a:custGeom>
              <a:avLst/>
              <a:gdLst/>
              <a:ahLst/>
              <a:cxnLst/>
              <a:rect l="l" t="t" r="r" b="b"/>
              <a:pathLst>
                <a:path w="7782" h="3309" extrusionOk="0">
                  <a:moveTo>
                    <a:pt x="441" y="1"/>
                  </a:moveTo>
                  <a:cubicBezTo>
                    <a:pt x="189" y="1"/>
                    <a:pt x="0" y="221"/>
                    <a:pt x="0" y="442"/>
                  </a:cubicBezTo>
                  <a:lnTo>
                    <a:pt x="0" y="2931"/>
                  </a:lnTo>
                  <a:cubicBezTo>
                    <a:pt x="0" y="3151"/>
                    <a:pt x="189" y="3309"/>
                    <a:pt x="441" y="3309"/>
                  </a:cubicBezTo>
                  <a:lnTo>
                    <a:pt x="7782" y="3309"/>
                  </a:lnTo>
                  <a:lnTo>
                    <a:pt x="778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45" name="Google Shape;6023;p67"/>
            <p:cNvSpPr/>
            <p:nvPr/>
          </p:nvSpPr>
          <p:spPr>
            <a:xfrm>
              <a:off x="-40681325" y="3839250"/>
              <a:ext cx="21300" cy="82725"/>
            </a:xfrm>
            <a:custGeom>
              <a:avLst/>
              <a:gdLst/>
              <a:ahLst/>
              <a:cxnLst/>
              <a:rect l="l" t="t" r="r" b="b"/>
              <a:pathLst>
                <a:path w="852" h="3309" extrusionOk="0">
                  <a:moveTo>
                    <a:pt x="1" y="1"/>
                  </a:moveTo>
                  <a:lnTo>
                    <a:pt x="1" y="3309"/>
                  </a:lnTo>
                  <a:lnTo>
                    <a:pt x="851" y="3309"/>
                  </a:lnTo>
                  <a:lnTo>
                    <a:pt x="85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46" name="Google Shape;6024;p67"/>
            <p:cNvSpPr/>
            <p:nvPr/>
          </p:nvSpPr>
          <p:spPr>
            <a:xfrm>
              <a:off x="-40639575" y="3840825"/>
              <a:ext cx="190625" cy="81950"/>
            </a:xfrm>
            <a:custGeom>
              <a:avLst/>
              <a:gdLst/>
              <a:ahLst/>
              <a:cxnLst/>
              <a:rect l="l" t="t" r="r" b="b"/>
              <a:pathLst>
                <a:path w="7625" h="3278" extrusionOk="0">
                  <a:moveTo>
                    <a:pt x="1" y="1"/>
                  </a:moveTo>
                  <a:lnTo>
                    <a:pt x="1" y="3277"/>
                  </a:lnTo>
                  <a:lnTo>
                    <a:pt x="7247" y="3277"/>
                  </a:lnTo>
                  <a:cubicBezTo>
                    <a:pt x="7467" y="3277"/>
                    <a:pt x="7625" y="3057"/>
                    <a:pt x="7625" y="2868"/>
                  </a:cubicBezTo>
                  <a:lnTo>
                    <a:pt x="7625" y="379"/>
                  </a:lnTo>
                  <a:cubicBezTo>
                    <a:pt x="7625" y="158"/>
                    <a:pt x="7436" y="1"/>
                    <a:pt x="72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47" name="Google Shape;6025;p67"/>
            <p:cNvSpPr/>
            <p:nvPr/>
          </p:nvSpPr>
          <p:spPr>
            <a:xfrm>
              <a:off x="-40745125" y="3840050"/>
              <a:ext cx="43350" cy="82725"/>
            </a:xfrm>
            <a:custGeom>
              <a:avLst/>
              <a:gdLst/>
              <a:ahLst/>
              <a:cxnLst/>
              <a:rect l="l" t="t" r="r" b="b"/>
              <a:pathLst>
                <a:path w="1734" h="3309" extrusionOk="0">
                  <a:moveTo>
                    <a:pt x="442" y="0"/>
                  </a:moveTo>
                  <a:cubicBezTo>
                    <a:pt x="190" y="0"/>
                    <a:pt x="1" y="189"/>
                    <a:pt x="1" y="378"/>
                  </a:cubicBezTo>
                  <a:lnTo>
                    <a:pt x="1" y="2867"/>
                  </a:lnTo>
                  <a:cubicBezTo>
                    <a:pt x="1" y="3088"/>
                    <a:pt x="190" y="3308"/>
                    <a:pt x="442" y="3308"/>
                  </a:cubicBezTo>
                  <a:lnTo>
                    <a:pt x="1734" y="3308"/>
                  </a:lnTo>
                  <a:lnTo>
                    <a:pt x="173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sp>
        <p:nvSpPr>
          <p:cNvPr id="165" name="Google Shape;6043;p67"/>
          <p:cNvSpPr/>
          <p:nvPr/>
        </p:nvSpPr>
        <p:spPr>
          <a:xfrm>
            <a:off x="6077468" y="5543601"/>
            <a:ext cx="412229" cy="486939"/>
          </a:xfrm>
          <a:custGeom>
            <a:avLst/>
            <a:gdLst/>
            <a:ahLst/>
            <a:cxnLst/>
            <a:rect l="l" t="t" r="r" b="b"/>
            <a:pathLst>
              <a:path w="10776" h="12729" extrusionOk="0">
                <a:moveTo>
                  <a:pt x="1670" y="851"/>
                </a:moveTo>
                <a:lnTo>
                  <a:pt x="1670" y="9326"/>
                </a:lnTo>
                <a:cubicBezTo>
                  <a:pt x="1355" y="9326"/>
                  <a:pt x="1072" y="9421"/>
                  <a:pt x="851" y="9578"/>
                </a:cubicBezTo>
                <a:lnTo>
                  <a:pt x="851" y="2049"/>
                </a:lnTo>
                <a:cubicBezTo>
                  <a:pt x="851" y="1481"/>
                  <a:pt x="1198" y="1072"/>
                  <a:pt x="1670" y="851"/>
                </a:cubicBezTo>
                <a:close/>
                <a:moveTo>
                  <a:pt x="9925" y="10177"/>
                </a:moveTo>
                <a:lnTo>
                  <a:pt x="9925" y="10208"/>
                </a:lnTo>
                <a:lnTo>
                  <a:pt x="9925" y="11846"/>
                </a:lnTo>
                <a:lnTo>
                  <a:pt x="1670" y="11846"/>
                </a:lnTo>
                <a:cubicBezTo>
                  <a:pt x="1229" y="11846"/>
                  <a:pt x="851" y="11468"/>
                  <a:pt x="851" y="11027"/>
                </a:cubicBezTo>
                <a:cubicBezTo>
                  <a:pt x="851" y="10586"/>
                  <a:pt x="1229" y="10177"/>
                  <a:pt x="1670" y="10177"/>
                </a:cubicBezTo>
                <a:close/>
                <a:moveTo>
                  <a:pt x="2111" y="1"/>
                </a:moveTo>
                <a:cubicBezTo>
                  <a:pt x="914" y="1"/>
                  <a:pt x="1" y="946"/>
                  <a:pt x="1" y="2080"/>
                </a:cubicBezTo>
                <a:lnTo>
                  <a:pt x="1" y="11059"/>
                </a:lnTo>
                <a:cubicBezTo>
                  <a:pt x="1" y="11973"/>
                  <a:pt x="757" y="12729"/>
                  <a:pt x="1670" y="12729"/>
                </a:cubicBezTo>
                <a:lnTo>
                  <a:pt x="10334" y="12729"/>
                </a:lnTo>
                <a:cubicBezTo>
                  <a:pt x="10586" y="12729"/>
                  <a:pt x="10775" y="12508"/>
                  <a:pt x="10775" y="12319"/>
                </a:cubicBezTo>
                <a:lnTo>
                  <a:pt x="10775" y="473"/>
                </a:lnTo>
                <a:cubicBezTo>
                  <a:pt x="10775" y="221"/>
                  <a:pt x="10586" y="64"/>
                  <a:pt x="10334" y="64"/>
                </a:cubicBezTo>
                <a:lnTo>
                  <a:pt x="9105" y="64"/>
                </a:lnTo>
                <a:lnTo>
                  <a:pt x="9105" y="3781"/>
                </a:lnTo>
                <a:cubicBezTo>
                  <a:pt x="9105" y="4011"/>
                  <a:pt x="8912" y="4171"/>
                  <a:pt x="8708" y="4171"/>
                </a:cubicBezTo>
                <a:cubicBezTo>
                  <a:pt x="8604" y="4171"/>
                  <a:pt x="8498" y="4129"/>
                  <a:pt x="8412" y="4033"/>
                </a:cubicBezTo>
                <a:lnTo>
                  <a:pt x="7845" y="3498"/>
                </a:lnTo>
                <a:lnTo>
                  <a:pt x="7310" y="4033"/>
                </a:lnTo>
                <a:cubicBezTo>
                  <a:pt x="7214" y="4129"/>
                  <a:pt x="7100" y="4171"/>
                  <a:pt x="6991" y="4171"/>
                </a:cubicBezTo>
                <a:cubicBezTo>
                  <a:pt x="6778" y="4171"/>
                  <a:pt x="6585" y="4011"/>
                  <a:pt x="6585" y="3781"/>
                </a:cubicBezTo>
                <a:lnTo>
                  <a:pt x="6585" y="64"/>
                </a:lnTo>
                <a:lnTo>
                  <a:pt x="2111" y="64"/>
                </a:lnTo>
                <a:lnTo>
                  <a:pt x="2111" y="1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400">
              <a:solidFill>
                <a:srgbClr val="AE4500"/>
              </a:solidFill>
            </a:endParaRPr>
          </a:p>
        </p:txBody>
      </p:sp>
      <p:grpSp>
        <p:nvGrpSpPr>
          <p:cNvPr id="174" name="Google Shape;6052;p67"/>
          <p:cNvGrpSpPr/>
          <p:nvPr/>
        </p:nvGrpSpPr>
        <p:grpSpPr>
          <a:xfrm>
            <a:off x="11105261" y="5521085"/>
            <a:ext cx="476115" cy="484531"/>
            <a:chOff x="-40372575" y="3604550"/>
            <a:chExt cx="311150" cy="316650"/>
          </a:xfrm>
          <a:solidFill>
            <a:schemeClr val="bg2">
              <a:lumMod val="75000"/>
            </a:schemeClr>
          </a:solidFill>
        </p:grpSpPr>
        <p:sp>
          <p:nvSpPr>
            <p:cNvPr id="175" name="Google Shape;6053;p67"/>
            <p:cNvSpPr/>
            <p:nvPr/>
          </p:nvSpPr>
          <p:spPr>
            <a:xfrm>
              <a:off x="-40372575" y="3604550"/>
              <a:ext cx="311150" cy="134475"/>
            </a:xfrm>
            <a:custGeom>
              <a:avLst/>
              <a:gdLst/>
              <a:ahLst/>
              <a:cxnLst/>
              <a:rect l="l" t="t" r="r" b="b"/>
              <a:pathLst>
                <a:path w="12446" h="5379" extrusionOk="0">
                  <a:moveTo>
                    <a:pt x="3088" y="0"/>
                  </a:moveTo>
                  <a:cubicBezTo>
                    <a:pt x="1639" y="0"/>
                    <a:pt x="316" y="1008"/>
                    <a:pt x="95" y="2489"/>
                  </a:cubicBezTo>
                  <a:cubicBezTo>
                    <a:pt x="1" y="3214"/>
                    <a:pt x="190" y="3938"/>
                    <a:pt x="568" y="4506"/>
                  </a:cubicBezTo>
                  <a:cubicBezTo>
                    <a:pt x="962" y="5071"/>
                    <a:pt x="1607" y="5366"/>
                    <a:pt x="2240" y="5366"/>
                  </a:cubicBezTo>
                  <a:cubicBezTo>
                    <a:pt x="2772" y="5366"/>
                    <a:pt x="3296" y="5157"/>
                    <a:pt x="3655" y="4726"/>
                  </a:cubicBezTo>
                  <a:cubicBezTo>
                    <a:pt x="4569" y="3655"/>
                    <a:pt x="3844" y="2489"/>
                    <a:pt x="2836" y="2489"/>
                  </a:cubicBezTo>
                  <a:cubicBezTo>
                    <a:pt x="2584" y="2489"/>
                    <a:pt x="2427" y="2678"/>
                    <a:pt x="2427" y="2899"/>
                  </a:cubicBezTo>
                  <a:cubicBezTo>
                    <a:pt x="2427" y="3151"/>
                    <a:pt x="2616" y="3308"/>
                    <a:pt x="2836" y="3340"/>
                  </a:cubicBezTo>
                  <a:cubicBezTo>
                    <a:pt x="3057" y="3340"/>
                    <a:pt x="3214" y="3529"/>
                    <a:pt x="3214" y="3749"/>
                  </a:cubicBezTo>
                  <a:cubicBezTo>
                    <a:pt x="3214" y="3970"/>
                    <a:pt x="3025" y="4127"/>
                    <a:pt x="2836" y="4127"/>
                  </a:cubicBezTo>
                  <a:cubicBezTo>
                    <a:pt x="2049" y="4127"/>
                    <a:pt x="1450" y="3434"/>
                    <a:pt x="1608" y="2584"/>
                  </a:cubicBezTo>
                  <a:cubicBezTo>
                    <a:pt x="1754" y="1999"/>
                    <a:pt x="2279" y="1632"/>
                    <a:pt x="2882" y="1632"/>
                  </a:cubicBezTo>
                  <a:cubicBezTo>
                    <a:pt x="2930" y="1632"/>
                    <a:pt x="2977" y="1634"/>
                    <a:pt x="3025" y="1639"/>
                  </a:cubicBezTo>
                  <a:cubicBezTo>
                    <a:pt x="3624" y="1733"/>
                    <a:pt x="4128" y="2048"/>
                    <a:pt x="4474" y="2489"/>
                  </a:cubicBezTo>
                  <a:lnTo>
                    <a:pt x="7908" y="2489"/>
                  </a:lnTo>
                  <a:cubicBezTo>
                    <a:pt x="8255" y="2017"/>
                    <a:pt x="8759" y="1702"/>
                    <a:pt x="9358" y="1639"/>
                  </a:cubicBezTo>
                  <a:cubicBezTo>
                    <a:pt x="9406" y="1634"/>
                    <a:pt x="9453" y="1632"/>
                    <a:pt x="9501" y="1632"/>
                  </a:cubicBezTo>
                  <a:cubicBezTo>
                    <a:pt x="10104" y="1632"/>
                    <a:pt x="10629" y="1999"/>
                    <a:pt x="10775" y="2584"/>
                  </a:cubicBezTo>
                  <a:cubicBezTo>
                    <a:pt x="10964" y="3434"/>
                    <a:pt x="10334" y="4127"/>
                    <a:pt x="9547" y="4127"/>
                  </a:cubicBezTo>
                  <a:cubicBezTo>
                    <a:pt x="9326" y="4127"/>
                    <a:pt x="9137" y="3938"/>
                    <a:pt x="9137" y="3749"/>
                  </a:cubicBezTo>
                  <a:cubicBezTo>
                    <a:pt x="9137" y="3497"/>
                    <a:pt x="9326" y="3340"/>
                    <a:pt x="9547" y="3340"/>
                  </a:cubicBezTo>
                  <a:cubicBezTo>
                    <a:pt x="9799" y="3340"/>
                    <a:pt x="9956" y="3151"/>
                    <a:pt x="9956" y="2899"/>
                  </a:cubicBezTo>
                  <a:cubicBezTo>
                    <a:pt x="9956" y="2678"/>
                    <a:pt x="9767" y="2521"/>
                    <a:pt x="9547" y="2489"/>
                  </a:cubicBezTo>
                  <a:cubicBezTo>
                    <a:pt x="8539" y="2489"/>
                    <a:pt x="7814" y="3686"/>
                    <a:pt x="8728" y="4726"/>
                  </a:cubicBezTo>
                  <a:cubicBezTo>
                    <a:pt x="9099" y="5169"/>
                    <a:pt x="9626" y="5379"/>
                    <a:pt x="10158" y="5379"/>
                  </a:cubicBezTo>
                  <a:cubicBezTo>
                    <a:pt x="10800" y="5379"/>
                    <a:pt x="11451" y="5074"/>
                    <a:pt x="11847" y="4506"/>
                  </a:cubicBezTo>
                  <a:cubicBezTo>
                    <a:pt x="12225" y="3970"/>
                    <a:pt x="12445" y="3277"/>
                    <a:pt x="12319" y="2489"/>
                  </a:cubicBezTo>
                  <a:cubicBezTo>
                    <a:pt x="12130" y="1008"/>
                    <a:pt x="10775" y="0"/>
                    <a:pt x="93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76" name="Google Shape;6054;p67"/>
            <p:cNvSpPr/>
            <p:nvPr/>
          </p:nvSpPr>
          <p:spPr>
            <a:xfrm>
              <a:off x="-40312700" y="3730575"/>
              <a:ext cx="185100" cy="190625"/>
            </a:xfrm>
            <a:custGeom>
              <a:avLst/>
              <a:gdLst/>
              <a:ahLst/>
              <a:cxnLst/>
              <a:rect l="l" t="t" r="r" b="b"/>
              <a:pathLst>
                <a:path w="7404" h="7625" extrusionOk="0">
                  <a:moveTo>
                    <a:pt x="2426" y="0"/>
                  </a:moveTo>
                  <a:lnTo>
                    <a:pt x="2426" y="5639"/>
                  </a:lnTo>
                  <a:cubicBezTo>
                    <a:pt x="2426" y="5860"/>
                    <a:pt x="2237" y="6017"/>
                    <a:pt x="2048" y="6017"/>
                  </a:cubicBezTo>
                  <a:cubicBezTo>
                    <a:pt x="1796" y="6017"/>
                    <a:pt x="1638" y="5828"/>
                    <a:pt x="1638" y="5639"/>
                  </a:cubicBezTo>
                  <a:lnTo>
                    <a:pt x="1638" y="473"/>
                  </a:lnTo>
                  <a:cubicBezTo>
                    <a:pt x="1229" y="851"/>
                    <a:pt x="630" y="1103"/>
                    <a:pt x="0" y="1134"/>
                  </a:cubicBezTo>
                  <a:lnTo>
                    <a:pt x="0" y="7246"/>
                  </a:lnTo>
                  <a:cubicBezTo>
                    <a:pt x="0" y="7467"/>
                    <a:pt x="189" y="7624"/>
                    <a:pt x="378" y="7624"/>
                  </a:cubicBezTo>
                  <a:lnTo>
                    <a:pt x="6994" y="7624"/>
                  </a:lnTo>
                  <a:cubicBezTo>
                    <a:pt x="7246" y="7624"/>
                    <a:pt x="7404" y="7435"/>
                    <a:pt x="7404" y="7246"/>
                  </a:cubicBezTo>
                  <a:lnTo>
                    <a:pt x="7404" y="1134"/>
                  </a:lnTo>
                  <a:cubicBezTo>
                    <a:pt x="6774" y="1071"/>
                    <a:pt x="6175" y="788"/>
                    <a:pt x="5734" y="315"/>
                  </a:cubicBezTo>
                  <a:lnTo>
                    <a:pt x="5734" y="5639"/>
                  </a:lnTo>
                  <a:cubicBezTo>
                    <a:pt x="5734" y="5860"/>
                    <a:pt x="5545" y="6017"/>
                    <a:pt x="5324" y="6017"/>
                  </a:cubicBezTo>
                  <a:cubicBezTo>
                    <a:pt x="5072" y="6017"/>
                    <a:pt x="4915" y="5828"/>
                    <a:pt x="4915" y="5639"/>
                  </a:cubicBezTo>
                  <a:lnTo>
                    <a:pt x="4915" y="0"/>
                  </a:lnTo>
                  <a:lnTo>
                    <a:pt x="4096" y="0"/>
                  </a:lnTo>
                  <a:lnTo>
                    <a:pt x="4096" y="5639"/>
                  </a:lnTo>
                  <a:cubicBezTo>
                    <a:pt x="4096" y="5860"/>
                    <a:pt x="3907" y="6017"/>
                    <a:pt x="3686" y="6017"/>
                  </a:cubicBezTo>
                  <a:cubicBezTo>
                    <a:pt x="3466" y="6017"/>
                    <a:pt x="3277" y="5828"/>
                    <a:pt x="3277" y="5639"/>
                  </a:cubicBezTo>
                  <a:lnTo>
                    <a:pt x="327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77" name="Google Shape;6055;p67"/>
            <p:cNvSpPr/>
            <p:nvPr/>
          </p:nvSpPr>
          <p:spPr>
            <a:xfrm>
              <a:off x="-40250475" y="3688025"/>
              <a:ext cx="66950" cy="20500"/>
            </a:xfrm>
            <a:custGeom>
              <a:avLst/>
              <a:gdLst/>
              <a:ahLst/>
              <a:cxnLst/>
              <a:rect l="l" t="t" r="r" b="b"/>
              <a:pathLst>
                <a:path w="2678" h="820" extrusionOk="0">
                  <a:moveTo>
                    <a:pt x="0" y="1"/>
                  </a:moveTo>
                  <a:cubicBezTo>
                    <a:pt x="32" y="127"/>
                    <a:pt x="32" y="284"/>
                    <a:pt x="32" y="379"/>
                  </a:cubicBezTo>
                  <a:cubicBezTo>
                    <a:pt x="32" y="536"/>
                    <a:pt x="32" y="662"/>
                    <a:pt x="0" y="788"/>
                  </a:cubicBezTo>
                  <a:lnTo>
                    <a:pt x="2666" y="788"/>
                  </a:lnTo>
                  <a:cubicBezTo>
                    <a:pt x="2615" y="649"/>
                    <a:pt x="2615" y="555"/>
                    <a:pt x="2615" y="379"/>
                  </a:cubicBezTo>
                  <a:cubicBezTo>
                    <a:pt x="2615" y="284"/>
                    <a:pt x="2615" y="127"/>
                    <a:pt x="2678" y="1"/>
                  </a:cubicBezTo>
                  <a:close/>
                  <a:moveTo>
                    <a:pt x="2666" y="788"/>
                  </a:moveTo>
                  <a:cubicBezTo>
                    <a:pt x="2670" y="799"/>
                    <a:pt x="2674" y="809"/>
                    <a:pt x="2678" y="820"/>
                  </a:cubicBezTo>
                  <a:lnTo>
                    <a:pt x="2678" y="78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200" name="Google Shape;6078;p67"/>
          <p:cNvGrpSpPr/>
          <p:nvPr/>
        </p:nvGrpSpPr>
        <p:grpSpPr>
          <a:xfrm>
            <a:off x="6835001" y="5544805"/>
            <a:ext cx="486939" cy="484531"/>
            <a:chOff x="-41893475" y="3584850"/>
            <a:chExt cx="318225" cy="316650"/>
          </a:xfrm>
          <a:solidFill>
            <a:schemeClr val="bg2">
              <a:lumMod val="75000"/>
            </a:schemeClr>
          </a:solidFill>
        </p:grpSpPr>
        <p:sp>
          <p:nvSpPr>
            <p:cNvPr id="201" name="Google Shape;6079;p67"/>
            <p:cNvSpPr/>
            <p:nvPr/>
          </p:nvSpPr>
          <p:spPr>
            <a:xfrm>
              <a:off x="-41827300" y="3715600"/>
              <a:ext cx="186675" cy="185900"/>
            </a:xfrm>
            <a:custGeom>
              <a:avLst/>
              <a:gdLst/>
              <a:ahLst/>
              <a:cxnLst/>
              <a:rect l="l" t="t" r="r" b="b"/>
              <a:pathLst>
                <a:path w="7467" h="7436" extrusionOk="0">
                  <a:moveTo>
                    <a:pt x="3686" y="1465"/>
                  </a:moveTo>
                  <a:cubicBezTo>
                    <a:pt x="3836" y="1465"/>
                    <a:pt x="3985" y="1544"/>
                    <a:pt x="4064" y="1702"/>
                  </a:cubicBezTo>
                  <a:lnTo>
                    <a:pt x="4537" y="2678"/>
                  </a:lnTo>
                  <a:lnTo>
                    <a:pt x="5608" y="2836"/>
                  </a:lnTo>
                  <a:cubicBezTo>
                    <a:pt x="5955" y="2867"/>
                    <a:pt x="6081" y="3308"/>
                    <a:pt x="5829" y="3561"/>
                  </a:cubicBezTo>
                  <a:lnTo>
                    <a:pt x="5041" y="4285"/>
                  </a:lnTo>
                  <a:lnTo>
                    <a:pt x="5261" y="5356"/>
                  </a:lnTo>
                  <a:cubicBezTo>
                    <a:pt x="5286" y="5630"/>
                    <a:pt x="5075" y="5845"/>
                    <a:pt x="4845" y="5845"/>
                  </a:cubicBezTo>
                  <a:cubicBezTo>
                    <a:pt x="4784" y="5845"/>
                    <a:pt x="4722" y="5830"/>
                    <a:pt x="4663" y="5797"/>
                  </a:cubicBezTo>
                  <a:lnTo>
                    <a:pt x="3686" y="5262"/>
                  </a:lnTo>
                  <a:lnTo>
                    <a:pt x="2678" y="5797"/>
                  </a:lnTo>
                  <a:cubicBezTo>
                    <a:pt x="2616" y="5828"/>
                    <a:pt x="2553" y="5842"/>
                    <a:pt x="2492" y="5842"/>
                  </a:cubicBezTo>
                  <a:cubicBezTo>
                    <a:pt x="2244" y="5842"/>
                    <a:pt x="2035" y="5609"/>
                    <a:pt x="2111" y="5356"/>
                  </a:cubicBezTo>
                  <a:lnTo>
                    <a:pt x="2300" y="4285"/>
                  </a:lnTo>
                  <a:lnTo>
                    <a:pt x="1512" y="3561"/>
                  </a:lnTo>
                  <a:cubicBezTo>
                    <a:pt x="1323" y="3308"/>
                    <a:pt x="1418" y="2867"/>
                    <a:pt x="1796" y="2836"/>
                  </a:cubicBezTo>
                  <a:lnTo>
                    <a:pt x="2836" y="2678"/>
                  </a:lnTo>
                  <a:lnTo>
                    <a:pt x="3308" y="1702"/>
                  </a:lnTo>
                  <a:cubicBezTo>
                    <a:pt x="3387" y="1544"/>
                    <a:pt x="3537" y="1465"/>
                    <a:pt x="3686" y="1465"/>
                  </a:cubicBezTo>
                  <a:close/>
                  <a:moveTo>
                    <a:pt x="3718" y="0"/>
                  </a:moveTo>
                  <a:cubicBezTo>
                    <a:pt x="1670" y="0"/>
                    <a:pt x="32" y="1670"/>
                    <a:pt x="32" y="3750"/>
                  </a:cubicBezTo>
                  <a:cubicBezTo>
                    <a:pt x="0" y="5766"/>
                    <a:pt x="1670" y="7436"/>
                    <a:pt x="3718" y="7436"/>
                  </a:cubicBezTo>
                  <a:cubicBezTo>
                    <a:pt x="5765" y="7436"/>
                    <a:pt x="7404" y="5797"/>
                    <a:pt x="7467" y="3750"/>
                  </a:cubicBezTo>
                  <a:cubicBezTo>
                    <a:pt x="7467" y="1702"/>
                    <a:pt x="5797" y="32"/>
                    <a:pt x="37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02" name="Google Shape;6080;p67"/>
            <p:cNvSpPr/>
            <p:nvPr/>
          </p:nvSpPr>
          <p:spPr>
            <a:xfrm>
              <a:off x="-41726500" y="3586725"/>
              <a:ext cx="151250" cy="147800"/>
            </a:xfrm>
            <a:custGeom>
              <a:avLst/>
              <a:gdLst/>
              <a:ahLst/>
              <a:cxnLst/>
              <a:rect l="l" t="t" r="r" b="b"/>
              <a:pathLst>
                <a:path w="6050" h="5912" extrusionOk="0">
                  <a:moveTo>
                    <a:pt x="3829" y="0"/>
                  </a:moveTo>
                  <a:cubicBezTo>
                    <a:pt x="3706" y="0"/>
                    <a:pt x="3580" y="47"/>
                    <a:pt x="3498" y="146"/>
                  </a:cubicBezTo>
                  <a:lnTo>
                    <a:pt x="1" y="4336"/>
                  </a:lnTo>
                  <a:cubicBezTo>
                    <a:pt x="1229" y="4399"/>
                    <a:pt x="2332" y="4998"/>
                    <a:pt x="3088" y="5912"/>
                  </a:cubicBezTo>
                  <a:lnTo>
                    <a:pt x="5861" y="2446"/>
                  </a:lnTo>
                  <a:cubicBezTo>
                    <a:pt x="6050" y="2289"/>
                    <a:pt x="6050" y="2037"/>
                    <a:pt x="5924" y="1879"/>
                  </a:cubicBezTo>
                  <a:lnTo>
                    <a:pt x="4128" y="115"/>
                  </a:lnTo>
                  <a:cubicBezTo>
                    <a:pt x="4053" y="40"/>
                    <a:pt x="3942" y="0"/>
                    <a:pt x="3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03" name="Google Shape;6081;p67"/>
            <p:cNvSpPr/>
            <p:nvPr/>
          </p:nvSpPr>
          <p:spPr>
            <a:xfrm>
              <a:off x="-41808400" y="3584850"/>
              <a:ext cx="148100" cy="89825"/>
            </a:xfrm>
            <a:custGeom>
              <a:avLst/>
              <a:gdLst/>
              <a:ahLst/>
              <a:cxnLst/>
              <a:rect l="l" t="t" r="r" b="b"/>
              <a:pathLst>
                <a:path w="5924" h="3593" extrusionOk="0">
                  <a:moveTo>
                    <a:pt x="0" y="1"/>
                  </a:moveTo>
                  <a:lnTo>
                    <a:pt x="2962" y="3592"/>
                  </a:lnTo>
                  <a:lnTo>
                    <a:pt x="592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04" name="Google Shape;6082;p67"/>
            <p:cNvSpPr/>
            <p:nvPr/>
          </p:nvSpPr>
          <p:spPr>
            <a:xfrm>
              <a:off x="-41893475" y="3586725"/>
              <a:ext cx="148875" cy="147025"/>
            </a:xfrm>
            <a:custGeom>
              <a:avLst/>
              <a:gdLst/>
              <a:ahLst/>
              <a:cxnLst/>
              <a:rect l="l" t="t" r="r" b="b"/>
              <a:pathLst>
                <a:path w="5955" h="5881" extrusionOk="0">
                  <a:moveTo>
                    <a:pt x="2194" y="0"/>
                  </a:moveTo>
                  <a:cubicBezTo>
                    <a:pt x="2084" y="0"/>
                    <a:pt x="1965" y="40"/>
                    <a:pt x="1859" y="115"/>
                  </a:cubicBezTo>
                  <a:lnTo>
                    <a:pt x="95" y="1879"/>
                  </a:lnTo>
                  <a:cubicBezTo>
                    <a:pt x="1" y="2037"/>
                    <a:pt x="1" y="2289"/>
                    <a:pt x="95" y="2446"/>
                  </a:cubicBezTo>
                  <a:lnTo>
                    <a:pt x="2899" y="5880"/>
                  </a:lnTo>
                  <a:cubicBezTo>
                    <a:pt x="3655" y="4998"/>
                    <a:pt x="4758" y="4399"/>
                    <a:pt x="5955" y="4305"/>
                  </a:cubicBezTo>
                  <a:lnTo>
                    <a:pt x="2490" y="146"/>
                  </a:lnTo>
                  <a:cubicBezTo>
                    <a:pt x="2424" y="47"/>
                    <a:pt x="2315" y="0"/>
                    <a:pt x="21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231" name="Google Shape;6110;p67"/>
          <p:cNvGrpSpPr/>
          <p:nvPr/>
        </p:nvGrpSpPr>
        <p:grpSpPr>
          <a:xfrm>
            <a:off x="7644054" y="5591326"/>
            <a:ext cx="483343" cy="378489"/>
            <a:chOff x="-41526450" y="3653375"/>
            <a:chExt cx="315875" cy="247350"/>
          </a:xfrm>
          <a:solidFill>
            <a:schemeClr val="bg2">
              <a:lumMod val="75000"/>
            </a:schemeClr>
          </a:solidFill>
        </p:grpSpPr>
        <p:sp>
          <p:nvSpPr>
            <p:cNvPr id="232" name="Google Shape;6111;p67"/>
            <p:cNvSpPr/>
            <p:nvPr/>
          </p:nvSpPr>
          <p:spPr>
            <a:xfrm>
              <a:off x="-41526450" y="3860525"/>
              <a:ext cx="315875" cy="40200"/>
            </a:xfrm>
            <a:custGeom>
              <a:avLst/>
              <a:gdLst/>
              <a:ahLst/>
              <a:cxnLst/>
              <a:rect l="l" t="t" r="r" b="b"/>
              <a:pathLst>
                <a:path w="12635" h="1608" extrusionOk="0">
                  <a:moveTo>
                    <a:pt x="379" y="0"/>
                  </a:moveTo>
                  <a:cubicBezTo>
                    <a:pt x="159" y="0"/>
                    <a:pt x="1" y="189"/>
                    <a:pt x="1" y="378"/>
                  </a:cubicBezTo>
                  <a:cubicBezTo>
                    <a:pt x="1" y="1040"/>
                    <a:pt x="537" y="1607"/>
                    <a:pt x="1198" y="1607"/>
                  </a:cubicBezTo>
                  <a:lnTo>
                    <a:pt x="11406" y="1607"/>
                  </a:lnTo>
                  <a:cubicBezTo>
                    <a:pt x="12067" y="1607"/>
                    <a:pt x="12634" y="1072"/>
                    <a:pt x="12634" y="378"/>
                  </a:cubicBezTo>
                  <a:cubicBezTo>
                    <a:pt x="12603" y="158"/>
                    <a:pt x="12445" y="0"/>
                    <a:pt x="12193" y="0"/>
                  </a:cubicBezTo>
                  <a:lnTo>
                    <a:pt x="10965" y="0"/>
                  </a:lnTo>
                  <a:lnTo>
                    <a:pt x="10965" y="378"/>
                  </a:lnTo>
                  <a:cubicBezTo>
                    <a:pt x="10965" y="630"/>
                    <a:pt x="10776" y="819"/>
                    <a:pt x="10555" y="819"/>
                  </a:cubicBezTo>
                  <a:cubicBezTo>
                    <a:pt x="10303" y="819"/>
                    <a:pt x="10146" y="630"/>
                    <a:pt x="10146" y="378"/>
                  </a:cubicBezTo>
                  <a:lnTo>
                    <a:pt x="10146" y="0"/>
                  </a:lnTo>
                  <a:lnTo>
                    <a:pt x="9326" y="0"/>
                  </a:lnTo>
                  <a:lnTo>
                    <a:pt x="9326" y="378"/>
                  </a:lnTo>
                  <a:cubicBezTo>
                    <a:pt x="9326" y="630"/>
                    <a:pt x="9137" y="819"/>
                    <a:pt x="8917" y="819"/>
                  </a:cubicBezTo>
                  <a:cubicBezTo>
                    <a:pt x="8696" y="819"/>
                    <a:pt x="8507" y="630"/>
                    <a:pt x="8507" y="378"/>
                  </a:cubicBezTo>
                  <a:lnTo>
                    <a:pt x="850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33" name="Google Shape;6112;p67"/>
            <p:cNvSpPr/>
            <p:nvPr/>
          </p:nvSpPr>
          <p:spPr>
            <a:xfrm>
              <a:off x="-41506750" y="3653375"/>
              <a:ext cx="275700" cy="186700"/>
            </a:xfrm>
            <a:custGeom>
              <a:avLst/>
              <a:gdLst/>
              <a:ahLst/>
              <a:cxnLst/>
              <a:rect l="l" t="t" r="r" b="b"/>
              <a:pathLst>
                <a:path w="11028" h="7468" extrusionOk="0">
                  <a:moveTo>
                    <a:pt x="3794" y="1673"/>
                  </a:moveTo>
                  <a:cubicBezTo>
                    <a:pt x="3841" y="1673"/>
                    <a:pt x="3890" y="1682"/>
                    <a:pt x="3939" y="1702"/>
                  </a:cubicBezTo>
                  <a:lnTo>
                    <a:pt x="6428" y="2521"/>
                  </a:lnTo>
                  <a:cubicBezTo>
                    <a:pt x="6680" y="2616"/>
                    <a:pt x="6806" y="2994"/>
                    <a:pt x="6585" y="3214"/>
                  </a:cubicBezTo>
                  <a:lnTo>
                    <a:pt x="6018" y="3750"/>
                  </a:lnTo>
                  <a:lnTo>
                    <a:pt x="7404" y="5136"/>
                  </a:lnTo>
                  <a:cubicBezTo>
                    <a:pt x="7593" y="5262"/>
                    <a:pt x="7593" y="5514"/>
                    <a:pt x="7436" y="5671"/>
                  </a:cubicBezTo>
                  <a:cubicBezTo>
                    <a:pt x="7357" y="5750"/>
                    <a:pt x="7247" y="5790"/>
                    <a:pt x="7136" y="5790"/>
                  </a:cubicBezTo>
                  <a:cubicBezTo>
                    <a:pt x="7026" y="5790"/>
                    <a:pt x="6916" y="5750"/>
                    <a:pt x="6837" y="5671"/>
                  </a:cubicBezTo>
                  <a:lnTo>
                    <a:pt x="5451" y="4317"/>
                  </a:lnTo>
                  <a:lnTo>
                    <a:pt x="4915" y="4852"/>
                  </a:lnTo>
                  <a:cubicBezTo>
                    <a:pt x="4821" y="4947"/>
                    <a:pt x="4714" y="4988"/>
                    <a:pt x="4613" y="4988"/>
                  </a:cubicBezTo>
                  <a:cubicBezTo>
                    <a:pt x="4444" y="4988"/>
                    <a:pt x="4293" y="4872"/>
                    <a:pt x="4254" y="4695"/>
                  </a:cubicBezTo>
                  <a:lnTo>
                    <a:pt x="3435" y="2206"/>
                  </a:lnTo>
                  <a:cubicBezTo>
                    <a:pt x="3328" y="1940"/>
                    <a:pt x="3537" y="1673"/>
                    <a:pt x="3794" y="1673"/>
                  </a:cubicBezTo>
                  <a:close/>
                  <a:moveTo>
                    <a:pt x="1198" y="1"/>
                  </a:moveTo>
                  <a:cubicBezTo>
                    <a:pt x="536" y="1"/>
                    <a:pt x="1" y="568"/>
                    <a:pt x="1" y="1229"/>
                  </a:cubicBezTo>
                  <a:lnTo>
                    <a:pt x="1" y="7467"/>
                  </a:lnTo>
                  <a:lnTo>
                    <a:pt x="11027" y="7467"/>
                  </a:lnTo>
                  <a:lnTo>
                    <a:pt x="11027" y="1229"/>
                  </a:lnTo>
                  <a:cubicBezTo>
                    <a:pt x="11027" y="568"/>
                    <a:pt x="10460" y="1"/>
                    <a:pt x="97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256" name="Google Shape;5972;p67"/>
          <p:cNvGrpSpPr/>
          <p:nvPr/>
        </p:nvGrpSpPr>
        <p:grpSpPr>
          <a:xfrm>
            <a:off x="5231489" y="2522330"/>
            <a:ext cx="480672" cy="552945"/>
            <a:chOff x="-42971725" y="3217825"/>
            <a:chExt cx="275675" cy="317125"/>
          </a:xfrm>
          <a:solidFill>
            <a:schemeClr val="bg2">
              <a:lumMod val="75000"/>
            </a:schemeClr>
          </a:solidFill>
        </p:grpSpPr>
        <p:sp>
          <p:nvSpPr>
            <p:cNvPr id="257" name="Google Shape;5973;p67"/>
            <p:cNvSpPr/>
            <p:nvPr/>
          </p:nvSpPr>
          <p:spPr>
            <a:xfrm>
              <a:off x="-42951250" y="3279250"/>
              <a:ext cx="233950" cy="152050"/>
            </a:xfrm>
            <a:custGeom>
              <a:avLst/>
              <a:gdLst/>
              <a:ahLst/>
              <a:cxnLst/>
              <a:rect l="l" t="t" r="r" b="b"/>
              <a:pathLst>
                <a:path w="9358" h="6082" extrusionOk="0">
                  <a:moveTo>
                    <a:pt x="379" y="1"/>
                  </a:moveTo>
                  <a:cubicBezTo>
                    <a:pt x="158" y="1"/>
                    <a:pt x="1" y="221"/>
                    <a:pt x="1" y="410"/>
                  </a:cubicBezTo>
                  <a:lnTo>
                    <a:pt x="1" y="6081"/>
                  </a:lnTo>
                  <a:lnTo>
                    <a:pt x="9357" y="6081"/>
                  </a:lnTo>
                  <a:lnTo>
                    <a:pt x="9357" y="410"/>
                  </a:lnTo>
                  <a:cubicBezTo>
                    <a:pt x="9357" y="158"/>
                    <a:pt x="9168" y="1"/>
                    <a:pt x="89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58" name="Google Shape;5974;p67"/>
            <p:cNvSpPr/>
            <p:nvPr/>
          </p:nvSpPr>
          <p:spPr>
            <a:xfrm>
              <a:off x="-42971725" y="3451750"/>
              <a:ext cx="275675" cy="83200"/>
            </a:xfrm>
            <a:custGeom>
              <a:avLst/>
              <a:gdLst/>
              <a:ahLst/>
              <a:cxnLst/>
              <a:rect l="l" t="t" r="r" b="b"/>
              <a:pathLst>
                <a:path w="11027" h="3328" extrusionOk="0">
                  <a:moveTo>
                    <a:pt x="63" y="0"/>
                  </a:moveTo>
                  <a:cubicBezTo>
                    <a:pt x="32" y="126"/>
                    <a:pt x="0" y="284"/>
                    <a:pt x="0" y="410"/>
                  </a:cubicBezTo>
                  <a:cubicBezTo>
                    <a:pt x="0" y="1103"/>
                    <a:pt x="536" y="1670"/>
                    <a:pt x="1198" y="1670"/>
                  </a:cubicBezTo>
                  <a:lnTo>
                    <a:pt x="3151" y="1670"/>
                  </a:lnTo>
                  <a:lnTo>
                    <a:pt x="2615" y="2710"/>
                  </a:lnTo>
                  <a:cubicBezTo>
                    <a:pt x="2521" y="2930"/>
                    <a:pt x="2615" y="3182"/>
                    <a:pt x="2836" y="3277"/>
                  </a:cubicBezTo>
                  <a:cubicBezTo>
                    <a:pt x="2889" y="3312"/>
                    <a:pt x="2949" y="3328"/>
                    <a:pt x="3009" y="3328"/>
                  </a:cubicBezTo>
                  <a:cubicBezTo>
                    <a:pt x="3166" y="3328"/>
                    <a:pt x="3326" y="3224"/>
                    <a:pt x="3371" y="3088"/>
                  </a:cubicBezTo>
                  <a:lnTo>
                    <a:pt x="4096" y="1639"/>
                  </a:lnTo>
                  <a:lnTo>
                    <a:pt x="5073" y="1639"/>
                  </a:lnTo>
                  <a:lnTo>
                    <a:pt x="5073" y="2867"/>
                  </a:lnTo>
                  <a:cubicBezTo>
                    <a:pt x="5073" y="3119"/>
                    <a:pt x="5262" y="3308"/>
                    <a:pt x="5514" y="3308"/>
                  </a:cubicBezTo>
                  <a:cubicBezTo>
                    <a:pt x="5734" y="3308"/>
                    <a:pt x="5892" y="3119"/>
                    <a:pt x="5892" y="2867"/>
                  </a:cubicBezTo>
                  <a:lnTo>
                    <a:pt x="5892" y="1639"/>
                  </a:lnTo>
                  <a:lnTo>
                    <a:pt x="6868" y="1639"/>
                  </a:lnTo>
                  <a:lnTo>
                    <a:pt x="7593" y="3088"/>
                  </a:lnTo>
                  <a:cubicBezTo>
                    <a:pt x="7688" y="3230"/>
                    <a:pt x="7835" y="3301"/>
                    <a:pt x="7983" y="3301"/>
                  </a:cubicBezTo>
                  <a:cubicBezTo>
                    <a:pt x="8032" y="3301"/>
                    <a:pt x="8081" y="3293"/>
                    <a:pt x="8129" y="3277"/>
                  </a:cubicBezTo>
                  <a:cubicBezTo>
                    <a:pt x="8349" y="3151"/>
                    <a:pt x="8412" y="2930"/>
                    <a:pt x="8349" y="2710"/>
                  </a:cubicBezTo>
                  <a:lnTo>
                    <a:pt x="7814" y="1670"/>
                  </a:lnTo>
                  <a:lnTo>
                    <a:pt x="9767" y="1670"/>
                  </a:lnTo>
                  <a:cubicBezTo>
                    <a:pt x="10429" y="1670"/>
                    <a:pt x="11027" y="1103"/>
                    <a:pt x="11027" y="410"/>
                  </a:cubicBezTo>
                  <a:cubicBezTo>
                    <a:pt x="11027" y="252"/>
                    <a:pt x="10964" y="126"/>
                    <a:pt x="109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59" name="Google Shape;5975;p67"/>
            <p:cNvSpPr/>
            <p:nvPr/>
          </p:nvSpPr>
          <p:spPr>
            <a:xfrm>
              <a:off x="-42866975" y="3217825"/>
              <a:ext cx="63025" cy="40975"/>
            </a:xfrm>
            <a:custGeom>
              <a:avLst/>
              <a:gdLst/>
              <a:ahLst/>
              <a:cxnLst/>
              <a:rect l="l" t="t" r="r" b="b"/>
              <a:pathLst>
                <a:path w="2521" h="1639" extrusionOk="0">
                  <a:moveTo>
                    <a:pt x="442" y="0"/>
                  </a:moveTo>
                  <a:cubicBezTo>
                    <a:pt x="221" y="0"/>
                    <a:pt x="1" y="189"/>
                    <a:pt x="1" y="410"/>
                  </a:cubicBezTo>
                  <a:lnTo>
                    <a:pt x="1" y="1639"/>
                  </a:lnTo>
                  <a:lnTo>
                    <a:pt x="2489" y="1639"/>
                  </a:lnTo>
                  <a:lnTo>
                    <a:pt x="2489" y="410"/>
                  </a:lnTo>
                  <a:lnTo>
                    <a:pt x="2521" y="410"/>
                  </a:lnTo>
                  <a:cubicBezTo>
                    <a:pt x="2521" y="189"/>
                    <a:pt x="2332" y="0"/>
                    <a:pt x="21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260" name="Google Shape;5984;p67"/>
          <p:cNvGrpSpPr/>
          <p:nvPr/>
        </p:nvGrpSpPr>
        <p:grpSpPr>
          <a:xfrm>
            <a:off x="9324641" y="2518241"/>
            <a:ext cx="554819" cy="553467"/>
            <a:chOff x="-41111350" y="3239100"/>
            <a:chExt cx="318200" cy="317425"/>
          </a:xfrm>
          <a:solidFill>
            <a:schemeClr val="bg2">
              <a:lumMod val="75000"/>
            </a:schemeClr>
          </a:solidFill>
        </p:grpSpPr>
        <p:sp>
          <p:nvSpPr>
            <p:cNvPr id="261" name="Google Shape;5985;p67"/>
            <p:cNvSpPr/>
            <p:nvPr/>
          </p:nvSpPr>
          <p:spPr>
            <a:xfrm>
              <a:off x="-41111350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2930" y="1670"/>
                  </a:moveTo>
                  <a:cubicBezTo>
                    <a:pt x="3119" y="1670"/>
                    <a:pt x="3308" y="1859"/>
                    <a:pt x="3308" y="2048"/>
                  </a:cubicBezTo>
                  <a:lnTo>
                    <a:pt x="3308" y="2489"/>
                  </a:lnTo>
                  <a:lnTo>
                    <a:pt x="3749" y="2489"/>
                  </a:lnTo>
                  <a:cubicBezTo>
                    <a:pt x="4001" y="2489"/>
                    <a:pt x="4159" y="2678"/>
                    <a:pt x="4159" y="2930"/>
                  </a:cubicBezTo>
                  <a:cubicBezTo>
                    <a:pt x="4159" y="3151"/>
                    <a:pt x="3938" y="3340"/>
                    <a:pt x="3749" y="3340"/>
                  </a:cubicBezTo>
                  <a:lnTo>
                    <a:pt x="3308" y="3340"/>
                  </a:lnTo>
                  <a:lnTo>
                    <a:pt x="3308" y="3781"/>
                  </a:lnTo>
                  <a:cubicBezTo>
                    <a:pt x="3308" y="4001"/>
                    <a:pt x="3119" y="4159"/>
                    <a:pt x="2930" y="4159"/>
                  </a:cubicBezTo>
                  <a:cubicBezTo>
                    <a:pt x="2710" y="4159"/>
                    <a:pt x="2520" y="3970"/>
                    <a:pt x="2520" y="3781"/>
                  </a:cubicBezTo>
                  <a:lnTo>
                    <a:pt x="2520" y="3340"/>
                  </a:lnTo>
                  <a:lnTo>
                    <a:pt x="2079" y="3340"/>
                  </a:lnTo>
                  <a:cubicBezTo>
                    <a:pt x="1859" y="3340"/>
                    <a:pt x="1701" y="3151"/>
                    <a:pt x="1701" y="2930"/>
                  </a:cubicBezTo>
                  <a:cubicBezTo>
                    <a:pt x="1701" y="2678"/>
                    <a:pt x="1859" y="2489"/>
                    <a:pt x="2079" y="2489"/>
                  </a:cubicBezTo>
                  <a:lnTo>
                    <a:pt x="2520" y="2489"/>
                  </a:lnTo>
                  <a:lnTo>
                    <a:pt x="2520" y="2048"/>
                  </a:lnTo>
                  <a:cubicBezTo>
                    <a:pt x="2520" y="1827"/>
                    <a:pt x="2710" y="1670"/>
                    <a:pt x="2930" y="1670"/>
                  </a:cubicBezTo>
                  <a:close/>
                  <a:moveTo>
                    <a:pt x="441" y="0"/>
                  </a:moveTo>
                  <a:cubicBezTo>
                    <a:pt x="189" y="0"/>
                    <a:pt x="0" y="189"/>
                    <a:pt x="0" y="441"/>
                  </a:cubicBezTo>
                  <a:lnTo>
                    <a:pt x="0" y="5387"/>
                  </a:lnTo>
                  <a:cubicBezTo>
                    <a:pt x="32" y="5639"/>
                    <a:pt x="221" y="5797"/>
                    <a:pt x="441" y="5797"/>
                  </a:cubicBezTo>
                  <a:lnTo>
                    <a:pt x="5387" y="5797"/>
                  </a:lnTo>
                  <a:cubicBezTo>
                    <a:pt x="5639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39" y="0"/>
                    <a:pt x="5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62" name="Google Shape;5986;p67"/>
            <p:cNvSpPr/>
            <p:nvPr/>
          </p:nvSpPr>
          <p:spPr>
            <a:xfrm>
              <a:off x="-41110575" y="3412375"/>
              <a:ext cx="146525" cy="144150"/>
            </a:xfrm>
            <a:custGeom>
              <a:avLst/>
              <a:gdLst/>
              <a:ahLst/>
              <a:cxnLst/>
              <a:rect l="l" t="t" r="r" b="b"/>
              <a:pathLst>
                <a:path w="5861" h="5766" extrusionOk="0">
                  <a:moveTo>
                    <a:pt x="3450" y="1859"/>
                  </a:moveTo>
                  <a:cubicBezTo>
                    <a:pt x="3561" y="1859"/>
                    <a:pt x="3671" y="1890"/>
                    <a:pt x="3750" y="1953"/>
                  </a:cubicBezTo>
                  <a:cubicBezTo>
                    <a:pt x="3907" y="2111"/>
                    <a:pt x="3907" y="2395"/>
                    <a:pt x="3750" y="2552"/>
                  </a:cubicBezTo>
                  <a:lnTo>
                    <a:pt x="3466" y="2836"/>
                  </a:lnTo>
                  <a:lnTo>
                    <a:pt x="3750" y="3119"/>
                  </a:lnTo>
                  <a:cubicBezTo>
                    <a:pt x="3907" y="3277"/>
                    <a:pt x="3907" y="3529"/>
                    <a:pt x="3750" y="3686"/>
                  </a:cubicBezTo>
                  <a:cubicBezTo>
                    <a:pt x="3671" y="3765"/>
                    <a:pt x="3561" y="3804"/>
                    <a:pt x="3450" y="3804"/>
                  </a:cubicBezTo>
                  <a:cubicBezTo>
                    <a:pt x="3340" y="3804"/>
                    <a:pt x="3230" y="3765"/>
                    <a:pt x="3151" y="3686"/>
                  </a:cubicBezTo>
                  <a:lnTo>
                    <a:pt x="2899" y="3434"/>
                  </a:lnTo>
                  <a:lnTo>
                    <a:pt x="2616" y="3686"/>
                  </a:lnTo>
                  <a:cubicBezTo>
                    <a:pt x="2537" y="3765"/>
                    <a:pt x="2426" y="3804"/>
                    <a:pt x="2316" y="3804"/>
                  </a:cubicBezTo>
                  <a:cubicBezTo>
                    <a:pt x="2206" y="3804"/>
                    <a:pt x="2096" y="3765"/>
                    <a:pt x="2017" y="3686"/>
                  </a:cubicBezTo>
                  <a:cubicBezTo>
                    <a:pt x="1859" y="3529"/>
                    <a:pt x="1859" y="3277"/>
                    <a:pt x="2017" y="3119"/>
                  </a:cubicBezTo>
                  <a:lnTo>
                    <a:pt x="2300" y="2836"/>
                  </a:lnTo>
                  <a:lnTo>
                    <a:pt x="2017" y="2552"/>
                  </a:lnTo>
                  <a:cubicBezTo>
                    <a:pt x="1859" y="2395"/>
                    <a:pt x="1859" y="2111"/>
                    <a:pt x="2017" y="1953"/>
                  </a:cubicBezTo>
                  <a:cubicBezTo>
                    <a:pt x="2096" y="1890"/>
                    <a:pt x="2206" y="1859"/>
                    <a:pt x="2316" y="1859"/>
                  </a:cubicBezTo>
                  <a:cubicBezTo>
                    <a:pt x="2426" y="1859"/>
                    <a:pt x="2537" y="1890"/>
                    <a:pt x="2616" y="1953"/>
                  </a:cubicBezTo>
                  <a:lnTo>
                    <a:pt x="2899" y="2237"/>
                  </a:lnTo>
                  <a:lnTo>
                    <a:pt x="3151" y="1953"/>
                  </a:lnTo>
                  <a:cubicBezTo>
                    <a:pt x="3230" y="1890"/>
                    <a:pt x="3340" y="1859"/>
                    <a:pt x="3450" y="1859"/>
                  </a:cubicBezTo>
                  <a:close/>
                  <a:moveTo>
                    <a:pt x="442" y="0"/>
                  </a:moveTo>
                  <a:cubicBezTo>
                    <a:pt x="221" y="0"/>
                    <a:pt x="1" y="189"/>
                    <a:pt x="1" y="378"/>
                  </a:cubicBezTo>
                  <a:lnTo>
                    <a:pt x="1" y="5356"/>
                  </a:lnTo>
                  <a:cubicBezTo>
                    <a:pt x="1" y="5608"/>
                    <a:pt x="221" y="5766"/>
                    <a:pt x="442" y="5766"/>
                  </a:cubicBezTo>
                  <a:lnTo>
                    <a:pt x="5419" y="5766"/>
                  </a:lnTo>
                  <a:cubicBezTo>
                    <a:pt x="5640" y="5766"/>
                    <a:pt x="5861" y="5545"/>
                    <a:pt x="5861" y="5356"/>
                  </a:cubicBezTo>
                  <a:lnTo>
                    <a:pt x="5861" y="378"/>
                  </a:lnTo>
                  <a:cubicBezTo>
                    <a:pt x="5861" y="158"/>
                    <a:pt x="5640" y="0"/>
                    <a:pt x="54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63" name="Google Shape;5987;p67"/>
            <p:cNvSpPr/>
            <p:nvPr/>
          </p:nvSpPr>
          <p:spPr>
            <a:xfrm>
              <a:off x="-40938875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3750" y="2457"/>
                  </a:moveTo>
                  <a:cubicBezTo>
                    <a:pt x="3970" y="2457"/>
                    <a:pt x="4128" y="2646"/>
                    <a:pt x="4128" y="2867"/>
                  </a:cubicBezTo>
                  <a:cubicBezTo>
                    <a:pt x="4159" y="3151"/>
                    <a:pt x="3970" y="3308"/>
                    <a:pt x="3750" y="3308"/>
                  </a:cubicBezTo>
                  <a:lnTo>
                    <a:pt x="2080" y="3308"/>
                  </a:lnTo>
                  <a:cubicBezTo>
                    <a:pt x="1859" y="3308"/>
                    <a:pt x="1702" y="3119"/>
                    <a:pt x="1702" y="2867"/>
                  </a:cubicBezTo>
                  <a:cubicBezTo>
                    <a:pt x="1702" y="2646"/>
                    <a:pt x="1891" y="2457"/>
                    <a:pt x="2080" y="2457"/>
                  </a:cubicBezTo>
                  <a:close/>
                  <a:moveTo>
                    <a:pt x="442" y="0"/>
                  </a:moveTo>
                  <a:cubicBezTo>
                    <a:pt x="190" y="0"/>
                    <a:pt x="1" y="189"/>
                    <a:pt x="1" y="441"/>
                  </a:cubicBezTo>
                  <a:lnTo>
                    <a:pt x="1" y="5387"/>
                  </a:lnTo>
                  <a:cubicBezTo>
                    <a:pt x="1" y="5639"/>
                    <a:pt x="190" y="5797"/>
                    <a:pt x="442" y="5797"/>
                  </a:cubicBezTo>
                  <a:lnTo>
                    <a:pt x="5388" y="5797"/>
                  </a:lnTo>
                  <a:cubicBezTo>
                    <a:pt x="5640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40" y="0"/>
                    <a:pt x="53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64" name="Google Shape;5988;p67"/>
            <p:cNvSpPr/>
            <p:nvPr/>
          </p:nvSpPr>
          <p:spPr>
            <a:xfrm>
              <a:off x="-40938875" y="3411575"/>
              <a:ext cx="145725" cy="144950"/>
            </a:xfrm>
            <a:custGeom>
              <a:avLst/>
              <a:gdLst/>
              <a:ahLst/>
              <a:cxnLst/>
              <a:rect l="l" t="t" r="r" b="b"/>
              <a:pathLst>
                <a:path w="5829" h="5798" extrusionOk="0">
                  <a:moveTo>
                    <a:pt x="3750" y="1639"/>
                  </a:moveTo>
                  <a:cubicBezTo>
                    <a:pt x="3970" y="1639"/>
                    <a:pt x="4128" y="1859"/>
                    <a:pt x="4128" y="2080"/>
                  </a:cubicBezTo>
                  <a:cubicBezTo>
                    <a:pt x="4159" y="2332"/>
                    <a:pt x="3970" y="2490"/>
                    <a:pt x="3750" y="2490"/>
                  </a:cubicBezTo>
                  <a:lnTo>
                    <a:pt x="2080" y="2490"/>
                  </a:lnTo>
                  <a:cubicBezTo>
                    <a:pt x="1859" y="2490"/>
                    <a:pt x="1702" y="2269"/>
                    <a:pt x="1702" y="2080"/>
                  </a:cubicBezTo>
                  <a:cubicBezTo>
                    <a:pt x="1702" y="1859"/>
                    <a:pt x="1891" y="1639"/>
                    <a:pt x="2080" y="1639"/>
                  </a:cubicBezTo>
                  <a:close/>
                  <a:moveTo>
                    <a:pt x="3750" y="3309"/>
                  </a:moveTo>
                  <a:cubicBezTo>
                    <a:pt x="3970" y="3309"/>
                    <a:pt x="4128" y="3498"/>
                    <a:pt x="4128" y="3687"/>
                  </a:cubicBezTo>
                  <a:cubicBezTo>
                    <a:pt x="4159" y="3970"/>
                    <a:pt x="3970" y="4128"/>
                    <a:pt x="3750" y="4128"/>
                  </a:cubicBezTo>
                  <a:lnTo>
                    <a:pt x="2080" y="4128"/>
                  </a:lnTo>
                  <a:cubicBezTo>
                    <a:pt x="1859" y="4128"/>
                    <a:pt x="1702" y="3939"/>
                    <a:pt x="1702" y="3687"/>
                  </a:cubicBezTo>
                  <a:cubicBezTo>
                    <a:pt x="1702" y="3466"/>
                    <a:pt x="1891" y="3309"/>
                    <a:pt x="2080" y="3309"/>
                  </a:cubicBezTo>
                  <a:close/>
                  <a:moveTo>
                    <a:pt x="442" y="1"/>
                  </a:moveTo>
                  <a:cubicBezTo>
                    <a:pt x="190" y="1"/>
                    <a:pt x="1" y="190"/>
                    <a:pt x="1" y="379"/>
                  </a:cubicBezTo>
                  <a:lnTo>
                    <a:pt x="1" y="5388"/>
                  </a:lnTo>
                  <a:cubicBezTo>
                    <a:pt x="1" y="5640"/>
                    <a:pt x="190" y="5798"/>
                    <a:pt x="442" y="5798"/>
                  </a:cubicBezTo>
                  <a:lnTo>
                    <a:pt x="5388" y="5798"/>
                  </a:lnTo>
                  <a:cubicBezTo>
                    <a:pt x="5640" y="5798"/>
                    <a:pt x="5829" y="5577"/>
                    <a:pt x="5829" y="5388"/>
                  </a:cubicBezTo>
                  <a:lnTo>
                    <a:pt x="5829" y="410"/>
                  </a:lnTo>
                  <a:cubicBezTo>
                    <a:pt x="5829" y="190"/>
                    <a:pt x="5640" y="1"/>
                    <a:pt x="53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265" name="Google Shape;6002;p67"/>
          <p:cNvGrpSpPr/>
          <p:nvPr/>
        </p:nvGrpSpPr>
        <p:grpSpPr>
          <a:xfrm>
            <a:off x="6093085" y="2522325"/>
            <a:ext cx="640955" cy="553467"/>
            <a:chOff x="-42651700" y="3217825"/>
            <a:chExt cx="367600" cy="317425"/>
          </a:xfrm>
          <a:solidFill>
            <a:schemeClr val="bg2">
              <a:lumMod val="75000"/>
            </a:schemeClr>
          </a:solidFill>
        </p:grpSpPr>
        <p:sp>
          <p:nvSpPr>
            <p:cNvPr id="266" name="Google Shape;6003;p67"/>
            <p:cNvSpPr/>
            <p:nvPr/>
          </p:nvSpPr>
          <p:spPr>
            <a:xfrm>
              <a:off x="-42651700" y="3239075"/>
              <a:ext cx="367600" cy="296175"/>
            </a:xfrm>
            <a:custGeom>
              <a:avLst/>
              <a:gdLst/>
              <a:ahLst/>
              <a:cxnLst/>
              <a:rect l="l" t="t" r="r" b="b"/>
              <a:pathLst>
                <a:path w="14704" h="11847" extrusionOk="0">
                  <a:moveTo>
                    <a:pt x="7370" y="797"/>
                  </a:moveTo>
                  <a:cubicBezTo>
                    <a:pt x="8536" y="797"/>
                    <a:pt x="9694" y="1246"/>
                    <a:pt x="10576" y="2143"/>
                  </a:cubicBezTo>
                  <a:cubicBezTo>
                    <a:pt x="12340" y="3908"/>
                    <a:pt x="12340" y="6775"/>
                    <a:pt x="10576" y="8539"/>
                  </a:cubicBezTo>
                  <a:cubicBezTo>
                    <a:pt x="9757" y="9390"/>
                    <a:pt x="8623" y="9894"/>
                    <a:pt x="7363" y="9894"/>
                  </a:cubicBezTo>
                  <a:cubicBezTo>
                    <a:pt x="6102" y="9894"/>
                    <a:pt x="4937" y="9358"/>
                    <a:pt x="4118" y="8539"/>
                  </a:cubicBezTo>
                  <a:cubicBezTo>
                    <a:pt x="2353" y="6775"/>
                    <a:pt x="2353" y="3908"/>
                    <a:pt x="4118" y="2143"/>
                  </a:cubicBezTo>
                  <a:cubicBezTo>
                    <a:pt x="5031" y="1246"/>
                    <a:pt x="6205" y="797"/>
                    <a:pt x="7370" y="797"/>
                  </a:cubicBezTo>
                  <a:close/>
                  <a:moveTo>
                    <a:pt x="7326" y="1"/>
                  </a:moveTo>
                  <a:cubicBezTo>
                    <a:pt x="2091" y="1"/>
                    <a:pt x="0" y="6750"/>
                    <a:pt x="4275" y="9768"/>
                  </a:cubicBezTo>
                  <a:lnTo>
                    <a:pt x="3424" y="11280"/>
                  </a:lnTo>
                  <a:cubicBezTo>
                    <a:pt x="3298" y="11532"/>
                    <a:pt x="3487" y="11847"/>
                    <a:pt x="3771" y="11847"/>
                  </a:cubicBezTo>
                  <a:cubicBezTo>
                    <a:pt x="3929" y="11847"/>
                    <a:pt x="4086" y="11784"/>
                    <a:pt x="4118" y="11626"/>
                  </a:cubicBezTo>
                  <a:lnTo>
                    <a:pt x="5000" y="10209"/>
                  </a:lnTo>
                  <a:cubicBezTo>
                    <a:pt x="5740" y="10571"/>
                    <a:pt x="6543" y="10752"/>
                    <a:pt x="7351" y="10752"/>
                  </a:cubicBezTo>
                  <a:cubicBezTo>
                    <a:pt x="8158" y="10752"/>
                    <a:pt x="8969" y="10571"/>
                    <a:pt x="9725" y="10209"/>
                  </a:cubicBezTo>
                  <a:lnTo>
                    <a:pt x="10576" y="11626"/>
                  </a:lnTo>
                  <a:cubicBezTo>
                    <a:pt x="10671" y="11784"/>
                    <a:pt x="10828" y="11847"/>
                    <a:pt x="10923" y="11847"/>
                  </a:cubicBezTo>
                  <a:cubicBezTo>
                    <a:pt x="11238" y="11847"/>
                    <a:pt x="11458" y="11532"/>
                    <a:pt x="11301" y="11280"/>
                  </a:cubicBezTo>
                  <a:lnTo>
                    <a:pt x="10419" y="9768"/>
                  </a:lnTo>
                  <a:cubicBezTo>
                    <a:pt x="14703" y="6775"/>
                    <a:pt x="12592" y="1"/>
                    <a:pt x="7363" y="1"/>
                  </a:cubicBezTo>
                  <a:cubicBezTo>
                    <a:pt x="7350" y="1"/>
                    <a:pt x="7338" y="1"/>
                    <a:pt x="73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67" name="Google Shape;6004;p67"/>
            <p:cNvSpPr/>
            <p:nvPr/>
          </p:nvSpPr>
          <p:spPr>
            <a:xfrm>
              <a:off x="-42419600" y="3217825"/>
              <a:ext cx="106350" cy="106350"/>
            </a:xfrm>
            <a:custGeom>
              <a:avLst/>
              <a:gdLst/>
              <a:ahLst/>
              <a:cxnLst/>
              <a:rect l="l" t="t" r="r" b="b"/>
              <a:pathLst>
                <a:path w="4254" h="4254" extrusionOk="0">
                  <a:moveTo>
                    <a:pt x="1355" y="0"/>
                  </a:moveTo>
                  <a:cubicBezTo>
                    <a:pt x="882" y="0"/>
                    <a:pt x="410" y="95"/>
                    <a:pt x="0" y="315"/>
                  </a:cubicBezTo>
                  <a:cubicBezTo>
                    <a:pt x="1891" y="946"/>
                    <a:pt x="3340" y="2395"/>
                    <a:pt x="3938" y="4254"/>
                  </a:cubicBezTo>
                  <a:cubicBezTo>
                    <a:pt x="4128" y="3844"/>
                    <a:pt x="4254" y="3371"/>
                    <a:pt x="4254" y="2899"/>
                  </a:cubicBezTo>
                  <a:cubicBezTo>
                    <a:pt x="4254" y="1292"/>
                    <a:pt x="2962" y="0"/>
                    <a:pt x="1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68" name="Google Shape;6005;p67"/>
            <p:cNvSpPr/>
            <p:nvPr/>
          </p:nvSpPr>
          <p:spPr>
            <a:xfrm>
              <a:off x="-42623600" y="3218600"/>
              <a:ext cx="106350" cy="106375"/>
            </a:xfrm>
            <a:custGeom>
              <a:avLst/>
              <a:gdLst/>
              <a:ahLst/>
              <a:cxnLst/>
              <a:rect l="l" t="t" r="r" b="b"/>
              <a:pathLst>
                <a:path w="4254" h="4255" extrusionOk="0">
                  <a:moveTo>
                    <a:pt x="2931" y="1"/>
                  </a:moveTo>
                  <a:cubicBezTo>
                    <a:pt x="1292" y="1"/>
                    <a:pt x="1" y="1293"/>
                    <a:pt x="1" y="2899"/>
                  </a:cubicBezTo>
                  <a:cubicBezTo>
                    <a:pt x="1" y="3372"/>
                    <a:pt x="127" y="3845"/>
                    <a:pt x="316" y="4254"/>
                  </a:cubicBezTo>
                  <a:cubicBezTo>
                    <a:pt x="977" y="2364"/>
                    <a:pt x="2426" y="915"/>
                    <a:pt x="4254" y="316"/>
                  </a:cubicBezTo>
                  <a:cubicBezTo>
                    <a:pt x="3876" y="127"/>
                    <a:pt x="3403" y="1"/>
                    <a:pt x="2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69" name="Google Shape;6006;p67"/>
            <p:cNvSpPr/>
            <p:nvPr/>
          </p:nvSpPr>
          <p:spPr>
            <a:xfrm>
              <a:off x="-42561375" y="3279250"/>
              <a:ext cx="185900" cy="186700"/>
            </a:xfrm>
            <a:custGeom>
              <a:avLst/>
              <a:gdLst/>
              <a:ahLst/>
              <a:cxnLst/>
              <a:rect l="l" t="t" r="r" b="b"/>
              <a:pathLst>
                <a:path w="7436" h="7468" extrusionOk="0">
                  <a:moveTo>
                    <a:pt x="3781" y="1671"/>
                  </a:moveTo>
                  <a:cubicBezTo>
                    <a:pt x="4033" y="1671"/>
                    <a:pt x="4191" y="1860"/>
                    <a:pt x="4191" y="2112"/>
                  </a:cubicBezTo>
                  <a:lnTo>
                    <a:pt x="4191" y="3340"/>
                  </a:lnTo>
                  <a:lnTo>
                    <a:pt x="5388" y="3340"/>
                  </a:lnTo>
                  <a:cubicBezTo>
                    <a:pt x="5640" y="3340"/>
                    <a:pt x="5829" y="3529"/>
                    <a:pt x="5829" y="3750"/>
                  </a:cubicBezTo>
                  <a:cubicBezTo>
                    <a:pt x="5829" y="4002"/>
                    <a:pt x="5640" y="4128"/>
                    <a:pt x="5388" y="4128"/>
                  </a:cubicBezTo>
                  <a:lnTo>
                    <a:pt x="3750" y="4128"/>
                  </a:lnTo>
                  <a:cubicBezTo>
                    <a:pt x="3498" y="4128"/>
                    <a:pt x="3308" y="3939"/>
                    <a:pt x="3308" y="3750"/>
                  </a:cubicBezTo>
                  <a:lnTo>
                    <a:pt x="3308" y="2112"/>
                  </a:lnTo>
                  <a:lnTo>
                    <a:pt x="3340" y="2112"/>
                  </a:lnTo>
                  <a:cubicBezTo>
                    <a:pt x="3340" y="1860"/>
                    <a:pt x="3529" y="1671"/>
                    <a:pt x="3781" y="1671"/>
                  </a:cubicBezTo>
                  <a:close/>
                  <a:moveTo>
                    <a:pt x="3750" y="1"/>
                  </a:moveTo>
                  <a:cubicBezTo>
                    <a:pt x="1702" y="1"/>
                    <a:pt x="32" y="1671"/>
                    <a:pt x="0" y="3750"/>
                  </a:cubicBezTo>
                  <a:cubicBezTo>
                    <a:pt x="32" y="5798"/>
                    <a:pt x="1702" y="7467"/>
                    <a:pt x="3750" y="7467"/>
                  </a:cubicBezTo>
                  <a:cubicBezTo>
                    <a:pt x="5797" y="7467"/>
                    <a:pt x="7436" y="5798"/>
                    <a:pt x="7436" y="3750"/>
                  </a:cubicBezTo>
                  <a:cubicBezTo>
                    <a:pt x="7436" y="1702"/>
                    <a:pt x="5797" y="64"/>
                    <a:pt x="3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270" name="Google Shape;6011;p67"/>
          <p:cNvGrpSpPr/>
          <p:nvPr/>
        </p:nvGrpSpPr>
        <p:grpSpPr>
          <a:xfrm>
            <a:off x="10113537" y="2490022"/>
            <a:ext cx="562491" cy="552639"/>
            <a:chOff x="-40748275" y="3238700"/>
            <a:chExt cx="322600" cy="316950"/>
          </a:xfrm>
          <a:solidFill>
            <a:schemeClr val="bg2">
              <a:lumMod val="75000"/>
            </a:schemeClr>
          </a:solidFill>
        </p:grpSpPr>
        <p:sp>
          <p:nvSpPr>
            <p:cNvPr id="271" name="Google Shape;6012;p67"/>
            <p:cNvSpPr/>
            <p:nvPr/>
          </p:nvSpPr>
          <p:spPr>
            <a:xfrm>
              <a:off x="-40709675" y="3273750"/>
              <a:ext cx="84300" cy="84300"/>
            </a:xfrm>
            <a:custGeom>
              <a:avLst/>
              <a:gdLst/>
              <a:ahLst/>
              <a:cxnLst/>
              <a:rect l="l" t="t" r="r" b="b"/>
              <a:pathLst>
                <a:path w="3372" h="3372" extrusionOk="0">
                  <a:moveTo>
                    <a:pt x="2710" y="0"/>
                  </a:moveTo>
                  <a:lnTo>
                    <a:pt x="1" y="2710"/>
                  </a:lnTo>
                  <a:lnTo>
                    <a:pt x="694" y="3371"/>
                  </a:lnTo>
                  <a:lnTo>
                    <a:pt x="3372" y="662"/>
                  </a:lnTo>
                  <a:lnTo>
                    <a:pt x="271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72" name="Google Shape;6013;p67"/>
            <p:cNvSpPr/>
            <p:nvPr/>
          </p:nvSpPr>
          <p:spPr>
            <a:xfrm>
              <a:off x="-40578925" y="3247175"/>
              <a:ext cx="151250" cy="149475"/>
            </a:xfrm>
            <a:custGeom>
              <a:avLst/>
              <a:gdLst/>
              <a:ahLst/>
              <a:cxnLst/>
              <a:rect l="l" t="t" r="r" b="b"/>
              <a:pathLst>
                <a:path w="6050" h="5979" extrusionOk="0">
                  <a:moveTo>
                    <a:pt x="2663" y="0"/>
                  </a:moveTo>
                  <a:cubicBezTo>
                    <a:pt x="2552" y="0"/>
                    <a:pt x="2442" y="39"/>
                    <a:pt x="2363" y="118"/>
                  </a:cubicBezTo>
                  <a:lnTo>
                    <a:pt x="1261" y="1221"/>
                  </a:lnTo>
                  <a:lnTo>
                    <a:pt x="2678" y="2639"/>
                  </a:lnTo>
                  <a:cubicBezTo>
                    <a:pt x="2836" y="2796"/>
                    <a:pt x="2836" y="3080"/>
                    <a:pt x="2678" y="3237"/>
                  </a:cubicBezTo>
                  <a:cubicBezTo>
                    <a:pt x="2637" y="3278"/>
                    <a:pt x="2560" y="3302"/>
                    <a:pt x="2473" y="3302"/>
                  </a:cubicBezTo>
                  <a:cubicBezTo>
                    <a:pt x="2360" y="3302"/>
                    <a:pt x="2232" y="3263"/>
                    <a:pt x="2143" y="3174"/>
                  </a:cubicBezTo>
                  <a:lnTo>
                    <a:pt x="725" y="1756"/>
                  </a:lnTo>
                  <a:lnTo>
                    <a:pt x="0" y="2481"/>
                  </a:lnTo>
                  <a:lnTo>
                    <a:pt x="3529" y="5978"/>
                  </a:lnTo>
                  <a:lnTo>
                    <a:pt x="5892" y="3615"/>
                  </a:lnTo>
                  <a:cubicBezTo>
                    <a:pt x="6049" y="3458"/>
                    <a:pt x="6049" y="3174"/>
                    <a:pt x="5892" y="3017"/>
                  </a:cubicBezTo>
                  <a:lnTo>
                    <a:pt x="2962" y="118"/>
                  </a:lnTo>
                  <a:cubicBezTo>
                    <a:pt x="2883" y="39"/>
                    <a:pt x="2773" y="0"/>
                    <a:pt x="26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73" name="Google Shape;6014;p67"/>
            <p:cNvSpPr/>
            <p:nvPr/>
          </p:nvSpPr>
          <p:spPr>
            <a:xfrm>
              <a:off x="-40678175" y="3305250"/>
              <a:ext cx="213475" cy="213475"/>
            </a:xfrm>
            <a:custGeom>
              <a:avLst/>
              <a:gdLst/>
              <a:ahLst/>
              <a:cxnLst/>
              <a:rect l="l" t="t" r="r" b="b"/>
              <a:pathLst>
                <a:path w="8539" h="8539" extrusionOk="0">
                  <a:moveTo>
                    <a:pt x="2679" y="0"/>
                  </a:moveTo>
                  <a:lnTo>
                    <a:pt x="1" y="2678"/>
                  </a:lnTo>
                  <a:lnTo>
                    <a:pt x="5861" y="8538"/>
                  </a:lnTo>
                  <a:lnTo>
                    <a:pt x="8539" y="5860"/>
                  </a:lnTo>
                  <a:lnTo>
                    <a:pt x="267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74" name="Google Shape;6015;p67"/>
            <p:cNvSpPr/>
            <p:nvPr/>
          </p:nvSpPr>
          <p:spPr>
            <a:xfrm>
              <a:off x="-40513550" y="3469850"/>
              <a:ext cx="87875" cy="85800"/>
            </a:xfrm>
            <a:custGeom>
              <a:avLst/>
              <a:gdLst/>
              <a:ahLst/>
              <a:cxnLst/>
              <a:rect l="l" t="t" r="r" b="b"/>
              <a:pathLst>
                <a:path w="3515" h="3432" extrusionOk="0">
                  <a:moveTo>
                    <a:pt x="2426" y="1"/>
                  </a:moveTo>
                  <a:lnTo>
                    <a:pt x="0" y="2427"/>
                  </a:lnTo>
                  <a:lnTo>
                    <a:pt x="2899" y="3404"/>
                  </a:lnTo>
                  <a:cubicBezTo>
                    <a:pt x="2948" y="3423"/>
                    <a:pt x="2996" y="3432"/>
                    <a:pt x="3044" y="3432"/>
                  </a:cubicBezTo>
                  <a:cubicBezTo>
                    <a:pt x="3302" y="3432"/>
                    <a:pt x="3514" y="3166"/>
                    <a:pt x="3434" y="2899"/>
                  </a:cubicBezTo>
                  <a:lnTo>
                    <a:pt x="242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75" name="Google Shape;6016;p67"/>
            <p:cNvSpPr/>
            <p:nvPr/>
          </p:nvSpPr>
          <p:spPr>
            <a:xfrm>
              <a:off x="-40738025" y="3404500"/>
              <a:ext cx="150450" cy="149475"/>
            </a:xfrm>
            <a:custGeom>
              <a:avLst/>
              <a:gdLst/>
              <a:ahLst/>
              <a:cxnLst/>
              <a:rect l="l" t="t" r="r" b="b"/>
              <a:pathLst>
                <a:path w="6018" h="5979" extrusionOk="0">
                  <a:moveTo>
                    <a:pt x="2521" y="0"/>
                  </a:moveTo>
                  <a:lnTo>
                    <a:pt x="1796" y="725"/>
                  </a:lnTo>
                  <a:lnTo>
                    <a:pt x="3308" y="2205"/>
                  </a:lnTo>
                  <a:cubicBezTo>
                    <a:pt x="3466" y="2363"/>
                    <a:pt x="3466" y="2646"/>
                    <a:pt x="3308" y="2804"/>
                  </a:cubicBezTo>
                  <a:cubicBezTo>
                    <a:pt x="3230" y="2883"/>
                    <a:pt x="3119" y="2922"/>
                    <a:pt x="3009" y="2922"/>
                  </a:cubicBezTo>
                  <a:cubicBezTo>
                    <a:pt x="2899" y="2922"/>
                    <a:pt x="2789" y="2883"/>
                    <a:pt x="2710" y="2804"/>
                  </a:cubicBezTo>
                  <a:lnTo>
                    <a:pt x="1229" y="1292"/>
                  </a:lnTo>
                  <a:lnTo>
                    <a:pt x="158" y="2363"/>
                  </a:lnTo>
                  <a:cubicBezTo>
                    <a:pt x="0" y="2520"/>
                    <a:pt x="0" y="2804"/>
                    <a:pt x="158" y="2962"/>
                  </a:cubicBezTo>
                  <a:lnTo>
                    <a:pt x="3056" y="5860"/>
                  </a:lnTo>
                  <a:cubicBezTo>
                    <a:pt x="3135" y="5939"/>
                    <a:pt x="3245" y="5978"/>
                    <a:pt x="3356" y="5978"/>
                  </a:cubicBezTo>
                  <a:cubicBezTo>
                    <a:pt x="3466" y="5978"/>
                    <a:pt x="3576" y="5939"/>
                    <a:pt x="3655" y="5860"/>
                  </a:cubicBezTo>
                  <a:lnTo>
                    <a:pt x="6018" y="3497"/>
                  </a:lnTo>
                  <a:lnTo>
                    <a:pt x="25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76" name="Google Shape;6017;p67"/>
            <p:cNvSpPr/>
            <p:nvPr/>
          </p:nvSpPr>
          <p:spPr>
            <a:xfrm>
              <a:off x="-40748275" y="3238700"/>
              <a:ext cx="92175" cy="87850"/>
            </a:xfrm>
            <a:custGeom>
              <a:avLst/>
              <a:gdLst/>
              <a:ahLst/>
              <a:cxnLst/>
              <a:rect l="l" t="t" r="r" b="b"/>
              <a:pathLst>
                <a:path w="3687" h="3514" extrusionOk="0">
                  <a:moveTo>
                    <a:pt x="2281" y="0"/>
                  </a:moveTo>
                  <a:cubicBezTo>
                    <a:pt x="1915" y="0"/>
                    <a:pt x="1545" y="142"/>
                    <a:pt x="1261" y="426"/>
                  </a:cubicBezTo>
                  <a:lnTo>
                    <a:pt x="568" y="1119"/>
                  </a:lnTo>
                  <a:cubicBezTo>
                    <a:pt x="1" y="1686"/>
                    <a:pt x="1" y="2568"/>
                    <a:pt x="568" y="3135"/>
                  </a:cubicBezTo>
                  <a:lnTo>
                    <a:pt x="946" y="3513"/>
                  </a:lnTo>
                  <a:lnTo>
                    <a:pt x="3687" y="804"/>
                  </a:lnTo>
                  <a:lnTo>
                    <a:pt x="3277" y="426"/>
                  </a:lnTo>
                  <a:cubicBezTo>
                    <a:pt x="3010" y="142"/>
                    <a:pt x="2647" y="0"/>
                    <a:pt x="22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sp>
        <p:nvSpPr>
          <p:cNvPr id="277" name="Google Shape;6042;p67"/>
          <p:cNvSpPr/>
          <p:nvPr/>
        </p:nvSpPr>
        <p:spPr>
          <a:xfrm>
            <a:off x="6935788" y="2523415"/>
            <a:ext cx="543877" cy="551288"/>
          </a:xfrm>
          <a:custGeom>
            <a:avLst/>
            <a:gdLst/>
            <a:ahLst/>
            <a:cxnLst/>
            <a:rect l="l" t="t" r="r" b="b"/>
            <a:pathLst>
              <a:path w="12477" h="12647" extrusionOk="0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400">
              <a:solidFill>
                <a:srgbClr val="AE4500"/>
              </a:solidFill>
            </a:endParaRPr>
          </a:p>
        </p:txBody>
      </p:sp>
      <p:grpSp>
        <p:nvGrpSpPr>
          <p:cNvPr id="278" name="Google Shape;6047;p67"/>
          <p:cNvGrpSpPr/>
          <p:nvPr/>
        </p:nvGrpSpPr>
        <p:grpSpPr>
          <a:xfrm>
            <a:off x="10973889" y="2490315"/>
            <a:ext cx="553467" cy="504036"/>
            <a:chOff x="-40378075" y="3267450"/>
            <a:chExt cx="317425" cy="289075"/>
          </a:xfrm>
          <a:solidFill>
            <a:schemeClr val="bg2">
              <a:lumMod val="75000"/>
            </a:schemeClr>
          </a:solidFill>
        </p:grpSpPr>
        <p:sp>
          <p:nvSpPr>
            <p:cNvPr id="279" name="Google Shape;6048;p67"/>
            <p:cNvSpPr/>
            <p:nvPr/>
          </p:nvSpPr>
          <p:spPr>
            <a:xfrm>
              <a:off x="-40218975" y="3308400"/>
              <a:ext cx="158325" cy="248125"/>
            </a:xfrm>
            <a:custGeom>
              <a:avLst/>
              <a:gdLst/>
              <a:ahLst/>
              <a:cxnLst/>
              <a:rect l="l" t="t" r="r" b="b"/>
              <a:pathLst>
                <a:path w="6333" h="9925" extrusionOk="0">
                  <a:moveTo>
                    <a:pt x="4694" y="1"/>
                  </a:moveTo>
                  <a:lnTo>
                    <a:pt x="4694" y="7877"/>
                  </a:lnTo>
                  <a:cubicBezTo>
                    <a:pt x="4694" y="8097"/>
                    <a:pt x="4474" y="8255"/>
                    <a:pt x="4253" y="8255"/>
                  </a:cubicBezTo>
                  <a:cubicBezTo>
                    <a:pt x="2993" y="8255"/>
                    <a:pt x="1638" y="8696"/>
                    <a:pt x="693" y="9452"/>
                  </a:cubicBezTo>
                  <a:cubicBezTo>
                    <a:pt x="536" y="9546"/>
                    <a:pt x="189" y="9925"/>
                    <a:pt x="0" y="9925"/>
                  </a:cubicBezTo>
                  <a:lnTo>
                    <a:pt x="5073" y="9925"/>
                  </a:lnTo>
                  <a:cubicBezTo>
                    <a:pt x="5734" y="9925"/>
                    <a:pt x="6333" y="9357"/>
                    <a:pt x="6333" y="8696"/>
                  </a:cubicBezTo>
                  <a:lnTo>
                    <a:pt x="6333" y="1229"/>
                  </a:lnTo>
                  <a:cubicBezTo>
                    <a:pt x="6333" y="536"/>
                    <a:pt x="5766" y="1"/>
                    <a:pt x="50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80" name="Google Shape;6049;p67"/>
            <p:cNvSpPr/>
            <p:nvPr/>
          </p:nvSpPr>
          <p:spPr>
            <a:xfrm>
              <a:off x="-40316650" y="3267450"/>
              <a:ext cx="86675" cy="257575"/>
            </a:xfrm>
            <a:custGeom>
              <a:avLst/>
              <a:gdLst/>
              <a:ahLst/>
              <a:cxnLst/>
              <a:rect l="l" t="t" r="r" b="b"/>
              <a:pathLst>
                <a:path w="3467" h="10303" extrusionOk="0">
                  <a:moveTo>
                    <a:pt x="1" y="0"/>
                  </a:moveTo>
                  <a:lnTo>
                    <a:pt x="1" y="9105"/>
                  </a:lnTo>
                  <a:cubicBezTo>
                    <a:pt x="1166" y="9200"/>
                    <a:pt x="2489" y="9578"/>
                    <a:pt x="3466" y="10302"/>
                  </a:cubicBezTo>
                  <a:lnTo>
                    <a:pt x="3466" y="1197"/>
                  </a:lnTo>
                  <a:cubicBezTo>
                    <a:pt x="2489" y="473"/>
                    <a:pt x="1229" y="95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81" name="Google Shape;6050;p67"/>
            <p:cNvSpPr/>
            <p:nvPr/>
          </p:nvSpPr>
          <p:spPr>
            <a:xfrm>
              <a:off x="-40209525" y="3267450"/>
              <a:ext cx="86650" cy="257575"/>
            </a:xfrm>
            <a:custGeom>
              <a:avLst/>
              <a:gdLst/>
              <a:ahLst/>
              <a:cxnLst/>
              <a:rect l="l" t="t" r="r" b="b"/>
              <a:pathLst>
                <a:path w="3466" h="10303" extrusionOk="0">
                  <a:moveTo>
                    <a:pt x="3466" y="0"/>
                  </a:moveTo>
                  <a:cubicBezTo>
                    <a:pt x="2300" y="95"/>
                    <a:pt x="977" y="473"/>
                    <a:pt x="0" y="1197"/>
                  </a:cubicBezTo>
                  <a:lnTo>
                    <a:pt x="0" y="10302"/>
                  </a:lnTo>
                  <a:cubicBezTo>
                    <a:pt x="977" y="9578"/>
                    <a:pt x="2237" y="9200"/>
                    <a:pt x="3466" y="9105"/>
                  </a:cubicBezTo>
                  <a:lnTo>
                    <a:pt x="346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82" name="Google Shape;6051;p67"/>
            <p:cNvSpPr/>
            <p:nvPr/>
          </p:nvSpPr>
          <p:spPr>
            <a:xfrm>
              <a:off x="-40378075" y="3308400"/>
              <a:ext cx="157550" cy="248125"/>
            </a:xfrm>
            <a:custGeom>
              <a:avLst/>
              <a:gdLst/>
              <a:ahLst/>
              <a:cxnLst/>
              <a:rect l="l" t="t" r="r" b="b"/>
              <a:pathLst>
                <a:path w="6302" h="9925" extrusionOk="0"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lnTo>
                    <a:pt x="0" y="8664"/>
                  </a:lnTo>
                  <a:cubicBezTo>
                    <a:pt x="32" y="9357"/>
                    <a:pt x="567" y="9925"/>
                    <a:pt x="1229" y="9925"/>
                  </a:cubicBezTo>
                  <a:lnTo>
                    <a:pt x="6301" y="9925"/>
                  </a:lnTo>
                  <a:cubicBezTo>
                    <a:pt x="6112" y="9925"/>
                    <a:pt x="5766" y="9609"/>
                    <a:pt x="5608" y="9452"/>
                  </a:cubicBezTo>
                  <a:cubicBezTo>
                    <a:pt x="4631" y="8664"/>
                    <a:pt x="3277" y="8255"/>
                    <a:pt x="2048" y="8255"/>
                  </a:cubicBezTo>
                  <a:cubicBezTo>
                    <a:pt x="1828" y="8255"/>
                    <a:pt x="1638" y="8066"/>
                    <a:pt x="1638" y="7877"/>
                  </a:cubicBezTo>
                  <a:lnTo>
                    <a:pt x="163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283" name="Google Shape;6072;p67"/>
          <p:cNvGrpSpPr/>
          <p:nvPr/>
        </p:nvGrpSpPr>
        <p:grpSpPr>
          <a:xfrm>
            <a:off x="7701993" y="2496465"/>
            <a:ext cx="553512" cy="553163"/>
            <a:chOff x="-41895050" y="3217225"/>
            <a:chExt cx="317450" cy="317250"/>
          </a:xfrm>
          <a:solidFill>
            <a:schemeClr val="bg2">
              <a:lumMod val="75000"/>
            </a:schemeClr>
          </a:solidFill>
        </p:grpSpPr>
        <p:sp>
          <p:nvSpPr>
            <p:cNvPr id="284" name="Google Shape;6073;p67"/>
            <p:cNvSpPr/>
            <p:nvPr/>
          </p:nvSpPr>
          <p:spPr>
            <a:xfrm>
              <a:off x="-41895050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1" h="9830" extrusionOk="0">
                  <a:moveTo>
                    <a:pt x="1" y="0"/>
                  </a:moveTo>
                  <a:lnTo>
                    <a:pt x="1" y="9830"/>
                  </a:lnTo>
                  <a:lnTo>
                    <a:pt x="1670" y="8192"/>
                  </a:lnTo>
                  <a:lnTo>
                    <a:pt x="1670" y="1639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85" name="Google Shape;6074;p67"/>
            <p:cNvSpPr/>
            <p:nvPr/>
          </p:nvSpPr>
          <p:spPr>
            <a:xfrm>
              <a:off x="-41619375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1" h="9830" extrusionOk="0">
                  <a:moveTo>
                    <a:pt x="1670" y="0"/>
                  </a:moveTo>
                  <a:lnTo>
                    <a:pt x="0" y="1639"/>
                  </a:lnTo>
                  <a:lnTo>
                    <a:pt x="0" y="8192"/>
                  </a:lnTo>
                  <a:lnTo>
                    <a:pt x="1670" y="9830"/>
                  </a:lnTo>
                  <a:lnTo>
                    <a:pt x="167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86" name="Google Shape;6075;p67"/>
            <p:cNvSpPr/>
            <p:nvPr/>
          </p:nvSpPr>
          <p:spPr>
            <a:xfrm>
              <a:off x="-41832825" y="3321000"/>
              <a:ext cx="193000" cy="151250"/>
            </a:xfrm>
            <a:custGeom>
              <a:avLst/>
              <a:gdLst/>
              <a:ahLst/>
              <a:cxnLst/>
              <a:rect l="l" t="t" r="r" b="b"/>
              <a:pathLst>
                <a:path w="7720" h="6050" extrusionOk="0">
                  <a:moveTo>
                    <a:pt x="1" y="1"/>
                  </a:moveTo>
                  <a:lnTo>
                    <a:pt x="1" y="6050"/>
                  </a:lnTo>
                  <a:lnTo>
                    <a:pt x="3592" y="6050"/>
                  </a:lnTo>
                  <a:lnTo>
                    <a:pt x="3592" y="4821"/>
                  </a:lnTo>
                  <a:cubicBezTo>
                    <a:pt x="3592" y="4600"/>
                    <a:pt x="3781" y="4411"/>
                    <a:pt x="4002" y="4411"/>
                  </a:cubicBezTo>
                  <a:lnTo>
                    <a:pt x="6491" y="4411"/>
                  </a:lnTo>
                  <a:cubicBezTo>
                    <a:pt x="6743" y="4411"/>
                    <a:pt x="6932" y="4600"/>
                    <a:pt x="6932" y="4821"/>
                  </a:cubicBezTo>
                  <a:lnTo>
                    <a:pt x="6932" y="6050"/>
                  </a:lnTo>
                  <a:lnTo>
                    <a:pt x="7719" y="6050"/>
                  </a:lnTo>
                  <a:lnTo>
                    <a:pt x="771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87" name="Google Shape;6076;p67"/>
            <p:cNvSpPr/>
            <p:nvPr/>
          </p:nvSpPr>
          <p:spPr>
            <a:xfrm>
              <a:off x="-41880075" y="3493500"/>
              <a:ext cx="287500" cy="40975"/>
            </a:xfrm>
            <a:custGeom>
              <a:avLst/>
              <a:gdLst/>
              <a:ahLst/>
              <a:cxnLst/>
              <a:rect l="l" t="t" r="r" b="b"/>
              <a:pathLst>
                <a:path w="11500" h="1639" extrusionOk="0">
                  <a:moveTo>
                    <a:pt x="1639" y="0"/>
                  </a:moveTo>
                  <a:lnTo>
                    <a:pt x="0" y="1638"/>
                  </a:lnTo>
                  <a:lnTo>
                    <a:pt x="11500" y="1638"/>
                  </a:lnTo>
                  <a:lnTo>
                    <a:pt x="98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88" name="Google Shape;6077;p67"/>
            <p:cNvSpPr/>
            <p:nvPr/>
          </p:nvSpPr>
          <p:spPr>
            <a:xfrm>
              <a:off x="-41880875" y="3217225"/>
              <a:ext cx="288300" cy="83325"/>
            </a:xfrm>
            <a:custGeom>
              <a:avLst/>
              <a:gdLst/>
              <a:ahLst/>
              <a:cxnLst/>
              <a:rect l="l" t="t" r="r" b="b"/>
              <a:pathLst>
                <a:path w="11532" h="3333" extrusionOk="0">
                  <a:moveTo>
                    <a:pt x="5798" y="1033"/>
                  </a:moveTo>
                  <a:lnTo>
                    <a:pt x="6459" y="1694"/>
                  </a:lnTo>
                  <a:lnTo>
                    <a:pt x="5136" y="1694"/>
                  </a:lnTo>
                  <a:lnTo>
                    <a:pt x="5798" y="1033"/>
                  </a:lnTo>
                  <a:close/>
                  <a:moveTo>
                    <a:pt x="5750" y="1"/>
                  </a:moveTo>
                  <a:cubicBezTo>
                    <a:pt x="5640" y="1"/>
                    <a:pt x="5530" y="40"/>
                    <a:pt x="5451" y="119"/>
                  </a:cubicBezTo>
                  <a:lnTo>
                    <a:pt x="3939" y="1663"/>
                  </a:lnTo>
                  <a:lnTo>
                    <a:pt x="1" y="1663"/>
                  </a:lnTo>
                  <a:lnTo>
                    <a:pt x="1639" y="3332"/>
                  </a:lnTo>
                  <a:lnTo>
                    <a:pt x="9862" y="3332"/>
                  </a:lnTo>
                  <a:lnTo>
                    <a:pt x="11532" y="1663"/>
                  </a:lnTo>
                  <a:lnTo>
                    <a:pt x="7593" y="1663"/>
                  </a:lnTo>
                  <a:lnTo>
                    <a:pt x="6050" y="119"/>
                  </a:lnTo>
                  <a:cubicBezTo>
                    <a:pt x="5971" y="40"/>
                    <a:pt x="5861" y="1"/>
                    <a:pt x="5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289" name="Google Shape;6107;p67"/>
          <p:cNvGrpSpPr/>
          <p:nvPr/>
        </p:nvGrpSpPr>
        <p:grpSpPr>
          <a:xfrm>
            <a:off x="8529347" y="2475152"/>
            <a:ext cx="557608" cy="550765"/>
            <a:chOff x="-41530375" y="3218800"/>
            <a:chExt cx="319800" cy="315875"/>
          </a:xfrm>
          <a:solidFill>
            <a:schemeClr val="bg2">
              <a:lumMod val="75000"/>
            </a:schemeClr>
          </a:solidFill>
        </p:grpSpPr>
        <p:sp>
          <p:nvSpPr>
            <p:cNvPr id="290" name="Google Shape;6108;p67"/>
            <p:cNvSpPr/>
            <p:nvPr/>
          </p:nvSpPr>
          <p:spPr>
            <a:xfrm>
              <a:off x="-41530375" y="3337550"/>
              <a:ext cx="199300" cy="197125"/>
            </a:xfrm>
            <a:custGeom>
              <a:avLst/>
              <a:gdLst/>
              <a:ahLst/>
              <a:cxnLst/>
              <a:rect l="l" t="t" r="r" b="b"/>
              <a:pathLst>
                <a:path w="7972" h="7885" extrusionOk="0">
                  <a:moveTo>
                    <a:pt x="3245" y="0"/>
                  </a:moveTo>
                  <a:lnTo>
                    <a:pt x="473" y="2804"/>
                  </a:lnTo>
                  <a:cubicBezTo>
                    <a:pt x="0" y="3277"/>
                    <a:pt x="0" y="4064"/>
                    <a:pt x="473" y="4568"/>
                  </a:cubicBezTo>
                  <a:lnTo>
                    <a:pt x="3403" y="7530"/>
                  </a:lnTo>
                  <a:cubicBezTo>
                    <a:pt x="3639" y="7766"/>
                    <a:pt x="3954" y="7884"/>
                    <a:pt x="4277" y="7884"/>
                  </a:cubicBezTo>
                  <a:cubicBezTo>
                    <a:pt x="4600" y="7884"/>
                    <a:pt x="4931" y="7766"/>
                    <a:pt x="5199" y="7530"/>
                  </a:cubicBezTo>
                  <a:lnTo>
                    <a:pt x="7971" y="4726"/>
                  </a:lnTo>
                  <a:lnTo>
                    <a:pt x="324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91" name="Google Shape;6109;p67"/>
            <p:cNvSpPr/>
            <p:nvPr/>
          </p:nvSpPr>
          <p:spPr>
            <a:xfrm>
              <a:off x="-41435075" y="3218800"/>
              <a:ext cx="224500" cy="221950"/>
            </a:xfrm>
            <a:custGeom>
              <a:avLst/>
              <a:gdLst/>
              <a:ahLst/>
              <a:cxnLst/>
              <a:rect l="l" t="t" r="r" b="b"/>
              <a:pathLst>
                <a:path w="8980" h="8878" extrusionOk="0">
                  <a:moveTo>
                    <a:pt x="4395" y="1"/>
                  </a:moveTo>
                  <a:cubicBezTo>
                    <a:pt x="4285" y="1"/>
                    <a:pt x="4175" y="40"/>
                    <a:pt x="4096" y="119"/>
                  </a:cubicBezTo>
                  <a:lnTo>
                    <a:pt x="1" y="4152"/>
                  </a:lnTo>
                  <a:lnTo>
                    <a:pt x="4726" y="8877"/>
                  </a:lnTo>
                  <a:lnTo>
                    <a:pt x="8822" y="4845"/>
                  </a:lnTo>
                  <a:cubicBezTo>
                    <a:pt x="8979" y="4687"/>
                    <a:pt x="8979" y="4404"/>
                    <a:pt x="8822" y="4246"/>
                  </a:cubicBezTo>
                  <a:lnTo>
                    <a:pt x="4695" y="119"/>
                  </a:lnTo>
                  <a:cubicBezTo>
                    <a:pt x="4616" y="40"/>
                    <a:pt x="4506" y="1"/>
                    <a:pt x="4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327" name="Google Shape;5593;p66"/>
          <p:cNvGrpSpPr/>
          <p:nvPr/>
        </p:nvGrpSpPr>
        <p:grpSpPr>
          <a:xfrm>
            <a:off x="5180728" y="3466336"/>
            <a:ext cx="669093" cy="669093"/>
            <a:chOff x="5049725" y="249400"/>
            <a:chExt cx="481825" cy="481825"/>
          </a:xfrm>
          <a:solidFill>
            <a:schemeClr val="bg2">
              <a:lumMod val="75000"/>
            </a:schemeClr>
          </a:solidFill>
        </p:grpSpPr>
        <p:sp>
          <p:nvSpPr>
            <p:cNvPr id="328" name="Google Shape;5594;p66"/>
            <p:cNvSpPr/>
            <p:nvPr/>
          </p:nvSpPr>
          <p:spPr>
            <a:xfrm>
              <a:off x="5191775" y="560925"/>
              <a:ext cx="197625" cy="170300"/>
            </a:xfrm>
            <a:custGeom>
              <a:avLst/>
              <a:gdLst/>
              <a:ahLst/>
              <a:cxnLst/>
              <a:rect l="l" t="t" r="r" b="b"/>
              <a:pathLst>
                <a:path w="7905" h="6812" extrusionOk="0">
                  <a:moveTo>
                    <a:pt x="6213" y="1129"/>
                  </a:moveTo>
                  <a:cubicBezTo>
                    <a:pt x="6523" y="1129"/>
                    <a:pt x="6776" y="1379"/>
                    <a:pt x="6776" y="1693"/>
                  </a:cubicBezTo>
                  <a:cubicBezTo>
                    <a:pt x="6776" y="2006"/>
                    <a:pt x="6523" y="2259"/>
                    <a:pt x="6213" y="2259"/>
                  </a:cubicBezTo>
                  <a:lnTo>
                    <a:pt x="1696" y="2259"/>
                  </a:lnTo>
                  <a:cubicBezTo>
                    <a:pt x="1383" y="2259"/>
                    <a:pt x="1130" y="2006"/>
                    <a:pt x="1130" y="1693"/>
                  </a:cubicBezTo>
                  <a:cubicBezTo>
                    <a:pt x="1130" y="1379"/>
                    <a:pt x="1383" y="1129"/>
                    <a:pt x="1696" y="1129"/>
                  </a:cubicBezTo>
                  <a:close/>
                  <a:moveTo>
                    <a:pt x="6213" y="3388"/>
                  </a:moveTo>
                  <a:cubicBezTo>
                    <a:pt x="6523" y="3388"/>
                    <a:pt x="6776" y="3638"/>
                    <a:pt x="6776" y="3951"/>
                  </a:cubicBezTo>
                  <a:cubicBezTo>
                    <a:pt x="6776" y="4264"/>
                    <a:pt x="6523" y="4517"/>
                    <a:pt x="6213" y="4517"/>
                  </a:cubicBezTo>
                  <a:lnTo>
                    <a:pt x="1696" y="4517"/>
                  </a:lnTo>
                  <a:cubicBezTo>
                    <a:pt x="1383" y="4517"/>
                    <a:pt x="1130" y="4264"/>
                    <a:pt x="1130" y="3951"/>
                  </a:cubicBezTo>
                  <a:cubicBezTo>
                    <a:pt x="1130" y="3638"/>
                    <a:pt x="1383" y="3388"/>
                    <a:pt x="1696" y="3388"/>
                  </a:cubicBezTo>
                  <a:close/>
                  <a:moveTo>
                    <a:pt x="0" y="0"/>
                  </a:moveTo>
                  <a:lnTo>
                    <a:pt x="0" y="6249"/>
                  </a:lnTo>
                  <a:cubicBezTo>
                    <a:pt x="0" y="6559"/>
                    <a:pt x="253" y="6812"/>
                    <a:pt x="567" y="6812"/>
                  </a:cubicBezTo>
                  <a:lnTo>
                    <a:pt x="7342" y="6812"/>
                  </a:lnTo>
                  <a:cubicBezTo>
                    <a:pt x="7652" y="6812"/>
                    <a:pt x="7905" y="6559"/>
                    <a:pt x="7905" y="6249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329" name="Google Shape;5595;p66"/>
            <p:cNvSpPr/>
            <p:nvPr/>
          </p:nvSpPr>
          <p:spPr>
            <a:xfrm>
              <a:off x="5049725" y="249400"/>
              <a:ext cx="481825" cy="396225"/>
            </a:xfrm>
            <a:custGeom>
              <a:avLst/>
              <a:gdLst/>
              <a:ahLst/>
              <a:cxnLst/>
              <a:rect l="l" t="t" r="r" b="b"/>
              <a:pathLst>
                <a:path w="19273" h="15849" extrusionOk="0">
                  <a:moveTo>
                    <a:pt x="4553" y="4518"/>
                  </a:moveTo>
                  <a:lnTo>
                    <a:pt x="4553" y="5686"/>
                  </a:lnTo>
                  <a:lnTo>
                    <a:pt x="3424" y="5686"/>
                  </a:lnTo>
                  <a:lnTo>
                    <a:pt x="3424" y="4948"/>
                  </a:lnTo>
                  <a:cubicBezTo>
                    <a:pt x="3424" y="4710"/>
                    <a:pt x="3617" y="4518"/>
                    <a:pt x="3852" y="4518"/>
                  </a:cubicBezTo>
                  <a:close/>
                  <a:moveTo>
                    <a:pt x="15418" y="4518"/>
                  </a:moveTo>
                  <a:cubicBezTo>
                    <a:pt x="15653" y="4518"/>
                    <a:pt x="15845" y="4710"/>
                    <a:pt x="15845" y="4948"/>
                  </a:cubicBezTo>
                  <a:lnTo>
                    <a:pt x="15845" y="5686"/>
                  </a:lnTo>
                  <a:lnTo>
                    <a:pt x="14716" y="5686"/>
                  </a:lnTo>
                  <a:lnTo>
                    <a:pt x="14716" y="4518"/>
                  </a:lnTo>
                  <a:close/>
                  <a:moveTo>
                    <a:pt x="10199" y="1130"/>
                  </a:moveTo>
                  <a:lnTo>
                    <a:pt x="10199" y="3954"/>
                  </a:lnTo>
                  <a:cubicBezTo>
                    <a:pt x="10199" y="4265"/>
                    <a:pt x="10452" y="4518"/>
                    <a:pt x="10765" y="4518"/>
                  </a:cubicBezTo>
                  <a:lnTo>
                    <a:pt x="13587" y="4518"/>
                  </a:lnTo>
                  <a:lnTo>
                    <a:pt x="13587" y="6815"/>
                  </a:lnTo>
                  <a:lnTo>
                    <a:pt x="5682" y="6815"/>
                  </a:lnTo>
                  <a:lnTo>
                    <a:pt x="5682" y="1130"/>
                  </a:lnTo>
                  <a:close/>
                  <a:moveTo>
                    <a:pt x="16412" y="9074"/>
                  </a:moveTo>
                  <a:cubicBezTo>
                    <a:pt x="16722" y="9074"/>
                    <a:pt x="16975" y="9324"/>
                    <a:pt x="16975" y="9637"/>
                  </a:cubicBezTo>
                  <a:cubicBezTo>
                    <a:pt x="16975" y="9950"/>
                    <a:pt x="16722" y="10203"/>
                    <a:pt x="16412" y="10203"/>
                  </a:cubicBezTo>
                  <a:lnTo>
                    <a:pt x="15282" y="10203"/>
                  </a:lnTo>
                  <a:cubicBezTo>
                    <a:pt x="14969" y="10203"/>
                    <a:pt x="14716" y="9950"/>
                    <a:pt x="14716" y="9637"/>
                  </a:cubicBezTo>
                  <a:cubicBezTo>
                    <a:pt x="14716" y="9324"/>
                    <a:pt x="14969" y="9074"/>
                    <a:pt x="15282" y="9074"/>
                  </a:cubicBezTo>
                  <a:close/>
                  <a:moveTo>
                    <a:pt x="10782" y="1"/>
                  </a:moveTo>
                  <a:cubicBezTo>
                    <a:pt x="10776" y="1"/>
                    <a:pt x="10771" y="1"/>
                    <a:pt x="10765" y="1"/>
                  </a:cubicBezTo>
                  <a:lnTo>
                    <a:pt x="5119" y="1"/>
                  </a:lnTo>
                  <a:cubicBezTo>
                    <a:pt x="4806" y="1"/>
                    <a:pt x="4553" y="254"/>
                    <a:pt x="4553" y="567"/>
                  </a:cubicBezTo>
                  <a:lnTo>
                    <a:pt x="4553" y="3388"/>
                  </a:lnTo>
                  <a:lnTo>
                    <a:pt x="3852" y="3388"/>
                  </a:lnTo>
                  <a:cubicBezTo>
                    <a:pt x="2993" y="3388"/>
                    <a:pt x="2295" y="4087"/>
                    <a:pt x="2295" y="4948"/>
                  </a:cubicBezTo>
                  <a:lnTo>
                    <a:pt x="2295" y="5686"/>
                  </a:lnTo>
                  <a:lnTo>
                    <a:pt x="1693" y="5686"/>
                  </a:lnTo>
                  <a:cubicBezTo>
                    <a:pt x="756" y="5686"/>
                    <a:pt x="0" y="6442"/>
                    <a:pt x="0" y="7378"/>
                  </a:cubicBezTo>
                  <a:lnTo>
                    <a:pt x="0" y="14154"/>
                  </a:lnTo>
                  <a:cubicBezTo>
                    <a:pt x="0" y="15090"/>
                    <a:pt x="756" y="15846"/>
                    <a:pt x="1693" y="15849"/>
                  </a:cubicBezTo>
                  <a:lnTo>
                    <a:pt x="4553" y="15849"/>
                  </a:lnTo>
                  <a:lnTo>
                    <a:pt x="4553" y="12461"/>
                  </a:lnTo>
                  <a:lnTo>
                    <a:pt x="3990" y="12461"/>
                  </a:lnTo>
                  <a:cubicBezTo>
                    <a:pt x="3677" y="12461"/>
                    <a:pt x="3424" y="12208"/>
                    <a:pt x="3424" y="11895"/>
                  </a:cubicBezTo>
                  <a:cubicBezTo>
                    <a:pt x="3424" y="11582"/>
                    <a:pt x="3677" y="11332"/>
                    <a:pt x="3990" y="11332"/>
                  </a:cubicBezTo>
                  <a:lnTo>
                    <a:pt x="15282" y="11332"/>
                  </a:lnTo>
                  <a:cubicBezTo>
                    <a:pt x="15593" y="11332"/>
                    <a:pt x="15845" y="11582"/>
                    <a:pt x="15845" y="11895"/>
                  </a:cubicBezTo>
                  <a:cubicBezTo>
                    <a:pt x="15845" y="12208"/>
                    <a:pt x="15593" y="12461"/>
                    <a:pt x="15282" y="12461"/>
                  </a:cubicBezTo>
                  <a:lnTo>
                    <a:pt x="14716" y="12461"/>
                  </a:lnTo>
                  <a:lnTo>
                    <a:pt x="14716" y="15849"/>
                  </a:lnTo>
                  <a:lnTo>
                    <a:pt x="17541" y="15849"/>
                  </a:lnTo>
                  <a:cubicBezTo>
                    <a:pt x="18474" y="15849"/>
                    <a:pt x="19272" y="15087"/>
                    <a:pt x="19272" y="14154"/>
                  </a:cubicBezTo>
                  <a:lnTo>
                    <a:pt x="19272" y="7378"/>
                  </a:lnTo>
                  <a:cubicBezTo>
                    <a:pt x="19272" y="6445"/>
                    <a:pt x="18474" y="5686"/>
                    <a:pt x="17541" y="5686"/>
                  </a:cubicBezTo>
                  <a:lnTo>
                    <a:pt x="16975" y="5686"/>
                  </a:lnTo>
                  <a:lnTo>
                    <a:pt x="16975" y="4948"/>
                  </a:lnTo>
                  <a:cubicBezTo>
                    <a:pt x="16975" y="4087"/>
                    <a:pt x="16276" y="3388"/>
                    <a:pt x="15418" y="3388"/>
                  </a:cubicBezTo>
                  <a:lnTo>
                    <a:pt x="14385" y="3388"/>
                  </a:lnTo>
                  <a:cubicBezTo>
                    <a:pt x="11026" y="30"/>
                    <a:pt x="11079" y="1"/>
                    <a:pt x="107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330" name="Google Shape;5596;p66"/>
          <p:cNvGrpSpPr/>
          <p:nvPr/>
        </p:nvGrpSpPr>
        <p:grpSpPr>
          <a:xfrm>
            <a:off x="6907679" y="3560867"/>
            <a:ext cx="526700" cy="526700"/>
            <a:chOff x="5660400" y="238125"/>
            <a:chExt cx="481825" cy="481825"/>
          </a:xfrm>
          <a:solidFill>
            <a:schemeClr val="bg2">
              <a:lumMod val="75000"/>
            </a:schemeClr>
          </a:solidFill>
        </p:grpSpPr>
        <p:sp>
          <p:nvSpPr>
            <p:cNvPr id="331" name="Google Shape;5597;p66"/>
            <p:cNvSpPr/>
            <p:nvPr/>
          </p:nvSpPr>
          <p:spPr>
            <a:xfrm>
              <a:off x="5660400" y="436700"/>
              <a:ext cx="481825" cy="283250"/>
            </a:xfrm>
            <a:custGeom>
              <a:avLst/>
              <a:gdLst/>
              <a:ahLst/>
              <a:cxnLst/>
              <a:rect l="l" t="t" r="r" b="b"/>
              <a:pathLst>
                <a:path w="19273" h="11330" extrusionOk="0">
                  <a:moveTo>
                    <a:pt x="5120" y="1130"/>
                  </a:moveTo>
                  <a:cubicBezTo>
                    <a:pt x="5433" y="1130"/>
                    <a:pt x="5683" y="1380"/>
                    <a:pt x="5683" y="1693"/>
                  </a:cubicBezTo>
                  <a:cubicBezTo>
                    <a:pt x="5683" y="2006"/>
                    <a:pt x="5433" y="2259"/>
                    <a:pt x="5120" y="2259"/>
                  </a:cubicBezTo>
                  <a:lnTo>
                    <a:pt x="2861" y="2259"/>
                  </a:lnTo>
                  <a:cubicBezTo>
                    <a:pt x="2548" y="2259"/>
                    <a:pt x="2298" y="2006"/>
                    <a:pt x="2298" y="1693"/>
                  </a:cubicBezTo>
                  <a:cubicBezTo>
                    <a:pt x="2298" y="1380"/>
                    <a:pt x="2548" y="1130"/>
                    <a:pt x="2861" y="1130"/>
                  </a:cubicBezTo>
                  <a:close/>
                  <a:moveTo>
                    <a:pt x="10766" y="1130"/>
                  </a:moveTo>
                  <a:cubicBezTo>
                    <a:pt x="11079" y="1130"/>
                    <a:pt x="11329" y="1380"/>
                    <a:pt x="11329" y="1693"/>
                  </a:cubicBezTo>
                  <a:cubicBezTo>
                    <a:pt x="11329" y="2006"/>
                    <a:pt x="11079" y="2259"/>
                    <a:pt x="10766" y="2259"/>
                  </a:cubicBezTo>
                  <a:lnTo>
                    <a:pt x="8507" y="2259"/>
                  </a:lnTo>
                  <a:cubicBezTo>
                    <a:pt x="8194" y="2259"/>
                    <a:pt x="7944" y="2006"/>
                    <a:pt x="7944" y="1693"/>
                  </a:cubicBezTo>
                  <a:cubicBezTo>
                    <a:pt x="7944" y="1380"/>
                    <a:pt x="8194" y="1130"/>
                    <a:pt x="8507" y="1130"/>
                  </a:cubicBezTo>
                  <a:close/>
                  <a:moveTo>
                    <a:pt x="16412" y="1130"/>
                  </a:moveTo>
                  <a:cubicBezTo>
                    <a:pt x="16725" y="1130"/>
                    <a:pt x="16975" y="1380"/>
                    <a:pt x="16975" y="1693"/>
                  </a:cubicBezTo>
                  <a:cubicBezTo>
                    <a:pt x="16975" y="2006"/>
                    <a:pt x="16725" y="2259"/>
                    <a:pt x="16412" y="2259"/>
                  </a:cubicBezTo>
                  <a:lnTo>
                    <a:pt x="14153" y="2259"/>
                  </a:lnTo>
                  <a:cubicBezTo>
                    <a:pt x="13840" y="2259"/>
                    <a:pt x="13590" y="2006"/>
                    <a:pt x="13590" y="1693"/>
                  </a:cubicBezTo>
                  <a:cubicBezTo>
                    <a:pt x="13590" y="1380"/>
                    <a:pt x="13840" y="1130"/>
                    <a:pt x="14153" y="1130"/>
                  </a:cubicBezTo>
                  <a:close/>
                  <a:moveTo>
                    <a:pt x="5120" y="4518"/>
                  </a:moveTo>
                  <a:cubicBezTo>
                    <a:pt x="5433" y="4518"/>
                    <a:pt x="5683" y="4767"/>
                    <a:pt x="5683" y="5081"/>
                  </a:cubicBezTo>
                  <a:cubicBezTo>
                    <a:pt x="5683" y="5394"/>
                    <a:pt x="5433" y="5647"/>
                    <a:pt x="5120" y="5647"/>
                  </a:cubicBezTo>
                  <a:lnTo>
                    <a:pt x="2861" y="5647"/>
                  </a:lnTo>
                  <a:cubicBezTo>
                    <a:pt x="2548" y="5647"/>
                    <a:pt x="2298" y="5394"/>
                    <a:pt x="2298" y="5081"/>
                  </a:cubicBezTo>
                  <a:cubicBezTo>
                    <a:pt x="2298" y="4767"/>
                    <a:pt x="2548" y="4518"/>
                    <a:pt x="2861" y="4518"/>
                  </a:cubicBezTo>
                  <a:close/>
                  <a:moveTo>
                    <a:pt x="10766" y="4518"/>
                  </a:moveTo>
                  <a:cubicBezTo>
                    <a:pt x="11079" y="4518"/>
                    <a:pt x="11329" y="4767"/>
                    <a:pt x="11329" y="5081"/>
                  </a:cubicBezTo>
                  <a:cubicBezTo>
                    <a:pt x="11329" y="5394"/>
                    <a:pt x="11079" y="5647"/>
                    <a:pt x="10766" y="5647"/>
                  </a:cubicBezTo>
                  <a:lnTo>
                    <a:pt x="8507" y="5647"/>
                  </a:lnTo>
                  <a:cubicBezTo>
                    <a:pt x="8194" y="5647"/>
                    <a:pt x="7944" y="5394"/>
                    <a:pt x="7944" y="5081"/>
                  </a:cubicBezTo>
                  <a:cubicBezTo>
                    <a:pt x="7944" y="4767"/>
                    <a:pt x="8194" y="4518"/>
                    <a:pt x="8507" y="4518"/>
                  </a:cubicBezTo>
                  <a:close/>
                  <a:moveTo>
                    <a:pt x="16412" y="4518"/>
                  </a:moveTo>
                  <a:cubicBezTo>
                    <a:pt x="16725" y="4518"/>
                    <a:pt x="16975" y="4767"/>
                    <a:pt x="16975" y="5081"/>
                  </a:cubicBezTo>
                  <a:cubicBezTo>
                    <a:pt x="16975" y="5394"/>
                    <a:pt x="16725" y="5647"/>
                    <a:pt x="16412" y="5647"/>
                  </a:cubicBezTo>
                  <a:lnTo>
                    <a:pt x="14153" y="5647"/>
                  </a:lnTo>
                  <a:cubicBezTo>
                    <a:pt x="13840" y="5647"/>
                    <a:pt x="13590" y="5394"/>
                    <a:pt x="13590" y="5081"/>
                  </a:cubicBezTo>
                  <a:cubicBezTo>
                    <a:pt x="13590" y="4767"/>
                    <a:pt x="13840" y="4518"/>
                    <a:pt x="14153" y="4518"/>
                  </a:cubicBezTo>
                  <a:close/>
                  <a:moveTo>
                    <a:pt x="5120" y="7941"/>
                  </a:moveTo>
                  <a:cubicBezTo>
                    <a:pt x="5433" y="7941"/>
                    <a:pt x="5683" y="8194"/>
                    <a:pt x="5683" y="8507"/>
                  </a:cubicBezTo>
                  <a:cubicBezTo>
                    <a:pt x="5683" y="8818"/>
                    <a:pt x="5433" y="9071"/>
                    <a:pt x="5120" y="9071"/>
                  </a:cubicBezTo>
                  <a:lnTo>
                    <a:pt x="2861" y="9071"/>
                  </a:lnTo>
                  <a:cubicBezTo>
                    <a:pt x="2548" y="9071"/>
                    <a:pt x="2298" y="8818"/>
                    <a:pt x="2298" y="8507"/>
                  </a:cubicBezTo>
                  <a:cubicBezTo>
                    <a:pt x="2298" y="8194"/>
                    <a:pt x="2548" y="7941"/>
                    <a:pt x="2861" y="7941"/>
                  </a:cubicBezTo>
                  <a:close/>
                  <a:moveTo>
                    <a:pt x="10766" y="7941"/>
                  </a:moveTo>
                  <a:cubicBezTo>
                    <a:pt x="11079" y="7941"/>
                    <a:pt x="11329" y="8194"/>
                    <a:pt x="11329" y="8507"/>
                  </a:cubicBezTo>
                  <a:cubicBezTo>
                    <a:pt x="11329" y="8818"/>
                    <a:pt x="11079" y="9071"/>
                    <a:pt x="10766" y="9071"/>
                  </a:cubicBezTo>
                  <a:lnTo>
                    <a:pt x="8507" y="9071"/>
                  </a:lnTo>
                  <a:cubicBezTo>
                    <a:pt x="8194" y="9071"/>
                    <a:pt x="7944" y="8818"/>
                    <a:pt x="7944" y="8507"/>
                  </a:cubicBezTo>
                  <a:cubicBezTo>
                    <a:pt x="7944" y="8194"/>
                    <a:pt x="8194" y="7941"/>
                    <a:pt x="8507" y="7941"/>
                  </a:cubicBezTo>
                  <a:close/>
                  <a:moveTo>
                    <a:pt x="16412" y="7941"/>
                  </a:moveTo>
                  <a:cubicBezTo>
                    <a:pt x="16725" y="7941"/>
                    <a:pt x="16975" y="8194"/>
                    <a:pt x="16975" y="8507"/>
                  </a:cubicBezTo>
                  <a:cubicBezTo>
                    <a:pt x="16975" y="8818"/>
                    <a:pt x="16725" y="9071"/>
                    <a:pt x="16412" y="9071"/>
                  </a:cubicBezTo>
                  <a:lnTo>
                    <a:pt x="14153" y="9071"/>
                  </a:lnTo>
                  <a:cubicBezTo>
                    <a:pt x="13840" y="9071"/>
                    <a:pt x="13590" y="8818"/>
                    <a:pt x="13590" y="8507"/>
                  </a:cubicBezTo>
                  <a:cubicBezTo>
                    <a:pt x="13590" y="8194"/>
                    <a:pt x="13840" y="7941"/>
                    <a:pt x="14153" y="7941"/>
                  </a:cubicBezTo>
                  <a:close/>
                  <a:moveTo>
                    <a:pt x="1" y="1"/>
                  </a:moveTo>
                  <a:lnTo>
                    <a:pt x="1" y="9637"/>
                  </a:lnTo>
                  <a:cubicBezTo>
                    <a:pt x="1" y="10570"/>
                    <a:pt x="759" y="11329"/>
                    <a:pt x="1696" y="11329"/>
                  </a:cubicBezTo>
                  <a:lnTo>
                    <a:pt x="17580" y="11329"/>
                  </a:lnTo>
                  <a:cubicBezTo>
                    <a:pt x="18514" y="11329"/>
                    <a:pt x="19273" y="10570"/>
                    <a:pt x="19273" y="9637"/>
                  </a:cubicBezTo>
                  <a:lnTo>
                    <a:pt x="192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332" name="Google Shape;5598;p66"/>
            <p:cNvSpPr/>
            <p:nvPr/>
          </p:nvSpPr>
          <p:spPr>
            <a:xfrm>
              <a:off x="5660400" y="238125"/>
              <a:ext cx="481825" cy="170375"/>
            </a:xfrm>
            <a:custGeom>
              <a:avLst/>
              <a:gdLst/>
              <a:ahLst/>
              <a:cxnLst/>
              <a:rect l="l" t="t" r="r" b="b"/>
              <a:pathLst>
                <a:path w="19273" h="6815" extrusionOk="0">
                  <a:moveTo>
                    <a:pt x="3990" y="1129"/>
                  </a:moveTo>
                  <a:cubicBezTo>
                    <a:pt x="4304" y="1129"/>
                    <a:pt x="4557" y="1382"/>
                    <a:pt x="4557" y="1695"/>
                  </a:cubicBezTo>
                  <a:lnTo>
                    <a:pt x="4557" y="3954"/>
                  </a:lnTo>
                  <a:cubicBezTo>
                    <a:pt x="4557" y="4264"/>
                    <a:pt x="4304" y="4517"/>
                    <a:pt x="3990" y="4517"/>
                  </a:cubicBezTo>
                  <a:cubicBezTo>
                    <a:pt x="3677" y="4517"/>
                    <a:pt x="3427" y="4264"/>
                    <a:pt x="3427" y="3954"/>
                  </a:cubicBezTo>
                  <a:lnTo>
                    <a:pt x="3427" y="1695"/>
                  </a:lnTo>
                  <a:cubicBezTo>
                    <a:pt x="3427" y="1382"/>
                    <a:pt x="3677" y="1129"/>
                    <a:pt x="3990" y="1129"/>
                  </a:cubicBezTo>
                  <a:close/>
                  <a:moveTo>
                    <a:pt x="9637" y="1129"/>
                  </a:moveTo>
                  <a:cubicBezTo>
                    <a:pt x="9950" y="1129"/>
                    <a:pt x="10203" y="1382"/>
                    <a:pt x="10203" y="1695"/>
                  </a:cubicBezTo>
                  <a:lnTo>
                    <a:pt x="10203" y="3954"/>
                  </a:lnTo>
                  <a:cubicBezTo>
                    <a:pt x="10203" y="4264"/>
                    <a:pt x="9950" y="4517"/>
                    <a:pt x="9637" y="4517"/>
                  </a:cubicBezTo>
                  <a:cubicBezTo>
                    <a:pt x="9323" y="4517"/>
                    <a:pt x="9073" y="4264"/>
                    <a:pt x="9073" y="3954"/>
                  </a:cubicBezTo>
                  <a:lnTo>
                    <a:pt x="9073" y="1695"/>
                  </a:lnTo>
                  <a:cubicBezTo>
                    <a:pt x="9073" y="1382"/>
                    <a:pt x="9323" y="1129"/>
                    <a:pt x="9637" y="1129"/>
                  </a:cubicBezTo>
                  <a:close/>
                  <a:moveTo>
                    <a:pt x="15283" y="1129"/>
                  </a:moveTo>
                  <a:cubicBezTo>
                    <a:pt x="15596" y="1129"/>
                    <a:pt x="15849" y="1382"/>
                    <a:pt x="15849" y="1695"/>
                  </a:cubicBezTo>
                  <a:lnTo>
                    <a:pt x="15849" y="3954"/>
                  </a:lnTo>
                  <a:cubicBezTo>
                    <a:pt x="15849" y="4264"/>
                    <a:pt x="15596" y="4517"/>
                    <a:pt x="15283" y="4517"/>
                  </a:cubicBezTo>
                  <a:cubicBezTo>
                    <a:pt x="14969" y="4517"/>
                    <a:pt x="14719" y="4264"/>
                    <a:pt x="14719" y="3954"/>
                  </a:cubicBezTo>
                  <a:lnTo>
                    <a:pt x="14719" y="1695"/>
                  </a:lnTo>
                  <a:cubicBezTo>
                    <a:pt x="14719" y="1382"/>
                    <a:pt x="14969" y="1129"/>
                    <a:pt x="15283" y="1129"/>
                  </a:cubicBezTo>
                  <a:close/>
                  <a:moveTo>
                    <a:pt x="3990" y="0"/>
                  </a:moveTo>
                  <a:cubicBezTo>
                    <a:pt x="3054" y="0"/>
                    <a:pt x="2298" y="759"/>
                    <a:pt x="2298" y="1695"/>
                  </a:cubicBezTo>
                  <a:lnTo>
                    <a:pt x="2298" y="2258"/>
                  </a:lnTo>
                  <a:lnTo>
                    <a:pt x="1696" y="2258"/>
                  </a:lnTo>
                  <a:cubicBezTo>
                    <a:pt x="759" y="2258"/>
                    <a:pt x="1" y="3017"/>
                    <a:pt x="1" y="3954"/>
                  </a:cubicBezTo>
                  <a:lnTo>
                    <a:pt x="1" y="6814"/>
                  </a:lnTo>
                  <a:lnTo>
                    <a:pt x="19273" y="6814"/>
                  </a:lnTo>
                  <a:lnTo>
                    <a:pt x="19273" y="3954"/>
                  </a:lnTo>
                  <a:cubicBezTo>
                    <a:pt x="19273" y="3017"/>
                    <a:pt x="18514" y="2258"/>
                    <a:pt x="17580" y="2258"/>
                  </a:cubicBezTo>
                  <a:lnTo>
                    <a:pt x="16978" y="2258"/>
                  </a:lnTo>
                  <a:lnTo>
                    <a:pt x="16978" y="1695"/>
                  </a:lnTo>
                  <a:cubicBezTo>
                    <a:pt x="16978" y="759"/>
                    <a:pt x="16219" y="0"/>
                    <a:pt x="15283" y="0"/>
                  </a:cubicBezTo>
                  <a:cubicBezTo>
                    <a:pt x="14346" y="0"/>
                    <a:pt x="13590" y="759"/>
                    <a:pt x="13590" y="1695"/>
                  </a:cubicBezTo>
                  <a:lnTo>
                    <a:pt x="13590" y="2258"/>
                  </a:lnTo>
                  <a:lnTo>
                    <a:pt x="11332" y="2258"/>
                  </a:lnTo>
                  <a:lnTo>
                    <a:pt x="11332" y="1695"/>
                  </a:lnTo>
                  <a:cubicBezTo>
                    <a:pt x="11332" y="759"/>
                    <a:pt x="10573" y="0"/>
                    <a:pt x="9637" y="0"/>
                  </a:cubicBezTo>
                  <a:cubicBezTo>
                    <a:pt x="8700" y="0"/>
                    <a:pt x="7944" y="759"/>
                    <a:pt x="7944" y="1695"/>
                  </a:cubicBezTo>
                  <a:lnTo>
                    <a:pt x="7944" y="2258"/>
                  </a:lnTo>
                  <a:lnTo>
                    <a:pt x="5686" y="2258"/>
                  </a:lnTo>
                  <a:lnTo>
                    <a:pt x="5686" y="1695"/>
                  </a:lnTo>
                  <a:cubicBezTo>
                    <a:pt x="5686" y="759"/>
                    <a:pt x="4927" y="0"/>
                    <a:pt x="399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385" name="Google Shape;5651;p66"/>
          <p:cNvGrpSpPr/>
          <p:nvPr/>
        </p:nvGrpSpPr>
        <p:grpSpPr>
          <a:xfrm>
            <a:off x="10124373" y="3635895"/>
            <a:ext cx="588395" cy="379268"/>
            <a:chOff x="1492675" y="1520750"/>
            <a:chExt cx="481825" cy="310575"/>
          </a:xfrm>
          <a:solidFill>
            <a:schemeClr val="bg2">
              <a:lumMod val="75000"/>
            </a:schemeClr>
          </a:solidFill>
        </p:grpSpPr>
        <p:sp>
          <p:nvSpPr>
            <p:cNvPr id="386" name="Google Shape;5652;p66"/>
            <p:cNvSpPr/>
            <p:nvPr/>
          </p:nvSpPr>
          <p:spPr>
            <a:xfrm>
              <a:off x="1492675" y="1540400"/>
              <a:ext cx="481825" cy="290925"/>
            </a:xfrm>
            <a:custGeom>
              <a:avLst/>
              <a:gdLst/>
              <a:ahLst/>
              <a:cxnLst/>
              <a:rect l="l" t="t" r="r" b="b"/>
              <a:pathLst>
                <a:path w="19273" h="11637" extrusionOk="0">
                  <a:moveTo>
                    <a:pt x="266" y="1"/>
                  </a:moveTo>
                  <a:cubicBezTo>
                    <a:pt x="91" y="272"/>
                    <a:pt x="1" y="585"/>
                    <a:pt x="1" y="907"/>
                  </a:cubicBezTo>
                  <a:lnTo>
                    <a:pt x="1" y="9941"/>
                  </a:lnTo>
                  <a:cubicBezTo>
                    <a:pt x="1" y="10877"/>
                    <a:pt x="757" y="11633"/>
                    <a:pt x="1693" y="11636"/>
                  </a:cubicBezTo>
                  <a:lnTo>
                    <a:pt x="17577" y="11636"/>
                  </a:lnTo>
                  <a:cubicBezTo>
                    <a:pt x="18514" y="11633"/>
                    <a:pt x="19270" y="10877"/>
                    <a:pt x="19273" y="9941"/>
                  </a:cubicBezTo>
                  <a:lnTo>
                    <a:pt x="19273" y="907"/>
                  </a:lnTo>
                  <a:cubicBezTo>
                    <a:pt x="19270" y="585"/>
                    <a:pt x="19176" y="272"/>
                    <a:pt x="19005" y="1"/>
                  </a:cubicBezTo>
                  <a:lnTo>
                    <a:pt x="9974" y="7005"/>
                  </a:lnTo>
                  <a:cubicBezTo>
                    <a:pt x="9873" y="7080"/>
                    <a:pt x="9754" y="7118"/>
                    <a:pt x="9635" y="7118"/>
                  </a:cubicBezTo>
                  <a:cubicBezTo>
                    <a:pt x="9516" y="7118"/>
                    <a:pt x="9397" y="7080"/>
                    <a:pt x="9296" y="7005"/>
                  </a:cubicBezTo>
                  <a:lnTo>
                    <a:pt x="26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387" name="Google Shape;5653;p66"/>
            <p:cNvSpPr/>
            <p:nvPr/>
          </p:nvSpPr>
          <p:spPr>
            <a:xfrm>
              <a:off x="1522575" y="1520750"/>
              <a:ext cx="421975" cy="165800"/>
            </a:xfrm>
            <a:custGeom>
              <a:avLst/>
              <a:gdLst/>
              <a:ahLst/>
              <a:cxnLst/>
              <a:rect l="l" t="t" r="r" b="b"/>
              <a:pathLst>
                <a:path w="16879" h="6632" extrusionOk="0">
                  <a:moveTo>
                    <a:pt x="497" y="1"/>
                  </a:moveTo>
                  <a:cubicBezTo>
                    <a:pt x="328" y="1"/>
                    <a:pt x="160" y="31"/>
                    <a:pt x="0" y="82"/>
                  </a:cubicBezTo>
                  <a:lnTo>
                    <a:pt x="8441" y="6631"/>
                  </a:lnTo>
                  <a:lnTo>
                    <a:pt x="16878" y="82"/>
                  </a:lnTo>
                  <a:cubicBezTo>
                    <a:pt x="16719" y="31"/>
                    <a:pt x="16550" y="1"/>
                    <a:pt x="163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509" name="Google Shape;5775;p66"/>
          <p:cNvGrpSpPr/>
          <p:nvPr/>
        </p:nvGrpSpPr>
        <p:grpSpPr>
          <a:xfrm>
            <a:off x="8576547" y="3664413"/>
            <a:ext cx="451911" cy="423656"/>
            <a:chOff x="4456875" y="2635825"/>
            <a:chExt cx="481825" cy="451700"/>
          </a:xfrm>
          <a:solidFill>
            <a:schemeClr val="bg2">
              <a:lumMod val="75000"/>
            </a:schemeClr>
          </a:solidFill>
        </p:grpSpPr>
        <p:sp>
          <p:nvSpPr>
            <p:cNvPr id="510" name="Google Shape;5776;p66"/>
            <p:cNvSpPr/>
            <p:nvPr/>
          </p:nvSpPr>
          <p:spPr>
            <a:xfrm>
              <a:off x="4542475" y="3031050"/>
              <a:ext cx="189725" cy="56475"/>
            </a:xfrm>
            <a:custGeom>
              <a:avLst/>
              <a:gdLst/>
              <a:ahLst/>
              <a:cxnLst/>
              <a:rect l="l" t="t" r="r" b="b"/>
              <a:pathLst>
                <a:path w="7589" h="2259" extrusionOk="0">
                  <a:moveTo>
                    <a:pt x="2792" y="0"/>
                  </a:moveTo>
                  <a:lnTo>
                    <a:pt x="2415" y="1130"/>
                  </a:lnTo>
                  <a:lnTo>
                    <a:pt x="567" y="1130"/>
                  </a:lnTo>
                  <a:cubicBezTo>
                    <a:pt x="253" y="1130"/>
                    <a:pt x="0" y="1383"/>
                    <a:pt x="0" y="1696"/>
                  </a:cubicBezTo>
                  <a:cubicBezTo>
                    <a:pt x="0" y="2006"/>
                    <a:pt x="253" y="2259"/>
                    <a:pt x="567" y="2259"/>
                  </a:cubicBezTo>
                  <a:lnTo>
                    <a:pt x="7589" y="2259"/>
                  </a:lnTo>
                  <a:cubicBezTo>
                    <a:pt x="7101" y="1831"/>
                    <a:pt x="6821" y="1214"/>
                    <a:pt x="6821" y="567"/>
                  </a:cubicBezTo>
                  <a:lnTo>
                    <a:pt x="68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511" name="Google Shape;5777;p66"/>
            <p:cNvSpPr/>
            <p:nvPr/>
          </p:nvSpPr>
          <p:spPr>
            <a:xfrm>
              <a:off x="4456875" y="2946350"/>
              <a:ext cx="256125" cy="56500"/>
            </a:xfrm>
            <a:custGeom>
              <a:avLst/>
              <a:gdLst/>
              <a:ahLst/>
              <a:cxnLst/>
              <a:rect l="l" t="t" r="r" b="b"/>
              <a:pathLst>
                <a:path w="10245" h="2260" extrusionOk="0">
                  <a:moveTo>
                    <a:pt x="1" y="1"/>
                  </a:moveTo>
                  <a:lnTo>
                    <a:pt x="1" y="567"/>
                  </a:lnTo>
                  <a:cubicBezTo>
                    <a:pt x="1" y="1500"/>
                    <a:pt x="756" y="2259"/>
                    <a:pt x="1693" y="2259"/>
                  </a:cubicBezTo>
                  <a:lnTo>
                    <a:pt x="10245" y="2259"/>
                  </a:lnTo>
                  <a:lnTo>
                    <a:pt x="1024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512" name="Google Shape;5778;p66"/>
            <p:cNvSpPr/>
            <p:nvPr/>
          </p:nvSpPr>
          <p:spPr>
            <a:xfrm>
              <a:off x="4741225" y="2861675"/>
              <a:ext cx="169400" cy="141175"/>
            </a:xfrm>
            <a:custGeom>
              <a:avLst/>
              <a:gdLst/>
              <a:ahLst/>
              <a:cxnLst/>
              <a:rect l="l" t="t" r="r" b="b"/>
              <a:pathLst>
                <a:path w="6776" h="5647" extrusionOk="0">
                  <a:moveTo>
                    <a:pt x="0" y="0"/>
                  </a:moveTo>
                  <a:lnTo>
                    <a:pt x="0" y="5646"/>
                  </a:lnTo>
                  <a:lnTo>
                    <a:pt x="6775" y="5646"/>
                  </a:lnTo>
                  <a:lnTo>
                    <a:pt x="67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513" name="Google Shape;5779;p66"/>
            <p:cNvSpPr/>
            <p:nvPr/>
          </p:nvSpPr>
          <p:spPr>
            <a:xfrm>
              <a:off x="4741225" y="3031050"/>
              <a:ext cx="169400" cy="42400"/>
            </a:xfrm>
            <a:custGeom>
              <a:avLst/>
              <a:gdLst/>
              <a:ahLst/>
              <a:cxnLst/>
              <a:rect l="l" t="t" r="r" b="b"/>
              <a:pathLst>
                <a:path w="6776" h="1696" extrusionOk="0">
                  <a:moveTo>
                    <a:pt x="0" y="0"/>
                  </a:moveTo>
                  <a:lnTo>
                    <a:pt x="0" y="567"/>
                  </a:lnTo>
                  <a:cubicBezTo>
                    <a:pt x="0" y="1190"/>
                    <a:pt x="506" y="1696"/>
                    <a:pt x="1129" y="1696"/>
                  </a:cubicBezTo>
                  <a:lnTo>
                    <a:pt x="5646" y="1696"/>
                  </a:lnTo>
                  <a:cubicBezTo>
                    <a:pt x="6270" y="1696"/>
                    <a:pt x="6775" y="1190"/>
                    <a:pt x="6775" y="567"/>
                  </a:cubicBezTo>
                  <a:lnTo>
                    <a:pt x="67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514" name="Google Shape;5780;p66"/>
            <p:cNvSpPr/>
            <p:nvPr/>
          </p:nvSpPr>
          <p:spPr>
            <a:xfrm>
              <a:off x="4456875" y="2635825"/>
              <a:ext cx="481825" cy="282325"/>
            </a:xfrm>
            <a:custGeom>
              <a:avLst/>
              <a:gdLst/>
              <a:ahLst/>
              <a:cxnLst/>
              <a:rect l="l" t="t" r="r" b="b"/>
              <a:pathLst>
                <a:path w="19273" h="11293" extrusionOk="0">
                  <a:moveTo>
                    <a:pt x="1693" y="0"/>
                  </a:moveTo>
                  <a:cubicBezTo>
                    <a:pt x="756" y="0"/>
                    <a:pt x="1" y="759"/>
                    <a:pt x="1" y="1696"/>
                  </a:cubicBezTo>
                  <a:lnTo>
                    <a:pt x="1" y="11293"/>
                  </a:lnTo>
                  <a:lnTo>
                    <a:pt x="10245" y="11293"/>
                  </a:lnTo>
                  <a:lnTo>
                    <a:pt x="10245" y="7342"/>
                  </a:lnTo>
                  <a:cubicBezTo>
                    <a:pt x="10245" y="6092"/>
                    <a:pt x="11257" y="5083"/>
                    <a:pt x="12503" y="5083"/>
                  </a:cubicBezTo>
                  <a:lnTo>
                    <a:pt x="17020" y="5083"/>
                  </a:lnTo>
                  <a:cubicBezTo>
                    <a:pt x="18201" y="5083"/>
                    <a:pt x="19179" y="5993"/>
                    <a:pt x="19273" y="7167"/>
                  </a:cubicBezTo>
                  <a:lnTo>
                    <a:pt x="19273" y="1696"/>
                  </a:lnTo>
                  <a:cubicBezTo>
                    <a:pt x="19270" y="759"/>
                    <a:pt x="18514" y="0"/>
                    <a:pt x="175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515" name="Google Shape;5781;p66"/>
            <p:cNvSpPr/>
            <p:nvPr/>
          </p:nvSpPr>
          <p:spPr>
            <a:xfrm>
              <a:off x="4741225" y="2791125"/>
              <a:ext cx="169400" cy="42325"/>
            </a:xfrm>
            <a:custGeom>
              <a:avLst/>
              <a:gdLst/>
              <a:ahLst/>
              <a:cxnLst/>
              <a:rect l="l" t="t" r="r" b="b"/>
              <a:pathLst>
                <a:path w="6776" h="1693" extrusionOk="0">
                  <a:moveTo>
                    <a:pt x="1129" y="1"/>
                  </a:moveTo>
                  <a:cubicBezTo>
                    <a:pt x="506" y="1"/>
                    <a:pt x="0" y="503"/>
                    <a:pt x="0" y="1130"/>
                  </a:cubicBezTo>
                  <a:lnTo>
                    <a:pt x="0" y="1693"/>
                  </a:lnTo>
                  <a:lnTo>
                    <a:pt x="6775" y="1693"/>
                  </a:lnTo>
                  <a:lnTo>
                    <a:pt x="6775" y="1130"/>
                  </a:lnTo>
                  <a:cubicBezTo>
                    <a:pt x="6775" y="503"/>
                    <a:pt x="6270" y="1"/>
                    <a:pt x="56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0837083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r>
              <a:rPr lang="en-US" sz="6400" dirty="0"/>
              <a:t>Fully Editable Icon Sets: B</a:t>
            </a:r>
          </a:p>
        </p:txBody>
      </p:sp>
      <p:grpSp>
        <p:nvGrpSpPr>
          <p:cNvPr id="4" name="Grupo 3"/>
          <p:cNvGrpSpPr/>
          <p:nvPr/>
        </p:nvGrpSpPr>
        <p:grpSpPr>
          <a:xfrm>
            <a:off x="4171829" y="1572829"/>
            <a:ext cx="7724899" cy="4479755"/>
            <a:chOff x="4171826" y="1572826"/>
            <a:chExt cx="8233076" cy="4479755"/>
          </a:xfrm>
          <a:solidFill>
            <a:schemeClr val="bg2">
              <a:lumMod val="75000"/>
            </a:schemeClr>
          </a:solidFill>
        </p:grpSpPr>
        <p:sp>
          <p:nvSpPr>
            <p:cNvPr id="70" name="Freeform 108">
              <a:extLst>
                <a:ext uri="{FF2B5EF4-FFF2-40B4-BE49-F238E27FC236}">
                  <a16:creationId xmlns:a16="http://schemas.microsoft.com/office/drawing/2014/main" id="{6A02011B-41CE-4E20-9214-001F7D847E12}"/>
                </a:ext>
              </a:extLst>
            </p:cNvPr>
            <p:cNvSpPr/>
            <p:nvPr/>
          </p:nvSpPr>
          <p:spPr>
            <a:xfrm>
              <a:off x="6164041" y="1656593"/>
              <a:ext cx="590309" cy="652294"/>
            </a:xfrm>
            <a:custGeom>
              <a:avLst/>
              <a:gdLst/>
              <a:ahLst/>
              <a:cxnLst/>
              <a:rect l="l" t="t" r="r" b="b"/>
              <a:pathLst>
                <a:path w="341005" h="376812">
                  <a:moveTo>
                    <a:pt x="179590" y="105941"/>
                  </a:moveTo>
                  <a:cubicBezTo>
                    <a:pt x="189466" y="103284"/>
                    <a:pt x="200229" y="106383"/>
                    <a:pt x="207502" y="113978"/>
                  </a:cubicBezTo>
                  <a:lnTo>
                    <a:pt x="205155" y="116193"/>
                  </a:lnTo>
                  <a:cubicBezTo>
                    <a:pt x="198727" y="109493"/>
                    <a:pt x="189244" y="106732"/>
                    <a:pt x="180543" y="109027"/>
                  </a:cubicBezTo>
                  <a:cubicBezTo>
                    <a:pt x="171284" y="111470"/>
                    <a:pt x="164597" y="119184"/>
                    <a:pt x="163491" y="128699"/>
                  </a:cubicBezTo>
                  <a:lnTo>
                    <a:pt x="160301" y="128192"/>
                  </a:lnTo>
                  <a:cubicBezTo>
                    <a:pt x="160626" y="125509"/>
                    <a:pt x="161343" y="122953"/>
                    <a:pt x="162397" y="120583"/>
                  </a:cubicBezTo>
                  <a:cubicBezTo>
                    <a:pt x="163188" y="118806"/>
                    <a:pt x="164168" y="117134"/>
                    <a:pt x="165317" y="115593"/>
                  </a:cubicBezTo>
                  <a:close/>
                  <a:moveTo>
                    <a:pt x="184774" y="76800"/>
                  </a:moveTo>
                  <a:cubicBezTo>
                    <a:pt x="189722" y="75892"/>
                    <a:pt x="194950" y="76276"/>
                    <a:pt x="199898" y="78055"/>
                  </a:cubicBezTo>
                  <a:lnTo>
                    <a:pt x="198784" y="81085"/>
                  </a:lnTo>
                  <a:cubicBezTo>
                    <a:pt x="190044" y="77951"/>
                    <a:pt x="180324" y="79705"/>
                    <a:pt x="173557" y="85636"/>
                  </a:cubicBezTo>
                  <a:cubicBezTo>
                    <a:pt x="166357" y="91948"/>
                    <a:pt x="163808" y="101834"/>
                    <a:pt x="167057" y="110845"/>
                  </a:cubicBezTo>
                  <a:lnTo>
                    <a:pt x="163976" y="111813"/>
                  </a:lnTo>
                  <a:cubicBezTo>
                    <a:pt x="161264" y="104174"/>
                    <a:pt x="162206" y="95982"/>
                    <a:pt x="166259" y="89343"/>
                  </a:cubicBezTo>
                  <a:lnTo>
                    <a:pt x="171329" y="83298"/>
                  </a:lnTo>
                  <a:cubicBezTo>
                    <a:pt x="175158" y="79908"/>
                    <a:pt x="179826" y="77708"/>
                    <a:pt x="184774" y="76800"/>
                  </a:cubicBezTo>
                  <a:close/>
                  <a:moveTo>
                    <a:pt x="179076" y="24908"/>
                  </a:moveTo>
                  <a:cubicBezTo>
                    <a:pt x="173882" y="25821"/>
                    <a:pt x="169065" y="28595"/>
                    <a:pt x="165693" y="33023"/>
                  </a:cubicBezTo>
                  <a:lnTo>
                    <a:pt x="165081" y="32645"/>
                  </a:lnTo>
                  <a:lnTo>
                    <a:pt x="164343" y="33841"/>
                  </a:lnTo>
                  <a:lnTo>
                    <a:pt x="159156" y="28989"/>
                  </a:lnTo>
                  <a:cubicBezTo>
                    <a:pt x="147650" y="21890"/>
                    <a:pt x="132568" y="25462"/>
                    <a:pt x="125468" y="36968"/>
                  </a:cubicBezTo>
                  <a:cubicBezTo>
                    <a:pt x="125028" y="37682"/>
                    <a:pt x="124628" y="38410"/>
                    <a:pt x="124607" y="39302"/>
                  </a:cubicBezTo>
                  <a:cubicBezTo>
                    <a:pt x="121192" y="53871"/>
                    <a:pt x="126621" y="67918"/>
                    <a:pt x="137512" y="72288"/>
                  </a:cubicBezTo>
                  <a:lnTo>
                    <a:pt x="136408" y="75373"/>
                  </a:lnTo>
                  <a:cubicBezTo>
                    <a:pt x="125065" y="70889"/>
                    <a:pt x="118824" y="57470"/>
                    <a:pt x="120792" y="42874"/>
                  </a:cubicBezTo>
                  <a:cubicBezTo>
                    <a:pt x="110219" y="38045"/>
                    <a:pt x="97555" y="41998"/>
                    <a:pt x="91229" y="52250"/>
                  </a:cubicBezTo>
                  <a:cubicBezTo>
                    <a:pt x="86215" y="60377"/>
                    <a:pt x="87164" y="68019"/>
                    <a:pt x="90995" y="75559"/>
                  </a:cubicBezTo>
                  <a:cubicBezTo>
                    <a:pt x="88405" y="77546"/>
                    <a:pt x="86197" y="80074"/>
                    <a:pt x="84391" y="83001"/>
                  </a:cubicBezTo>
                  <a:cubicBezTo>
                    <a:pt x="75261" y="97799"/>
                    <a:pt x="79855" y="117197"/>
                    <a:pt x="94653" y="126328"/>
                  </a:cubicBezTo>
                  <a:cubicBezTo>
                    <a:pt x="99603" y="129383"/>
                    <a:pt x="105068" y="130901"/>
                    <a:pt x="110449" y="130283"/>
                  </a:cubicBezTo>
                  <a:cubicBezTo>
                    <a:pt x="111461" y="121556"/>
                    <a:pt x="114239" y="112980"/>
                    <a:pt x="118788" y="105103"/>
                  </a:cubicBezTo>
                  <a:lnTo>
                    <a:pt x="122060" y="106993"/>
                  </a:lnTo>
                  <a:cubicBezTo>
                    <a:pt x="117549" y="114804"/>
                    <a:pt x="114885" y="123345"/>
                    <a:pt x="114602" y="132066"/>
                  </a:cubicBezTo>
                  <a:cubicBezTo>
                    <a:pt x="118189" y="142541"/>
                    <a:pt x="127538" y="149533"/>
                    <a:pt x="138054" y="150704"/>
                  </a:cubicBezTo>
                  <a:lnTo>
                    <a:pt x="138622" y="157584"/>
                  </a:lnTo>
                  <a:cubicBezTo>
                    <a:pt x="141809" y="168599"/>
                    <a:pt x="152592" y="175355"/>
                    <a:pt x="163536" y="173320"/>
                  </a:cubicBezTo>
                  <a:lnTo>
                    <a:pt x="163736" y="174011"/>
                  </a:lnTo>
                  <a:lnTo>
                    <a:pt x="165086" y="173621"/>
                  </a:lnTo>
                  <a:lnTo>
                    <a:pt x="165671" y="180699"/>
                  </a:lnTo>
                  <a:cubicBezTo>
                    <a:pt x="169429" y="193686"/>
                    <a:pt x="183003" y="201168"/>
                    <a:pt x="195990" y="197411"/>
                  </a:cubicBezTo>
                  <a:cubicBezTo>
                    <a:pt x="196796" y="197178"/>
                    <a:pt x="197581" y="196907"/>
                    <a:pt x="198196" y="196260"/>
                  </a:cubicBezTo>
                  <a:cubicBezTo>
                    <a:pt x="209934" y="188156"/>
                    <a:pt x="215400" y="175007"/>
                    <a:pt x="211155" y="164763"/>
                  </a:cubicBezTo>
                  <a:cubicBezTo>
                    <a:pt x="205121" y="170199"/>
                    <a:pt x="196738" y="172687"/>
                    <a:pt x="188343" y="171472"/>
                  </a:cubicBezTo>
                  <a:lnTo>
                    <a:pt x="188829" y="168281"/>
                  </a:lnTo>
                  <a:cubicBezTo>
                    <a:pt x="198020" y="169602"/>
                    <a:pt x="207192" y="165939"/>
                    <a:pt x="212635" y="158774"/>
                  </a:cubicBezTo>
                  <a:cubicBezTo>
                    <a:pt x="218427" y="151149"/>
                    <a:pt x="218946" y="140953"/>
                    <a:pt x="213960" y="132774"/>
                  </a:cubicBezTo>
                  <a:lnTo>
                    <a:pt x="216785" y="131210"/>
                  </a:lnTo>
                  <a:cubicBezTo>
                    <a:pt x="222366" y="140465"/>
                    <a:pt x="221779" y="151983"/>
                    <a:pt x="215286" y="160619"/>
                  </a:cubicBezTo>
                  <a:lnTo>
                    <a:pt x="213805" y="162105"/>
                  </a:lnTo>
                  <a:cubicBezTo>
                    <a:pt x="218946" y="172938"/>
                    <a:pt x="214526" y="186813"/>
                    <a:pt x="203421" y="196175"/>
                  </a:cubicBezTo>
                  <a:cubicBezTo>
                    <a:pt x="208012" y="206854"/>
                    <a:pt x="220050" y="212429"/>
                    <a:pt x="231622" y="209082"/>
                  </a:cubicBezTo>
                  <a:cubicBezTo>
                    <a:pt x="239377" y="206838"/>
                    <a:pt x="243741" y="201989"/>
                    <a:pt x="246092" y="195539"/>
                  </a:cubicBezTo>
                  <a:cubicBezTo>
                    <a:pt x="255042" y="199507"/>
                    <a:pt x="265290" y="198199"/>
                    <a:pt x="272958" y="192601"/>
                  </a:cubicBezTo>
                  <a:lnTo>
                    <a:pt x="276795" y="193971"/>
                  </a:lnTo>
                  <a:cubicBezTo>
                    <a:pt x="289009" y="194016"/>
                    <a:pt x="298363" y="193248"/>
                    <a:pt x="304258" y="183694"/>
                  </a:cubicBezTo>
                  <a:cubicBezTo>
                    <a:pt x="309343" y="175453"/>
                    <a:pt x="308953" y="165378"/>
                    <a:pt x="303795" y="157923"/>
                  </a:cubicBezTo>
                  <a:cubicBezTo>
                    <a:pt x="298315" y="164420"/>
                    <a:pt x="291041" y="168177"/>
                    <a:pt x="283702" y="168174"/>
                  </a:cubicBezTo>
                  <a:lnTo>
                    <a:pt x="283555" y="164527"/>
                  </a:lnTo>
                  <a:cubicBezTo>
                    <a:pt x="293404" y="164978"/>
                    <a:pt x="303289" y="157339"/>
                    <a:pt x="308110" y="145450"/>
                  </a:cubicBezTo>
                  <a:cubicBezTo>
                    <a:pt x="311022" y="136198"/>
                    <a:pt x="308752" y="126109"/>
                    <a:pt x="302169" y="119023"/>
                  </a:cubicBezTo>
                  <a:cubicBezTo>
                    <a:pt x="296249" y="127191"/>
                    <a:pt x="286098" y="131525"/>
                    <a:pt x="275782" y="130309"/>
                  </a:cubicBezTo>
                  <a:lnTo>
                    <a:pt x="276183" y="127106"/>
                  </a:lnTo>
                  <a:cubicBezTo>
                    <a:pt x="285405" y="128184"/>
                    <a:pt x="294478" y="124281"/>
                    <a:pt x="299730" y="116974"/>
                  </a:cubicBezTo>
                  <a:lnTo>
                    <a:pt x="300207" y="116045"/>
                  </a:lnTo>
                  <a:cubicBezTo>
                    <a:pt x="300079" y="107222"/>
                    <a:pt x="295342" y="98867"/>
                    <a:pt x="287259" y="93880"/>
                  </a:cubicBezTo>
                  <a:cubicBezTo>
                    <a:pt x="284295" y="92051"/>
                    <a:pt x="281129" y="90828"/>
                    <a:pt x="277855" y="90561"/>
                  </a:cubicBezTo>
                  <a:cubicBezTo>
                    <a:pt x="271916" y="104194"/>
                    <a:pt x="259881" y="112708"/>
                    <a:pt x="248172" y="111695"/>
                  </a:cubicBezTo>
                  <a:cubicBezTo>
                    <a:pt x="248002" y="114741"/>
                    <a:pt x="246936" y="117719"/>
                    <a:pt x="245089" y="120348"/>
                  </a:cubicBezTo>
                  <a:cubicBezTo>
                    <a:pt x="241307" y="125729"/>
                    <a:pt x="234825" y="128827"/>
                    <a:pt x="228007" y="128511"/>
                  </a:cubicBezTo>
                  <a:lnTo>
                    <a:pt x="228158" y="125380"/>
                  </a:lnTo>
                  <a:cubicBezTo>
                    <a:pt x="233848" y="125642"/>
                    <a:pt x="239262" y="123097"/>
                    <a:pt x="242439" y="118667"/>
                  </a:cubicBezTo>
                  <a:cubicBezTo>
                    <a:pt x="244071" y="116391"/>
                    <a:pt x="244987" y="113796"/>
                    <a:pt x="245116" y="111152"/>
                  </a:cubicBezTo>
                  <a:lnTo>
                    <a:pt x="243716" y="110904"/>
                  </a:lnTo>
                  <a:lnTo>
                    <a:pt x="244539" y="108155"/>
                  </a:lnTo>
                  <a:cubicBezTo>
                    <a:pt x="244792" y="106166"/>
                    <a:pt x="244131" y="104285"/>
                    <a:pt x="243078" y="102544"/>
                  </a:cubicBezTo>
                  <a:cubicBezTo>
                    <a:pt x="240257" y="97875"/>
                    <a:pt x="235048" y="94922"/>
                    <a:pt x="229344" y="94755"/>
                  </a:cubicBezTo>
                  <a:lnTo>
                    <a:pt x="229436" y="91621"/>
                  </a:lnTo>
                  <a:cubicBezTo>
                    <a:pt x="236268" y="91821"/>
                    <a:pt x="242499" y="95409"/>
                    <a:pt x="245850" y="101072"/>
                  </a:cubicBezTo>
                  <a:cubicBezTo>
                    <a:pt x="247129" y="103235"/>
                    <a:pt x="247915" y="105575"/>
                    <a:pt x="248037" y="107973"/>
                  </a:cubicBezTo>
                  <a:cubicBezTo>
                    <a:pt x="258268" y="109553"/>
                    <a:pt x="268981" y="102051"/>
                    <a:pt x="274232" y="89778"/>
                  </a:cubicBezTo>
                  <a:cubicBezTo>
                    <a:pt x="278708" y="77339"/>
                    <a:pt x="274020" y="63056"/>
                    <a:pt x="262316" y="55834"/>
                  </a:cubicBezTo>
                  <a:cubicBezTo>
                    <a:pt x="257734" y="53007"/>
                    <a:pt x="252666" y="51626"/>
                    <a:pt x="247691" y="52231"/>
                  </a:cubicBezTo>
                  <a:cubicBezTo>
                    <a:pt x="248705" y="60913"/>
                    <a:pt x="245967" y="69020"/>
                    <a:pt x="239739" y="74185"/>
                  </a:cubicBezTo>
                  <a:lnTo>
                    <a:pt x="237649" y="71664"/>
                  </a:lnTo>
                  <a:cubicBezTo>
                    <a:pt x="244579" y="65918"/>
                    <a:pt x="246481" y="55888"/>
                    <a:pt x="243151" y="45920"/>
                  </a:cubicBezTo>
                  <a:cubicBezTo>
                    <a:pt x="241194" y="40124"/>
                    <a:pt x="237183" y="35004"/>
                    <a:pt x="231542" y="31523"/>
                  </a:cubicBezTo>
                  <a:cubicBezTo>
                    <a:pt x="221392" y="25261"/>
                    <a:pt x="208864" y="26095"/>
                    <a:pt x="199763" y="32668"/>
                  </a:cubicBezTo>
                  <a:lnTo>
                    <a:pt x="194721" y="27952"/>
                  </a:lnTo>
                  <a:cubicBezTo>
                    <a:pt x="189842" y="24941"/>
                    <a:pt x="184271" y="23995"/>
                    <a:pt x="179076" y="24908"/>
                  </a:cubicBezTo>
                  <a:close/>
                  <a:moveTo>
                    <a:pt x="190632" y="62"/>
                  </a:moveTo>
                  <a:cubicBezTo>
                    <a:pt x="300121" y="2329"/>
                    <a:pt x="391248" y="125645"/>
                    <a:pt x="309641" y="225160"/>
                  </a:cubicBezTo>
                  <a:cubicBezTo>
                    <a:pt x="282892" y="251229"/>
                    <a:pt x="279266" y="288859"/>
                    <a:pt x="302841" y="374772"/>
                  </a:cubicBezTo>
                  <a:lnTo>
                    <a:pt x="121266" y="376812"/>
                  </a:lnTo>
                  <a:lnTo>
                    <a:pt x="109025" y="322355"/>
                  </a:lnTo>
                  <a:cubicBezTo>
                    <a:pt x="76580" y="333165"/>
                    <a:pt x="40716" y="329924"/>
                    <a:pt x="28778" y="318327"/>
                  </a:cubicBezTo>
                  <a:cubicBezTo>
                    <a:pt x="22923" y="311868"/>
                    <a:pt x="25422" y="291738"/>
                    <a:pt x="32859" y="276164"/>
                  </a:cubicBezTo>
                  <a:cubicBezTo>
                    <a:pt x="35235" y="270344"/>
                    <a:pt x="23179" y="268321"/>
                    <a:pt x="20618" y="259843"/>
                  </a:cubicBezTo>
                  <a:cubicBezTo>
                    <a:pt x="19440" y="251965"/>
                    <a:pt x="27377" y="251682"/>
                    <a:pt x="30757" y="247602"/>
                  </a:cubicBezTo>
                  <a:lnTo>
                    <a:pt x="18516" y="238938"/>
                  </a:lnTo>
                  <a:cubicBezTo>
                    <a:pt x="12669" y="232923"/>
                    <a:pt x="25811" y="221592"/>
                    <a:pt x="29458" y="212919"/>
                  </a:cubicBezTo>
                  <a:cubicBezTo>
                    <a:pt x="16679" y="208924"/>
                    <a:pt x="7006" y="203466"/>
                    <a:pt x="307" y="196983"/>
                  </a:cubicBezTo>
                  <a:cubicBezTo>
                    <a:pt x="-2572" y="186228"/>
                    <a:pt x="15339" y="171234"/>
                    <a:pt x="31089" y="151672"/>
                  </a:cubicBezTo>
                  <a:cubicBezTo>
                    <a:pt x="47602" y="132201"/>
                    <a:pt x="33821" y="117353"/>
                    <a:pt x="46470" y="75544"/>
                  </a:cubicBezTo>
                  <a:cubicBezTo>
                    <a:pt x="66559" y="23813"/>
                    <a:pt x="114124" y="-1423"/>
                    <a:pt x="190632" y="6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71" name="Oval 8">
              <a:extLst>
                <a:ext uri="{FF2B5EF4-FFF2-40B4-BE49-F238E27FC236}">
                  <a16:creationId xmlns:a16="http://schemas.microsoft.com/office/drawing/2014/main" id="{E3D5639C-49CF-43D9-965F-7653D69F451F}"/>
                </a:ext>
              </a:extLst>
            </p:cNvPr>
            <p:cNvSpPr/>
            <p:nvPr/>
          </p:nvSpPr>
          <p:spPr>
            <a:xfrm>
              <a:off x="7148965" y="1671110"/>
              <a:ext cx="620063" cy="623260"/>
            </a:xfrm>
            <a:custGeom>
              <a:avLst/>
              <a:gdLst/>
              <a:ahLst/>
              <a:cxnLst/>
              <a:rect l="l" t="t" r="r" b="b"/>
              <a:pathLst>
                <a:path w="3068057" h="3083879">
                  <a:moveTo>
                    <a:pt x="1943022" y="0"/>
                  </a:moveTo>
                  <a:cubicBezTo>
                    <a:pt x="2091435" y="0"/>
                    <a:pt x="2214809" y="107202"/>
                    <a:pt x="2232575" y="249298"/>
                  </a:cubicBezTo>
                  <a:cubicBezTo>
                    <a:pt x="2066806" y="323095"/>
                    <a:pt x="1966497" y="475331"/>
                    <a:pt x="1992863" y="623272"/>
                  </a:cubicBezTo>
                  <a:lnTo>
                    <a:pt x="2032344" y="614884"/>
                  </a:lnTo>
                  <a:cubicBezTo>
                    <a:pt x="2007703" y="472429"/>
                    <a:pt x="2119863" y="324636"/>
                    <a:pt x="2294697" y="266187"/>
                  </a:cubicBezTo>
                  <a:cubicBezTo>
                    <a:pt x="2304190" y="260641"/>
                    <a:pt x="2314409" y="260119"/>
                    <a:pt x="2324748" y="260119"/>
                  </a:cubicBezTo>
                  <a:cubicBezTo>
                    <a:pt x="2491310" y="260119"/>
                    <a:pt x="2626336" y="395145"/>
                    <a:pt x="2626336" y="561708"/>
                  </a:cubicBezTo>
                  <a:lnTo>
                    <a:pt x="2609021" y="647481"/>
                  </a:lnTo>
                  <a:lnTo>
                    <a:pt x="2626336" y="647481"/>
                  </a:lnTo>
                  <a:lnTo>
                    <a:pt x="2626336" y="656343"/>
                  </a:lnTo>
                  <a:cubicBezTo>
                    <a:pt x="2762823" y="669742"/>
                    <a:pt x="2867295" y="786613"/>
                    <a:pt x="2867295" y="927882"/>
                  </a:cubicBezTo>
                  <a:lnTo>
                    <a:pt x="2850464" y="1011252"/>
                  </a:lnTo>
                  <a:cubicBezTo>
                    <a:pt x="2978255" y="1064152"/>
                    <a:pt x="3068057" y="1190111"/>
                    <a:pt x="3068057" y="1337042"/>
                  </a:cubicBezTo>
                  <a:cubicBezTo>
                    <a:pt x="3068057" y="1418703"/>
                    <a:pt x="3040320" y="1493884"/>
                    <a:pt x="2992210" y="1551889"/>
                  </a:cubicBezTo>
                  <a:cubicBezTo>
                    <a:pt x="2909241" y="1651289"/>
                    <a:pt x="2791782" y="1696238"/>
                    <a:pt x="2686704" y="1660749"/>
                  </a:cubicBezTo>
                  <a:lnTo>
                    <a:pt x="2673794" y="1698968"/>
                  </a:lnTo>
                  <a:cubicBezTo>
                    <a:pt x="2768232" y="1730865"/>
                    <a:pt x="2870956" y="1707121"/>
                    <a:pt x="2955415" y="1640323"/>
                  </a:cubicBezTo>
                  <a:cubicBezTo>
                    <a:pt x="2993943" y="1688574"/>
                    <a:pt x="3012247" y="1750635"/>
                    <a:pt x="3012247" y="1816968"/>
                  </a:cubicBezTo>
                  <a:cubicBezTo>
                    <a:pt x="3012247" y="1986406"/>
                    <a:pt x="2892829" y="2127952"/>
                    <a:pt x="2733451" y="2161496"/>
                  </a:cubicBezTo>
                  <a:cubicBezTo>
                    <a:pt x="2570803" y="2185843"/>
                    <a:pt x="2422847" y="2122052"/>
                    <a:pt x="2373218" y="2004561"/>
                  </a:cubicBezTo>
                  <a:cubicBezTo>
                    <a:pt x="2397575" y="1987765"/>
                    <a:pt x="2417022" y="1964396"/>
                    <a:pt x="2431421" y="1936987"/>
                  </a:cubicBezTo>
                  <a:cubicBezTo>
                    <a:pt x="2469123" y="1865220"/>
                    <a:pt x="2466430" y="1776674"/>
                    <a:pt x="2424327" y="1703750"/>
                  </a:cubicBezTo>
                  <a:lnTo>
                    <a:pt x="2390880" y="1723060"/>
                  </a:lnTo>
                  <a:cubicBezTo>
                    <a:pt x="2426033" y="1783948"/>
                    <a:pt x="2428758" y="1857660"/>
                    <a:pt x="2398065" y="1917447"/>
                  </a:cubicBezTo>
                  <a:cubicBezTo>
                    <a:pt x="2386618" y="1939743"/>
                    <a:pt x="2371177" y="1958844"/>
                    <a:pt x="2348681" y="1969064"/>
                  </a:cubicBezTo>
                  <a:lnTo>
                    <a:pt x="2314536" y="1978212"/>
                  </a:lnTo>
                  <a:lnTo>
                    <a:pt x="2320989" y="1994504"/>
                  </a:lnTo>
                  <a:cubicBezTo>
                    <a:pt x="2292439" y="2010252"/>
                    <a:pt x="2259301" y="2017439"/>
                    <a:pt x="2224883" y="2015050"/>
                  </a:cubicBezTo>
                  <a:cubicBezTo>
                    <a:pt x="2157880" y="2010397"/>
                    <a:pt x="2096183" y="1970105"/>
                    <a:pt x="2062112" y="1908746"/>
                  </a:cubicBezTo>
                  <a:lnTo>
                    <a:pt x="2028307" y="1927422"/>
                  </a:lnTo>
                  <a:cubicBezTo>
                    <a:pt x="2069101" y="2000945"/>
                    <a:pt x="2143517" y="2048870"/>
                    <a:pt x="2224395" y="2053708"/>
                  </a:cubicBezTo>
                  <a:cubicBezTo>
                    <a:pt x="2263912" y="2056070"/>
                    <a:pt x="2302036" y="2047984"/>
                    <a:pt x="2335071" y="2030056"/>
                  </a:cubicBezTo>
                  <a:cubicBezTo>
                    <a:pt x="2400196" y="2159379"/>
                    <a:pt x="2567325" y="2230480"/>
                    <a:pt x="2748680" y="2204554"/>
                  </a:cubicBezTo>
                  <a:cubicBezTo>
                    <a:pt x="2767068" y="2240602"/>
                    <a:pt x="2774723" y="2281713"/>
                    <a:pt x="2774723" y="2324613"/>
                  </a:cubicBezTo>
                  <a:cubicBezTo>
                    <a:pt x="2774723" y="2444667"/>
                    <a:pt x="2714770" y="2550720"/>
                    <a:pt x="2619461" y="2609132"/>
                  </a:cubicBezTo>
                  <a:cubicBezTo>
                    <a:pt x="2594093" y="2739763"/>
                    <a:pt x="2496512" y="2844553"/>
                    <a:pt x="2368919" y="2876858"/>
                  </a:cubicBezTo>
                  <a:cubicBezTo>
                    <a:pt x="2184369" y="2908073"/>
                    <a:pt x="2016372" y="2826285"/>
                    <a:pt x="1978290" y="2684161"/>
                  </a:cubicBezTo>
                  <a:lnTo>
                    <a:pt x="1939323" y="2694602"/>
                  </a:lnTo>
                  <a:cubicBezTo>
                    <a:pt x="1970494" y="2810931"/>
                    <a:pt x="2075973" y="2892306"/>
                    <a:pt x="2210223" y="2912307"/>
                  </a:cubicBezTo>
                  <a:cubicBezTo>
                    <a:pt x="2165434" y="3014618"/>
                    <a:pt x="2062317" y="3083879"/>
                    <a:pt x="1943022" y="3083879"/>
                  </a:cubicBezTo>
                  <a:cubicBezTo>
                    <a:pt x="1804718" y="3083879"/>
                    <a:pt x="1736151" y="2990782"/>
                    <a:pt x="1657612" y="2862428"/>
                  </a:cubicBezTo>
                  <a:cubicBezTo>
                    <a:pt x="1632100" y="2775963"/>
                    <a:pt x="1598588" y="2449530"/>
                    <a:pt x="1653064" y="2147091"/>
                  </a:cubicBezTo>
                  <a:cubicBezTo>
                    <a:pt x="1775302" y="2294672"/>
                    <a:pt x="1947360" y="2360889"/>
                    <a:pt x="2101389" y="2319520"/>
                  </a:cubicBezTo>
                  <a:lnTo>
                    <a:pt x="2085913" y="2268654"/>
                  </a:lnTo>
                  <a:cubicBezTo>
                    <a:pt x="1935632" y="2308197"/>
                    <a:pt x="1765039" y="2228547"/>
                    <a:pt x="1652548" y="2065927"/>
                  </a:cubicBezTo>
                  <a:cubicBezTo>
                    <a:pt x="1594744" y="1988631"/>
                    <a:pt x="1552933" y="1543383"/>
                    <a:pt x="1647107" y="1210118"/>
                  </a:cubicBezTo>
                  <a:cubicBezTo>
                    <a:pt x="1757451" y="1073526"/>
                    <a:pt x="1924310" y="1023711"/>
                    <a:pt x="2044795" y="1095494"/>
                  </a:cubicBezTo>
                  <a:lnTo>
                    <a:pt x="2046624" y="1092427"/>
                  </a:lnTo>
                  <a:cubicBezTo>
                    <a:pt x="2044963" y="1115904"/>
                    <a:pt x="2049817" y="1139574"/>
                    <a:pt x="2059741" y="1162003"/>
                  </a:cubicBezTo>
                  <a:cubicBezTo>
                    <a:pt x="2085174" y="1219476"/>
                    <a:pt x="2140055" y="1259997"/>
                    <a:pt x="2204060" y="1268556"/>
                  </a:cubicBezTo>
                  <a:lnTo>
                    <a:pt x="2208020" y="1238949"/>
                  </a:lnTo>
                  <a:cubicBezTo>
                    <a:pt x="2154665" y="1231814"/>
                    <a:pt x="2108853" y="1198319"/>
                    <a:pt x="2087448" y="1150798"/>
                  </a:cubicBezTo>
                  <a:cubicBezTo>
                    <a:pt x="2064784" y="1100476"/>
                    <a:pt x="2073123" y="1042569"/>
                    <a:pt x="2109077" y="1000639"/>
                  </a:cubicBezTo>
                  <a:cubicBezTo>
                    <a:pt x="2142987" y="961090"/>
                    <a:pt x="2196315" y="941798"/>
                    <a:pt x="2249471" y="949847"/>
                  </a:cubicBezTo>
                  <a:lnTo>
                    <a:pt x="2253988" y="920317"/>
                  </a:lnTo>
                  <a:cubicBezTo>
                    <a:pt x="2190211" y="910645"/>
                    <a:pt x="2126205" y="934132"/>
                    <a:pt x="2085632" y="982099"/>
                  </a:cubicBezTo>
                  <a:lnTo>
                    <a:pt x="2052614" y="1055246"/>
                  </a:lnTo>
                  <a:cubicBezTo>
                    <a:pt x="1928226" y="988072"/>
                    <a:pt x="1765306" y="1028878"/>
                    <a:pt x="1646726" y="1149851"/>
                  </a:cubicBezTo>
                  <a:cubicBezTo>
                    <a:pt x="1576863" y="1018908"/>
                    <a:pt x="1584053" y="461235"/>
                    <a:pt x="1633436" y="269593"/>
                  </a:cubicBezTo>
                  <a:cubicBezTo>
                    <a:pt x="1697428" y="119029"/>
                    <a:pt x="1776459" y="0"/>
                    <a:pt x="1943022" y="0"/>
                  </a:cubicBezTo>
                  <a:close/>
                  <a:moveTo>
                    <a:pt x="1125035" y="0"/>
                  </a:moveTo>
                  <a:cubicBezTo>
                    <a:pt x="1263339" y="0"/>
                    <a:pt x="1331906" y="93097"/>
                    <a:pt x="1410445" y="221451"/>
                  </a:cubicBezTo>
                  <a:cubicBezTo>
                    <a:pt x="1435957" y="307916"/>
                    <a:pt x="1469469" y="634350"/>
                    <a:pt x="1414993" y="936788"/>
                  </a:cubicBezTo>
                  <a:cubicBezTo>
                    <a:pt x="1292755" y="789207"/>
                    <a:pt x="1120697" y="722990"/>
                    <a:pt x="966668" y="764359"/>
                  </a:cubicBezTo>
                  <a:lnTo>
                    <a:pt x="982144" y="815225"/>
                  </a:lnTo>
                  <a:cubicBezTo>
                    <a:pt x="1132425" y="775682"/>
                    <a:pt x="1303018" y="855332"/>
                    <a:pt x="1415509" y="1017952"/>
                  </a:cubicBezTo>
                  <a:cubicBezTo>
                    <a:pt x="1473313" y="1095249"/>
                    <a:pt x="1515123" y="1540497"/>
                    <a:pt x="1420950" y="1873762"/>
                  </a:cubicBezTo>
                  <a:cubicBezTo>
                    <a:pt x="1310606" y="2010353"/>
                    <a:pt x="1143747" y="2060168"/>
                    <a:pt x="1023262" y="1988385"/>
                  </a:cubicBezTo>
                  <a:lnTo>
                    <a:pt x="1021433" y="1991453"/>
                  </a:lnTo>
                  <a:cubicBezTo>
                    <a:pt x="1023094" y="1967976"/>
                    <a:pt x="1018240" y="1944306"/>
                    <a:pt x="1008316" y="1921877"/>
                  </a:cubicBezTo>
                  <a:cubicBezTo>
                    <a:pt x="982883" y="1864403"/>
                    <a:pt x="928002" y="1823883"/>
                    <a:pt x="863997" y="1815323"/>
                  </a:cubicBezTo>
                  <a:lnTo>
                    <a:pt x="860037" y="1844930"/>
                  </a:lnTo>
                  <a:cubicBezTo>
                    <a:pt x="913392" y="1852066"/>
                    <a:pt x="959204" y="1885560"/>
                    <a:pt x="980609" y="1933082"/>
                  </a:cubicBezTo>
                  <a:cubicBezTo>
                    <a:pt x="1003273" y="1983404"/>
                    <a:pt x="994934" y="2041310"/>
                    <a:pt x="958980" y="2083241"/>
                  </a:cubicBezTo>
                  <a:cubicBezTo>
                    <a:pt x="925070" y="2122789"/>
                    <a:pt x="871742" y="2142082"/>
                    <a:pt x="818586" y="2134033"/>
                  </a:cubicBezTo>
                  <a:lnTo>
                    <a:pt x="814069" y="2163562"/>
                  </a:lnTo>
                  <a:cubicBezTo>
                    <a:pt x="877846" y="2173235"/>
                    <a:pt x="941852" y="2149747"/>
                    <a:pt x="982425" y="2101780"/>
                  </a:cubicBezTo>
                  <a:lnTo>
                    <a:pt x="1015443" y="2028633"/>
                  </a:lnTo>
                  <a:cubicBezTo>
                    <a:pt x="1139831" y="2095808"/>
                    <a:pt x="1302751" y="2055001"/>
                    <a:pt x="1421331" y="1934029"/>
                  </a:cubicBezTo>
                  <a:cubicBezTo>
                    <a:pt x="1491194" y="2064971"/>
                    <a:pt x="1484003" y="2622644"/>
                    <a:pt x="1434621" y="2814287"/>
                  </a:cubicBezTo>
                  <a:cubicBezTo>
                    <a:pt x="1370629" y="2964850"/>
                    <a:pt x="1291598" y="3083879"/>
                    <a:pt x="1125035" y="3083879"/>
                  </a:cubicBezTo>
                  <a:cubicBezTo>
                    <a:pt x="976622" y="3083879"/>
                    <a:pt x="853248" y="2976677"/>
                    <a:pt x="835482" y="2834581"/>
                  </a:cubicBezTo>
                  <a:cubicBezTo>
                    <a:pt x="1001251" y="2760784"/>
                    <a:pt x="1101560" y="2608549"/>
                    <a:pt x="1075194" y="2460607"/>
                  </a:cubicBezTo>
                  <a:lnTo>
                    <a:pt x="1035713" y="2468996"/>
                  </a:lnTo>
                  <a:cubicBezTo>
                    <a:pt x="1060354" y="2611450"/>
                    <a:pt x="948194" y="2759243"/>
                    <a:pt x="773360" y="2817692"/>
                  </a:cubicBezTo>
                  <a:cubicBezTo>
                    <a:pt x="763867" y="2823239"/>
                    <a:pt x="753648" y="2823760"/>
                    <a:pt x="743309" y="2823760"/>
                  </a:cubicBezTo>
                  <a:cubicBezTo>
                    <a:pt x="576747" y="2823760"/>
                    <a:pt x="441721" y="2688734"/>
                    <a:pt x="441721" y="2522172"/>
                  </a:cubicBezTo>
                  <a:lnTo>
                    <a:pt x="459036" y="2436399"/>
                  </a:lnTo>
                  <a:lnTo>
                    <a:pt x="441721" y="2436399"/>
                  </a:lnTo>
                  <a:lnTo>
                    <a:pt x="441721" y="2427537"/>
                  </a:lnTo>
                  <a:cubicBezTo>
                    <a:pt x="305234" y="2414137"/>
                    <a:pt x="200762" y="2297266"/>
                    <a:pt x="200762" y="2155997"/>
                  </a:cubicBezTo>
                  <a:lnTo>
                    <a:pt x="217593" y="2072628"/>
                  </a:lnTo>
                  <a:cubicBezTo>
                    <a:pt x="89802" y="2019727"/>
                    <a:pt x="0" y="1893768"/>
                    <a:pt x="0" y="1746838"/>
                  </a:cubicBezTo>
                  <a:cubicBezTo>
                    <a:pt x="0" y="1665177"/>
                    <a:pt x="27737" y="1589996"/>
                    <a:pt x="75847" y="1531990"/>
                  </a:cubicBezTo>
                  <a:cubicBezTo>
                    <a:pt x="158816" y="1432590"/>
                    <a:pt x="276275" y="1387641"/>
                    <a:pt x="381353" y="1423131"/>
                  </a:cubicBezTo>
                  <a:lnTo>
                    <a:pt x="394263" y="1384911"/>
                  </a:lnTo>
                  <a:cubicBezTo>
                    <a:pt x="299825" y="1353014"/>
                    <a:pt x="197101" y="1376758"/>
                    <a:pt x="112642" y="1443556"/>
                  </a:cubicBezTo>
                  <a:cubicBezTo>
                    <a:pt x="74114" y="1395305"/>
                    <a:pt x="55810" y="1333244"/>
                    <a:pt x="55810" y="1266911"/>
                  </a:cubicBezTo>
                  <a:cubicBezTo>
                    <a:pt x="55810" y="1097473"/>
                    <a:pt x="175228" y="955927"/>
                    <a:pt x="334606" y="922383"/>
                  </a:cubicBezTo>
                  <a:cubicBezTo>
                    <a:pt x="497254" y="898036"/>
                    <a:pt x="645210" y="961827"/>
                    <a:pt x="694839" y="1079319"/>
                  </a:cubicBezTo>
                  <a:cubicBezTo>
                    <a:pt x="670482" y="1096114"/>
                    <a:pt x="651035" y="1119484"/>
                    <a:pt x="636636" y="1146893"/>
                  </a:cubicBezTo>
                  <a:cubicBezTo>
                    <a:pt x="598934" y="1218660"/>
                    <a:pt x="601627" y="1307205"/>
                    <a:pt x="643730" y="1380130"/>
                  </a:cubicBezTo>
                  <a:lnTo>
                    <a:pt x="677177" y="1360819"/>
                  </a:lnTo>
                  <a:cubicBezTo>
                    <a:pt x="642024" y="1299932"/>
                    <a:pt x="639299" y="1226219"/>
                    <a:pt x="669992" y="1166433"/>
                  </a:cubicBezTo>
                  <a:cubicBezTo>
                    <a:pt x="681439" y="1144136"/>
                    <a:pt x="696880" y="1125036"/>
                    <a:pt x="719376" y="1114815"/>
                  </a:cubicBezTo>
                  <a:lnTo>
                    <a:pt x="753521" y="1105667"/>
                  </a:lnTo>
                  <a:lnTo>
                    <a:pt x="747068" y="1089375"/>
                  </a:lnTo>
                  <a:cubicBezTo>
                    <a:pt x="775618" y="1073627"/>
                    <a:pt x="808756" y="1066440"/>
                    <a:pt x="843174" y="1068829"/>
                  </a:cubicBezTo>
                  <a:cubicBezTo>
                    <a:pt x="910177" y="1073482"/>
                    <a:pt x="971874" y="1113774"/>
                    <a:pt x="1005945" y="1175134"/>
                  </a:cubicBezTo>
                  <a:lnTo>
                    <a:pt x="1039750" y="1156458"/>
                  </a:lnTo>
                  <a:cubicBezTo>
                    <a:pt x="998956" y="1082934"/>
                    <a:pt x="924540" y="1035010"/>
                    <a:pt x="843662" y="1030172"/>
                  </a:cubicBezTo>
                  <a:cubicBezTo>
                    <a:pt x="804145" y="1027809"/>
                    <a:pt x="766021" y="1035895"/>
                    <a:pt x="732986" y="1053824"/>
                  </a:cubicBezTo>
                  <a:cubicBezTo>
                    <a:pt x="667861" y="924500"/>
                    <a:pt x="500732" y="853399"/>
                    <a:pt x="319377" y="879325"/>
                  </a:cubicBezTo>
                  <a:cubicBezTo>
                    <a:pt x="300989" y="843277"/>
                    <a:pt x="293334" y="802167"/>
                    <a:pt x="293334" y="759266"/>
                  </a:cubicBezTo>
                  <a:cubicBezTo>
                    <a:pt x="293334" y="639212"/>
                    <a:pt x="353287" y="533159"/>
                    <a:pt x="448596" y="474747"/>
                  </a:cubicBezTo>
                  <a:cubicBezTo>
                    <a:pt x="473964" y="344116"/>
                    <a:pt x="571545" y="239326"/>
                    <a:pt x="699138" y="207021"/>
                  </a:cubicBezTo>
                  <a:cubicBezTo>
                    <a:pt x="883688" y="175806"/>
                    <a:pt x="1051685" y="257594"/>
                    <a:pt x="1089767" y="399718"/>
                  </a:cubicBezTo>
                  <a:lnTo>
                    <a:pt x="1128734" y="389277"/>
                  </a:lnTo>
                  <a:cubicBezTo>
                    <a:pt x="1097563" y="272948"/>
                    <a:pt x="992084" y="191573"/>
                    <a:pt x="857834" y="171572"/>
                  </a:cubicBezTo>
                  <a:cubicBezTo>
                    <a:pt x="902623" y="69261"/>
                    <a:pt x="1005740" y="0"/>
                    <a:pt x="112503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grpSp>
          <p:nvGrpSpPr>
            <p:cNvPr id="72" name="Group 110">
              <a:extLst>
                <a:ext uri="{FF2B5EF4-FFF2-40B4-BE49-F238E27FC236}">
                  <a16:creationId xmlns:a16="http://schemas.microsoft.com/office/drawing/2014/main" id="{D519BD50-C580-4623-8810-E04695FA5F45}"/>
                </a:ext>
              </a:extLst>
            </p:cNvPr>
            <p:cNvGrpSpPr/>
            <p:nvPr/>
          </p:nvGrpSpPr>
          <p:grpSpPr>
            <a:xfrm>
              <a:off x="5178360" y="1656593"/>
              <a:ext cx="590309" cy="652294"/>
              <a:chOff x="4835382" y="73243"/>
              <a:chExt cx="2920830" cy="3227535"/>
            </a:xfrm>
            <a:grpFill/>
          </p:grpSpPr>
          <p:sp>
            <p:nvSpPr>
              <p:cNvPr id="73" name="Freeform 111">
                <a:extLst>
                  <a:ext uri="{FF2B5EF4-FFF2-40B4-BE49-F238E27FC236}">
                    <a16:creationId xmlns:a16="http://schemas.microsoft.com/office/drawing/2014/main" id="{BBCCCC44-B257-423A-BB40-01303C1A40E8}"/>
                  </a:ext>
                </a:extLst>
              </p:cNvPr>
              <p:cNvSpPr/>
              <p:nvPr/>
            </p:nvSpPr>
            <p:spPr>
              <a:xfrm>
                <a:off x="4835382" y="73243"/>
                <a:ext cx="2920830" cy="3227535"/>
              </a:xfrm>
              <a:custGeom>
                <a:avLst/>
                <a:gdLst>
                  <a:gd name="connsiteX0" fmla="*/ 3030279 w 4784651"/>
                  <a:gd name="connsiteY0" fmla="*/ 0 h 5890437"/>
                  <a:gd name="connsiteX1" fmla="*/ 765544 w 4784651"/>
                  <a:gd name="connsiteY1" fmla="*/ 1935126 h 5890437"/>
                  <a:gd name="connsiteX2" fmla="*/ 0 w 4784651"/>
                  <a:gd name="connsiteY2" fmla="*/ 3051544 h 5890437"/>
                  <a:gd name="connsiteX3" fmla="*/ 510363 w 4784651"/>
                  <a:gd name="connsiteY3" fmla="*/ 3327991 h 5890437"/>
                  <a:gd name="connsiteX4" fmla="*/ 297711 w 4784651"/>
                  <a:gd name="connsiteY4" fmla="*/ 3657600 h 5890437"/>
                  <a:gd name="connsiteX5" fmla="*/ 489097 w 4784651"/>
                  <a:gd name="connsiteY5" fmla="*/ 3870251 h 5890437"/>
                  <a:gd name="connsiteX6" fmla="*/ 372139 w 4784651"/>
                  <a:gd name="connsiteY6" fmla="*/ 4061637 h 5890437"/>
                  <a:gd name="connsiteX7" fmla="*/ 563525 w 4784651"/>
                  <a:gd name="connsiteY7" fmla="*/ 4316819 h 5890437"/>
                  <a:gd name="connsiteX8" fmla="*/ 499730 w 4784651"/>
                  <a:gd name="connsiteY8" fmla="*/ 4976037 h 5890437"/>
                  <a:gd name="connsiteX9" fmla="*/ 1754372 w 4784651"/>
                  <a:gd name="connsiteY9" fmla="*/ 5199321 h 5890437"/>
                  <a:gd name="connsiteX10" fmla="*/ 1945758 w 4784651"/>
                  <a:gd name="connsiteY10" fmla="*/ 5890437 h 5890437"/>
                  <a:gd name="connsiteX11" fmla="*/ 4784651 w 4784651"/>
                  <a:gd name="connsiteY11" fmla="*/ 5858540 h 5890437"/>
                  <a:gd name="connsiteX12" fmla="*/ 4561367 w 4784651"/>
                  <a:gd name="connsiteY12" fmla="*/ 4189228 h 5890437"/>
                  <a:gd name="connsiteX13" fmla="*/ 3030279 w 4784651"/>
                  <a:gd name="connsiteY13" fmla="*/ 0 h 5890437"/>
                  <a:gd name="connsiteX0" fmla="*/ 3030279 w 4784651"/>
                  <a:gd name="connsiteY0" fmla="*/ 114 h 5890551"/>
                  <a:gd name="connsiteX1" fmla="*/ 765544 w 4784651"/>
                  <a:gd name="connsiteY1" fmla="*/ 1935240 h 5890551"/>
                  <a:gd name="connsiteX2" fmla="*/ 0 w 4784651"/>
                  <a:gd name="connsiteY2" fmla="*/ 3051658 h 5890551"/>
                  <a:gd name="connsiteX3" fmla="*/ 510363 w 4784651"/>
                  <a:gd name="connsiteY3" fmla="*/ 3328105 h 5890551"/>
                  <a:gd name="connsiteX4" fmla="*/ 297711 w 4784651"/>
                  <a:gd name="connsiteY4" fmla="*/ 3657714 h 5890551"/>
                  <a:gd name="connsiteX5" fmla="*/ 489097 w 4784651"/>
                  <a:gd name="connsiteY5" fmla="*/ 3870365 h 5890551"/>
                  <a:gd name="connsiteX6" fmla="*/ 372139 w 4784651"/>
                  <a:gd name="connsiteY6" fmla="*/ 4061751 h 5890551"/>
                  <a:gd name="connsiteX7" fmla="*/ 563525 w 4784651"/>
                  <a:gd name="connsiteY7" fmla="*/ 4316933 h 5890551"/>
                  <a:gd name="connsiteX8" fmla="*/ 499730 w 4784651"/>
                  <a:gd name="connsiteY8" fmla="*/ 4976151 h 5890551"/>
                  <a:gd name="connsiteX9" fmla="*/ 1754372 w 4784651"/>
                  <a:gd name="connsiteY9" fmla="*/ 5199435 h 5890551"/>
                  <a:gd name="connsiteX10" fmla="*/ 1945758 w 4784651"/>
                  <a:gd name="connsiteY10" fmla="*/ 5890551 h 5890551"/>
                  <a:gd name="connsiteX11" fmla="*/ 4784651 w 4784651"/>
                  <a:gd name="connsiteY11" fmla="*/ 5858654 h 5890551"/>
                  <a:gd name="connsiteX12" fmla="*/ 4561367 w 4784651"/>
                  <a:gd name="connsiteY12" fmla="*/ 4189342 h 5890551"/>
                  <a:gd name="connsiteX13" fmla="*/ 3030279 w 4784651"/>
                  <a:gd name="connsiteY13" fmla="*/ 114 h 5890551"/>
                  <a:gd name="connsiteX0" fmla="*/ 3030279 w 4784651"/>
                  <a:gd name="connsiteY0" fmla="*/ 398 h 5890835"/>
                  <a:gd name="connsiteX1" fmla="*/ 765544 w 4784651"/>
                  <a:gd name="connsiteY1" fmla="*/ 1935524 h 5890835"/>
                  <a:gd name="connsiteX2" fmla="*/ 0 w 4784651"/>
                  <a:gd name="connsiteY2" fmla="*/ 3051942 h 5890835"/>
                  <a:gd name="connsiteX3" fmla="*/ 510363 w 4784651"/>
                  <a:gd name="connsiteY3" fmla="*/ 3328389 h 5890835"/>
                  <a:gd name="connsiteX4" fmla="*/ 297711 w 4784651"/>
                  <a:gd name="connsiteY4" fmla="*/ 3657998 h 5890835"/>
                  <a:gd name="connsiteX5" fmla="*/ 489097 w 4784651"/>
                  <a:gd name="connsiteY5" fmla="*/ 3870649 h 5890835"/>
                  <a:gd name="connsiteX6" fmla="*/ 372139 w 4784651"/>
                  <a:gd name="connsiteY6" fmla="*/ 4062035 h 5890835"/>
                  <a:gd name="connsiteX7" fmla="*/ 563525 w 4784651"/>
                  <a:gd name="connsiteY7" fmla="*/ 4317217 h 5890835"/>
                  <a:gd name="connsiteX8" fmla="*/ 499730 w 4784651"/>
                  <a:gd name="connsiteY8" fmla="*/ 4976435 h 5890835"/>
                  <a:gd name="connsiteX9" fmla="*/ 1754372 w 4784651"/>
                  <a:gd name="connsiteY9" fmla="*/ 5199719 h 5890835"/>
                  <a:gd name="connsiteX10" fmla="*/ 1945758 w 4784651"/>
                  <a:gd name="connsiteY10" fmla="*/ 5890835 h 5890835"/>
                  <a:gd name="connsiteX11" fmla="*/ 4784651 w 4784651"/>
                  <a:gd name="connsiteY11" fmla="*/ 5858938 h 5890835"/>
                  <a:gd name="connsiteX12" fmla="*/ 4561367 w 4784651"/>
                  <a:gd name="connsiteY12" fmla="*/ 4189626 h 5890835"/>
                  <a:gd name="connsiteX13" fmla="*/ 3030279 w 4784651"/>
                  <a:gd name="connsiteY13" fmla="*/ 398 h 5890835"/>
                  <a:gd name="connsiteX0" fmla="*/ 3030279 w 5042277"/>
                  <a:gd name="connsiteY0" fmla="*/ 663 h 5891100"/>
                  <a:gd name="connsiteX1" fmla="*/ 765544 w 5042277"/>
                  <a:gd name="connsiteY1" fmla="*/ 1935789 h 5891100"/>
                  <a:gd name="connsiteX2" fmla="*/ 0 w 5042277"/>
                  <a:gd name="connsiteY2" fmla="*/ 3052207 h 5891100"/>
                  <a:gd name="connsiteX3" fmla="*/ 510363 w 5042277"/>
                  <a:gd name="connsiteY3" fmla="*/ 3328654 h 5891100"/>
                  <a:gd name="connsiteX4" fmla="*/ 297711 w 5042277"/>
                  <a:gd name="connsiteY4" fmla="*/ 3658263 h 5891100"/>
                  <a:gd name="connsiteX5" fmla="*/ 489097 w 5042277"/>
                  <a:gd name="connsiteY5" fmla="*/ 3870914 h 5891100"/>
                  <a:gd name="connsiteX6" fmla="*/ 372139 w 5042277"/>
                  <a:gd name="connsiteY6" fmla="*/ 4062300 h 5891100"/>
                  <a:gd name="connsiteX7" fmla="*/ 563525 w 5042277"/>
                  <a:gd name="connsiteY7" fmla="*/ 4317482 h 5891100"/>
                  <a:gd name="connsiteX8" fmla="*/ 499730 w 5042277"/>
                  <a:gd name="connsiteY8" fmla="*/ 4976700 h 5891100"/>
                  <a:gd name="connsiteX9" fmla="*/ 1754372 w 5042277"/>
                  <a:gd name="connsiteY9" fmla="*/ 5199984 h 5891100"/>
                  <a:gd name="connsiteX10" fmla="*/ 1945758 w 5042277"/>
                  <a:gd name="connsiteY10" fmla="*/ 5891100 h 5891100"/>
                  <a:gd name="connsiteX11" fmla="*/ 4784651 w 5042277"/>
                  <a:gd name="connsiteY11" fmla="*/ 5859203 h 5891100"/>
                  <a:gd name="connsiteX12" fmla="*/ 4561367 w 5042277"/>
                  <a:gd name="connsiteY12" fmla="*/ 4189891 h 5891100"/>
                  <a:gd name="connsiteX13" fmla="*/ 3030279 w 5042277"/>
                  <a:gd name="connsiteY13" fmla="*/ 663 h 5891100"/>
                  <a:gd name="connsiteX0" fmla="*/ 3030279 w 5316637"/>
                  <a:gd name="connsiteY0" fmla="*/ 1079 h 5891516"/>
                  <a:gd name="connsiteX1" fmla="*/ 765544 w 5316637"/>
                  <a:gd name="connsiteY1" fmla="*/ 1936205 h 5891516"/>
                  <a:gd name="connsiteX2" fmla="*/ 0 w 5316637"/>
                  <a:gd name="connsiteY2" fmla="*/ 3052623 h 5891516"/>
                  <a:gd name="connsiteX3" fmla="*/ 510363 w 5316637"/>
                  <a:gd name="connsiteY3" fmla="*/ 3329070 h 5891516"/>
                  <a:gd name="connsiteX4" fmla="*/ 297711 w 5316637"/>
                  <a:gd name="connsiteY4" fmla="*/ 3658679 h 5891516"/>
                  <a:gd name="connsiteX5" fmla="*/ 489097 w 5316637"/>
                  <a:gd name="connsiteY5" fmla="*/ 3871330 h 5891516"/>
                  <a:gd name="connsiteX6" fmla="*/ 372139 w 5316637"/>
                  <a:gd name="connsiteY6" fmla="*/ 4062716 h 5891516"/>
                  <a:gd name="connsiteX7" fmla="*/ 563525 w 5316637"/>
                  <a:gd name="connsiteY7" fmla="*/ 4317898 h 5891516"/>
                  <a:gd name="connsiteX8" fmla="*/ 499730 w 5316637"/>
                  <a:gd name="connsiteY8" fmla="*/ 4977116 h 5891516"/>
                  <a:gd name="connsiteX9" fmla="*/ 1754372 w 5316637"/>
                  <a:gd name="connsiteY9" fmla="*/ 5200400 h 5891516"/>
                  <a:gd name="connsiteX10" fmla="*/ 1945758 w 5316637"/>
                  <a:gd name="connsiteY10" fmla="*/ 5891516 h 5891516"/>
                  <a:gd name="connsiteX11" fmla="*/ 4784651 w 5316637"/>
                  <a:gd name="connsiteY11" fmla="*/ 5859619 h 5891516"/>
                  <a:gd name="connsiteX12" fmla="*/ 4890977 w 5316637"/>
                  <a:gd name="connsiteY12" fmla="*/ 3520456 h 5891516"/>
                  <a:gd name="connsiteX13" fmla="*/ 3030279 w 5316637"/>
                  <a:gd name="connsiteY13" fmla="*/ 1079 h 5891516"/>
                  <a:gd name="connsiteX0" fmla="*/ 3030279 w 5338934"/>
                  <a:gd name="connsiteY0" fmla="*/ 561 h 5890998"/>
                  <a:gd name="connsiteX1" fmla="*/ 765544 w 5338934"/>
                  <a:gd name="connsiteY1" fmla="*/ 1935687 h 5890998"/>
                  <a:gd name="connsiteX2" fmla="*/ 0 w 5338934"/>
                  <a:gd name="connsiteY2" fmla="*/ 3052105 h 5890998"/>
                  <a:gd name="connsiteX3" fmla="*/ 510363 w 5338934"/>
                  <a:gd name="connsiteY3" fmla="*/ 3328552 h 5890998"/>
                  <a:gd name="connsiteX4" fmla="*/ 297711 w 5338934"/>
                  <a:gd name="connsiteY4" fmla="*/ 3658161 h 5890998"/>
                  <a:gd name="connsiteX5" fmla="*/ 489097 w 5338934"/>
                  <a:gd name="connsiteY5" fmla="*/ 3870812 h 5890998"/>
                  <a:gd name="connsiteX6" fmla="*/ 372139 w 5338934"/>
                  <a:gd name="connsiteY6" fmla="*/ 4062198 h 5890998"/>
                  <a:gd name="connsiteX7" fmla="*/ 563525 w 5338934"/>
                  <a:gd name="connsiteY7" fmla="*/ 4317380 h 5890998"/>
                  <a:gd name="connsiteX8" fmla="*/ 499730 w 5338934"/>
                  <a:gd name="connsiteY8" fmla="*/ 4976598 h 5890998"/>
                  <a:gd name="connsiteX9" fmla="*/ 1754372 w 5338934"/>
                  <a:gd name="connsiteY9" fmla="*/ 5199882 h 5890998"/>
                  <a:gd name="connsiteX10" fmla="*/ 1945758 w 5338934"/>
                  <a:gd name="connsiteY10" fmla="*/ 5890998 h 5890998"/>
                  <a:gd name="connsiteX11" fmla="*/ 4784651 w 5338934"/>
                  <a:gd name="connsiteY11" fmla="*/ 5859101 h 5890998"/>
                  <a:gd name="connsiteX12" fmla="*/ 4890977 w 5338934"/>
                  <a:gd name="connsiteY12" fmla="*/ 3519938 h 5890998"/>
                  <a:gd name="connsiteX13" fmla="*/ 3030279 w 5338934"/>
                  <a:gd name="connsiteY13" fmla="*/ 561 h 5890998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75 h 5890612"/>
                  <a:gd name="connsiteX1" fmla="*/ 765544 w 5381346"/>
                  <a:gd name="connsiteY1" fmla="*/ 1935301 h 5890612"/>
                  <a:gd name="connsiteX2" fmla="*/ 0 w 5381346"/>
                  <a:gd name="connsiteY2" fmla="*/ 3051719 h 5890612"/>
                  <a:gd name="connsiteX3" fmla="*/ 510363 w 5381346"/>
                  <a:gd name="connsiteY3" fmla="*/ 3328166 h 5890612"/>
                  <a:gd name="connsiteX4" fmla="*/ 297711 w 5381346"/>
                  <a:gd name="connsiteY4" fmla="*/ 3657775 h 5890612"/>
                  <a:gd name="connsiteX5" fmla="*/ 489097 w 5381346"/>
                  <a:gd name="connsiteY5" fmla="*/ 3870426 h 5890612"/>
                  <a:gd name="connsiteX6" fmla="*/ 372139 w 5381346"/>
                  <a:gd name="connsiteY6" fmla="*/ 4061812 h 5890612"/>
                  <a:gd name="connsiteX7" fmla="*/ 563525 w 5381346"/>
                  <a:gd name="connsiteY7" fmla="*/ 4316994 h 5890612"/>
                  <a:gd name="connsiteX8" fmla="*/ 499730 w 5381346"/>
                  <a:gd name="connsiteY8" fmla="*/ 4976212 h 5890612"/>
                  <a:gd name="connsiteX9" fmla="*/ 1754372 w 5381346"/>
                  <a:gd name="connsiteY9" fmla="*/ 5199496 h 5890612"/>
                  <a:gd name="connsiteX10" fmla="*/ 1945758 w 5381346"/>
                  <a:gd name="connsiteY10" fmla="*/ 5890612 h 5890612"/>
                  <a:gd name="connsiteX11" fmla="*/ 4784651 w 5381346"/>
                  <a:gd name="connsiteY11" fmla="*/ 5858715 h 5890612"/>
                  <a:gd name="connsiteX12" fmla="*/ 4890977 w 5381346"/>
                  <a:gd name="connsiteY12" fmla="*/ 3519552 h 5890612"/>
                  <a:gd name="connsiteX13" fmla="*/ 3030279 w 5381346"/>
                  <a:gd name="connsiteY13" fmla="*/ 175 h 5890612"/>
                  <a:gd name="connsiteX0" fmla="*/ 3030279 w 5381346"/>
                  <a:gd name="connsiteY0" fmla="*/ 1733 h 5892170"/>
                  <a:gd name="connsiteX1" fmla="*/ 0 w 5381346"/>
                  <a:gd name="connsiteY1" fmla="*/ 3053277 h 5892170"/>
                  <a:gd name="connsiteX2" fmla="*/ 510363 w 5381346"/>
                  <a:gd name="connsiteY2" fmla="*/ 3329724 h 5892170"/>
                  <a:gd name="connsiteX3" fmla="*/ 297711 w 5381346"/>
                  <a:gd name="connsiteY3" fmla="*/ 3659333 h 5892170"/>
                  <a:gd name="connsiteX4" fmla="*/ 489097 w 5381346"/>
                  <a:gd name="connsiteY4" fmla="*/ 3871984 h 5892170"/>
                  <a:gd name="connsiteX5" fmla="*/ 372139 w 5381346"/>
                  <a:gd name="connsiteY5" fmla="*/ 4063370 h 5892170"/>
                  <a:gd name="connsiteX6" fmla="*/ 563525 w 5381346"/>
                  <a:gd name="connsiteY6" fmla="*/ 4318552 h 5892170"/>
                  <a:gd name="connsiteX7" fmla="*/ 499730 w 5381346"/>
                  <a:gd name="connsiteY7" fmla="*/ 4977770 h 5892170"/>
                  <a:gd name="connsiteX8" fmla="*/ 1754372 w 5381346"/>
                  <a:gd name="connsiteY8" fmla="*/ 5201054 h 5892170"/>
                  <a:gd name="connsiteX9" fmla="*/ 1945758 w 5381346"/>
                  <a:gd name="connsiteY9" fmla="*/ 5892170 h 5892170"/>
                  <a:gd name="connsiteX10" fmla="*/ 4784651 w 5381346"/>
                  <a:gd name="connsiteY10" fmla="*/ 5860273 h 5892170"/>
                  <a:gd name="connsiteX11" fmla="*/ 4890977 w 5381346"/>
                  <a:gd name="connsiteY11" fmla="*/ 3521110 h 5892170"/>
                  <a:gd name="connsiteX12" fmla="*/ 3030279 w 5381346"/>
                  <a:gd name="connsiteY12" fmla="*/ 1733 h 5892170"/>
                  <a:gd name="connsiteX0" fmla="*/ 3030279 w 5381346"/>
                  <a:gd name="connsiteY0" fmla="*/ 4 h 5890441"/>
                  <a:gd name="connsiteX1" fmla="*/ 0 w 5381346"/>
                  <a:gd name="connsiteY1" fmla="*/ 3051548 h 5890441"/>
                  <a:gd name="connsiteX2" fmla="*/ 510363 w 5381346"/>
                  <a:gd name="connsiteY2" fmla="*/ 3327995 h 5890441"/>
                  <a:gd name="connsiteX3" fmla="*/ 297711 w 5381346"/>
                  <a:gd name="connsiteY3" fmla="*/ 3657604 h 5890441"/>
                  <a:gd name="connsiteX4" fmla="*/ 489097 w 5381346"/>
                  <a:gd name="connsiteY4" fmla="*/ 3870255 h 5890441"/>
                  <a:gd name="connsiteX5" fmla="*/ 372139 w 5381346"/>
                  <a:gd name="connsiteY5" fmla="*/ 4061641 h 5890441"/>
                  <a:gd name="connsiteX6" fmla="*/ 563525 w 5381346"/>
                  <a:gd name="connsiteY6" fmla="*/ 4316823 h 5890441"/>
                  <a:gd name="connsiteX7" fmla="*/ 499730 w 5381346"/>
                  <a:gd name="connsiteY7" fmla="*/ 4976041 h 5890441"/>
                  <a:gd name="connsiteX8" fmla="*/ 1754372 w 5381346"/>
                  <a:gd name="connsiteY8" fmla="*/ 5199325 h 5890441"/>
                  <a:gd name="connsiteX9" fmla="*/ 1945758 w 5381346"/>
                  <a:gd name="connsiteY9" fmla="*/ 5890441 h 5890441"/>
                  <a:gd name="connsiteX10" fmla="*/ 4784651 w 5381346"/>
                  <a:gd name="connsiteY10" fmla="*/ 5858544 h 5890441"/>
                  <a:gd name="connsiteX11" fmla="*/ 4890977 w 5381346"/>
                  <a:gd name="connsiteY11" fmla="*/ 3519381 h 5890441"/>
                  <a:gd name="connsiteX12" fmla="*/ 3030279 w 5381346"/>
                  <a:gd name="connsiteY12" fmla="*/ 4 h 5890441"/>
                  <a:gd name="connsiteX0" fmla="*/ 3040277 w 5391344"/>
                  <a:gd name="connsiteY0" fmla="*/ 4 h 5890441"/>
                  <a:gd name="connsiteX1" fmla="*/ 9998 w 5391344"/>
                  <a:gd name="connsiteY1" fmla="*/ 3051548 h 5890441"/>
                  <a:gd name="connsiteX2" fmla="*/ 520361 w 5391344"/>
                  <a:gd name="connsiteY2" fmla="*/ 3327995 h 5890441"/>
                  <a:gd name="connsiteX3" fmla="*/ 307709 w 5391344"/>
                  <a:gd name="connsiteY3" fmla="*/ 3657604 h 5890441"/>
                  <a:gd name="connsiteX4" fmla="*/ 499095 w 5391344"/>
                  <a:gd name="connsiteY4" fmla="*/ 3870255 h 5890441"/>
                  <a:gd name="connsiteX5" fmla="*/ 382137 w 5391344"/>
                  <a:gd name="connsiteY5" fmla="*/ 4061641 h 5890441"/>
                  <a:gd name="connsiteX6" fmla="*/ 573523 w 5391344"/>
                  <a:gd name="connsiteY6" fmla="*/ 4316823 h 5890441"/>
                  <a:gd name="connsiteX7" fmla="*/ 509728 w 5391344"/>
                  <a:gd name="connsiteY7" fmla="*/ 4976041 h 5890441"/>
                  <a:gd name="connsiteX8" fmla="*/ 1764370 w 5391344"/>
                  <a:gd name="connsiteY8" fmla="*/ 5199325 h 5890441"/>
                  <a:gd name="connsiteX9" fmla="*/ 1955756 w 5391344"/>
                  <a:gd name="connsiteY9" fmla="*/ 5890441 h 5890441"/>
                  <a:gd name="connsiteX10" fmla="*/ 4794649 w 5391344"/>
                  <a:gd name="connsiteY10" fmla="*/ 5858544 h 5890441"/>
                  <a:gd name="connsiteX11" fmla="*/ 4900975 w 5391344"/>
                  <a:gd name="connsiteY11" fmla="*/ 3519381 h 5890441"/>
                  <a:gd name="connsiteX12" fmla="*/ 3040277 w 5391344"/>
                  <a:gd name="connsiteY12" fmla="*/ 4 h 5890441"/>
                  <a:gd name="connsiteX0" fmla="*/ 3040277 w 5391344"/>
                  <a:gd name="connsiteY0" fmla="*/ 4 h 5890441"/>
                  <a:gd name="connsiteX1" fmla="*/ 9998 w 5391344"/>
                  <a:gd name="connsiteY1" fmla="*/ 3051548 h 5890441"/>
                  <a:gd name="connsiteX2" fmla="*/ 520361 w 5391344"/>
                  <a:gd name="connsiteY2" fmla="*/ 3327995 h 5890441"/>
                  <a:gd name="connsiteX3" fmla="*/ 307709 w 5391344"/>
                  <a:gd name="connsiteY3" fmla="*/ 3657604 h 5890441"/>
                  <a:gd name="connsiteX4" fmla="*/ 499095 w 5391344"/>
                  <a:gd name="connsiteY4" fmla="*/ 3870255 h 5890441"/>
                  <a:gd name="connsiteX5" fmla="*/ 382137 w 5391344"/>
                  <a:gd name="connsiteY5" fmla="*/ 4061641 h 5890441"/>
                  <a:gd name="connsiteX6" fmla="*/ 573523 w 5391344"/>
                  <a:gd name="connsiteY6" fmla="*/ 4316823 h 5890441"/>
                  <a:gd name="connsiteX7" fmla="*/ 509728 w 5391344"/>
                  <a:gd name="connsiteY7" fmla="*/ 4976041 h 5890441"/>
                  <a:gd name="connsiteX8" fmla="*/ 1764370 w 5391344"/>
                  <a:gd name="connsiteY8" fmla="*/ 5199325 h 5890441"/>
                  <a:gd name="connsiteX9" fmla="*/ 1955756 w 5391344"/>
                  <a:gd name="connsiteY9" fmla="*/ 5890441 h 5890441"/>
                  <a:gd name="connsiteX10" fmla="*/ 4794649 w 5391344"/>
                  <a:gd name="connsiteY10" fmla="*/ 5858544 h 5890441"/>
                  <a:gd name="connsiteX11" fmla="*/ 4900975 w 5391344"/>
                  <a:gd name="connsiteY11" fmla="*/ 3519381 h 5890441"/>
                  <a:gd name="connsiteX12" fmla="*/ 3040277 w 5391344"/>
                  <a:gd name="connsiteY12" fmla="*/ 4 h 5890441"/>
                  <a:gd name="connsiteX0" fmla="*/ 3030279 w 5381346"/>
                  <a:gd name="connsiteY0" fmla="*/ 92120 h 5982557"/>
                  <a:gd name="connsiteX1" fmla="*/ 914399 w 5381346"/>
                  <a:gd name="connsiteY1" fmla="*/ 1187274 h 5982557"/>
                  <a:gd name="connsiteX2" fmla="*/ 0 w 5381346"/>
                  <a:gd name="connsiteY2" fmla="*/ 3143664 h 5982557"/>
                  <a:gd name="connsiteX3" fmla="*/ 510363 w 5381346"/>
                  <a:gd name="connsiteY3" fmla="*/ 3420111 h 5982557"/>
                  <a:gd name="connsiteX4" fmla="*/ 297711 w 5381346"/>
                  <a:gd name="connsiteY4" fmla="*/ 3749720 h 5982557"/>
                  <a:gd name="connsiteX5" fmla="*/ 489097 w 5381346"/>
                  <a:gd name="connsiteY5" fmla="*/ 3962371 h 5982557"/>
                  <a:gd name="connsiteX6" fmla="*/ 372139 w 5381346"/>
                  <a:gd name="connsiteY6" fmla="*/ 4153757 h 5982557"/>
                  <a:gd name="connsiteX7" fmla="*/ 563525 w 5381346"/>
                  <a:gd name="connsiteY7" fmla="*/ 4408939 h 5982557"/>
                  <a:gd name="connsiteX8" fmla="*/ 499730 w 5381346"/>
                  <a:gd name="connsiteY8" fmla="*/ 5068157 h 5982557"/>
                  <a:gd name="connsiteX9" fmla="*/ 1754372 w 5381346"/>
                  <a:gd name="connsiteY9" fmla="*/ 5291441 h 5982557"/>
                  <a:gd name="connsiteX10" fmla="*/ 1945758 w 5381346"/>
                  <a:gd name="connsiteY10" fmla="*/ 5982557 h 5982557"/>
                  <a:gd name="connsiteX11" fmla="*/ 4784651 w 5381346"/>
                  <a:gd name="connsiteY11" fmla="*/ 5950660 h 5982557"/>
                  <a:gd name="connsiteX12" fmla="*/ 4890977 w 5381346"/>
                  <a:gd name="connsiteY12" fmla="*/ 3611497 h 5982557"/>
                  <a:gd name="connsiteX13" fmla="*/ 3030279 w 5381346"/>
                  <a:gd name="connsiteY13" fmla="*/ 92120 h 5982557"/>
                  <a:gd name="connsiteX0" fmla="*/ 3030279 w 5381346"/>
                  <a:gd name="connsiteY0" fmla="*/ 94250 h 5984687"/>
                  <a:gd name="connsiteX1" fmla="*/ 914399 w 5381346"/>
                  <a:gd name="connsiteY1" fmla="*/ 1189404 h 5984687"/>
                  <a:gd name="connsiteX2" fmla="*/ 0 w 5381346"/>
                  <a:gd name="connsiteY2" fmla="*/ 3145794 h 5984687"/>
                  <a:gd name="connsiteX3" fmla="*/ 510363 w 5381346"/>
                  <a:gd name="connsiteY3" fmla="*/ 3422241 h 5984687"/>
                  <a:gd name="connsiteX4" fmla="*/ 297711 w 5381346"/>
                  <a:gd name="connsiteY4" fmla="*/ 3751850 h 5984687"/>
                  <a:gd name="connsiteX5" fmla="*/ 489097 w 5381346"/>
                  <a:gd name="connsiteY5" fmla="*/ 3964501 h 5984687"/>
                  <a:gd name="connsiteX6" fmla="*/ 372139 w 5381346"/>
                  <a:gd name="connsiteY6" fmla="*/ 4155887 h 5984687"/>
                  <a:gd name="connsiteX7" fmla="*/ 563525 w 5381346"/>
                  <a:gd name="connsiteY7" fmla="*/ 4411069 h 5984687"/>
                  <a:gd name="connsiteX8" fmla="*/ 499730 w 5381346"/>
                  <a:gd name="connsiteY8" fmla="*/ 5070287 h 5984687"/>
                  <a:gd name="connsiteX9" fmla="*/ 1754372 w 5381346"/>
                  <a:gd name="connsiteY9" fmla="*/ 5293571 h 5984687"/>
                  <a:gd name="connsiteX10" fmla="*/ 1945758 w 5381346"/>
                  <a:gd name="connsiteY10" fmla="*/ 5984687 h 5984687"/>
                  <a:gd name="connsiteX11" fmla="*/ 4784651 w 5381346"/>
                  <a:gd name="connsiteY11" fmla="*/ 5952790 h 5984687"/>
                  <a:gd name="connsiteX12" fmla="*/ 4890977 w 5381346"/>
                  <a:gd name="connsiteY12" fmla="*/ 3613627 h 5984687"/>
                  <a:gd name="connsiteX13" fmla="*/ 3030279 w 5381346"/>
                  <a:gd name="connsiteY13" fmla="*/ 94250 h 5984687"/>
                  <a:gd name="connsiteX0" fmla="*/ 3030279 w 5381346"/>
                  <a:gd name="connsiteY0" fmla="*/ 0 h 5890437"/>
                  <a:gd name="connsiteX1" fmla="*/ 914399 w 5381346"/>
                  <a:gd name="connsiteY1" fmla="*/ 1095154 h 5890437"/>
                  <a:gd name="connsiteX2" fmla="*/ 0 w 5381346"/>
                  <a:gd name="connsiteY2" fmla="*/ 3051544 h 5890437"/>
                  <a:gd name="connsiteX3" fmla="*/ 510363 w 5381346"/>
                  <a:gd name="connsiteY3" fmla="*/ 3327991 h 5890437"/>
                  <a:gd name="connsiteX4" fmla="*/ 297711 w 5381346"/>
                  <a:gd name="connsiteY4" fmla="*/ 3657600 h 5890437"/>
                  <a:gd name="connsiteX5" fmla="*/ 489097 w 5381346"/>
                  <a:gd name="connsiteY5" fmla="*/ 3870251 h 5890437"/>
                  <a:gd name="connsiteX6" fmla="*/ 372139 w 5381346"/>
                  <a:gd name="connsiteY6" fmla="*/ 4061637 h 5890437"/>
                  <a:gd name="connsiteX7" fmla="*/ 563525 w 5381346"/>
                  <a:gd name="connsiteY7" fmla="*/ 4316819 h 5890437"/>
                  <a:gd name="connsiteX8" fmla="*/ 499730 w 5381346"/>
                  <a:gd name="connsiteY8" fmla="*/ 4976037 h 5890437"/>
                  <a:gd name="connsiteX9" fmla="*/ 1754372 w 5381346"/>
                  <a:gd name="connsiteY9" fmla="*/ 5199321 h 5890437"/>
                  <a:gd name="connsiteX10" fmla="*/ 1945758 w 5381346"/>
                  <a:gd name="connsiteY10" fmla="*/ 5890437 h 5890437"/>
                  <a:gd name="connsiteX11" fmla="*/ 4784651 w 5381346"/>
                  <a:gd name="connsiteY11" fmla="*/ 5858540 h 5890437"/>
                  <a:gd name="connsiteX12" fmla="*/ 4890977 w 5381346"/>
                  <a:gd name="connsiteY12" fmla="*/ 3519377 h 5890437"/>
                  <a:gd name="connsiteX13" fmla="*/ 3030279 w 5381346"/>
                  <a:gd name="connsiteY13" fmla="*/ 0 h 5890437"/>
                  <a:gd name="connsiteX0" fmla="*/ 3030279 w 5381346"/>
                  <a:gd name="connsiteY0" fmla="*/ 0 h 5890437"/>
                  <a:gd name="connsiteX1" fmla="*/ 914399 w 5381346"/>
                  <a:gd name="connsiteY1" fmla="*/ 1095154 h 5890437"/>
                  <a:gd name="connsiteX2" fmla="*/ 0 w 5381346"/>
                  <a:gd name="connsiteY2" fmla="*/ 3051544 h 5890437"/>
                  <a:gd name="connsiteX3" fmla="*/ 510363 w 5381346"/>
                  <a:gd name="connsiteY3" fmla="*/ 3327991 h 5890437"/>
                  <a:gd name="connsiteX4" fmla="*/ 297711 w 5381346"/>
                  <a:gd name="connsiteY4" fmla="*/ 3657600 h 5890437"/>
                  <a:gd name="connsiteX5" fmla="*/ 489097 w 5381346"/>
                  <a:gd name="connsiteY5" fmla="*/ 3870251 h 5890437"/>
                  <a:gd name="connsiteX6" fmla="*/ 372139 w 5381346"/>
                  <a:gd name="connsiteY6" fmla="*/ 4061637 h 5890437"/>
                  <a:gd name="connsiteX7" fmla="*/ 563525 w 5381346"/>
                  <a:gd name="connsiteY7" fmla="*/ 4316819 h 5890437"/>
                  <a:gd name="connsiteX8" fmla="*/ 499730 w 5381346"/>
                  <a:gd name="connsiteY8" fmla="*/ 4976037 h 5890437"/>
                  <a:gd name="connsiteX9" fmla="*/ 1754372 w 5381346"/>
                  <a:gd name="connsiteY9" fmla="*/ 5199321 h 5890437"/>
                  <a:gd name="connsiteX10" fmla="*/ 1945758 w 5381346"/>
                  <a:gd name="connsiteY10" fmla="*/ 5890437 h 5890437"/>
                  <a:gd name="connsiteX11" fmla="*/ 4784651 w 5381346"/>
                  <a:gd name="connsiteY11" fmla="*/ 5858540 h 5890437"/>
                  <a:gd name="connsiteX12" fmla="*/ 4890977 w 5381346"/>
                  <a:gd name="connsiteY12" fmla="*/ 3519377 h 5890437"/>
                  <a:gd name="connsiteX13" fmla="*/ 3030279 w 5381346"/>
                  <a:gd name="connsiteY13" fmla="*/ 0 h 5890437"/>
                  <a:gd name="connsiteX0" fmla="*/ 3030726 w 5381793"/>
                  <a:gd name="connsiteY0" fmla="*/ 0 h 5890437"/>
                  <a:gd name="connsiteX1" fmla="*/ 914846 w 5381793"/>
                  <a:gd name="connsiteY1" fmla="*/ 1095154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914846 w 5381793"/>
                  <a:gd name="connsiteY1" fmla="*/ 1095154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914846 w 5381793"/>
                  <a:gd name="connsiteY1" fmla="*/ 1095154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90128 w 5381793"/>
                  <a:gd name="connsiteY1" fmla="*/ 1098883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90128 w 5381793"/>
                  <a:gd name="connsiteY1" fmla="*/ 1098883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64 w 5381831"/>
                  <a:gd name="connsiteY0" fmla="*/ 0 h 5890437"/>
                  <a:gd name="connsiteX1" fmla="*/ 890166 w 5381831"/>
                  <a:gd name="connsiteY1" fmla="*/ 1098883 h 5890437"/>
                  <a:gd name="connsiteX2" fmla="*/ 607506 w 5381831"/>
                  <a:gd name="connsiteY2" fmla="*/ 2172770 h 5890437"/>
                  <a:gd name="connsiteX3" fmla="*/ 485 w 5381831"/>
                  <a:gd name="connsiteY3" fmla="*/ 3051544 h 5890437"/>
                  <a:gd name="connsiteX4" fmla="*/ 510848 w 5381831"/>
                  <a:gd name="connsiteY4" fmla="*/ 3327991 h 5890437"/>
                  <a:gd name="connsiteX5" fmla="*/ 298196 w 5381831"/>
                  <a:gd name="connsiteY5" fmla="*/ 3657600 h 5890437"/>
                  <a:gd name="connsiteX6" fmla="*/ 489582 w 5381831"/>
                  <a:gd name="connsiteY6" fmla="*/ 3870251 h 5890437"/>
                  <a:gd name="connsiteX7" fmla="*/ 372624 w 5381831"/>
                  <a:gd name="connsiteY7" fmla="*/ 4061637 h 5890437"/>
                  <a:gd name="connsiteX8" fmla="*/ 564010 w 5381831"/>
                  <a:gd name="connsiteY8" fmla="*/ 4316819 h 5890437"/>
                  <a:gd name="connsiteX9" fmla="*/ 500215 w 5381831"/>
                  <a:gd name="connsiteY9" fmla="*/ 4976037 h 5890437"/>
                  <a:gd name="connsiteX10" fmla="*/ 1754857 w 5381831"/>
                  <a:gd name="connsiteY10" fmla="*/ 5199321 h 5890437"/>
                  <a:gd name="connsiteX11" fmla="*/ 1946243 w 5381831"/>
                  <a:gd name="connsiteY11" fmla="*/ 5890437 h 5890437"/>
                  <a:gd name="connsiteX12" fmla="*/ 4785136 w 5381831"/>
                  <a:gd name="connsiteY12" fmla="*/ 5858540 h 5890437"/>
                  <a:gd name="connsiteX13" fmla="*/ 4891462 w 5381831"/>
                  <a:gd name="connsiteY13" fmla="*/ 3519377 h 5890437"/>
                  <a:gd name="connsiteX14" fmla="*/ 3030764 w 5381831"/>
                  <a:gd name="connsiteY14" fmla="*/ 0 h 5890437"/>
                  <a:gd name="connsiteX0" fmla="*/ 3030764 w 5381831"/>
                  <a:gd name="connsiteY0" fmla="*/ 0 h 5890437"/>
                  <a:gd name="connsiteX1" fmla="*/ 890166 w 5381831"/>
                  <a:gd name="connsiteY1" fmla="*/ 1098883 h 5890437"/>
                  <a:gd name="connsiteX2" fmla="*/ 607506 w 5381831"/>
                  <a:gd name="connsiteY2" fmla="*/ 2172770 h 5890437"/>
                  <a:gd name="connsiteX3" fmla="*/ 485 w 5381831"/>
                  <a:gd name="connsiteY3" fmla="*/ 3051544 h 5890437"/>
                  <a:gd name="connsiteX4" fmla="*/ 510848 w 5381831"/>
                  <a:gd name="connsiteY4" fmla="*/ 3327991 h 5890437"/>
                  <a:gd name="connsiteX5" fmla="*/ 298196 w 5381831"/>
                  <a:gd name="connsiteY5" fmla="*/ 3657600 h 5890437"/>
                  <a:gd name="connsiteX6" fmla="*/ 489582 w 5381831"/>
                  <a:gd name="connsiteY6" fmla="*/ 3870251 h 5890437"/>
                  <a:gd name="connsiteX7" fmla="*/ 372624 w 5381831"/>
                  <a:gd name="connsiteY7" fmla="*/ 4061637 h 5890437"/>
                  <a:gd name="connsiteX8" fmla="*/ 564010 w 5381831"/>
                  <a:gd name="connsiteY8" fmla="*/ 4316819 h 5890437"/>
                  <a:gd name="connsiteX9" fmla="*/ 500215 w 5381831"/>
                  <a:gd name="connsiteY9" fmla="*/ 4976037 h 5890437"/>
                  <a:gd name="connsiteX10" fmla="*/ 1754857 w 5381831"/>
                  <a:gd name="connsiteY10" fmla="*/ 5199321 h 5890437"/>
                  <a:gd name="connsiteX11" fmla="*/ 1946243 w 5381831"/>
                  <a:gd name="connsiteY11" fmla="*/ 5890437 h 5890437"/>
                  <a:gd name="connsiteX12" fmla="*/ 4785136 w 5381831"/>
                  <a:gd name="connsiteY12" fmla="*/ 5858540 h 5890437"/>
                  <a:gd name="connsiteX13" fmla="*/ 4891462 w 5381831"/>
                  <a:gd name="connsiteY13" fmla="*/ 3519377 h 5890437"/>
                  <a:gd name="connsiteX14" fmla="*/ 3030764 w 5381831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298271 w 5381906"/>
                  <a:gd name="connsiteY5" fmla="*/ 365760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298271 w 5381906"/>
                  <a:gd name="connsiteY5" fmla="*/ 365760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298271 w 5381906"/>
                  <a:gd name="connsiteY5" fmla="*/ 365760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765 w 5381832"/>
                  <a:gd name="connsiteY0" fmla="*/ 0 h 5890437"/>
                  <a:gd name="connsiteX1" fmla="*/ 890167 w 5381832"/>
                  <a:gd name="connsiteY1" fmla="*/ 1098883 h 5890437"/>
                  <a:gd name="connsiteX2" fmla="*/ 672821 w 5381832"/>
                  <a:gd name="connsiteY2" fmla="*/ 2220272 h 5890437"/>
                  <a:gd name="connsiteX3" fmla="*/ 486 w 5381832"/>
                  <a:gd name="connsiteY3" fmla="*/ 3051544 h 5890437"/>
                  <a:gd name="connsiteX4" fmla="*/ 510849 w 5381832"/>
                  <a:gd name="connsiteY4" fmla="*/ 3327991 h 5890437"/>
                  <a:gd name="connsiteX5" fmla="*/ 339761 w 5381832"/>
                  <a:gd name="connsiteY5" fmla="*/ 3734790 h 5890437"/>
                  <a:gd name="connsiteX6" fmla="*/ 531147 w 5381832"/>
                  <a:gd name="connsiteY6" fmla="*/ 3870251 h 5890437"/>
                  <a:gd name="connsiteX7" fmla="*/ 372625 w 5381832"/>
                  <a:gd name="connsiteY7" fmla="*/ 4061637 h 5890437"/>
                  <a:gd name="connsiteX8" fmla="*/ 564011 w 5381832"/>
                  <a:gd name="connsiteY8" fmla="*/ 4316819 h 5890437"/>
                  <a:gd name="connsiteX9" fmla="*/ 500216 w 5381832"/>
                  <a:gd name="connsiteY9" fmla="*/ 4976037 h 5890437"/>
                  <a:gd name="connsiteX10" fmla="*/ 1754858 w 5381832"/>
                  <a:gd name="connsiteY10" fmla="*/ 5039004 h 5890437"/>
                  <a:gd name="connsiteX11" fmla="*/ 1946244 w 5381832"/>
                  <a:gd name="connsiteY11" fmla="*/ 5890437 h 5890437"/>
                  <a:gd name="connsiteX12" fmla="*/ 4785137 w 5381832"/>
                  <a:gd name="connsiteY12" fmla="*/ 5858540 h 5890437"/>
                  <a:gd name="connsiteX13" fmla="*/ 4891463 w 5381832"/>
                  <a:gd name="connsiteY13" fmla="*/ 3519377 h 5890437"/>
                  <a:gd name="connsiteX14" fmla="*/ 3030765 w 5381832"/>
                  <a:gd name="connsiteY14" fmla="*/ 0 h 5890437"/>
                  <a:gd name="connsiteX0" fmla="*/ 3030862 w 5381929"/>
                  <a:gd name="connsiteY0" fmla="*/ 0 h 5890437"/>
                  <a:gd name="connsiteX1" fmla="*/ 890264 w 5381929"/>
                  <a:gd name="connsiteY1" fmla="*/ 1098883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90264 w 5381929"/>
                  <a:gd name="connsiteY1" fmla="*/ 1098883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90264 w 5381929"/>
                  <a:gd name="connsiteY1" fmla="*/ 1098883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90264 w 5381929"/>
                  <a:gd name="connsiteY1" fmla="*/ 1098883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72451 w 5381929"/>
                  <a:gd name="connsiteY1" fmla="*/ 1057320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72451 w 5381929"/>
                  <a:gd name="connsiteY1" fmla="*/ 1057320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81633 w 5381929"/>
                  <a:gd name="connsiteY1" fmla="*/ 920842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81633 w 5381929"/>
                  <a:gd name="connsiteY1" fmla="*/ 920842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27042 w 5381929"/>
                  <a:gd name="connsiteY1" fmla="*/ 866251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27042 w 5381929"/>
                  <a:gd name="connsiteY1" fmla="*/ 866251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27042 w 5381929"/>
                  <a:gd name="connsiteY1" fmla="*/ 866251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1751 h 5892188"/>
                  <a:gd name="connsiteX1" fmla="*/ 927042 w 5381929"/>
                  <a:gd name="connsiteY1" fmla="*/ 868002 h 5892188"/>
                  <a:gd name="connsiteX2" fmla="*/ 672918 w 5381929"/>
                  <a:gd name="connsiteY2" fmla="*/ 2222023 h 5892188"/>
                  <a:gd name="connsiteX3" fmla="*/ 583 w 5381929"/>
                  <a:gd name="connsiteY3" fmla="*/ 3053295 h 5892188"/>
                  <a:gd name="connsiteX4" fmla="*/ 510946 w 5381929"/>
                  <a:gd name="connsiteY4" fmla="*/ 3329742 h 5892188"/>
                  <a:gd name="connsiteX5" fmla="*/ 339858 w 5381929"/>
                  <a:gd name="connsiteY5" fmla="*/ 3736541 h 5892188"/>
                  <a:gd name="connsiteX6" fmla="*/ 531244 w 5381929"/>
                  <a:gd name="connsiteY6" fmla="*/ 3872002 h 5892188"/>
                  <a:gd name="connsiteX7" fmla="*/ 372722 w 5381929"/>
                  <a:gd name="connsiteY7" fmla="*/ 4063388 h 5892188"/>
                  <a:gd name="connsiteX8" fmla="*/ 564108 w 5381929"/>
                  <a:gd name="connsiteY8" fmla="*/ 4318570 h 5892188"/>
                  <a:gd name="connsiteX9" fmla="*/ 500313 w 5381929"/>
                  <a:gd name="connsiteY9" fmla="*/ 4977788 h 5892188"/>
                  <a:gd name="connsiteX10" fmla="*/ 1754955 w 5381929"/>
                  <a:gd name="connsiteY10" fmla="*/ 5040755 h 5892188"/>
                  <a:gd name="connsiteX11" fmla="*/ 1946341 w 5381929"/>
                  <a:gd name="connsiteY11" fmla="*/ 5892188 h 5892188"/>
                  <a:gd name="connsiteX12" fmla="*/ 4785234 w 5381929"/>
                  <a:gd name="connsiteY12" fmla="*/ 5860291 h 5892188"/>
                  <a:gd name="connsiteX13" fmla="*/ 4891560 w 5381929"/>
                  <a:gd name="connsiteY13" fmla="*/ 3521128 h 5892188"/>
                  <a:gd name="connsiteX14" fmla="*/ 3030862 w 5381929"/>
                  <a:gd name="connsiteY14" fmla="*/ 1751 h 5892188"/>
                  <a:gd name="connsiteX0" fmla="*/ 3031042 w 5382109"/>
                  <a:gd name="connsiteY0" fmla="*/ 1751 h 5892188"/>
                  <a:gd name="connsiteX1" fmla="*/ 927222 w 5382109"/>
                  <a:gd name="connsiteY1" fmla="*/ 868002 h 5892188"/>
                  <a:gd name="connsiteX2" fmla="*/ 577563 w 5382109"/>
                  <a:gd name="connsiteY2" fmla="*/ 2303910 h 5892188"/>
                  <a:gd name="connsiteX3" fmla="*/ 763 w 5382109"/>
                  <a:gd name="connsiteY3" fmla="*/ 3053295 h 5892188"/>
                  <a:gd name="connsiteX4" fmla="*/ 511126 w 5382109"/>
                  <a:gd name="connsiteY4" fmla="*/ 3329742 h 5892188"/>
                  <a:gd name="connsiteX5" fmla="*/ 340038 w 5382109"/>
                  <a:gd name="connsiteY5" fmla="*/ 3736541 h 5892188"/>
                  <a:gd name="connsiteX6" fmla="*/ 531424 w 5382109"/>
                  <a:gd name="connsiteY6" fmla="*/ 3872002 h 5892188"/>
                  <a:gd name="connsiteX7" fmla="*/ 372902 w 5382109"/>
                  <a:gd name="connsiteY7" fmla="*/ 4063388 h 5892188"/>
                  <a:gd name="connsiteX8" fmla="*/ 564288 w 5382109"/>
                  <a:gd name="connsiteY8" fmla="*/ 4318570 h 5892188"/>
                  <a:gd name="connsiteX9" fmla="*/ 500493 w 5382109"/>
                  <a:gd name="connsiteY9" fmla="*/ 4977788 h 5892188"/>
                  <a:gd name="connsiteX10" fmla="*/ 1755135 w 5382109"/>
                  <a:gd name="connsiteY10" fmla="*/ 5040755 h 5892188"/>
                  <a:gd name="connsiteX11" fmla="*/ 1946521 w 5382109"/>
                  <a:gd name="connsiteY11" fmla="*/ 5892188 h 5892188"/>
                  <a:gd name="connsiteX12" fmla="*/ 4785414 w 5382109"/>
                  <a:gd name="connsiteY12" fmla="*/ 5860291 h 5892188"/>
                  <a:gd name="connsiteX13" fmla="*/ 4891740 w 5382109"/>
                  <a:gd name="connsiteY13" fmla="*/ 3521128 h 5892188"/>
                  <a:gd name="connsiteX14" fmla="*/ 3031042 w 5382109"/>
                  <a:gd name="connsiteY14" fmla="*/ 1751 h 5892188"/>
                  <a:gd name="connsiteX0" fmla="*/ 3031042 w 5382109"/>
                  <a:gd name="connsiteY0" fmla="*/ 2101 h 5892538"/>
                  <a:gd name="connsiteX1" fmla="*/ 913575 w 5382109"/>
                  <a:gd name="connsiteY1" fmla="*/ 827408 h 5892538"/>
                  <a:gd name="connsiteX2" fmla="*/ 577563 w 5382109"/>
                  <a:gd name="connsiteY2" fmla="*/ 2304260 h 5892538"/>
                  <a:gd name="connsiteX3" fmla="*/ 763 w 5382109"/>
                  <a:gd name="connsiteY3" fmla="*/ 3053645 h 5892538"/>
                  <a:gd name="connsiteX4" fmla="*/ 511126 w 5382109"/>
                  <a:gd name="connsiteY4" fmla="*/ 3330092 h 5892538"/>
                  <a:gd name="connsiteX5" fmla="*/ 340038 w 5382109"/>
                  <a:gd name="connsiteY5" fmla="*/ 3736891 h 5892538"/>
                  <a:gd name="connsiteX6" fmla="*/ 531424 w 5382109"/>
                  <a:gd name="connsiteY6" fmla="*/ 3872352 h 5892538"/>
                  <a:gd name="connsiteX7" fmla="*/ 372902 w 5382109"/>
                  <a:gd name="connsiteY7" fmla="*/ 4063738 h 5892538"/>
                  <a:gd name="connsiteX8" fmla="*/ 564288 w 5382109"/>
                  <a:gd name="connsiteY8" fmla="*/ 4318920 h 5892538"/>
                  <a:gd name="connsiteX9" fmla="*/ 500493 w 5382109"/>
                  <a:gd name="connsiteY9" fmla="*/ 4978138 h 5892538"/>
                  <a:gd name="connsiteX10" fmla="*/ 1755135 w 5382109"/>
                  <a:gd name="connsiteY10" fmla="*/ 5041105 h 5892538"/>
                  <a:gd name="connsiteX11" fmla="*/ 1946521 w 5382109"/>
                  <a:gd name="connsiteY11" fmla="*/ 5892538 h 5892538"/>
                  <a:gd name="connsiteX12" fmla="*/ 4785414 w 5382109"/>
                  <a:gd name="connsiteY12" fmla="*/ 5860641 h 5892538"/>
                  <a:gd name="connsiteX13" fmla="*/ 4891740 w 5382109"/>
                  <a:gd name="connsiteY13" fmla="*/ 3521478 h 5892538"/>
                  <a:gd name="connsiteX14" fmla="*/ 3031042 w 5382109"/>
                  <a:gd name="connsiteY14" fmla="*/ 2101 h 5892538"/>
                  <a:gd name="connsiteX0" fmla="*/ 3031042 w 5382109"/>
                  <a:gd name="connsiteY0" fmla="*/ 941 h 5891378"/>
                  <a:gd name="connsiteX1" fmla="*/ 886280 w 5382109"/>
                  <a:gd name="connsiteY1" fmla="*/ 1071908 h 5891378"/>
                  <a:gd name="connsiteX2" fmla="*/ 577563 w 5382109"/>
                  <a:gd name="connsiteY2" fmla="*/ 2303100 h 5891378"/>
                  <a:gd name="connsiteX3" fmla="*/ 763 w 5382109"/>
                  <a:gd name="connsiteY3" fmla="*/ 3052485 h 5891378"/>
                  <a:gd name="connsiteX4" fmla="*/ 511126 w 5382109"/>
                  <a:gd name="connsiteY4" fmla="*/ 3328932 h 5891378"/>
                  <a:gd name="connsiteX5" fmla="*/ 340038 w 5382109"/>
                  <a:gd name="connsiteY5" fmla="*/ 3735731 h 5891378"/>
                  <a:gd name="connsiteX6" fmla="*/ 531424 w 5382109"/>
                  <a:gd name="connsiteY6" fmla="*/ 3871192 h 5891378"/>
                  <a:gd name="connsiteX7" fmla="*/ 372902 w 5382109"/>
                  <a:gd name="connsiteY7" fmla="*/ 4062578 h 5891378"/>
                  <a:gd name="connsiteX8" fmla="*/ 564288 w 5382109"/>
                  <a:gd name="connsiteY8" fmla="*/ 4317760 h 5891378"/>
                  <a:gd name="connsiteX9" fmla="*/ 500493 w 5382109"/>
                  <a:gd name="connsiteY9" fmla="*/ 4976978 h 5891378"/>
                  <a:gd name="connsiteX10" fmla="*/ 1755135 w 5382109"/>
                  <a:gd name="connsiteY10" fmla="*/ 5039945 h 5891378"/>
                  <a:gd name="connsiteX11" fmla="*/ 1946521 w 5382109"/>
                  <a:gd name="connsiteY11" fmla="*/ 5891378 h 5891378"/>
                  <a:gd name="connsiteX12" fmla="*/ 4785414 w 5382109"/>
                  <a:gd name="connsiteY12" fmla="*/ 5859481 h 5891378"/>
                  <a:gd name="connsiteX13" fmla="*/ 4891740 w 5382109"/>
                  <a:gd name="connsiteY13" fmla="*/ 3520318 h 5891378"/>
                  <a:gd name="connsiteX14" fmla="*/ 3031042 w 5382109"/>
                  <a:gd name="connsiteY14" fmla="*/ 941 h 5891378"/>
                  <a:gd name="connsiteX0" fmla="*/ 3031042 w 5382109"/>
                  <a:gd name="connsiteY0" fmla="*/ 753 h 5891190"/>
                  <a:gd name="connsiteX1" fmla="*/ 886280 w 5382109"/>
                  <a:gd name="connsiteY1" fmla="*/ 1071720 h 5891190"/>
                  <a:gd name="connsiteX2" fmla="*/ 577563 w 5382109"/>
                  <a:gd name="connsiteY2" fmla="*/ 2302912 h 5891190"/>
                  <a:gd name="connsiteX3" fmla="*/ 763 w 5382109"/>
                  <a:gd name="connsiteY3" fmla="*/ 3052297 h 5891190"/>
                  <a:gd name="connsiteX4" fmla="*/ 511126 w 5382109"/>
                  <a:gd name="connsiteY4" fmla="*/ 3328744 h 5891190"/>
                  <a:gd name="connsiteX5" fmla="*/ 340038 w 5382109"/>
                  <a:gd name="connsiteY5" fmla="*/ 3735543 h 5891190"/>
                  <a:gd name="connsiteX6" fmla="*/ 531424 w 5382109"/>
                  <a:gd name="connsiteY6" fmla="*/ 3871004 h 5891190"/>
                  <a:gd name="connsiteX7" fmla="*/ 372902 w 5382109"/>
                  <a:gd name="connsiteY7" fmla="*/ 4062390 h 5891190"/>
                  <a:gd name="connsiteX8" fmla="*/ 564288 w 5382109"/>
                  <a:gd name="connsiteY8" fmla="*/ 4317572 h 5891190"/>
                  <a:gd name="connsiteX9" fmla="*/ 500493 w 5382109"/>
                  <a:gd name="connsiteY9" fmla="*/ 4976790 h 5891190"/>
                  <a:gd name="connsiteX10" fmla="*/ 1755135 w 5382109"/>
                  <a:gd name="connsiteY10" fmla="*/ 5039757 h 5891190"/>
                  <a:gd name="connsiteX11" fmla="*/ 1946521 w 5382109"/>
                  <a:gd name="connsiteY11" fmla="*/ 5891190 h 5891190"/>
                  <a:gd name="connsiteX12" fmla="*/ 4785414 w 5382109"/>
                  <a:gd name="connsiteY12" fmla="*/ 5859293 h 5891190"/>
                  <a:gd name="connsiteX13" fmla="*/ 4891740 w 5382109"/>
                  <a:gd name="connsiteY13" fmla="*/ 3520130 h 5891190"/>
                  <a:gd name="connsiteX14" fmla="*/ 3031042 w 5382109"/>
                  <a:gd name="connsiteY14" fmla="*/ 753 h 5891190"/>
                  <a:gd name="connsiteX0" fmla="*/ 3031042 w 5382109"/>
                  <a:gd name="connsiteY0" fmla="*/ 753 h 5891190"/>
                  <a:gd name="connsiteX1" fmla="*/ 886280 w 5382109"/>
                  <a:gd name="connsiteY1" fmla="*/ 1071720 h 5891190"/>
                  <a:gd name="connsiteX2" fmla="*/ 577563 w 5382109"/>
                  <a:gd name="connsiteY2" fmla="*/ 2302912 h 5891190"/>
                  <a:gd name="connsiteX3" fmla="*/ 763 w 5382109"/>
                  <a:gd name="connsiteY3" fmla="*/ 3052297 h 5891190"/>
                  <a:gd name="connsiteX4" fmla="*/ 511126 w 5382109"/>
                  <a:gd name="connsiteY4" fmla="*/ 3328744 h 5891190"/>
                  <a:gd name="connsiteX5" fmla="*/ 340038 w 5382109"/>
                  <a:gd name="connsiteY5" fmla="*/ 3735543 h 5891190"/>
                  <a:gd name="connsiteX6" fmla="*/ 531424 w 5382109"/>
                  <a:gd name="connsiteY6" fmla="*/ 3871004 h 5891190"/>
                  <a:gd name="connsiteX7" fmla="*/ 372902 w 5382109"/>
                  <a:gd name="connsiteY7" fmla="*/ 4062390 h 5891190"/>
                  <a:gd name="connsiteX8" fmla="*/ 564288 w 5382109"/>
                  <a:gd name="connsiteY8" fmla="*/ 4317572 h 5891190"/>
                  <a:gd name="connsiteX9" fmla="*/ 500493 w 5382109"/>
                  <a:gd name="connsiteY9" fmla="*/ 4976790 h 5891190"/>
                  <a:gd name="connsiteX10" fmla="*/ 1755135 w 5382109"/>
                  <a:gd name="connsiteY10" fmla="*/ 5039757 h 5891190"/>
                  <a:gd name="connsiteX11" fmla="*/ 1946521 w 5382109"/>
                  <a:gd name="connsiteY11" fmla="*/ 5891190 h 5891190"/>
                  <a:gd name="connsiteX12" fmla="*/ 4785414 w 5382109"/>
                  <a:gd name="connsiteY12" fmla="*/ 5859293 h 5891190"/>
                  <a:gd name="connsiteX13" fmla="*/ 4891740 w 5382109"/>
                  <a:gd name="connsiteY13" fmla="*/ 3520130 h 5891190"/>
                  <a:gd name="connsiteX14" fmla="*/ 3031042 w 5382109"/>
                  <a:gd name="connsiteY14" fmla="*/ 753 h 5891190"/>
                  <a:gd name="connsiteX0" fmla="*/ 3031042 w 5382109"/>
                  <a:gd name="connsiteY0" fmla="*/ 792 h 5891229"/>
                  <a:gd name="connsiteX1" fmla="*/ 777098 w 5382109"/>
                  <a:gd name="connsiteY1" fmla="*/ 1044464 h 5891229"/>
                  <a:gd name="connsiteX2" fmla="*/ 577563 w 5382109"/>
                  <a:gd name="connsiteY2" fmla="*/ 2302951 h 5891229"/>
                  <a:gd name="connsiteX3" fmla="*/ 763 w 5382109"/>
                  <a:gd name="connsiteY3" fmla="*/ 3052336 h 5891229"/>
                  <a:gd name="connsiteX4" fmla="*/ 511126 w 5382109"/>
                  <a:gd name="connsiteY4" fmla="*/ 3328783 h 5891229"/>
                  <a:gd name="connsiteX5" fmla="*/ 340038 w 5382109"/>
                  <a:gd name="connsiteY5" fmla="*/ 3735582 h 5891229"/>
                  <a:gd name="connsiteX6" fmla="*/ 531424 w 5382109"/>
                  <a:gd name="connsiteY6" fmla="*/ 3871043 h 5891229"/>
                  <a:gd name="connsiteX7" fmla="*/ 372902 w 5382109"/>
                  <a:gd name="connsiteY7" fmla="*/ 4062429 h 5891229"/>
                  <a:gd name="connsiteX8" fmla="*/ 564288 w 5382109"/>
                  <a:gd name="connsiteY8" fmla="*/ 4317611 h 5891229"/>
                  <a:gd name="connsiteX9" fmla="*/ 500493 w 5382109"/>
                  <a:gd name="connsiteY9" fmla="*/ 4976829 h 5891229"/>
                  <a:gd name="connsiteX10" fmla="*/ 1755135 w 5382109"/>
                  <a:gd name="connsiteY10" fmla="*/ 5039796 h 5891229"/>
                  <a:gd name="connsiteX11" fmla="*/ 1946521 w 5382109"/>
                  <a:gd name="connsiteY11" fmla="*/ 5891229 h 5891229"/>
                  <a:gd name="connsiteX12" fmla="*/ 4785414 w 5382109"/>
                  <a:gd name="connsiteY12" fmla="*/ 5859332 h 5891229"/>
                  <a:gd name="connsiteX13" fmla="*/ 4891740 w 5382109"/>
                  <a:gd name="connsiteY13" fmla="*/ 3520169 h 5891229"/>
                  <a:gd name="connsiteX14" fmla="*/ 3031042 w 5382109"/>
                  <a:gd name="connsiteY14" fmla="*/ 792 h 5891229"/>
                  <a:gd name="connsiteX0" fmla="*/ 3031042 w 5382109"/>
                  <a:gd name="connsiteY0" fmla="*/ 792 h 5891229"/>
                  <a:gd name="connsiteX1" fmla="*/ 777098 w 5382109"/>
                  <a:gd name="connsiteY1" fmla="*/ 1044464 h 5891229"/>
                  <a:gd name="connsiteX2" fmla="*/ 577563 w 5382109"/>
                  <a:gd name="connsiteY2" fmla="*/ 2302951 h 5891229"/>
                  <a:gd name="connsiteX3" fmla="*/ 763 w 5382109"/>
                  <a:gd name="connsiteY3" fmla="*/ 3052336 h 5891229"/>
                  <a:gd name="connsiteX4" fmla="*/ 511126 w 5382109"/>
                  <a:gd name="connsiteY4" fmla="*/ 3328783 h 5891229"/>
                  <a:gd name="connsiteX5" fmla="*/ 340038 w 5382109"/>
                  <a:gd name="connsiteY5" fmla="*/ 3735582 h 5891229"/>
                  <a:gd name="connsiteX6" fmla="*/ 531424 w 5382109"/>
                  <a:gd name="connsiteY6" fmla="*/ 3871043 h 5891229"/>
                  <a:gd name="connsiteX7" fmla="*/ 372902 w 5382109"/>
                  <a:gd name="connsiteY7" fmla="*/ 4062429 h 5891229"/>
                  <a:gd name="connsiteX8" fmla="*/ 564288 w 5382109"/>
                  <a:gd name="connsiteY8" fmla="*/ 4317611 h 5891229"/>
                  <a:gd name="connsiteX9" fmla="*/ 500493 w 5382109"/>
                  <a:gd name="connsiteY9" fmla="*/ 4976829 h 5891229"/>
                  <a:gd name="connsiteX10" fmla="*/ 1755135 w 5382109"/>
                  <a:gd name="connsiteY10" fmla="*/ 5039796 h 5891229"/>
                  <a:gd name="connsiteX11" fmla="*/ 1946521 w 5382109"/>
                  <a:gd name="connsiteY11" fmla="*/ 5891229 h 5891229"/>
                  <a:gd name="connsiteX12" fmla="*/ 4785414 w 5382109"/>
                  <a:gd name="connsiteY12" fmla="*/ 5859332 h 5891229"/>
                  <a:gd name="connsiteX13" fmla="*/ 4891740 w 5382109"/>
                  <a:gd name="connsiteY13" fmla="*/ 3520169 h 5891229"/>
                  <a:gd name="connsiteX14" fmla="*/ 3031042 w 5382109"/>
                  <a:gd name="connsiteY14" fmla="*/ 792 h 5891229"/>
                  <a:gd name="connsiteX0" fmla="*/ 3031042 w 5382109"/>
                  <a:gd name="connsiteY0" fmla="*/ 792 h 5891229"/>
                  <a:gd name="connsiteX1" fmla="*/ 777098 w 5382109"/>
                  <a:gd name="connsiteY1" fmla="*/ 1044464 h 5891229"/>
                  <a:gd name="connsiteX2" fmla="*/ 577563 w 5382109"/>
                  <a:gd name="connsiteY2" fmla="*/ 2302951 h 5891229"/>
                  <a:gd name="connsiteX3" fmla="*/ 763 w 5382109"/>
                  <a:gd name="connsiteY3" fmla="*/ 3052336 h 5891229"/>
                  <a:gd name="connsiteX4" fmla="*/ 511126 w 5382109"/>
                  <a:gd name="connsiteY4" fmla="*/ 3328783 h 5891229"/>
                  <a:gd name="connsiteX5" fmla="*/ 340038 w 5382109"/>
                  <a:gd name="connsiteY5" fmla="*/ 3735582 h 5891229"/>
                  <a:gd name="connsiteX6" fmla="*/ 531424 w 5382109"/>
                  <a:gd name="connsiteY6" fmla="*/ 3871043 h 5891229"/>
                  <a:gd name="connsiteX7" fmla="*/ 372902 w 5382109"/>
                  <a:gd name="connsiteY7" fmla="*/ 4062429 h 5891229"/>
                  <a:gd name="connsiteX8" fmla="*/ 564288 w 5382109"/>
                  <a:gd name="connsiteY8" fmla="*/ 4317611 h 5891229"/>
                  <a:gd name="connsiteX9" fmla="*/ 500493 w 5382109"/>
                  <a:gd name="connsiteY9" fmla="*/ 4976829 h 5891229"/>
                  <a:gd name="connsiteX10" fmla="*/ 1755135 w 5382109"/>
                  <a:gd name="connsiteY10" fmla="*/ 5039796 h 5891229"/>
                  <a:gd name="connsiteX11" fmla="*/ 1946521 w 5382109"/>
                  <a:gd name="connsiteY11" fmla="*/ 5891229 h 5891229"/>
                  <a:gd name="connsiteX12" fmla="*/ 4785414 w 5382109"/>
                  <a:gd name="connsiteY12" fmla="*/ 5859332 h 5891229"/>
                  <a:gd name="connsiteX13" fmla="*/ 4891740 w 5382109"/>
                  <a:gd name="connsiteY13" fmla="*/ 3520169 h 5891229"/>
                  <a:gd name="connsiteX14" fmla="*/ 3031042 w 5382109"/>
                  <a:gd name="connsiteY14" fmla="*/ 792 h 5891229"/>
                  <a:gd name="connsiteX0" fmla="*/ 3031042 w 5382109"/>
                  <a:gd name="connsiteY0" fmla="*/ 627 h 5891064"/>
                  <a:gd name="connsiteX1" fmla="*/ 777098 w 5382109"/>
                  <a:gd name="connsiteY1" fmla="*/ 1180776 h 5891064"/>
                  <a:gd name="connsiteX2" fmla="*/ 577563 w 5382109"/>
                  <a:gd name="connsiteY2" fmla="*/ 2302786 h 5891064"/>
                  <a:gd name="connsiteX3" fmla="*/ 763 w 5382109"/>
                  <a:gd name="connsiteY3" fmla="*/ 3052171 h 5891064"/>
                  <a:gd name="connsiteX4" fmla="*/ 511126 w 5382109"/>
                  <a:gd name="connsiteY4" fmla="*/ 3328618 h 5891064"/>
                  <a:gd name="connsiteX5" fmla="*/ 340038 w 5382109"/>
                  <a:gd name="connsiteY5" fmla="*/ 3735417 h 5891064"/>
                  <a:gd name="connsiteX6" fmla="*/ 531424 w 5382109"/>
                  <a:gd name="connsiteY6" fmla="*/ 3870878 h 5891064"/>
                  <a:gd name="connsiteX7" fmla="*/ 372902 w 5382109"/>
                  <a:gd name="connsiteY7" fmla="*/ 4062264 h 5891064"/>
                  <a:gd name="connsiteX8" fmla="*/ 564288 w 5382109"/>
                  <a:gd name="connsiteY8" fmla="*/ 4317446 h 5891064"/>
                  <a:gd name="connsiteX9" fmla="*/ 500493 w 5382109"/>
                  <a:gd name="connsiteY9" fmla="*/ 4976664 h 5891064"/>
                  <a:gd name="connsiteX10" fmla="*/ 1755135 w 5382109"/>
                  <a:gd name="connsiteY10" fmla="*/ 5039631 h 5891064"/>
                  <a:gd name="connsiteX11" fmla="*/ 1946521 w 5382109"/>
                  <a:gd name="connsiteY11" fmla="*/ 5891064 h 5891064"/>
                  <a:gd name="connsiteX12" fmla="*/ 4785414 w 5382109"/>
                  <a:gd name="connsiteY12" fmla="*/ 5859167 h 5891064"/>
                  <a:gd name="connsiteX13" fmla="*/ 4891740 w 5382109"/>
                  <a:gd name="connsiteY13" fmla="*/ 3520004 h 5891064"/>
                  <a:gd name="connsiteX14" fmla="*/ 3031042 w 5382109"/>
                  <a:gd name="connsiteY14" fmla="*/ 627 h 5891064"/>
                  <a:gd name="connsiteX0" fmla="*/ 3031042 w 5382109"/>
                  <a:gd name="connsiteY0" fmla="*/ 968 h 5891405"/>
                  <a:gd name="connsiteX1" fmla="*/ 777098 w 5382109"/>
                  <a:gd name="connsiteY1" fmla="*/ 1181117 h 5891405"/>
                  <a:gd name="connsiteX2" fmla="*/ 577563 w 5382109"/>
                  <a:gd name="connsiteY2" fmla="*/ 2303127 h 5891405"/>
                  <a:gd name="connsiteX3" fmla="*/ 763 w 5382109"/>
                  <a:gd name="connsiteY3" fmla="*/ 3052512 h 5891405"/>
                  <a:gd name="connsiteX4" fmla="*/ 511126 w 5382109"/>
                  <a:gd name="connsiteY4" fmla="*/ 3328959 h 5891405"/>
                  <a:gd name="connsiteX5" fmla="*/ 340038 w 5382109"/>
                  <a:gd name="connsiteY5" fmla="*/ 3735758 h 5891405"/>
                  <a:gd name="connsiteX6" fmla="*/ 531424 w 5382109"/>
                  <a:gd name="connsiteY6" fmla="*/ 3871219 h 5891405"/>
                  <a:gd name="connsiteX7" fmla="*/ 372902 w 5382109"/>
                  <a:gd name="connsiteY7" fmla="*/ 4062605 h 5891405"/>
                  <a:gd name="connsiteX8" fmla="*/ 564288 w 5382109"/>
                  <a:gd name="connsiteY8" fmla="*/ 4317787 h 5891405"/>
                  <a:gd name="connsiteX9" fmla="*/ 500493 w 5382109"/>
                  <a:gd name="connsiteY9" fmla="*/ 4977005 h 5891405"/>
                  <a:gd name="connsiteX10" fmla="*/ 1755135 w 5382109"/>
                  <a:gd name="connsiteY10" fmla="*/ 5039972 h 5891405"/>
                  <a:gd name="connsiteX11" fmla="*/ 1946521 w 5382109"/>
                  <a:gd name="connsiteY11" fmla="*/ 5891405 h 5891405"/>
                  <a:gd name="connsiteX12" fmla="*/ 4785414 w 5382109"/>
                  <a:gd name="connsiteY12" fmla="*/ 5859508 h 5891405"/>
                  <a:gd name="connsiteX13" fmla="*/ 4891740 w 5382109"/>
                  <a:gd name="connsiteY13" fmla="*/ 3520345 h 5891405"/>
                  <a:gd name="connsiteX14" fmla="*/ 3031042 w 5382109"/>
                  <a:gd name="connsiteY14" fmla="*/ 968 h 5891405"/>
                  <a:gd name="connsiteX0" fmla="*/ 3031042 w 5382109"/>
                  <a:gd name="connsiteY0" fmla="*/ 968 h 5891405"/>
                  <a:gd name="connsiteX1" fmla="*/ 777098 w 5382109"/>
                  <a:gd name="connsiteY1" fmla="*/ 1181117 h 5891405"/>
                  <a:gd name="connsiteX2" fmla="*/ 577563 w 5382109"/>
                  <a:gd name="connsiteY2" fmla="*/ 2303127 h 5891405"/>
                  <a:gd name="connsiteX3" fmla="*/ 763 w 5382109"/>
                  <a:gd name="connsiteY3" fmla="*/ 3052512 h 5891405"/>
                  <a:gd name="connsiteX4" fmla="*/ 511126 w 5382109"/>
                  <a:gd name="connsiteY4" fmla="*/ 3328959 h 5891405"/>
                  <a:gd name="connsiteX5" fmla="*/ 340038 w 5382109"/>
                  <a:gd name="connsiteY5" fmla="*/ 3735758 h 5891405"/>
                  <a:gd name="connsiteX6" fmla="*/ 531424 w 5382109"/>
                  <a:gd name="connsiteY6" fmla="*/ 3871219 h 5891405"/>
                  <a:gd name="connsiteX7" fmla="*/ 372902 w 5382109"/>
                  <a:gd name="connsiteY7" fmla="*/ 4062605 h 5891405"/>
                  <a:gd name="connsiteX8" fmla="*/ 564288 w 5382109"/>
                  <a:gd name="connsiteY8" fmla="*/ 4317787 h 5891405"/>
                  <a:gd name="connsiteX9" fmla="*/ 500493 w 5382109"/>
                  <a:gd name="connsiteY9" fmla="*/ 4977005 h 5891405"/>
                  <a:gd name="connsiteX10" fmla="*/ 1755135 w 5382109"/>
                  <a:gd name="connsiteY10" fmla="*/ 5039972 h 5891405"/>
                  <a:gd name="connsiteX11" fmla="*/ 1946521 w 5382109"/>
                  <a:gd name="connsiteY11" fmla="*/ 5891405 h 5891405"/>
                  <a:gd name="connsiteX12" fmla="*/ 4785414 w 5382109"/>
                  <a:gd name="connsiteY12" fmla="*/ 5859508 h 5891405"/>
                  <a:gd name="connsiteX13" fmla="*/ 4891740 w 5382109"/>
                  <a:gd name="connsiteY13" fmla="*/ 3520345 h 5891405"/>
                  <a:gd name="connsiteX14" fmla="*/ 3031042 w 5382109"/>
                  <a:gd name="connsiteY14" fmla="*/ 968 h 5891405"/>
                  <a:gd name="connsiteX0" fmla="*/ 3031204 w 5382271"/>
                  <a:gd name="connsiteY0" fmla="*/ 968 h 5891405"/>
                  <a:gd name="connsiteX1" fmla="*/ 777260 w 5382271"/>
                  <a:gd name="connsiteY1" fmla="*/ 1181117 h 5891405"/>
                  <a:gd name="connsiteX2" fmla="*/ 523134 w 5382271"/>
                  <a:gd name="connsiteY2" fmla="*/ 2303127 h 5891405"/>
                  <a:gd name="connsiteX3" fmla="*/ 925 w 5382271"/>
                  <a:gd name="connsiteY3" fmla="*/ 3052512 h 5891405"/>
                  <a:gd name="connsiteX4" fmla="*/ 511288 w 5382271"/>
                  <a:gd name="connsiteY4" fmla="*/ 3328959 h 5891405"/>
                  <a:gd name="connsiteX5" fmla="*/ 340200 w 5382271"/>
                  <a:gd name="connsiteY5" fmla="*/ 3735758 h 5891405"/>
                  <a:gd name="connsiteX6" fmla="*/ 531586 w 5382271"/>
                  <a:gd name="connsiteY6" fmla="*/ 3871219 h 5891405"/>
                  <a:gd name="connsiteX7" fmla="*/ 373064 w 5382271"/>
                  <a:gd name="connsiteY7" fmla="*/ 4062605 h 5891405"/>
                  <a:gd name="connsiteX8" fmla="*/ 564450 w 5382271"/>
                  <a:gd name="connsiteY8" fmla="*/ 4317787 h 5891405"/>
                  <a:gd name="connsiteX9" fmla="*/ 500655 w 5382271"/>
                  <a:gd name="connsiteY9" fmla="*/ 4977005 h 5891405"/>
                  <a:gd name="connsiteX10" fmla="*/ 1755297 w 5382271"/>
                  <a:gd name="connsiteY10" fmla="*/ 5039972 h 5891405"/>
                  <a:gd name="connsiteX11" fmla="*/ 1946683 w 5382271"/>
                  <a:gd name="connsiteY11" fmla="*/ 5891405 h 5891405"/>
                  <a:gd name="connsiteX12" fmla="*/ 4785576 w 5382271"/>
                  <a:gd name="connsiteY12" fmla="*/ 5859508 h 5891405"/>
                  <a:gd name="connsiteX13" fmla="*/ 4891902 w 5382271"/>
                  <a:gd name="connsiteY13" fmla="*/ 3520345 h 5891405"/>
                  <a:gd name="connsiteX14" fmla="*/ 3031204 w 5382271"/>
                  <a:gd name="connsiteY14" fmla="*/ 968 h 5891405"/>
                  <a:gd name="connsiteX0" fmla="*/ 3031204 w 5382271"/>
                  <a:gd name="connsiteY0" fmla="*/ 968 h 5891405"/>
                  <a:gd name="connsiteX1" fmla="*/ 777260 w 5382271"/>
                  <a:gd name="connsiteY1" fmla="*/ 1181117 h 5891405"/>
                  <a:gd name="connsiteX2" fmla="*/ 523134 w 5382271"/>
                  <a:gd name="connsiteY2" fmla="*/ 2303127 h 5891405"/>
                  <a:gd name="connsiteX3" fmla="*/ 925 w 5382271"/>
                  <a:gd name="connsiteY3" fmla="*/ 3052512 h 5891405"/>
                  <a:gd name="connsiteX4" fmla="*/ 511288 w 5382271"/>
                  <a:gd name="connsiteY4" fmla="*/ 3328959 h 5891405"/>
                  <a:gd name="connsiteX5" fmla="*/ 340200 w 5382271"/>
                  <a:gd name="connsiteY5" fmla="*/ 3735758 h 5891405"/>
                  <a:gd name="connsiteX6" fmla="*/ 531586 w 5382271"/>
                  <a:gd name="connsiteY6" fmla="*/ 3871219 h 5891405"/>
                  <a:gd name="connsiteX7" fmla="*/ 373064 w 5382271"/>
                  <a:gd name="connsiteY7" fmla="*/ 4062605 h 5891405"/>
                  <a:gd name="connsiteX8" fmla="*/ 564450 w 5382271"/>
                  <a:gd name="connsiteY8" fmla="*/ 4317787 h 5891405"/>
                  <a:gd name="connsiteX9" fmla="*/ 500655 w 5382271"/>
                  <a:gd name="connsiteY9" fmla="*/ 4977005 h 5891405"/>
                  <a:gd name="connsiteX10" fmla="*/ 1755297 w 5382271"/>
                  <a:gd name="connsiteY10" fmla="*/ 5039972 h 5891405"/>
                  <a:gd name="connsiteX11" fmla="*/ 1946683 w 5382271"/>
                  <a:gd name="connsiteY11" fmla="*/ 5891405 h 5891405"/>
                  <a:gd name="connsiteX12" fmla="*/ 4785576 w 5382271"/>
                  <a:gd name="connsiteY12" fmla="*/ 5859508 h 5891405"/>
                  <a:gd name="connsiteX13" fmla="*/ 4891902 w 5382271"/>
                  <a:gd name="connsiteY13" fmla="*/ 3520345 h 5891405"/>
                  <a:gd name="connsiteX14" fmla="*/ 3031204 w 5382271"/>
                  <a:gd name="connsiteY14" fmla="*/ 968 h 5891405"/>
                  <a:gd name="connsiteX0" fmla="*/ 3031204 w 5382271"/>
                  <a:gd name="connsiteY0" fmla="*/ 968 h 5891405"/>
                  <a:gd name="connsiteX1" fmla="*/ 777260 w 5382271"/>
                  <a:gd name="connsiteY1" fmla="*/ 1181117 h 5891405"/>
                  <a:gd name="connsiteX2" fmla="*/ 523134 w 5382271"/>
                  <a:gd name="connsiteY2" fmla="*/ 2303127 h 5891405"/>
                  <a:gd name="connsiteX3" fmla="*/ 925 w 5382271"/>
                  <a:gd name="connsiteY3" fmla="*/ 3052512 h 5891405"/>
                  <a:gd name="connsiteX4" fmla="*/ 511288 w 5382271"/>
                  <a:gd name="connsiteY4" fmla="*/ 3328959 h 5891405"/>
                  <a:gd name="connsiteX5" fmla="*/ 340200 w 5382271"/>
                  <a:gd name="connsiteY5" fmla="*/ 3735758 h 5891405"/>
                  <a:gd name="connsiteX6" fmla="*/ 531586 w 5382271"/>
                  <a:gd name="connsiteY6" fmla="*/ 3871219 h 5891405"/>
                  <a:gd name="connsiteX7" fmla="*/ 373064 w 5382271"/>
                  <a:gd name="connsiteY7" fmla="*/ 4062605 h 5891405"/>
                  <a:gd name="connsiteX8" fmla="*/ 564450 w 5382271"/>
                  <a:gd name="connsiteY8" fmla="*/ 4317787 h 5891405"/>
                  <a:gd name="connsiteX9" fmla="*/ 500655 w 5382271"/>
                  <a:gd name="connsiteY9" fmla="*/ 4977005 h 5891405"/>
                  <a:gd name="connsiteX10" fmla="*/ 1755297 w 5382271"/>
                  <a:gd name="connsiteY10" fmla="*/ 5039972 h 5891405"/>
                  <a:gd name="connsiteX11" fmla="*/ 1946683 w 5382271"/>
                  <a:gd name="connsiteY11" fmla="*/ 5891405 h 5891405"/>
                  <a:gd name="connsiteX12" fmla="*/ 4785576 w 5382271"/>
                  <a:gd name="connsiteY12" fmla="*/ 5859508 h 5891405"/>
                  <a:gd name="connsiteX13" fmla="*/ 4891902 w 5382271"/>
                  <a:gd name="connsiteY13" fmla="*/ 3520345 h 5891405"/>
                  <a:gd name="connsiteX14" fmla="*/ 3031204 w 5382271"/>
                  <a:gd name="connsiteY14" fmla="*/ 968 h 5891405"/>
                  <a:gd name="connsiteX0" fmla="*/ 3038119 w 5389186"/>
                  <a:gd name="connsiteY0" fmla="*/ 968 h 5891405"/>
                  <a:gd name="connsiteX1" fmla="*/ 784175 w 5389186"/>
                  <a:gd name="connsiteY1" fmla="*/ 1181117 h 5891405"/>
                  <a:gd name="connsiteX2" fmla="*/ 530049 w 5389186"/>
                  <a:gd name="connsiteY2" fmla="*/ 2303127 h 5891405"/>
                  <a:gd name="connsiteX3" fmla="*/ 7840 w 5389186"/>
                  <a:gd name="connsiteY3" fmla="*/ 3052512 h 5891405"/>
                  <a:gd name="connsiteX4" fmla="*/ 518203 w 5389186"/>
                  <a:gd name="connsiteY4" fmla="*/ 3328959 h 5891405"/>
                  <a:gd name="connsiteX5" fmla="*/ 347115 w 5389186"/>
                  <a:gd name="connsiteY5" fmla="*/ 3735758 h 5891405"/>
                  <a:gd name="connsiteX6" fmla="*/ 538501 w 5389186"/>
                  <a:gd name="connsiteY6" fmla="*/ 3871219 h 5891405"/>
                  <a:gd name="connsiteX7" fmla="*/ 379979 w 5389186"/>
                  <a:gd name="connsiteY7" fmla="*/ 4062605 h 5891405"/>
                  <a:gd name="connsiteX8" fmla="*/ 571365 w 5389186"/>
                  <a:gd name="connsiteY8" fmla="*/ 4317787 h 5891405"/>
                  <a:gd name="connsiteX9" fmla="*/ 507570 w 5389186"/>
                  <a:gd name="connsiteY9" fmla="*/ 4977005 h 5891405"/>
                  <a:gd name="connsiteX10" fmla="*/ 1762212 w 5389186"/>
                  <a:gd name="connsiteY10" fmla="*/ 5039972 h 5891405"/>
                  <a:gd name="connsiteX11" fmla="*/ 1953598 w 5389186"/>
                  <a:gd name="connsiteY11" fmla="*/ 5891405 h 5891405"/>
                  <a:gd name="connsiteX12" fmla="*/ 4792491 w 5389186"/>
                  <a:gd name="connsiteY12" fmla="*/ 5859508 h 5891405"/>
                  <a:gd name="connsiteX13" fmla="*/ 4898817 w 5389186"/>
                  <a:gd name="connsiteY13" fmla="*/ 3520345 h 5891405"/>
                  <a:gd name="connsiteX14" fmla="*/ 3038119 w 5389186"/>
                  <a:gd name="connsiteY14" fmla="*/ 968 h 5891405"/>
                  <a:gd name="connsiteX0" fmla="*/ 3037057 w 5388124"/>
                  <a:gd name="connsiteY0" fmla="*/ 968 h 5891405"/>
                  <a:gd name="connsiteX1" fmla="*/ 783113 w 5388124"/>
                  <a:gd name="connsiteY1" fmla="*/ 1181117 h 5891405"/>
                  <a:gd name="connsiteX2" fmla="*/ 528987 w 5388124"/>
                  <a:gd name="connsiteY2" fmla="*/ 2303127 h 5891405"/>
                  <a:gd name="connsiteX3" fmla="*/ 6778 w 5388124"/>
                  <a:gd name="connsiteY3" fmla="*/ 3052512 h 5891405"/>
                  <a:gd name="connsiteX4" fmla="*/ 517141 w 5388124"/>
                  <a:gd name="connsiteY4" fmla="*/ 3328959 h 5891405"/>
                  <a:gd name="connsiteX5" fmla="*/ 346053 w 5388124"/>
                  <a:gd name="connsiteY5" fmla="*/ 3735758 h 5891405"/>
                  <a:gd name="connsiteX6" fmla="*/ 537439 w 5388124"/>
                  <a:gd name="connsiteY6" fmla="*/ 3871219 h 5891405"/>
                  <a:gd name="connsiteX7" fmla="*/ 378917 w 5388124"/>
                  <a:gd name="connsiteY7" fmla="*/ 4062605 h 5891405"/>
                  <a:gd name="connsiteX8" fmla="*/ 570303 w 5388124"/>
                  <a:gd name="connsiteY8" fmla="*/ 4317787 h 5891405"/>
                  <a:gd name="connsiteX9" fmla="*/ 506508 w 5388124"/>
                  <a:gd name="connsiteY9" fmla="*/ 4977005 h 5891405"/>
                  <a:gd name="connsiteX10" fmla="*/ 1761150 w 5388124"/>
                  <a:gd name="connsiteY10" fmla="*/ 5039972 h 5891405"/>
                  <a:gd name="connsiteX11" fmla="*/ 1952536 w 5388124"/>
                  <a:gd name="connsiteY11" fmla="*/ 5891405 h 5891405"/>
                  <a:gd name="connsiteX12" fmla="*/ 4791429 w 5388124"/>
                  <a:gd name="connsiteY12" fmla="*/ 5859508 h 5891405"/>
                  <a:gd name="connsiteX13" fmla="*/ 4897755 w 5388124"/>
                  <a:gd name="connsiteY13" fmla="*/ 3520345 h 5891405"/>
                  <a:gd name="connsiteX14" fmla="*/ 3037057 w 5388124"/>
                  <a:gd name="connsiteY14" fmla="*/ 968 h 5891405"/>
                  <a:gd name="connsiteX0" fmla="*/ 3034541 w 5385608"/>
                  <a:gd name="connsiteY0" fmla="*/ 968 h 5891405"/>
                  <a:gd name="connsiteX1" fmla="*/ 780597 w 5385608"/>
                  <a:gd name="connsiteY1" fmla="*/ 1181117 h 5891405"/>
                  <a:gd name="connsiteX2" fmla="*/ 526471 w 5385608"/>
                  <a:gd name="connsiteY2" fmla="*/ 2303127 h 5891405"/>
                  <a:gd name="connsiteX3" fmla="*/ 4262 w 5385608"/>
                  <a:gd name="connsiteY3" fmla="*/ 3052512 h 5891405"/>
                  <a:gd name="connsiteX4" fmla="*/ 514625 w 5385608"/>
                  <a:gd name="connsiteY4" fmla="*/ 3328959 h 5891405"/>
                  <a:gd name="connsiteX5" fmla="*/ 343537 w 5385608"/>
                  <a:gd name="connsiteY5" fmla="*/ 3735758 h 5891405"/>
                  <a:gd name="connsiteX6" fmla="*/ 534923 w 5385608"/>
                  <a:gd name="connsiteY6" fmla="*/ 3871219 h 5891405"/>
                  <a:gd name="connsiteX7" fmla="*/ 376401 w 5385608"/>
                  <a:gd name="connsiteY7" fmla="*/ 4062605 h 5891405"/>
                  <a:gd name="connsiteX8" fmla="*/ 567787 w 5385608"/>
                  <a:gd name="connsiteY8" fmla="*/ 4317787 h 5891405"/>
                  <a:gd name="connsiteX9" fmla="*/ 503992 w 5385608"/>
                  <a:gd name="connsiteY9" fmla="*/ 4977005 h 5891405"/>
                  <a:gd name="connsiteX10" fmla="*/ 1758634 w 5385608"/>
                  <a:gd name="connsiteY10" fmla="*/ 5039972 h 5891405"/>
                  <a:gd name="connsiteX11" fmla="*/ 1950020 w 5385608"/>
                  <a:gd name="connsiteY11" fmla="*/ 5891405 h 5891405"/>
                  <a:gd name="connsiteX12" fmla="*/ 4788913 w 5385608"/>
                  <a:gd name="connsiteY12" fmla="*/ 5859508 h 5891405"/>
                  <a:gd name="connsiteX13" fmla="*/ 4895239 w 5385608"/>
                  <a:gd name="connsiteY13" fmla="*/ 3520345 h 5891405"/>
                  <a:gd name="connsiteX14" fmla="*/ 3034541 w 5385608"/>
                  <a:gd name="connsiteY14" fmla="*/ 968 h 5891405"/>
                  <a:gd name="connsiteX0" fmla="*/ 3034541 w 5385608"/>
                  <a:gd name="connsiteY0" fmla="*/ 968 h 5891405"/>
                  <a:gd name="connsiteX1" fmla="*/ 780597 w 5385608"/>
                  <a:gd name="connsiteY1" fmla="*/ 1181117 h 5891405"/>
                  <a:gd name="connsiteX2" fmla="*/ 526471 w 5385608"/>
                  <a:gd name="connsiteY2" fmla="*/ 2303127 h 5891405"/>
                  <a:gd name="connsiteX3" fmla="*/ 4262 w 5385608"/>
                  <a:gd name="connsiteY3" fmla="*/ 3052512 h 5891405"/>
                  <a:gd name="connsiteX4" fmla="*/ 514625 w 5385608"/>
                  <a:gd name="connsiteY4" fmla="*/ 3328959 h 5891405"/>
                  <a:gd name="connsiteX5" fmla="*/ 343537 w 5385608"/>
                  <a:gd name="connsiteY5" fmla="*/ 3735758 h 5891405"/>
                  <a:gd name="connsiteX6" fmla="*/ 534923 w 5385608"/>
                  <a:gd name="connsiteY6" fmla="*/ 3871219 h 5891405"/>
                  <a:gd name="connsiteX7" fmla="*/ 376401 w 5385608"/>
                  <a:gd name="connsiteY7" fmla="*/ 4062605 h 5891405"/>
                  <a:gd name="connsiteX8" fmla="*/ 567787 w 5385608"/>
                  <a:gd name="connsiteY8" fmla="*/ 4317787 h 5891405"/>
                  <a:gd name="connsiteX9" fmla="*/ 503992 w 5385608"/>
                  <a:gd name="connsiteY9" fmla="*/ 4977005 h 5891405"/>
                  <a:gd name="connsiteX10" fmla="*/ 1758634 w 5385608"/>
                  <a:gd name="connsiteY10" fmla="*/ 5039972 h 5891405"/>
                  <a:gd name="connsiteX11" fmla="*/ 1950020 w 5385608"/>
                  <a:gd name="connsiteY11" fmla="*/ 5891405 h 5891405"/>
                  <a:gd name="connsiteX12" fmla="*/ 4788913 w 5385608"/>
                  <a:gd name="connsiteY12" fmla="*/ 5859508 h 5891405"/>
                  <a:gd name="connsiteX13" fmla="*/ 4895239 w 5385608"/>
                  <a:gd name="connsiteY13" fmla="*/ 3520345 h 5891405"/>
                  <a:gd name="connsiteX14" fmla="*/ 3034541 w 5385608"/>
                  <a:gd name="connsiteY14" fmla="*/ 968 h 5891405"/>
                  <a:gd name="connsiteX0" fmla="*/ 2980702 w 5331769"/>
                  <a:gd name="connsiteY0" fmla="*/ 968 h 5891405"/>
                  <a:gd name="connsiteX1" fmla="*/ 726758 w 5331769"/>
                  <a:gd name="connsiteY1" fmla="*/ 1181117 h 5891405"/>
                  <a:gd name="connsiteX2" fmla="*/ 472632 w 5331769"/>
                  <a:gd name="connsiteY2" fmla="*/ 2303127 h 5891405"/>
                  <a:gd name="connsiteX3" fmla="*/ 5014 w 5331769"/>
                  <a:gd name="connsiteY3" fmla="*/ 3079808 h 5891405"/>
                  <a:gd name="connsiteX4" fmla="*/ 460786 w 5331769"/>
                  <a:gd name="connsiteY4" fmla="*/ 3328959 h 5891405"/>
                  <a:gd name="connsiteX5" fmla="*/ 289698 w 5331769"/>
                  <a:gd name="connsiteY5" fmla="*/ 3735758 h 5891405"/>
                  <a:gd name="connsiteX6" fmla="*/ 481084 w 5331769"/>
                  <a:gd name="connsiteY6" fmla="*/ 3871219 h 5891405"/>
                  <a:gd name="connsiteX7" fmla="*/ 322562 w 5331769"/>
                  <a:gd name="connsiteY7" fmla="*/ 4062605 h 5891405"/>
                  <a:gd name="connsiteX8" fmla="*/ 513948 w 5331769"/>
                  <a:gd name="connsiteY8" fmla="*/ 4317787 h 5891405"/>
                  <a:gd name="connsiteX9" fmla="*/ 450153 w 5331769"/>
                  <a:gd name="connsiteY9" fmla="*/ 4977005 h 5891405"/>
                  <a:gd name="connsiteX10" fmla="*/ 1704795 w 5331769"/>
                  <a:gd name="connsiteY10" fmla="*/ 5039972 h 5891405"/>
                  <a:gd name="connsiteX11" fmla="*/ 1896181 w 5331769"/>
                  <a:gd name="connsiteY11" fmla="*/ 5891405 h 5891405"/>
                  <a:gd name="connsiteX12" fmla="*/ 4735074 w 5331769"/>
                  <a:gd name="connsiteY12" fmla="*/ 5859508 h 5891405"/>
                  <a:gd name="connsiteX13" fmla="*/ 4841400 w 5331769"/>
                  <a:gd name="connsiteY13" fmla="*/ 3520345 h 5891405"/>
                  <a:gd name="connsiteX14" fmla="*/ 2980702 w 5331769"/>
                  <a:gd name="connsiteY14" fmla="*/ 968 h 5891405"/>
                  <a:gd name="connsiteX0" fmla="*/ 2980491 w 5331558"/>
                  <a:gd name="connsiteY0" fmla="*/ 968 h 5891405"/>
                  <a:gd name="connsiteX1" fmla="*/ 726547 w 5331558"/>
                  <a:gd name="connsiteY1" fmla="*/ 1181117 h 5891405"/>
                  <a:gd name="connsiteX2" fmla="*/ 486068 w 5331558"/>
                  <a:gd name="connsiteY2" fmla="*/ 2371366 h 5891405"/>
                  <a:gd name="connsiteX3" fmla="*/ 4803 w 5331558"/>
                  <a:gd name="connsiteY3" fmla="*/ 3079808 h 5891405"/>
                  <a:gd name="connsiteX4" fmla="*/ 460575 w 5331558"/>
                  <a:gd name="connsiteY4" fmla="*/ 3328959 h 5891405"/>
                  <a:gd name="connsiteX5" fmla="*/ 289487 w 5331558"/>
                  <a:gd name="connsiteY5" fmla="*/ 3735758 h 5891405"/>
                  <a:gd name="connsiteX6" fmla="*/ 480873 w 5331558"/>
                  <a:gd name="connsiteY6" fmla="*/ 3871219 h 5891405"/>
                  <a:gd name="connsiteX7" fmla="*/ 322351 w 5331558"/>
                  <a:gd name="connsiteY7" fmla="*/ 4062605 h 5891405"/>
                  <a:gd name="connsiteX8" fmla="*/ 513737 w 5331558"/>
                  <a:gd name="connsiteY8" fmla="*/ 4317787 h 5891405"/>
                  <a:gd name="connsiteX9" fmla="*/ 449942 w 5331558"/>
                  <a:gd name="connsiteY9" fmla="*/ 4977005 h 5891405"/>
                  <a:gd name="connsiteX10" fmla="*/ 1704584 w 5331558"/>
                  <a:gd name="connsiteY10" fmla="*/ 5039972 h 5891405"/>
                  <a:gd name="connsiteX11" fmla="*/ 1895970 w 5331558"/>
                  <a:gd name="connsiteY11" fmla="*/ 5891405 h 5891405"/>
                  <a:gd name="connsiteX12" fmla="*/ 4734863 w 5331558"/>
                  <a:gd name="connsiteY12" fmla="*/ 5859508 h 5891405"/>
                  <a:gd name="connsiteX13" fmla="*/ 4841189 w 5331558"/>
                  <a:gd name="connsiteY13" fmla="*/ 3520345 h 5891405"/>
                  <a:gd name="connsiteX14" fmla="*/ 2980491 w 5331558"/>
                  <a:gd name="connsiteY14" fmla="*/ 968 h 5891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331558" h="5891405">
                    <a:moveTo>
                      <a:pt x="2980491" y="968"/>
                    </a:moveTo>
                    <a:cubicBezTo>
                      <a:pt x="1784302" y="-22254"/>
                      <a:pt x="1040642" y="372305"/>
                      <a:pt x="726547" y="1181117"/>
                    </a:cubicBezTo>
                    <a:cubicBezTo>
                      <a:pt x="528785" y="1834793"/>
                      <a:pt x="744238" y="2066938"/>
                      <a:pt x="486068" y="2371366"/>
                    </a:cubicBezTo>
                    <a:cubicBezTo>
                      <a:pt x="239818" y="2677225"/>
                      <a:pt x="-40213" y="2911644"/>
                      <a:pt x="4803" y="3079808"/>
                    </a:cubicBezTo>
                    <a:cubicBezTo>
                      <a:pt x="109541" y="3181162"/>
                      <a:pt x="260766" y="3266498"/>
                      <a:pt x="460575" y="3328959"/>
                    </a:cubicBezTo>
                    <a:cubicBezTo>
                      <a:pt x="403546" y="3464559"/>
                      <a:pt x="198074" y="3641722"/>
                      <a:pt x="289487" y="3735758"/>
                    </a:cubicBezTo>
                    <a:lnTo>
                      <a:pt x="480873" y="3871219"/>
                    </a:lnTo>
                    <a:cubicBezTo>
                      <a:pt x="428032" y="3935014"/>
                      <a:pt x="303940" y="3939433"/>
                      <a:pt x="322351" y="4062605"/>
                    </a:cubicBezTo>
                    <a:cubicBezTo>
                      <a:pt x="362395" y="4195168"/>
                      <a:pt x="550882" y="4226788"/>
                      <a:pt x="513737" y="4317787"/>
                    </a:cubicBezTo>
                    <a:cubicBezTo>
                      <a:pt x="397470" y="4561276"/>
                      <a:pt x="358392" y="4876020"/>
                      <a:pt x="449942" y="4977005"/>
                    </a:cubicBezTo>
                    <a:cubicBezTo>
                      <a:pt x="636587" y="5158310"/>
                      <a:pt x="1197305" y="5208988"/>
                      <a:pt x="1704584" y="5039972"/>
                    </a:cubicBezTo>
                    <a:lnTo>
                      <a:pt x="1895970" y="5891405"/>
                    </a:lnTo>
                    <a:lnTo>
                      <a:pt x="4734863" y="5859508"/>
                    </a:lnTo>
                    <a:cubicBezTo>
                      <a:pt x="4366268" y="4516262"/>
                      <a:pt x="4422975" y="3927926"/>
                      <a:pt x="4841189" y="3520345"/>
                    </a:cubicBezTo>
                    <a:cubicBezTo>
                      <a:pt x="6117095" y="1964448"/>
                      <a:pt x="4692333" y="36409"/>
                      <a:pt x="2980491" y="96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/>
              </a:p>
            </p:txBody>
          </p:sp>
          <p:sp>
            <p:nvSpPr>
              <p:cNvPr id="74" name="Oval 37">
                <a:extLst>
                  <a:ext uri="{FF2B5EF4-FFF2-40B4-BE49-F238E27FC236}">
                    <a16:creationId xmlns:a16="http://schemas.microsoft.com/office/drawing/2014/main" id="{0711327E-9191-4394-B64D-73AD56C41377}"/>
                  </a:ext>
                </a:extLst>
              </p:cNvPr>
              <p:cNvSpPr/>
              <p:nvPr/>
            </p:nvSpPr>
            <p:spPr>
              <a:xfrm rot="18100542">
                <a:off x="5907878" y="-58593"/>
                <a:ext cx="1436045" cy="2141152"/>
              </a:xfrm>
              <a:custGeom>
                <a:avLst/>
                <a:gdLst/>
                <a:ahLst/>
                <a:cxnLst/>
                <a:rect l="l" t="t" r="r" b="b"/>
                <a:pathLst>
                  <a:path w="1170491" h="1745209">
                    <a:moveTo>
                      <a:pt x="429221" y="671495"/>
                    </a:moveTo>
                    <a:cubicBezTo>
                      <a:pt x="415869" y="670322"/>
                      <a:pt x="402356" y="670624"/>
                      <a:pt x="388917" y="672439"/>
                    </a:cubicBezTo>
                    <a:cubicBezTo>
                      <a:pt x="370997" y="674859"/>
                      <a:pt x="353207" y="679968"/>
                      <a:pt x="336101" y="687858"/>
                    </a:cubicBezTo>
                    <a:lnTo>
                      <a:pt x="344770" y="708640"/>
                    </a:lnTo>
                    <a:cubicBezTo>
                      <a:pt x="405276" y="680369"/>
                      <a:pt x="475531" y="691805"/>
                      <a:pt x="523918" y="737799"/>
                    </a:cubicBezTo>
                    <a:cubicBezTo>
                      <a:pt x="569388" y="781022"/>
                      <a:pt x="587723" y="847396"/>
                      <a:pt x="571504" y="910067"/>
                    </a:cubicBezTo>
                    <a:lnTo>
                      <a:pt x="593243" y="915886"/>
                    </a:lnTo>
                    <a:cubicBezTo>
                      <a:pt x="611678" y="844923"/>
                      <a:pt x="590662" y="769719"/>
                      <a:pt x="538740" y="720849"/>
                    </a:cubicBezTo>
                    <a:cubicBezTo>
                      <a:pt x="507886" y="691808"/>
                      <a:pt x="469277" y="675014"/>
                      <a:pt x="429221" y="671495"/>
                    </a:cubicBezTo>
                    <a:close/>
                    <a:moveTo>
                      <a:pt x="588421" y="580980"/>
                    </a:moveTo>
                    <a:cubicBezTo>
                      <a:pt x="534186" y="581239"/>
                      <a:pt x="482134" y="605639"/>
                      <a:pt x="446738" y="649695"/>
                    </a:cubicBezTo>
                    <a:lnTo>
                      <a:pt x="463760" y="664437"/>
                    </a:lnTo>
                    <a:cubicBezTo>
                      <a:pt x="505329" y="612166"/>
                      <a:pt x="573320" y="591099"/>
                      <a:pt x="637132" y="610714"/>
                    </a:cubicBezTo>
                    <a:cubicBezTo>
                      <a:pt x="697098" y="629147"/>
                      <a:pt x="743088" y="680397"/>
                      <a:pt x="756495" y="743730"/>
                    </a:cubicBezTo>
                    <a:lnTo>
                      <a:pt x="778549" y="739251"/>
                    </a:lnTo>
                    <a:cubicBezTo>
                      <a:pt x="763432" y="667508"/>
                      <a:pt x="711108" y="609548"/>
                      <a:pt x="642848" y="588934"/>
                    </a:cubicBezTo>
                    <a:cubicBezTo>
                      <a:pt x="624821" y="583490"/>
                      <a:pt x="606500" y="580894"/>
                      <a:pt x="588421" y="580980"/>
                    </a:cubicBezTo>
                    <a:close/>
                    <a:moveTo>
                      <a:pt x="533817" y="0"/>
                    </a:moveTo>
                    <a:cubicBezTo>
                      <a:pt x="617807" y="1"/>
                      <a:pt x="687626" y="60667"/>
                      <a:pt x="697680" y="141081"/>
                    </a:cubicBezTo>
                    <a:cubicBezTo>
                      <a:pt x="603869" y="182843"/>
                      <a:pt x="547102" y="268997"/>
                      <a:pt x="562024" y="352718"/>
                    </a:cubicBezTo>
                    <a:lnTo>
                      <a:pt x="584367" y="347971"/>
                    </a:lnTo>
                    <a:cubicBezTo>
                      <a:pt x="570422" y="267354"/>
                      <a:pt x="633895" y="183716"/>
                      <a:pt x="732836" y="150639"/>
                    </a:cubicBezTo>
                    <a:cubicBezTo>
                      <a:pt x="738208" y="147500"/>
                      <a:pt x="743991" y="147205"/>
                      <a:pt x="749842" y="147205"/>
                    </a:cubicBezTo>
                    <a:cubicBezTo>
                      <a:pt x="844103" y="147205"/>
                      <a:pt x="920515" y="223618"/>
                      <a:pt x="920515" y="317877"/>
                    </a:cubicBezTo>
                    <a:lnTo>
                      <a:pt x="910716" y="366417"/>
                    </a:lnTo>
                    <a:lnTo>
                      <a:pt x="920515" y="366418"/>
                    </a:lnTo>
                    <a:lnTo>
                      <a:pt x="920515" y="371433"/>
                    </a:lnTo>
                    <a:cubicBezTo>
                      <a:pt x="997755" y="379016"/>
                      <a:pt x="1056877" y="445155"/>
                      <a:pt x="1056877" y="525101"/>
                    </a:cubicBezTo>
                    <a:lnTo>
                      <a:pt x="1047351" y="572282"/>
                    </a:lnTo>
                    <a:cubicBezTo>
                      <a:pt x="1119671" y="602218"/>
                      <a:pt x="1170491" y="673500"/>
                      <a:pt x="1170491" y="756650"/>
                    </a:cubicBezTo>
                    <a:cubicBezTo>
                      <a:pt x="1170490" y="802863"/>
                      <a:pt x="1154794" y="845409"/>
                      <a:pt x="1127569" y="878235"/>
                    </a:cubicBezTo>
                    <a:cubicBezTo>
                      <a:pt x="1080615" y="934488"/>
                      <a:pt x="1014142" y="959925"/>
                      <a:pt x="954678" y="939840"/>
                    </a:cubicBezTo>
                    <a:lnTo>
                      <a:pt x="947373" y="961469"/>
                    </a:lnTo>
                    <a:cubicBezTo>
                      <a:pt x="1000817" y="979520"/>
                      <a:pt x="1058949" y="966083"/>
                      <a:pt x="1106746" y="928282"/>
                    </a:cubicBezTo>
                    <a:cubicBezTo>
                      <a:pt x="1128548" y="955588"/>
                      <a:pt x="1138907" y="990708"/>
                      <a:pt x="1138907" y="1028247"/>
                    </a:cubicBezTo>
                    <a:cubicBezTo>
                      <a:pt x="1138907" y="1124134"/>
                      <a:pt x="1071328" y="1204237"/>
                      <a:pt x="981133" y="1223220"/>
                    </a:cubicBezTo>
                    <a:cubicBezTo>
                      <a:pt x="889088" y="1236998"/>
                      <a:pt x="805358" y="1200898"/>
                      <a:pt x="777272" y="1134408"/>
                    </a:cubicBezTo>
                    <a:cubicBezTo>
                      <a:pt x="791057" y="1124903"/>
                      <a:pt x="802061" y="1111678"/>
                      <a:pt x="810210" y="1096167"/>
                    </a:cubicBezTo>
                    <a:cubicBezTo>
                      <a:pt x="831546" y="1055553"/>
                      <a:pt x="830022" y="1005443"/>
                      <a:pt x="806195" y="964175"/>
                    </a:cubicBezTo>
                    <a:lnTo>
                      <a:pt x="787267" y="975103"/>
                    </a:lnTo>
                    <a:cubicBezTo>
                      <a:pt x="807161" y="1009560"/>
                      <a:pt x="808703" y="1051275"/>
                      <a:pt x="791333" y="1085110"/>
                    </a:cubicBezTo>
                    <a:cubicBezTo>
                      <a:pt x="784855" y="1097727"/>
                      <a:pt x="776117" y="1108536"/>
                      <a:pt x="763385" y="1114320"/>
                    </a:cubicBezTo>
                    <a:lnTo>
                      <a:pt x="744063" y="1119497"/>
                    </a:lnTo>
                    <a:lnTo>
                      <a:pt x="747716" y="1128718"/>
                    </a:lnTo>
                    <a:cubicBezTo>
                      <a:pt x="731558" y="1137628"/>
                      <a:pt x="712804" y="1141697"/>
                      <a:pt x="693327" y="1140344"/>
                    </a:cubicBezTo>
                    <a:cubicBezTo>
                      <a:pt x="655409" y="1137711"/>
                      <a:pt x="620494" y="1114908"/>
                      <a:pt x="601213" y="1080185"/>
                    </a:cubicBezTo>
                    <a:lnTo>
                      <a:pt x="582082" y="1090754"/>
                    </a:lnTo>
                    <a:cubicBezTo>
                      <a:pt x="605167" y="1132362"/>
                      <a:pt x="647281" y="1159482"/>
                      <a:pt x="693051" y="1162221"/>
                    </a:cubicBezTo>
                    <a:cubicBezTo>
                      <a:pt x="715413" y="1163558"/>
                      <a:pt x="736989" y="1158982"/>
                      <a:pt x="755684" y="1148835"/>
                    </a:cubicBezTo>
                    <a:cubicBezTo>
                      <a:pt x="792539" y="1222022"/>
                      <a:pt x="887119" y="1262260"/>
                      <a:pt x="989751" y="1247587"/>
                    </a:cubicBezTo>
                    <a:cubicBezTo>
                      <a:pt x="1000157" y="1267987"/>
                      <a:pt x="1004489" y="1291252"/>
                      <a:pt x="1004488" y="1315531"/>
                    </a:cubicBezTo>
                    <a:cubicBezTo>
                      <a:pt x="1004488" y="1381750"/>
                      <a:pt x="972258" y="1440443"/>
                      <a:pt x="920375" y="1473506"/>
                    </a:cubicBezTo>
                    <a:lnTo>
                      <a:pt x="913116" y="1474079"/>
                    </a:lnTo>
                    <a:cubicBezTo>
                      <a:pt x="850536" y="1469665"/>
                      <a:pt x="794159" y="1430126"/>
                      <a:pt x="766796" y="1371458"/>
                    </a:cubicBezTo>
                    <a:lnTo>
                      <a:pt x="746323" y="1380801"/>
                    </a:lnTo>
                    <a:cubicBezTo>
                      <a:pt x="776874" y="1446464"/>
                      <a:pt x="839753" y="1490827"/>
                      <a:pt x="909888" y="1496052"/>
                    </a:cubicBezTo>
                    <a:cubicBezTo>
                      <a:pt x="891948" y="1561049"/>
                      <a:pt x="840393" y="1611456"/>
                      <a:pt x="774838" y="1628054"/>
                    </a:cubicBezTo>
                    <a:cubicBezTo>
                      <a:pt x="686646" y="1642970"/>
                      <a:pt x="605133" y="1612285"/>
                      <a:pt x="571751" y="1552195"/>
                    </a:cubicBezTo>
                    <a:lnTo>
                      <a:pt x="550649" y="1566422"/>
                    </a:lnTo>
                    <a:cubicBezTo>
                      <a:pt x="577499" y="1609979"/>
                      <a:pt x="626419" y="1639383"/>
                      <a:pt x="685031" y="1648114"/>
                    </a:cubicBezTo>
                    <a:cubicBezTo>
                      <a:pt x="659684" y="1706013"/>
                      <a:pt x="601329" y="1745210"/>
                      <a:pt x="533818" y="1745209"/>
                    </a:cubicBezTo>
                    <a:cubicBezTo>
                      <a:pt x="455549" y="1745210"/>
                      <a:pt x="416747" y="1692524"/>
                      <a:pt x="372301" y="1619888"/>
                    </a:cubicBezTo>
                    <a:lnTo>
                      <a:pt x="366380" y="1592106"/>
                    </a:lnTo>
                    <a:cubicBezTo>
                      <a:pt x="305091" y="1567105"/>
                      <a:pt x="259811" y="1511085"/>
                      <a:pt x="250590" y="1443452"/>
                    </a:cubicBezTo>
                    <a:cubicBezTo>
                      <a:pt x="203712" y="1453117"/>
                      <a:pt x="158965" y="1444975"/>
                      <a:pt x="117260" y="1407178"/>
                    </a:cubicBezTo>
                    <a:cubicBezTo>
                      <a:pt x="55030" y="1350772"/>
                      <a:pt x="44039" y="1258933"/>
                      <a:pt x="90593" y="1192598"/>
                    </a:cubicBezTo>
                    <a:cubicBezTo>
                      <a:pt x="186799" y="1224213"/>
                      <a:pt x="285304" y="1199642"/>
                      <a:pt x="330760" y="1129474"/>
                    </a:cubicBezTo>
                    <a:lnTo>
                      <a:pt x="344999" y="1132822"/>
                    </a:lnTo>
                    <a:cubicBezTo>
                      <a:pt x="420009" y="1139731"/>
                      <a:pt x="490500" y="1101048"/>
                      <a:pt x="524987" y="1034051"/>
                    </a:cubicBezTo>
                    <a:lnTo>
                      <a:pt x="505360" y="1023014"/>
                    </a:lnTo>
                    <a:cubicBezTo>
                      <a:pt x="475089" y="1082544"/>
                      <a:pt x="412689" y="1116790"/>
                      <a:pt x="346243" y="1110339"/>
                    </a:cubicBezTo>
                    <a:cubicBezTo>
                      <a:pt x="283801" y="1104277"/>
                      <a:pt x="228486" y="1063265"/>
                      <a:pt x="202679" y="1003895"/>
                    </a:cubicBezTo>
                    <a:lnTo>
                      <a:pt x="181967" y="1012696"/>
                    </a:lnTo>
                    <a:cubicBezTo>
                      <a:pt x="205492" y="1066954"/>
                      <a:pt x="250941" y="1107583"/>
                      <a:pt x="305288" y="1123484"/>
                    </a:cubicBezTo>
                    <a:cubicBezTo>
                      <a:pt x="260051" y="1186174"/>
                      <a:pt x="162021" y="1201884"/>
                      <a:pt x="70961" y="1161909"/>
                    </a:cubicBezTo>
                    <a:cubicBezTo>
                      <a:pt x="64874" y="1160625"/>
                      <a:pt x="60391" y="1156961"/>
                      <a:pt x="56055" y="1153032"/>
                    </a:cubicBezTo>
                    <a:cubicBezTo>
                      <a:pt x="-13786" y="1089729"/>
                      <a:pt x="-19088" y="981796"/>
                      <a:pt x="44214" y="911953"/>
                    </a:cubicBezTo>
                    <a:lnTo>
                      <a:pt x="84073" y="882569"/>
                    </a:lnTo>
                    <a:lnTo>
                      <a:pt x="76811" y="875989"/>
                    </a:lnTo>
                    <a:lnTo>
                      <a:pt x="80179" y="872273"/>
                    </a:lnTo>
                    <a:cubicBezTo>
                      <a:pt x="28040" y="814783"/>
                      <a:pt x="28651" y="726072"/>
                      <a:pt x="82340" y="666836"/>
                    </a:cubicBezTo>
                    <a:lnTo>
                      <a:pt x="121082" y="638275"/>
                    </a:lnTo>
                    <a:cubicBezTo>
                      <a:pt x="89526" y="571593"/>
                      <a:pt x="96788" y="490523"/>
                      <a:pt x="145805" y="430894"/>
                    </a:cubicBezTo>
                    <a:cubicBezTo>
                      <a:pt x="198586" y="400645"/>
                      <a:pt x="259015" y="385179"/>
                      <a:pt x="321878" y="383347"/>
                    </a:cubicBezTo>
                    <a:lnTo>
                      <a:pt x="321111" y="357014"/>
                    </a:lnTo>
                    <a:cubicBezTo>
                      <a:pt x="257723" y="358862"/>
                      <a:pt x="196668" y="373772"/>
                      <a:pt x="141180" y="399723"/>
                    </a:cubicBezTo>
                    <a:cubicBezTo>
                      <a:pt x="117813" y="370058"/>
                      <a:pt x="106816" y="332072"/>
                      <a:pt x="106816" y="291518"/>
                    </a:cubicBezTo>
                    <a:cubicBezTo>
                      <a:pt x="106816" y="170286"/>
                      <a:pt x="205094" y="72008"/>
                      <a:pt x="326327" y="72008"/>
                    </a:cubicBezTo>
                    <a:cubicBezTo>
                      <a:pt x="350305" y="72008"/>
                      <a:pt x="373385" y="75853"/>
                      <a:pt x="394659" y="83948"/>
                    </a:cubicBezTo>
                    <a:cubicBezTo>
                      <a:pt x="425371" y="33609"/>
                      <a:pt x="467237" y="0"/>
                      <a:pt x="53381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/>
              </a:p>
            </p:txBody>
          </p:sp>
        </p:grpSp>
        <p:sp>
          <p:nvSpPr>
            <p:cNvPr id="75" name="Rectangle 19">
              <a:extLst>
                <a:ext uri="{FF2B5EF4-FFF2-40B4-BE49-F238E27FC236}">
                  <a16:creationId xmlns:a16="http://schemas.microsoft.com/office/drawing/2014/main" id="{8025BC4E-7A4E-42D9-9569-8844F8906CE5}"/>
                </a:ext>
              </a:extLst>
            </p:cNvPr>
            <p:cNvSpPr/>
            <p:nvPr/>
          </p:nvSpPr>
          <p:spPr>
            <a:xfrm>
              <a:off x="4212742" y="1691988"/>
              <a:ext cx="529020" cy="581503"/>
            </a:xfrm>
            <a:custGeom>
              <a:avLst/>
              <a:gdLst/>
              <a:ahLst/>
              <a:cxnLst/>
              <a:rect l="l" t="t" r="r" b="b"/>
              <a:pathLst>
                <a:path w="2926108" h="3216409">
                  <a:moveTo>
                    <a:pt x="1150286" y="2039882"/>
                  </a:moveTo>
                  <a:cubicBezTo>
                    <a:pt x="1216487" y="2110220"/>
                    <a:pt x="1249586" y="2238485"/>
                    <a:pt x="1348889" y="2250897"/>
                  </a:cubicBezTo>
                  <a:cubicBezTo>
                    <a:pt x="1452327" y="2213659"/>
                    <a:pt x="1530941" y="2147458"/>
                    <a:pt x="1597142" y="2052295"/>
                  </a:cubicBezTo>
                  <a:cubicBezTo>
                    <a:pt x="1634380" y="2030228"/>
                    <a:pt x="1712994" y="2049536"/>
                    <a:pt x="1721269" y="2072982"/>
                  </a:cubicBezTo>
                  <a:cubicBezTo>
                    <a:pt x="1533700" y="2362611"/>
                    <a:pt x="1615072" y="2763954"/>
                    <a:pt x="1568179" y="2830155"/>
                  </a:cubicBezTo>
                  <a:cubicBezTo>
                    <a:pt x="1391644" y="2965315"/>
                    <a:pt x="1231658" y="2893598"/>
                    <a:pt x="1063398" y="2925319"/>
                  </a:cubicBezTo>
                  <a:cubicBezTo>
                    <a:pt x="925479" y="2954282"/>
                    <a:pt x="820660" y="3107371"/>
                    <a:pt x="686879" y="3148747"/>
                  </a:cubicBezTo>
                  <a:cubicBezTo>
                    <a:pt x="536548" y="3184606"/>
                    <a:pt x="373804" y="3224602"/>
                    <a:pt x="215198" y="3214948"/>
                  </a:cubicBezTo>
                  <a:cubicBezTo>
                    <a:pt x="93829" y="3209431"/>
                    <a:pt x="71763" y="3046687"/>
                    <a:pt x="136584" y="2925318"/>
                  </a:cubicBezTo>
                  <a:cubicBezTo>
                    <a:pt x="168305" y="2828775"/>
                    <a:pt x="121415" y="2802571"/>
                    <a:pt x="107623" y="2710165"/>
                  </a:cubicBezTo>
                  <a:cubicBezTo>
                    <a:pt x="111150" y="2693172"/>
                    <a:pt x="127647" y="2691385"/>
                    <a:pt x="158288" y="2695563"/>
                  </a:cubicBezTo>
                  <a:lnTo>
                    <a:pt x="158288" y="2626239"/>
                  </a:lnTo>
                  <a:lnTo>
                    <a:pt x="266288" y="2626239"/>
                  </a:lnTo>
                  <a:lnTo>
                    <a:pt x="266288" y="2708276"/>
                  </a:lnTo>
                  <a:lnTo>
                    <a:pt x="307224" y="2711894"/>
                  </a:lnTo>
                  <a:lnTo>
                    <a:pt x="307224" y="2626239"/>
                  </a:lnTo>
                  <a:lnTo>
                    <a:pt x="415224" y="2626239"/>
                  </a:lnTo>
                  <a:lnTo>
                    <a:pt x="415224" y="2711420"/>
                  </a:lnTo>
                  <a:cubicBezTo>
                    <a:pt x="428487" y="2711947"/>
                    <a:pt x="442136" y="2710942"/>
                    <a:pt x="456160" y="2708700"/>
                  </a:cubicBezTo>
                  <a:lnTo>
                    <a:pt x="456160" y="2617963"/>
                  </a:lnTo>
                  <a:lnTo>
                    <a:pt x="564160" y="2617963"/>
                  </a:lnTo>
                  <a:lnTo>
                    <a:pt x="564160" y="2692500"/>
                  </a:lnTo>
                  <a:cubicBezTo>
                    <a:pt x="577696" y="2691220"/>
                    <a:pt x="591289" y="2688332"/>
                    <a:pt x="605096" y="2684680"/>
                  </a:cubicBezTo>
                  <a:lnTo>
                    <a:pt x="605096" y="2601411"/>
                  </a:lnTo>
                  <a:lnTo>
                    <a:pt x="713096" y="2601411"/>
                  </a:lnTo>
                  <a:lnTo>
                    <a:pt x="713096" y="2654658"/>
                  </a:lnTo>
                  <a:lnTo>
                    <a:pt x="754032" y="2641463"/>
                  </a:lnTo>
                  <a:lnTo>
                    <a:pt x="754032" y="2580721"/>
                  </a:lnTo>
                  <a:lnTo>
                    <a:pt x="862032" y="2580721"/>
                  </a:lnTo>
                  <a:lnTo>
                    <a:pt x="862032" y="2599792"/>
                  </a:lnTo>
                  <a:cubicBezTo>
                    <a:pt x="897454" y="2584791"/>
                    <a:pt x="934214" y="2567836"/>
                    <a:pt x="972371" y="2548802"/>
                  </a:cubicBezTo>
                  <a:cubicBezTo>
                    <a:pt x="1030297" y="2506047"/>
                    <a:pt x="939271" y="2219176"/>
                    <a:pt x="947546" y="2122633"/>
                  </a:cubicBezTo>
                  <a:cubicBezTo>
                    <a:pt x="957201" y="2082636"/>
                    <a:pt x="1082706" y="2067466"/>
                    <a:pt x="1150286" y="2039882"/>
                  </a:cubicBezTo>
                  <a:close/>
                  <a:moveTo>
                    <a:pt x="394278" y="1320337"/>
                  </a:moveTo>
                  <a:cubicBezTo>
                    <a:pt x="356565" y="1315036"/>
                    <a:pt x="316914" y="1320983"/>
                    <a:pt x="277262" y="1344774"/>
                  </a:cubicBezTo>
                  <a:cubicBezTo>
                    <a:pt x="169686" y="1368221"/>
                    <a:pt x="281399" y="1532343"/>
                    <a:pt x="314500" y="1626128"/>
                  </a:cubicBezTo>
                  <a:cubicBezTo>
                    <a:pt x="335188" y="1715776"/>
                    <a:pt x="306225" y="1838523"/>
                    <a:pt x="376563" y="1820593"/>
                  </a:cubicBezTo>
                  <a:cubicBezTo>
                    <a:pt x="535169" y="1786113"/>
                    <a:pt x="681363" y="1673020"/>
                    <a:pt x="628954" y="1493726"/>
                  </a:cubicBezTo>
                  <a:cubicBezTo>
                    <a:pt x="603094" y="1453384"/>
                    <a:pt x="507414" y="1336241"/>
                    <a:pt x="394278" y="1320337"/>
                  </a:cubicBezTo>
                  <a:close/>
                  <a:moveTo>
                    <a:pt x="1526804" y="66"/>
                  </a:moveTo>
                  <a:cubicBezTo>
                    <a:pt x="2066065" y="2824"/>
                    <a:pt x="2621877" y="129710"/>
                    <a:pt x="2896335" y="1038593"/>
                  </a:cubicBezTo>
                  <a:cubicBezTo>
                    <a:pt x="3057700" y="1564063"/>
                    <a:pt x="2532230" y="2366749"/>
                    <a:pt x="2064686" y="2292273"/>
                  </a:cubicBezTo>
                  <a:cubicBezTo>
                    <a:pt x="1885392" y="2267447"/>
                    <a:pt x="1950214" y="2015056"/>
                    <a:pt x="1555767" y="1940580"/>
                  </a:cubicBezTo>
                  <a:cubicBezTo>
                    <a:pt x="1179249" y="1868862"/>
                    <a:pt x="732393" y="2186075"/>
                    <a:pt x="554478" y="2159871"/>
                  </a:cubicBezTo>
                  <a:cubicBezTo>
                    <a:pt x="466211" y="2141942"/>
                    <a:pt x="394493" y="1904722"/>
                    <a:pt x="364151" y="1932305"/>
                  </a:cubicBezTo>
                  <a:cubicBezTo>
                    <a:pt x="322774" y="1970922"/>
                    <a:pt x="405526" y="2146079"/>
                    <a:pt x="467589" y="2205384"/>
                  </a:cubicBezTo>
                  <a:cubicBezTo>
                    <a:pt x="525515" y="2241243"/>
                    <a:pt x="732393" y="2202626"/>
                    <a:pt x="873070" y="2139183"/>
                  </a:cubicBezTo>
                  <a:cubicBezTo>
                    <a:pt x="913066" y="2128149"/>
                    <a:pt x="870312" y="2253655"/>
                    <a:pt x="877208" y="2333648"/>
                  </a:cubicBezTo>
                  <a:lnTo>
                    <a:pt x="862033" y="2337135"/>
                  </a:lnTo>
                  <a:lnTo>
                    <a:pt x="862033" y="2415799"/>
                  </a:lnTo>
                  <a:lnTo>
                    <a:pt x="754033" y="2415799"/>
                  </a:lnTo>
                  <a:lnTo>
                    <a:pt x="754033" y="2360695"/>
                  </a:lnTo>
                  <a:lnTo>
                    <a:pt x="713097" y="2366601"/>
                  </a:lnTo>
                  <a:lnTo>
                    <a:pt x="713097" y="2428213"/>
                  </a:lnTo>
                  <a:lnTo>
                    <a:pt x="605097" y="2428213"/>
                  </a:lnTo>
                  <a:lnTo>
                    <a:pt x="605097" y="2379641"/>
                  </a:lnTo>
                  <a:lnTo>
                    <a:pt x="564161" y="2382960"/>
                  </a:lnTo>
                  <a:lnTo>
                    <a:pt x="564161" y="2436489"/>
                  </a:lnTo>
                  <a:lnTo>
                    <a:pt x="456161" y="2436489"/>
                  </a:lnTo>
                  <a:lnTo>
                    <a:pt x="456161" y="2388351"/>
                  </a:lnTo>
                  <a:lnTo>
                    <a:pt x="415225" y="2389346"/>
                  </a:lnTo>
                  <a:lnTo>
                    <a:pt x="415225" y="2436489"/>
                  </a:lnTo>
                  <a:lnTo>
                    <a:pt x="307225" y="2436489"/>
                  </a:lnTo>
                  <a:lnTo>
                    <a:pt x="307225" y="2386989"/>
                  </a:lnTo>
                  <a:cubicBezTo>
                    <a:pt x="293173" y="2387203"/>
                    <a:pt x="279516" y="2386340"/>
                    <a:pt x="266289" y="2385150"/>
                  </a:cubicBezTo>
                  <a:lnTo>
                    <a:pt x="266289" y="2428213"/>
                  </a:lnTo>
                  <a:lnTo>
                    <a:pt x="158289" y="2428213"/>
                  </a:lnTo>
                  <a:lnTo>
                    <a:pt x="158289" y="2370613"/>
                  </a:lnTo>
                  <a:cubicBezTo>
                    <a:pt x="107017" y="2360332"/>
                    <a:pt x="72014" y="2345184"/>
                    <a:pt x="62108" y="2325373"/>
                  </a:cubicBezTo>
                  <a:cubicBezTo>
                    <a:pt x="37284" y="2261930"/>
                    <a:pt x="103484" y="2223314"/>
                    <a:pt x="124172" y="2172284"/>
                  </a:cubicBezTo>
                  <a:cubicBezTo>
                    <a:pt x="111759" y="2144700"/>
                    <a:pt x="74522" y="2141942"/>
                    <a:pt x="86934" y="2089533"/>
                  </a:cubicBezTo>
                  <a:cubicBezTo>
                    <a:pt x="96588" y="2053674"/>
                    <a:pt x="242782" y="2030228"/>
                    <a:pt x="264849" y="1994369"/>
                  </a:cubicBezTo>
                  <a:cubicBezTo>
                    <a:pt x="273125" y="1919892"/>
                    <a:pt x="-4093" y="1721291"/>
                    <a:pt x="45" y="1671639"/>
                  </a:cubicBezTo>
                  <a:cubicBezTo>
                    <a:pt x="12458" y="1619230"/>
                    <a:pt x="124172" y="1558546"/>
                    <a:pt x="190373" y="1477174"/>
                  </a:cubicBezTo>
                  <a:cubicBezTo>
                    <a:pt x="222094" y="1438557"/>
                    <a:pt x="80038" y="1267538"/>
                    <a:pt x="91072" y="1224783"/>
                  </a:cubicBezTo>
                  <a:cubicBezTo>
                    <a:pt x="111760" y="1092381"/>
                    <a:pt x="240023" y="943429"/>
                    <a:pt x="264849" y="703451"/>
                  </a:cubicBezTo>
                  <a:cubicBezTo>
                    <a:pt x="342084" y="332450"/>
                    <a:pt x="961338" y="-5451"/>
                    <a:pt x="1526804" y="6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78" name="Oval 47">
              <a:extLst>
                <a:ext uri="{FF2B5EF4-FFF2-40B4-BE49-F238E27FC236}">
                  <a16:creationId xmlns:a16="http://schemas.microsoft.com/office/drawing/2014/main" id="{2A7B72D2-455E-4647-BA7D-2D9A0D0187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81710" y="1671144"/>
              <a:ext cx="623192" cy="623192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1303187" y="480874"/>
                  </a:moveTo>
                  <a:lnTo>
                    <a:pt x="1303187" y="1303187"/>
                  </a:lnTo>
                  <a:lnTo>
                    <a:pt x="480874" y="1303187"/>
                  </a:lnTo>
                  <a:lnTo>
                    <a:pt x="480874" y="1936813"/>
                  </a:lnTo>
                  <a:lnTo>
                    <a:pt x="1303187" y="1936813"/>
                  </a:lnTo>
                  <a:lnTo>
                    <a:pt x="1303187" y="2759126"/>
                  </a:lnTo>
                  <a:lnTo>
                    <a:pt x="1936813" y="2759126"/>
                  </a:lnTo>
                  <a:lnTo>
                    <a:pt x="1936813" y="1936813"/>
                  </a:lnTo>
                  <a:lnTo>
                    <a:pt x="2759126" y="1936813"/>
                  </a:lnTo>
                  <a:lnTo>
                    <a:pt x="2759126" y="1303187"/>
                  </a:lnTo>
                  <a:lnTo>
                    <a:pt x="1936813" y="1303187"/>
                  </a:lnTo>
                  <a:lnTo>
                    <a:pt x="1936813" y="480874"/>
                  </a:lnTo>
                  <a:close/>
                  <a:moveTo>
                    <a:pt x="1620000" y="0"/>
                  </a:moveTo>
                  <a:cubicBezTo>
                    <a:pt x="2514701" y="0"/>
                    <a:pt x="3240000" y="725299"/>
                    <a:pt x="3240000" y="1620000"/>
                  </a:cubicBezTo>
                  <a:cubicBezTo>
                    <a:pt x="3240000" y="2514701"/>
                    <a:pt x="2514701" y="3240000"/>
                    <a:pt x="1620000" y="3240000"/>
                  </a:cubicBezTo>
                  <a:cubicBezTo>
                    <a:pt x="725299" y="3240000"/>
                    <a:pt x="0" y="2514701"/>
                    <a:pt x="0" y="1620000"/>
                  </a:cubicBezTo>
                  <a:cubicBezTo>
                    <a:pt x="0" y="725299"/>
                    <a:pt x="725299" y="0"/>
                    <a:pt x="162000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97" name="Rounded Rectangle 2">
              <a:extLst>
                <a:ext uri="{FF2B5EF4-FFF2-40B4-BE49-F238E27FC236}">
                  <a16:creationId xmlns:a16="http://schemas.microsoft.com/office/drawing/2014/main" id="{2CB3F902-7F51-468E-928D-DF8ED92CA432}"/>
                </a:ext>
              </a:extLst>
            </p:cNvPr>
            <p:cNvSpPr/>
            <p:nvPr/>
          </p:nvSpPr>
          <p:spPr>
            <a:xfrm>
              <a:off x="5168121" y="5441795"/>
              <a:ext cx="610786" cy="610786"/>
            </a:xfrm>
            <a:custGeom>
              <a:avLst/>
              <a:gdLst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71732 w 3960440"/>
                <a:gd name="connsiteY2" fmla="*/ 2285845 h 3960000"/>
                <a:gd name="connsiteX3" fmla="*/ 1338560 w 3960440"/>
                <a:gd name="connsiteY3" fmla="*/ 1981614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71732 w 3960440"/>
                <a:gd name="connsiteY2" fmla="*/ 2285845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328015 w 3960440"/>
                <a:gd name="connsiteY3" fmla="*/ 1812920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328015 w 3960440"/>
                <a:gd name="connsiteY3" fmla="*/ 1812920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960440" h="3960000">
                  <a:moveTo>
                    <a:pt x="1979373" y="472350"/>
                  </a:moveTo>
                  <a:cubicBezTo>
                    <a:pt x="1228307" y="485871"/>
                    <a:pt x="850011" y="1078219"/>
                    <a:pt x="813783" y="1434034"/>
                  </a:cubicBezTo>
                  <a:cubicBezTo>
                    <a:pt x="787561" y="1781828"/>
                    <a:pt x="889690" y="2005359"/>
                    <a:pt x="1119009" y="2222584"/>
                  </a:cubicBezTo>
                  <a:cubicBezTo>
                    <a:pt x="1178964" y="2123026"/>
                    <a:pt x="1260199" y="1908547"/>
                    <a:pt x="1328015" y="1812920"/>
                  </a:cubicBezTo>
                  <a:cubicBezTo>
                    <a:pt x="1222115" y="1647651"/>
                    <a:pt x="1255483" y="1756375"/>
                    <a:pt x="1234998" y="1431771"/>
                  </a:cubicBezTo>
                  <a:cubicBezTo>
                    <a:pt x="1331609" y="922504"/>
                    <a:pt x="1719145" y="812633"/>
                    <a:pt x="2217373" y="891303"/>
                  </a:cubicBezTo>
                  <a:cubicBezTo>
                    <a:pt x="2693518" y="1016895"/>
                    <a:pt x="2787642" y="1344599"/>
                    <a:pt x="2783502" y="1606823"/>
                  </a:cubicBezTo>
                  <a:cubicBezTo>
                    <a:pt x="2771081" y="1743454"/>
                    <a:pt x="2679609" y="2064482"/>
                    <a:pt x="2456028" y="2225955"/>
                  </a:cubicBezTo>
                  <a:cubicBezTo>
                    <a:pt x="2192422" y="2399851"/>
                    <a:pt x="2004893" y="2209395"/>
                    <a:pt x="2026974" y="2018938"/>
                  </a:cubicBezTo>
                  <a:cubicBezTo>
                    <a:pt x="2072519" y="1810540"/>
                    <a:pt x="2086043" y="1754994"/>
                    <a:pt x="2135727" y="1554876"/>
                  </a:cubicBezTo>
                  <a:cubicBezTo>
                    <a:pt x="2195073" y="1382360"/>
                    <a:pt x="2084273" y="1259912"/>
                    <a:pt x="1915898" y="1219889"/>
                  </a:cubicBezTo>
                  <a:cubicBezTo>
                    <a:pt x="1750283" y="1186766"/>
                    <a:pt x="1626460" y="1331294"/>
                    <a:pt x="1589196" y="1434803"/>
                  </a:cubicBezTo>
                  <a:cubicBezTo>
                    <a:pt x="1499489" y="1732912"/>
                    <a:pt x="1614533" y="1824000"/>
                    <a:pt x="1574511" y="1939931"/>
                  </a:cubicBezTo>
                  <a:cubicBezTo>
                    <a:pt x="1332991" y="2671400"/>
                    <a:pt x="1220920" y="3468343"/>
                    <a:pt x="1339611" y="3487664"/>
                  </a:cubicBezTo>
                  <a:cubicBezTo>
                    <a:pt x="1434840" y="3497327"/>
                    <a:pt x="1730357" y="3129057"/>
                    <a:pt x="1887692" y="2422431"/>
                  </a:cubicBezTo>
                  <a:cubicBezTo>
                    <a:pt x="1985681" y="2531460"/>
                    <a:pt x="2093439" y="2747804"/>
                    <a:pt x="2336342" y="2720202"/>
                  </a:cubicBezTo>
                  <a:cubicBezTo>
                    <a:pt x="2693796" y="2666377"/>
                    <a:pt x="3092265" y="2401394"/>
                    <a:pt x="3176454" y="1627140"/>
                  </a:cubicBezTo>
                  <a:cubicBezTo>
                    <a:pt x="3254038" y="999456"/>
                    <a:pt x="2816023" y="430731"/>
                    <a:pt x="1979373" y="472350"/>
                  </a:cubicBezTo>
                  <a:close/>
                  <a:moveTo>
                    <a:pt x="436907" y="0"/>
                  </a:moveTo>
                  <a:lnTo>
                    <a:pt x="3523533" y="0"/>
                  </a:lnTo>
                  <a:cubicBezTo>
                    <a:pt x="3764830" y="0"/>
                    <a:pt x="3960440" y="195610"/>
                    <a:pt x="3960440" y="436907"/>
                  </a:cubicBezTo>
                  <a:lnTo>
                    <a:pt x="3960440" y="3523093"/>
                  </a:lnTo>
                  <a:cubicBezTo>
                    <a:pt x="3960440" y="3764390"/>
                    <a:pt x="3764830" y="3960000"/>
                    <a:pt x="3523533" y="3960000"/>
                  </a:cubicBezTo>
                  <a:lnTo>
                    <a:pt x="436907" y="3960000"/>
                  </a:lnTo>
                  <a:cubicBezTo>
                    <a:pt x="195610" y="3960000"/>
                    <a:pt x="0" y="3764390"/>
                    <a:pt x="0" y="3523093"/>
                  </a:cubicBezTo>
                  <a:lnTo>
                    <a:pt x="0" y="436907"/>
                  </a:lnTo>
                  <a:cubicBezTo>
                    <a:pt x="0" y="195610"/>
                    <a:pt x="195610" y="0"/>
                    <a:pt x="43690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400">
                <a:solidFill>
                  <a:schemeClr val="tx1"/>
                </a:solidFill>
              </a:endParaRPr>
            </a:p>
          </p:txBody>
        </p:sp>
        <p:sp>
          <p:nvSpPr>
            <p:cNvPr id="98" name="Rounded Rectangle 8">
              <a:extLst>
                <a:ext uri="{FF2B5EF4-FFF2-40B4-BE49-F238E27FC236}">
                  <a16:creationId xmlns:a16="http://schemas.microsoft.com/office/drawing/2014/main" id="{CF999092-51D0-4040-A441-EE93FB3BE0AB}"/>
                </a:ext>
              </a:extLst>
            </p:cNvPr>
            <p:cNvSpPr/>
            <p:nvPr/>
          </p:nvSpPr>
          <p:spPr>
            <a:xfrm>
              <a:off x="4171826" y="5441795"/>
              <a:ext cx="610854" cy="610786"/>
            </a:xfrm>
            <a:custGeom>
              <a:avLst/>
              <a:gdLst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688485 w 3888432"/>
                <a:gd name="connsiteY5" fmla="*/ 147563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2688485 w 3888432"/>
                <a:gd name="connsiteY17" fmla="*/ 1475633 h 3960440"/>
                <a:gd name="connsiteX18" fmla="*/ 878058 w 3888432"/>
                <a:gd name="connsiteY18" fmla="*/ 648072 h 3960440"/>
                <a:gd name="connsiteX19" fmla="*/ 554477 w 3888432"/>
                <a:gd name="connsiteY19" fmla="*/ 971653 h 3960440"/>
                <a:gd name="connsiteX20" fmla="*/ 878058 w 3888432"/>
                <a:gd name="connsiteY20" fmla="*/ 1295234 h 3960440"/>
                <a:gd name="connsiteX21" fmla="*/ 1201639 w 3888432"/>
                <a:gd name="connsiteY21" fmla="*/ 971653 h 3960440"/>
                <a:gd name="connsiteX22" fmla="*/ 878058 w 3888432"/>
                <a:gd name="connsiteY22" fmla="*/ 648072 h 3960440"/>
                <a:gd name="connsiteX23" fmla="*/ 333511 w 3888432"/>
                <a:gd name="connsiteY23" fmla="*/ 0 h 3960440"/>
                <a:gd name="connsiteX24" fmla="*/ 3554921 w 3888432"/>
                <a:gd name="connsiteY24" fmla="*/ 0 h 3960440"/>
                <a:gd name="connsiteX25" fmla="*/ 3888432 w 3888432"/>
                <a:gd name="connsiteY25" fmla="*/ 333511 h 3960440"/>
                <a:gd name="connsiteX26" fmla="*/ 3888432 w 3888432"/>
                <a:gd name="connsiteY26" fmla="*/ 3626929 h 3960440"/>
                <a:gd name="connsiteX27" fmla="*/ 3554921 w 3888432"/>
                <a:gd name="connsiteY27" fmla="*/ 3960440 h 3960440"/>
                <a:gd name="connsiteX28" fmla="*/ 333511 w 3888432"/>
                <a:gd name="connsiteY28" fmla="*/ 3960440 h 3960440"/>
                <a:gd name="connsiteX29" fmla="*/ 0 w 3888432"/>
                <a:gd name="connsiteY29" fmla="*/ 3626929 h 3960440"/>
                <a:gd name="connsiteX30" fmla="*/ 0 w 3888432"/>
                <a:gd name="connsiteY30" fmla="*/ 333511 h 3960440"/>
                <a:gd name="connsiteX31" fmla="*/ 333511 w 3888432"/>
                <a:gd name="connsiteY31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888432" h="3960440">
                  <a:moveTo>
                    <a:pt x="554477" y="1512168"/>
                  </a:moveTo>
                  <a:lnTo>
                    <a:pt x="554477" y="3312368"/>
                  </a:lnTo>
                  <a:lnTo>
                    <a:pt x="1201638" y="3312368"/>
                  </a:lnTo>
                  <a:lnTo>
                    <a:pt x="1201638" y="1512168"/>
                  </a:lnTo>
                  <a:lnTo>
                    <a:pt x="554477" y="1512168"/>
                  </a:lnTo>
                  <a:close/>
                  <a:moveTo>
                    <a:pt x="2840340" y="1479943"/>
                  </a:moveTo>
                  <a:cubicBezTo>
                    <a:pt x="2293254" y="1484797"/>
                    <a:pt x="2254084" y="1780470"/>
                    <a:pt x="2136833" y="1785510"/>
                  </a:cubicBezTo>
                  <a:lnTo>
                    <a:pt x="2136833" y="1510185"/>
                  </a:lnTo>
                  <a:lnTo>
                    <a:pt x="1489672" y="1510185"/>
                  </a:lnTo>
                  <a:lnTo>
                    <a:pt x="1489672" y="3310385"/>
                  </a:lnTo>
                  <a:lnTo>
                    <a:pt x="2136833" y="3310385"/>
                  </a:lnTo>
                  <a:cubicBezTo>
                    <a:pt x="2140283" y="2925445"/>
                    <a:pt x="2133383" y="2560917"/>
                    <a:pt x="2147184" y="2155564"/>
                  </a:cubicBezTo>
                  <a:cubicBezTo>
                    <a:pt x="2187272" y="1842063"/>
                    <a:pt x="2668986" y="1938990"/>
                    <a:pt x="2673919" y="2138897"/>
                  </a:cubicBezTo>
                  <a:lnTo>
                    <a:pt x="2679688" y="3312366"/>
                  </a:lnTo>
                  <a:lnTo>
                    <a:pt x="3326849" y="3312366"/>
                  </a:lnTo>
                  <a:cubicBezTo>
                    <a:pt x="3329155" y="2917782"/>
                    <a:pt x="3331462" y="2523197"/>
                    <a:pt x="3333768" y="2128613"/>
                  </a:cubicBezTo>
                  <a:cubicBezTo>
                    <a:pt x="3339026" y="1942962"/>
                    <a:pt x="3184753" y="1475890"/>
                    <a:pt x="2840340" y="1479943"/>
                  </a:cubicBezTo>
                  <a:close/>
                  <a:moveTo>
                    <a:pt x="878058" y="648072"/>
                  </a:moveTo>
                  <a:cubicBezTo>
                    <a:pt x="699349" y="648072"/>
                    <a:pt x="554477" y="792944"/>
                    <a:pt x="554477" y="971653"/>
                  </a:cubicBezTo>
                  <a:cubicBezTo>
                    <a:pt x="554477" y="1150362"/>
                    <a:pt x="699349" y="1295234"/>
                    <a:pt x="878058" y="1295234"/>
                  </a:cubicBezTo>
                  <a:cubicBezTo>
                    <a:pt x="1056767" y="1295234"/>
                    <a:pt x="1201639" y="1150362"/>
                    <a:pt x="1201639" y="971653"/>
                  </a:cubicBezTo>
                  <a:cubicBezTo>
                    <a:pt x="1201639" y="792944"/>
                    <a:pt x="1056767" y="648072"/>
                    <a:pt x="878058" y="648072"/>
                  </a:cubicBezTo>
                  <a:close/>
                  <a:moveTo>
                    <a:pt x="333511" y="0"/>
                  </a:moveTo>
                  <a:lnTo>
                    <a:pt x="3554921" y="0"/>
                  </a:lnTo>
                  <a:cubicBezTo>
                    <a:pt x="3739114" y="0"/>
                    <a:pt x="3888432" y="149318"/>
                    <a:pt x="3888432" y="333511"/>
                  </a:cubicBezTo>
                  <a:lnTo>
                    <a:pt x="3888432" y="3626929"/>
                  </a:lnTo>
                  <a:cubicBezTo>
                    <a:pt x="3888432" y="3811122"/>
                    <a:pt x="3739114" y="3960440"/>
                    <a:pt x="3554921" y="3960440"/>
                  </a:cubicBezTo>
                  <a:lnTo>
                    <a:pt x="333511" y="3960440"/>
                  </a:lnTo>
                  <a:cubicBezTo>
                    <a:pt x="149318" y="3960440"/>
                    <a:pt x="0" y="3811122"/>
                    <a:pt x="0" y="3626929"/>
                  </a:cubicBezTo>
                  <a:lnTo>
                    <a:pt x="0" y="333511"/>
                  </a:lnTo>
                  <a:cubicBezTo>
                    <a:pt x="0" y="149318"/>
                    <a:pt x="149318" y="0"/>
                    <a:pt x="33351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400">
                <a:solidFill>
                  <a:schemeClr val="tx1"/>
                </a:solidFill>
              </a:endParaRPr>
            </a:p>
          </p:txBody>
        </p:sp>
        <p:sp>
          <p:nvSpPr>
            <p:cNvPr id="99" name="Rounded Rectangle 2">
              <a:extLst>
                <a:ext uri="{FF2B5EF4-FFF2-40B4-BE49-F238E27FC236}">
                  <a16:creationId xmlns:a16="http://schemas.microsoft.com/office/drawing/2014/main" id="{5394194E-40CF-4800-82F4-DA12261F9012}"/>
                </a:ext>
              </a:extLst>
            </p:cNvPr>
            <p:cNvSpPr/>
            <p:nvPr/>
          </p:nvSpPr>
          <p:spPr>
            <a:xfrm>
              <a:off x="7153603" y="5441795"/>
              <a:ext cx="610786" cy="610786"/>
            </a:xfrm>
            <a:custGeom>
              <a:avLst/>
              <a:gdLst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55131 w 3960000"/>
                <a:gd name="connsiteY2" fmla="*/ 1419362 h 3960000"/>
                <a:gd name="connsiteX3" fmla="*/ 3160999 w 3960000"/>
                <a:gd name="connsiteY3" fmla="*/ 1374274 h 3960000"/>
                <a:gd name="connsiteX4" fmla="*/ 2538382 w 3960000"/>
                <a:gd name="connsiteY4" fmla="*/ 802616 h 3960000"/>
                <a:gd name="connsiteX5" fmla="*/ 1921633 w 3960000"/>
                <a:gd name="connsiteY5" fmla="*/ 1419365 h 3960000"/>
                <a:gd name="connsiteX6" fmla="*/ 1942445 w 3960000"/>
                <a:gd name="connsiteY6" fmla="*/ 1570340 h 3960000"/>
                <a:gd name="connsiteX7" fmla="*/ 752016 w 3960000"/>
                <a:gd name="connsiteY7" fmla="*/ 931012 h 3960000"/>
                <a:gd name="connsiteX8" fmla="*/ 934030 w 3960000"/>
                <a:gd name="connsiteY8" fmla="*/ 1745738 h 3960000"/>
                <a:gd name="connsiteX9" fmla="*/ 665343 w 3960000"/>
                <a:gd name="connsiteY9" fmla="*/ 1650397 h 3960000"/>
                <a:gd name="connsiteX10" fmla="*/ 1111709 w 3960000"/>
                <a:gd name="connsiteY10" fmla="*/ 2257108 h 3960000"/>
                <a:gd name="connsiteX11" fmla="*/ 856023 w 3960000"/>
                <a:gd name="connsiteY11" fmla="*/ 2244108 h 3960000"/>
                <a:gd name="connsiteX12" fmla="*/ 1402064 w 3960000"/>
                <a:gd name="connsiteY12" fmla="*/ 2660137 h 3960000"/>
                <a:gd name="connsiteX13" fmla="*/ 552668 w 3960000"/>
                <a:gd name="connsiteY13" fmla="*/ 2902822 h 3960000"/>
                <a:gd name="connsiteX14" fmla="*/ 1978439 w 3960000"/>
                <a:gd name="connsiteY14" fmla="*/ 3093502 h 3960000"/>
                <a:gd name="connsiteX15" fmla="*/ 3053184 w 3960000"/>
                <a:gd name="connsiteY15" fmla="*/ 2031759 h 3960000"/>
                <a:gd name="connsiteX16" fmla="*/ 3155131 w 3960000"/>
                <a:gd name="connsiteY16" fmla="*/ 1419365 h 3960000"/>
                <a:gd name="connsiteX17" fmla="*/ 3207849 w 3960000"/>
                <a:gd name="connsiteY17" fmla="*/ 1493166 h 3960000"/>
                <a:gd name="connsiteX18" fmla="*/ 3407333 w 3960000"/>
                <a:gd name="connsiteY18" fmla="*/ 1117847 h 3960000"/>
                <a:gd name="connsiteX19" fmla="*/ 3108461 w 3960000"/>
                <a:gd name="connsiteY19" fmla="*/ 1185086 h 3960000"/>
                <a:gd name="connsiteX20" fmla="*/ 3334650 w 3960000"/>
                <a:gd name="connsiteY20" fmla="*/ 883134 h 3960000"/>
                <a:gd name="connsiteX21" fmla="*/ 2995677 w 3960000"/>
                <a:gd name="connsiteY21" fmla="*/ 1008938 h 3960000"/>
                <a:gd name="connsiteX22" fmla="*/ 2538382 w 3960000"/>
                <a:gd name="connsiteY22" fmla="*/ 802616 h 3960000"/>
                <a:gd name="connsiteX23" fmla="*/ 308009 w 3960000"/>
                <a:gd name="connsiteY23" fmla="*/ 0 h 3960000"/>
                <a:gd name="connsiteX24" fmla="*/ 3651991 w 3960000"/>
                <a:gd name="connsiteY24" fmla="*/ 0 h 3960000"/>
                <a:gd name="connsiteX25" fmla="*/ 3960000 w 3960000"/>
                <a:gd name="connsiteY25" fmla="*/ 308009 h 3960000"/>
                <a:gd name="connsiteX26" fmla="*/ 3960000 w 3960000"/>
                <a:gd name="connsiteY26" fmla="*/ 3651991 h 3960000"/>
                <a:gd name="connsiteX27" fmla="*/ 3651991 w 3960000"/>
                <a:gd name="connsiteY27" fmla="*/ 3960000 h 3960000"/>
                <a:gd name="connsiteX28" fmla="*/ 308009 w 3960000"/>
                <a:gd name="connsiteY28" fmla="*/ 3960000 h 3960000"/>
                <a:gd name="connsiteX29" fmla="*/ 0 w 3960000"/>
                <a:gd name="connsiteY29" fmla="*/ 3651991 h 3960000"/>
                <a:gd name="connsiteX30" fmla="*/ 0 w 3960000"/>
                <a:gd name="connsiteY30" fmla="*/ 308009 h 3960000"/>
                <a:gd name="connsiteX31" fmla="*/ 308009 w 3960000"/>
                <a:gd name="connsiteY31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55131 w 3960000"/>
                <a:gd name="connsiteY2" fmla="*/ 1419362 h 3960000"/>
                <a:gd name="connsiteX3" fmla="*/ 3160999 w 3960000"/>
                <a:gd name="connsiteY3" fmla="*/ 1374274 h 3960000"/>
                <a:gd name="connsiteX4" fmla="*/ 2538382 w 3960000"/>
                <a:gd name="connsiteY4" fmla="*/ 802616 h 3960000"/>
                <a:gd name="connsiteX5" fmla="*/ 1921633 w 3960000"/>
                <a:gd name="connsiteY5" fmla="*/ 1419365 h 3960000"/>
                <a:gd name="connsiteX6" fmla="*/ 1942445 w 3960000"/>
                <a:gd name="connsiteY6" fmla="*/ 1570340 h 3960000"/>
                <a:gd name="connsiteX7" fmla="*/ 752016 w 3960000"/>
                <a:gd name="connsiteY7" fmla="*/ 931012 h 3960000"/>
                <a:gd name="connsiteX8" fmla="*/ 934030 w 3960000"/>
                <a:gd name="connsiteY8" fmla="*/ 1745738 h 3960000"/>
                <a:gd name="connsiteX9" fmla="*/ 665343 w 3960000"/>
                <a:gd name="connsiteY9" fmla="*/ 1650397 h 3960000"/>
                <a:gd name="connsiteX10" fmla="*/ 1111709 w 3960000"/>
                <a:gd name="connsiteY10" fmla="*/ 2257108 h 3960000"/>
                <a:gd name="connsiteX11" fmla="*/ 856023 w 3960000"/>
                <a:gd name="connsiteY11" fmla="*/ 2244108 h 3960000"/>
                <a:gd name="connsiteX12" fmla="*/ 1402064 w 3960000"/>
                <a:gd name="connsiteY12" fmla="*/ 2660137 h 3960000"/>
                <a:gd name="connsiteX13" fmla="*/ 552668 w 3960000"/>
                <a:gd name="connsiteY13" fmla="*/ 2902822 h 3960000"/>
                <a:gd name="connsiteX14" fmla="*/ 1978439 w 3960000"/>
                <a:gd name="connsiteY14" fmla="*/ 3093502 h 3960000"/>
                <a:gd name="connsiteX15" fmla="*/ 3053184 w 3960000"/>
                <a:gd name="connsiteY15" fmla="*/ 2031759 h 3960000"/>
                <a:gd name="connsiteX16" fmla="*/ 3207849 w 3960000"/>
                <a:gd name="connsiteY16" fmla="*/ 1493166 h 3960000"/>
                <a:gd name="connsiteX17" fmla="*/ 3407333 w 3960000"/>
                <a:gd name="connsiteY17" fmla="*/ 1117847 h 3960000"/>
                <a:gd name="connsiteX18" fmla="*/ 3108461 w 3960000"/>
                <a:gd name="connsiteY18" fmla="*/ 1185086 h 3960000"/>
                <a:gd name="connsiteX19" fmla="*/ 3334650 w 3960000"/>
                <a:gd name="connsiteY19" fmla="*/ 883134 h 3960000"/>
                <a:gd name="connsiteX20" fmla="*/ 2995677 w 3960000"/>
                <a:gd name="connsiteY20" fmla="*/ 1008938 h 3960000"/>
                <a:gd name="connsiteX21" fmla="*/ 2538382 w 3960000"/>
                <a:gd name="connsiteY21" fmla="*/ 802616 h 3960000"/>
                <a:gd name="connsiteX22" fmla="*/ 308009 w 3960000"/>
                <a:gd name="connsiteY22" fmla="*/ 0 h 3960000"/>
                <a:gd name="connsiteX23" fmla="*/ 3651991 w 3960000"/>
                <a:gd name="connsiteY23" fmla="*/ 0 h 3960000"/>
                <a:gd name="connsiteX24" fmla="*/ 3960000 w 3960000"/>
                <a:gd name="connsiteY24" fmla="*/ 308009 h 3960000"/>
                <a:gd name="connsiteX25" fmla="*/ 3960000 w 3960000"/>
                <a:gd name="connsiteY25" fmla="*/ 3651991 h 3960000"/>
                <a:gd name="connsiteX26" fmla="*/ 3651991 w 3960000"/>
                <a:gd name="connsiteY26" fmla="*/ 3960000 h 3960000"/>
                <a:gd name="connsiteX27" fmla="*/ 308009 w 3960000"/>
                <a:gd name="connsiteY27" fmla="*/ 3960000 h 3960000"/>
                <a:gd name="connsiteX28" fmla="*/ 0 w 3960000"/>
                <a:gd name="connsiteY28" fmla="*/ 3651991 h 3960000"/>
                <a:gd name="connsiteX29" fmla="*/ 0 w 3960000"/>
                <a:gd name="connsiteY29" fmla="*/ 308009 h 3960000"/>
                <a:gd name="connsiteX30" fmla="*/ 308009 w 3960000"/>
                <a:gd name="connsiteY30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07333 w 3960000"/>
                <a:gd name="connsiteY16" fmla="*/ 1117847 h 3960000"/>
                <a:gd name="connsiteX17" fmla="*/ 3108461 w 3960000"/>
                <a:gd name="connsiteY17" fmla="*/ 1185086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07333 w 3960000"/>
                <a:gd name="connsiteY16" fmla="*/ 1117847 h 3960000"/>
                <a:gd name="connsiteX17" fmla="*/ 3140091 w 3960000"/>
                <a:gd name="connsiteY17" fmla="*/ 1227260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34030 w 3960000"/>
                <a:gd name="connsiteY7" fmla="*/ 1745738 h 3960000"/>
                <a:gd name="connsiteX8" fmla="*/ 644257 w 3960000"/>
                <a:gd name="connsiteY8" fmla="*/ 1555506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56023 w 3960000"/>
                <a:gd name="connsiteY10" fmla="*/ 2244108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60000" h="3960000">
                  <a:moveTo>
                    <a:pt x="3160999" y="1374274"/>
                  </a:moveTo>
                  <a:lnTo>
                    <a:pt x="3155132" y="1419362"/>
                  </a:lnTo>
                  <a:lnTo>
                    <a:pt x="3160999" y="1374274"/>
                  </a:lnTo>
                  <a:close/>
                  <a:moveTo>
                    <a:pt x="2496208" y="770986"/>
                  </a:moveTo>
                  <a:cubicBezTo>
                    <a:pt x="2113414" y="770986"/>
                    <a:pt x="1929581" y="1106902"/>
                    <a:pt x="1921633" y="1292845"/>
                  </a:cubicBezTo>
                  <a:cubicBezTo>
                    <a:pt x="1914712" y="1454769"/>
                    <a:pt x="1928136" y="1522392"/>
                    <a:pt x="1942445" y="1570340"/>
                  </a:cubicBezTo>
                  <a:cubicBezTo>
                    <a:pt x="1547199" y="1510736"/>
                    <a:pt x="1237189" y="1330681"/>
                    <a:pt x="815277" y="836121"/>
                  </a:cubicBezTo>
                  <a:cubicBezTo>
                    <a:pt x="618819" y="1229038"/>
                    <a:pt x="733086" y="1558961"/>
                    <a:pt x="965659" y="1735195"/>
                  </a:cubicBezTo>
                  <a:cubicBezTo>
                    <a:pt x="864541" y="1716416"/>
                    <a:pt x="662904" y="1695759"/>
                    <a:pt x="570453" y="1629310"/>
                  </a:cubicBezTo>
                  <a:cubicBezTo>
                    <a:pt x="597898" y="2016450"/>
                    <a:pt x="990931" y="2177657"/>
                    <a:pt x="1196057" y="2257108"/>
                  </a:cubicBezTo>
                  <a:cubicBezTo>
                    <a:pt x="1113718" y="2275887"/>
                    <a:pt x="943857" y="2321380"/>
                    <a:pt x="813848" y="2296824"/>
                  </a:cubicBezTo>
                  <a:cubicBezTo>
                    <a:pt x="926523" y="2634848"/>
                    <a:pt x="1326064" y="2611755"/>
                    <a:pt x="1486410" y="2607420"/>
                  </a:cubicBezTo>
                  <a:cubicBezTo>
                    <a:pt x="1297174" y="2749708"/>
                    <a:pt x="1000058" y="2795794"/>
                    <a:pt x="489408" y="2829018"/>
                  </a:cubicBezTo>
                  <a:cubicBezTo>
                    <a:pt x="914827" y="3139596"/>
                    <a:pt x="1734874" y="3242281"/>
                    <a:pt x="2062787" y="3146219"/>
                  </a:cubicBezTo>
                  <a:cubicBezTo>
                    <a:pt x="2763394" y="2903535"/>
                    <a:pt x="2915370" y="2621267"/>
                    <a:pt x="3074271" y="2105563"/>
                  </a:cubicBezTo>
                  <a:cubicBezTo>
                    <a:pt x="3173740" y="1733406"/>
                    <a:pt x="3145310" y="1648999"/>
                    <a:pt x="3207849" y="1493166"/>
                  </a:cubicBezTo>
                  <a:cubicBezTo>
                    <a:pt x="3270388" y="1337333"/>
                    <a:pt x="3414210" y="1276468"/>
                    <a:pt x="3449507" y="1170564"/>
                  </a:cubicBezTo>
                  <a:cubicBezTo>
                    <a:pt x="3349883" y="1192977"/>
                    <a:pt x="3252716" y="1239516"/>
                    <a:pt x="3140091" y="1227260"/>
                  </a:cubicBezTo>
                  <a:cubicBezTo>
                    <a:pt x="3219995" y="1183499"/>
                    <a:pt x="3274317" y="996523"/>
                    <a:pt x="3324107" y="851504"/>
                  </a:cubicBezTo>
                  <a:cubicBezTo>
                    <a:pt x="3215037" y="921165"/>
                    <a:pt x="3152155" y="998691"/>
                    <a:pt x="2995677" y="1008938"/>
                  </a:cubicBezTo>
                  <a:cubicBezTo>
                    <a:pt x="2884471" y="881691"/>
                    <a:pt x="2678487" y="770986"/>
                    <a:pt x="2496208" y="77098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400">
                <a:solidFill>
                  <a:schemeClr val="tx1"/>
                </a:solidFill>
              </a:endParaRPr>
            </a:p>
          </p:txBody>
        </p:sp>
        <p:sp>
          <p:nvSpPr>
            <p:cNvPr id="100" name="Rounded Rectangle 3">
              <a:extLst>
                <a:ext uri="{FF2B5EF4-FFF2-40B4-BE49-F238E27FC236}">
                  <a16:creationId xmlns:a16="http://schemas.microsoft.com/office/drawing/2014/main" id="{C2FE4DD9-BD0F-42FA-8558-1E2788EACC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53802" y="5441795"/>
              <a:ext cx="610786" cy="610786"/>
            </a:xfrm>
            <a:custGeom>
              <a:avLst/>
              <a:gdLst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59137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26764" y="685506"/>
                    <a:pt x="3369037" y="704441"/>
                  </a:cubicBezTo>
                  <a:cubicBezTo>
                    <a:pt x="3391941" y="556446"/>
                    <a:pt x="3409927" y="381656"/>
                    <a:pt x="3410216" y="195189"/>
                  </a:cubicBezTo>
                  <a:cubicBezTo>
                    <a:pt x="3239930" y="163882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400">
                <a:solidFill>
                  <a:schemeClr val="tx1"/>
                </a:solidFill>
              </a:endParaRPr>
            </a:p>
          </p:txBody>
        </p:sp>
        <p:sp>
          <p:nvSpPr>
            <p:cNvPr id="101" name="Rounded Rectangle 10">
              <a:extLst>
                <a:ext uri="{FF2B5EF4-FFF2-40B4-BE49-F238E27FC236}">
                  <a16:creationId xmlns:a16="http://schemas.microsoft.com/office/drawing/2014/main" id="{798E328E-1056-4BD6-8D0A-FEC675AE63E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71512" y="5429389"/>
              <a:ext cx="612962" cy="623192"/>
            </a:xfrm>
            <a:custGeom>
              <a:avLst/>
              <a:gdLst/>
              <a:ahLst/>
              <a:cxnLst/>
              <a:rect l="l" t="t" r="r" b="b"/>
              <a:pathLst>
                <a:path w="3186824" h="3240000">
                  <a:moveTo>
                    <a:pt x="2141174" y="1384899"/>
                  </a:moveTo>
                  <a:lnTo>
                    <a:pt x="2141174" y="1528887"/>
                  </a:lnTo>
                  <a:lnTo>
                    <a:pt x="1997174" y="1528887"/>
                  </a:lnTo>
                  <a:lnTo>
                    <a:pt x="1997174" y="1744911"/>
                  </a:lnTo>
                  <a:lnTo>
                    <a:pt x="2141174" y="1744911"/>
                  </a:lnTo>
                  <a:lnTo>
                    <a:pt x="2141174" y="1888899"/>
                  </a:lnTo>
                  <a:lnTo>
                    <a:pt x="2357174" y="1888899"/>
                  </a:lnTo>
                  <a:lnTo>
                    <a:pt x="2357174" y="1744911"/>
                  </a:lnTo>
                  <a:lnTo>
                    <a:pt x="2501174" y="1744911"/>
                  </a:lnTo>
                  <a:lnTo>
                    <a:pt x="2501174" y="1528887"/>
                  </a:lnTo>
                  <a:lnTo>
                    <a:pt x="2357174" y="1528887"/>
                  </a:lnTo>
                  <a:lnTo>
                    <a:pt x="2357174" y="1384899"/>
                  </a:lnTo>
                  <a:close/>
                  <a:moveTo>
                    <a:pt x="1286582" y="1008157"/>
                  </a:moveTo>
                  <a:cubicBezTo>
                    <a:pt x="1148208" y="1006486"/>
                    <a:pt x="1009270" y="1051569"/>
                    <a:pt x="894997" y="1143711"/>
                  </a:cubicBezTo>
                  <a:cubicBezTo>
                    <a:pt x="666451" y="1327995"/>
                    <a:pt x="600947" y="1648602"/>
                    <a:pt x="738892" y="1907765"/>
                  </a:cubicBezTo>
                  <a:cubicBezTo>
                    <a:pt x="876837" y="2166928"/>
                    <a:pt x="1179371" y="2291639"/>
                    <a:pt x="1459875" y="2204971"/>
                  </a:cubicBezTo>
                  <a:cubicBezTo>
                    <a:pt x="1676459" y="2138053"/>
                    <a:pt x="1832801" y="1959669"/>
                    <a:pt x="1876637" y="1747242"/>
                  </a:cubicBezTo>
                  <a:lnTo>
                    <a:pt x="1879565" y="1747242"/>
                  </a:lnTo>
                  <a:lnTo>
                    <a:pt x="1879565" y="1728291"/>
                  </a:lnTo>
                  <a:cubicBezTo>
                    <a:pt x="1891883" y="1671800"/>
                    <a:pt x="1894168" y="1612713"/>
                    <a:pt x="1887545" y="1552862"/>
                  </a:cubicBezTo>
                  <a:lnTo>
                    <a:pt x="1879565" y="1553745"/>
                  </a:lnTo>
                  <a:lnTo>
                    <a:pt x="1879565" y="1531218"/>
                  </a:lnTo>
                  <a:lnTo>
                    <a:pt x="1231565" y="1531218"/>
                  </a:lnTo>
                  <a:lnTo>
                    <a:pt x="1231565" y="1747242"/>
                  </a:lnTo>
                  <a:lnTo>
                    <a:pt x="1565835" y="1747242"/>
                  </a:lnTo>
                  <a:cubicBezTo>
                    <a:pt x="1530201" y="1827940"/>
                    <a:pt x="1460959" y="1892348"/>
                    <a:pt x="1371795" y="1919897"/>
                  </a:cubicBezTo>
                  <a:cubicBezTo>
                    <a:pt x="1228031" y="1964316"/>
                    <a:pt x="1072976" y="1900399"/>
                    <a:pt x="1002277" y="1767573"/>
                  </a:cubicBezTo>
                  <a:cubicBezTo>
                    <a:pt x="931578" y="1634747"/>
                    <a:pt x="965150" y="1470429"/>
                    <a:pt x="1082284" y="1375980"/>
                  </a:cubicBezTo>
                  <a:cubicBezTo>
                    <a:pt x="1199418" y="1281531"/>
                    <a:pt x="1367118" y="1283556"/>
                    <a:pt x="1481937" y="1380807"/>
                  </a:cubicBezTo>
                  <a:lnTo>
                    <a:pt x="1674778" y="1153129"/>
                  </a:lnTo>
                  <a:cubicBezTo>
                    <a:pt x="1562764" y="1058254"/>
                    <a:pt x="1424955" y="1009828"/>
                    <a:pt x="1286582" y="1008157"/>
                  </a:cubicBezTo>
                  <a:close/>
                  <a:moveTo>
                    <a:pt x="293028" y="0"/>
                  </a:moveTo>
                  <a:lnTo>
                    <a:pt x="2893796" y="0"/>
                  </a:lnTo>
                  <a:cubicBezTo>
                    <a:pt x="3055631" y="0"/>
                    <a:pt x="3186824" y="131193"/>
                    <a:pt x="3186824" y="293028"/>
                  </a:cubicBezTo>
                  <a:lnTo>
                    <a:pt x="3186824" y="2946972"/>
                  </a:lnTo>
                  <a:cubicBezTo>
                    <a:pt x="3186824" y="3108807"/>
                    <a:pt x="3055631" y="3240000"/>
                    <a:pt x="2893796" y="3240000"/>
                  </a:cubicBezTo>
                  <a:lnTo>
                    <a:pt x="293028" y="3240000"/>
                  </a:lnTo>
                  <a:cubicBezTo>
                    <a:pt x="131193" y="3240000"/>
                    <a:pt x="0" y="3108807"/>
                    <a:pt x="0" y="2946972"/>
                  </a:cubicBezTo>
                  <a:lnTo>
                    <a:pt x="0" y="293028"/>
                  </a:lnTo>
                  <a:cubicBezTo>
                    <a:pt x="0" y="131193"/>
                    <a:pt x="131193" y="0"/>
                    <a:pt x="29302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102" name="Block Arc 6">
              <a:extLst>
                <a:ext uri="{FF2B5EF4-FFF2-40B4-BE49-F238E27FC236}">
                  <a16:creationId xmlns:a16="http://schemas.microsoft.com/office/drawing/2014/main" id="{62965521-2EFF-4BE9-866C-3D9369FA5C74}"/>
                </a:ext>
              </a:extLst>
            </p:cNvPr>
            <p:cNvSpPr/>
            <p:nvPr/>
          </p:nvSpPr>
          <p:spPr>
            <a:xfrm>
              <a:off x="9120000" y="5472311"/>
              <a:ext cx="574617" cy="580270"/>
            </a:xfrm>
            <a:custGeom>
              <a:avLst/>
              <a:gdLst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734726 w 3221102"/>
                <a:gd name="connsiteY22" fmla="*/ 869255 h 3221116"/>
                <a:gd name="connsiteX23" fmla="*/ 1956122 w 3221102"/>
                <a:gd name="connsiteY23" fmla="*/ 1110076 h 3221116"/>
                <a:gd name="connsiteX24" fmla="*/ 1973374 w 3221102"/>
                <a:gd name="connsiteY24" fmla="*/ 875315 h 3221116"/>
                <a:gd name="connsiteX25" fmla="*/ 2333414 w 3221102"/>
                <a:gd name="connsiteY25" fmla="*/ 875315 h 3221116"/>
                <a:gd name="connsiteX26" fmla="*/ 2324788 w 3221102"/>
                <a:gd name="connsiteY26" fmla="*/ 2054049 h 3221116"/>
                <a:gd name="connsiteX27" fmla="*/ 2661746 w 3221102"/>
                <a:gd name="connsiteY27" fmla="*/ 2179658 h 3221116"/>
                <a:gd name="connsiteX28" fmla="*/ 2691046 w 3221102"/>
                <a:gd name="connsiteY28" fmla="*/ 2188689 h 3221116"/>
                <a:gd name="connsiteX29" fmla="*/ 2667011 w 3221102"/>
                <a:gd name="connsiteY29" fmla="*/ 2175828 h 3221116"/>
                <a:gd name="connsiteX30" fmla="*/ 2332141 w 3221102"/>
                <a:gd name="connsiteY30" fmla="*/ 653899 h 3221116"/>
                <a:gd name="connsiteX31" fmla="*/ 776764 w 3221102"/>
                <a:gd name="connsiteY31" fmla="*/ 749845 h 3221116"/>
                <a:gd name="connsiteX32" fmla="*/ 631487 w 3221102"/>
                <a:gd name="connsiteY32" fmla="*/ 2301392 h 3221116"/>
                <a:gd name="connsiteX33" fmla="*/ 2142017 w 3221102"/>
                <a:gd name="connsiteY33" fmla="*/ 2684410 h 3221116"/>
                <a:gd name="connsiteX34" fmla="*/ 2324866 w 3221102"/>
                <a:gd name="connsiteY34" fmla="*/ 3053856 h 3221116"/>
                <a:gd name="connsiteX35" fmla="*/ 294693 w 3221102"/>
                <a:gd name="connsiteY35" fmla="*/ 2539075 h 3221116"/>
                <a:gd name="connsiteX36" fmla="*/ 489947 w 3221102"/>
                <a:gd name="connsiteY36" fmla="*/ 453774 h 3221116"/>
                <a:gd name="connsiteX37" fmla="*/ 1651152 w 3221102"/>
                <a:gd name="connsiteY37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734726 w 3221102"/>
                <a:gd name="connsiteY22" fmla="*/ 869255 h 3221116"/>
                <a:gd name="connsiteX23" fmla="*/ 1956122 w 3221102"/>
                <a:gd name="connsiteY23" fmla="*/ 1110076 h 3221116"/>
                <a:gd name="connsiteX24" fmla="*/ 1973374 w 3221102"/>
                <a:gd name="connsiteY24" fmla="*/ 875315 h 3221116"/>
                <a:gd name="connsiteX25" fmla="*/ 2333414 w 3221102"/>
                <a:gd name="connsiteY25" fmla="*/ 875315 h 3221116"/>
                <a:gd name="connsiteX26" fmla="*/ 2324788 w 3221102"/>
                <a:gd name="connsiteY26" fmla="*/ 2054049 h 3221116"/>
                <a:gd name="connsiteX27" fmla="*/ 2661746 w 3221102"/>
                <a:gd name="connsiteY27" fmla="*/ 2179658 h 3221116"/>
                <a:gd name="connsiteX28" fmla="*/ 2691046 w 3221102"/>
                <a:gd name="connsiteY28" fmla="*/ 2188689 h 3221116"/>
                <a:gd name="connsiteX29" fmla="*/ 2667011 w 3221102"/>
                <a:gd name="connsiteY29" fmla="*/ 2175828 h 3221116"/>
                <a:gd name="connsiteX30" fmla="*/ 2332141 w 3221102"/>
                <a:gd name="connsiteY30" fmla="*/ 653899 h 3221116"/>
                <a:gd name="connsiteX31" fmla="*/ 776764 w 3221102"/>
                <a:gd name="connsiteY31" fmla="*/ 749845 h 3221116"/>
                <a:gd name="connsiteX32" fmla="*/ 631487 w 3221102"/>
                <a:gd name="connsiteY32" fmla="*/ 2301392 h 3221116"/>
                <a:gd name="connsiteX33" fmla="*/ 2142017 w 3221102"/>
                <a:gd name="connsiteY33" fmla="*/ 2684410 h 3221116"/>
                <a:gd name="connsiteX34" fmla="*/ 2324866 w 3221102"/>
                <a:gd name="connsiteY34" fmla="*/ 3053856 h 3221116"/>
                <a:gd name="connsiteX35" fmla="*/ 294693 w 3221102"/>
                <a:gd name="connsiteY35" fmla="*/ 2539075 h 3221116"/>
                <a:gd name="connsiteX36" fmla="*/ 489947 w 3221102"/>
                <a:gd name="connsiteY36" fmla="*/ 453774 h 3221116"/>
                <a:gd name="connsiteX37" fmla="*/ 1651152 w 3221102"/>
                <a:gd name="connsiteY37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151233"/>
                <a:gd name="connsiteY0" fmla="*/ 2175617 h 3221116"/>
                <a:gd name="connsiteX1" fmla="*/ 2658205 w 3151233"/>
                <a:gd name="connsiteY1" fmla="*/ 2178566 h 3221116"/>
                <a:gd name="connsiteX2" fmla="*/ 2664630 w 3151233"/>
                <a:gd name="connsiteY2" fmla="*/ 2175617 h 3221116"/>
                <a:gd name="connsiteX3" fmla="*/ 1477043 w 3151233"/>
                <a:gd name="connsiteY3" fmla="*/ 1144372 h 3221116"/>
                <a:gd name="connsiteX4" fmla="*/ 1409070 w 3151233"/>
                <a:gd name="connsiteY4" fmla="*/ 1159393 h 3221116"/>
                <a:gd name="connsiteX5" fmla="*/ 1152384 w 3151233"/>
                <a:gd name="connsiteY5" fmla="*/ 1703728 h 3221116"/>
                <a:gd name="connsiteX6" fmla="*/ 1514013 w 3151233"/>
                <a:gd name="connsiteY6" fmla="*/ 2152290 h 3221116"/>
                <a:gd name="connsiteX7" fmla="*/ 1850815 w 3151233"/>
                <a:gd name="connsiteY7" fmla="*/ 1654259 h 3221116"/>
                <a:gd name="connsiteX8" fmla="*/ 1830467 w 3151233"/>
                <a:gd name="connsiteY8" fmla="*/ 1515986 h 3221116"/>
                <a:gd name="connsiteX9" fmla="*/ 1477043 w 3151233"/>
                <a:gd name="connsiteY9" fmla="*/ 1144372 h 3221116"/>
                <a:gd name="connsiteX10" fmla="*/ 1651152 w 3151233"/>
                <a:gd name="connsiteY10" fmla="*/ 501 h 3221116"/>
                <a:gd name="connsiteX11" fmla="*/ 2580395 w 3151233"/>
                <a:gd name="connsiteY11" fmla="*/ 324821 h 3221116"/>
                <a:gd name="connsiteX12" fmla="*/ 3030464 w 3151233"/>
                <a:gd name="connsiteY12" fmla="*/ 2249544 h 3221116"/>
                <a:gd name="connsiteX13" fmla="*/ 2585849 w 3151233"/>
                <a:gd name="connsiteY13" fmla="*/ 2588887 h 3221116"/>
                <a:gd name="connsiteX14" fmla="*/ 1973374 w 3151233"/>
                <a:gd name="connsiteY14" fmla="*/ 2195096 h 3221116"/>
                <a:gd name="connsiteX15" fmla="*/ 1390827 w 3151233"/>
                <a:gd name="connsiteY15" fmla="*/ 2527630 h 3221116"/>
                <a:gd name="connsiteX16" fmla="*/ 783896 w 3151233"/>
                <a:gd name="connsiteY16" fmla="*/ 1665044 h 3221116"/>
                <a:gd name="connsiteX17" fmla="*/ 1268509 w 3151233"/>
                <a:gd name="connsiteY17" fmla="*/ 819983 h 3221116"/>
                <a:gd name="connsiteX18" fmla="*/ 1328805 w 3151233"/>
                <a:gd name="connsiteY18" fmla="*/ 807930 h 3221116"/>
                <a:gd name="connsiteX19" fmla="*/ 1390827 w 3151233"/>
                <a:gd name="connsiteY19" fmla="*/ 802457 h 3221116"/>
                <a:gd name="connsiteX20" fmla="*/ 1462242 w 3151233"/>
                <a:gd name="connsiteY20" fmla="*/ 801708 h 3221116"/>
                <a:gd name="connsiteX21" fmla="*/ 1956122 w 3151233"/>
                <a:gd name="connsiteY21" fmla="*/ 1110076 h 3221116"/>
                <a:gd name="connsiteX22" fmla="*/ 1973374 w 3151233"/>
                <a:gd name="connsiteY22" fmla="*/ 875315 h 3221116"/>
                <a:gd name="connsiteX23" fmla="*/ 2333414 w 3151233"/>
                <a:gd name="connsiteY23" fmla="*/ 875315 h 3221116"/>
                <a:gd name="connsiteX24" fmla="*/ 2324788 w 3151233"/>
                <a:gd name="connsiteY24" fmla="*/ 2054049 h 3221116"/>
                <a:gd name="connsiteX25" fmla="*/ 2661746 w 3151233"/>
                <a:gd name="connsiteY25" fmla="*/ 2179658 h 3221116"/>
                <a:gd name="connsiteX26" fmla="*/ 2691046 w 3151233"/>
                <a:gd name="connsiteY26" fmla="*/ 2188689 h 3221116"/>
                <a:gd name="connsiteX27" fmla="*/ 2667011 w 3151233"/>
                <a:gd name="connsiteY27" fmla="*/ 2175828 h 3221116"/>
                <a:gd name="connsiteX28" fmla="*/ 2332141 w 3151233"/>
                <a:gd name="connsiteY28" fmla="*/ 653899 h 3221116"/>
                <a:gd name="connsiteX29" fmla="*/ 776764 w 3151233"/>
                <a:gd name="connsiteY29" fmla="*/ 749845 h 3221116"/>
                <a:gd name="connsiteX30" fmla="*/ 631487 w 3151233"/>
                <a:gd name="connsiteY30" fmla="*/ 2301392 h 3221116"/>
                <a:gd name="connsiteX31" fmla="*/ 2142017 w 3151233"/>
                <a:gd name="connsiteY31" fmla="*/ 2684410 h 3221116"/>
                <a:gd name="connsiteX32" fmla="*/ 2324866 w 3151233"/>
                <a:gd name="connsiteY32" fmla="*/ 3053856 h 3221116"/>
                <a:gd name="connsiteX33" fmla="*/ 294693 w 3151233"/>
                <a:gd name="connsiteY33" fmla="*/ 2539075 h 3221116"/>
                <a:gd name="connsiteX34" fmla="*/ 489947 w 3151233"/>
                <a:gd name="connsiteY34" fmla="*/ 453774 h 3221116"/>
                <a:gd name="connsiteX35" fmla="*/ 1651152 w 3151233"/>
                <a:gd name="connsiteY35" fmla="*/ 501 h 3221116"/>
                <a:gd name="connsiteX0" fmla="*/ 2664630 w 3161851"/>
                <a:gd name="connsiteY0" fmla="*/ 2175617 h 3221116"/>
                <a:gd name="connsiteX1" fmla="*/ 2658205 w 3161851"/>
                <a:gd name="connsiteY1" fmla="*/ 2178566 h 3221116"/>
                <a:gd name="connsiteX2" fmla="*/ 2664630 w 3161851"/>
                <a:gd name="connsiteY2" fmla="*/ 2175617 h 3221116"/>
                <a:gd name="connsiteX3" fmla="*/ 1477043 w 3161851"/>
                <a:gd name="connsiteY3" fmla="*/ 1144372 h 3221116"/>
                <a:gd name="connsiteX4" fmla="*/ 1409070 w 3161851"/>
                <a:gd name="connsiteY4" fmla="*/ 1159393 h 3221116"/>
                <a:gd name="connsiteX5" fmla="*/ 1152384 w 3161851"/>
                <a:gd name="connsiteY5" fmla="*/ 1703728 h 3221116"/>
                <a:gd name="connsiteX6" fmla="*/ 1514013 w 3161851"/>
                <a:gd name="connsiteY6" fmla="*/ 2152290 h 3221116"/>
                <a:gd name="connsiteX7" fmla="*/ 1850815 w 3161851"/>
                <a:gd name="connsiteY7" fmla="*/ 1654259 h 3221116"/>
                <a:gd name="connsiteX8" fmla="*/ 1830467 w 3161851"/>
                <a:gd name="connsiteY8" fmla="*/ 1515986 h 3221116"/>
                <a:gd name="connsiteX9" fmla="*/ 1477043 w 3161851"/>
                <a:gd name="connsiteY9" fmla="*/ 1144372 h 3221116"/>
                <a:gd name="connsiteX10" fmla="*/ 1651152 w 3161851"/>
                <a:gd name="connsiteY10" fmla="*/ 501 h 3221116"/>
                <a:gd name="connsiteX11" fmla="*/ 2580395 w 3161851"/>
                <a:gd name="connsiteY11" fmla="*/ 324821 h 3221116"/>
                <a:gd name="connsiteX12" fmla="*/ 3030464 w 3161851"/>
                <a:gd name="connsiteY12" fmla="*/ 2249544 h 3221116"/>
                <a:gd name="connsiteX13" fmla="*/ 2585849 w 3161851"/>
                <a:gd name="connsiteY13" fmla="*/ 2588887 h 3221116"/>
                <a:gd name="connsiteX14" fmla="*/ 1973374 w 3161851"/>
                <a:gd name="connsiteY14" fmla="*/ 2195096 h 3221116"/>
                <a:gd name="connsiteX15" fmla="*/ 1390827 w 3161851"/>
                <a:gd name="connsiteY15" fmla="*/ 2527630 h 3221116"/>
                <a:gd name="connsiteX16" fmla="*/ 783896 w 3161851"/>
                <a:gd name="connsiteY16" fmla="*/ 1665044 h 3221116"/>
                <a:gd name="connsiteX17" fmla="*/ 1268509 w 3161851"/>
                <a:gd name="connsiteY17" fmla="*/ 819983 h 3221116"/>
                <a:gd name="connsiteX18" fmla="*/ 1328805 w 3161851"/>
                <a:gd name="connsiteY18" fmla="*/ 807930 h 3221116"/>
                <a:gd name="connsiteX19" fmla="*/ 1390827 w 3161851"/>
                <a:gd name="connsiteY19" fmla="*/ 802457 h 3221116"/>
                <a:gd name="connsiteX20" fmla="*/ 1462242 w 3161851"/>
                <a:gd name="connsiteY20" fmla="*/ 801708 h 3221116"/>
                <a:gd name="connsiteX21" fmla="*/ 1956122 w 3161851"/>
                <a:gd name="connsiteY21" fmla="*/ 1110076 h 3221116"/>
                <a:gd name="connsiteX22" fmla="*/ 1973374 w 3161851"/>
                <a:gd name="connsiteY22" fmla="*/ 875315 h 3221116"/>
                <a:gd name="connsiteX23" fmla="*/ 2333414 w 3161851"/>
                <a:gd name="connsiteY23" fmla="*/ 875315 h 3221116"/>
                <a:gd name="connsiteX24" fmla="*/ 2324788 w 3161851"/>
                <a:gd name="connsiteY24" fmla="*/ 2054049 h 3221116"/>
                <a:gd name="connsiteX25" fmla="*/ 2661746 w 3161851"/>
                <a:gd name="connsiteY25" fmla="*/ 2179658 h 3221116"/>
                <a:gd name="connsiteX26" fmla="*/ 2691046 w 3161851"/>
                <a:gd name="connsiteY26" fmla="*/ 2188689 h 3221116"/>
                <a:gd name="connsiteX27" fmla="*/ 2667011 w 3161851"/>
                <a:gd name="connsiteY27" fmla="*/ 2175828 h 3221116"/>
                <a:gd name="connsiteX28" fmla="*/ 2332141 w 3161851"/>
                <a:gd name="connsiteY28" fmla="*/ 653899 h 3221116"/>
                <a:gd name="connsiteX29" fmla="*/ 776764 w 3161851"/>
                <a:gd name="connsiteY29" fmla="*/ 749845 h 3221116"/>
                <a:gd name="connsiteX30" fmla="*/ 631487 w 3161851"/>
                <a:gd name="connsiteY30" fmla="*/ 2301392 h 3221116"/>
                <a:gd name="connsiteX31" fmla="*/ 2142017 w 3161851"/>
                <a:gd name="connsiteY31" fmla="*/ 2684410 h 3221116"/>
                <a:gd name="connsiteX32" fmla="*/ 2324866 w 3161851"/>
                <a:gd name="connsiteY32" fmla="*/ 3053856 h 3221116"/>
                <a:gd name="connsiteX33" fmla="*/ 294693 w 3161851"/>
                <a:gd name="connsiteY33" fmla="*/ 2539075 h 3221116"/>
                <a:gd name="connsiteX34" fmla="*/ 489947 w 3161851"/>
                <a:gd name="connsiteY34" fmla="*/ 453774 h 3221116"/>
                <a:gd name="connsiteX35" fmla="*/ 1651152 w 3161851"/>
                <a:gd name="connsiteY35" fmla="*/ 501 h 3221116"/>
                <a:gd name="connsiteX0" fmla="*/ 2664630 w 3182629"/>
                <a:gd name="connsiteY0" fmla="*/ 2175617 h 3221116"/>
                <a:gd name="connsiteX1" fmla="*/ 2658205 w 3182629"/>
                <a:gd name="connsiteY1" fmla="*/ 2178566 h 3221116"/>
                <a:gd name="connsiteX2" fmla="*/ 2664630 w 3182629"/>
                <a:gd name="connsiteY2" fmla="*/ 2175617 h 3221116"/>
                <a:gd name="connsiteX3" fmla="*/ 1477043 w 3182629"/>
                <a:gd name="connsiteY3" fmla="*/ 1144372 h 3221116"/>
                <a:gd name="connsiteX4" fmla="*/ 1409070 w 3182629"/>
                <a:gd name="connsiteY4" fmla="*/ 1159393 h 3221116"/>
                <a:gd name="connsiteX5" fmla="*/ 1152384 w 3182629"/>
                <a:gd name="connsiteY5" fmla="*/ 1703728 h 3221116"/>
                <a:gd name="connsiteX6" fmla="*/ 1514013 w 3182629"/>
                <a:gd name="connsiteY6" fmla="*/ 2152290 h 3221116"/>
                <a:gd name="connsiteX7" fmla="*/ 1850815 w 3182629"/>
                <a:gd name="connsiteY7" fmla="*/ 1654259 h 3221116"/>
                <a:gd name="connsiteX8" fmla="*/ 1830467 w 3182629"/>
                <a:gd name="connsiteY8" fmla="*/ 1515986 h 3221116"/>
                <a:gd name="connsiteX9" fmla="*/ 1477043 w 3182629"/>
                <a:gd name="connsiteY9" fmla="*/ 1144372 h 3221116"/>
                <a:gd name="connsiteX10" fmla="*/ 1651152 w 3182629"/>
                <a:gd name="connsiteY10" fmla="*/ 501 h 3221116"/>
                <a:gd name="connsiteX11" fmla="*/ 2580395 w 3182629"/>
                <a:gd name="connsiteY11" fmla="*/ 324821 h 3221116"/>
                <a:gd name="connsiteX12" fmla="*/ 3030464 w 3182629"/>
                <a:gd name="connsiteY12" fmla="*/ 2249544 h 3221116"/>
                <a:gd name="connsiteX13" fmla="*/ 2585849 w 3182629"/>
                <a:gd name="connsiteY13" fmla="*/ 2588887 h 3221116"/>
                <a:gd name="connsiteX14" fmla="*/ 1973374 w 3182629"/>
                <a:gd name="connsiteY14" fmla="*/ 2195096 h 3221116"/>
                <a:gd name="connsiteX15" fmla="*/ 1390827 w 3182629"/>
                <a:gd name="connsiteY15" fmla="*/ 2527630 h 3221116"/>
                <a:gd name="connsiteX16" fmla="*/ 783896 w 3182629"/>
                <a:gd name="connsiteY16" fmla="*/ 1665044 h 3221116"/>
                <a:gd name="connsiteX17" fmla="*/ 1268509 w 3182629"/>
                <a:gd name="connsiteY17" fmla="*/ 819983 h 3221116"/>
                <a:gd name="connsiteX18" fmla="*/ 1328805 w 3182629"/>
                <a:gd name="connsiteY18" fmla="*/ 807930 h 3221116"/>
                <a:gd name="connsiteX19" fmla="*/ 1390827 w 3182629"/>
                <a:gd name="connsiteY19" fmla="*/ 802457 h 3221116"/>
                <a:gd name="connsiteX20" fmla="*/ 1462242 w 3182629"/>
                <a:gd name="connsiteY20" fmla="*/ 801708 h 3221116"/>
                <a:gd name="connsiteX21" fmla="*/ 1956122 w 3182629"/>
                <a:gd name="connsiteY21" fmla="*/ 1110076 h 3221116"/>
                <a:gd name="connsiteX22" fmla="*/ 1973374 w 3182629"/>
                <a:gd name="connsiteY22" fmla="*/ 875315 h 3221116"/>
                <a:gd name="connsiteX23" fmla="*/ 2333414 w 3182629"/>
                <a:gd name="connsiteY23" fmla="*/ 875315 h 3221116"/>
                <a:gd name="connsiteX24" fmla="*/ 2324788 w 3182629"/>
                <a:gd name="connsiteY24" fmla="*/ 2054049 h 3221116"/>
                <a:gd name="connsiteX25" fmla="*/ 2661746 w 3182629"/>
                <a:gd name="connsiteY25" fmla="*/ 2179658 h 3221116"/>
                <a:gd name="connsiteX26" fmla="*/ 2691046 w 3182629"/>
                <a:gd name="connsiteY26" fmla="*/ 2188689 h 3221116"/>
                <a:gd name="connsiteX27" fmla="*/ 2667011 w 3182629"/>
                <a:gd name="connsiteY27" fmla="*/ 2175828 h 3221116"/>
                <a:gd name="connsiteX28" fmla="*/ 2332141 w 3182629"/>
                <a:gd name="connsiteY28" fmla="*/ 653899 h 3221116"/>
                <a:gd name="connsiteX29" fmla="*/ 776764 w 3182629"/>
                <a:gd name="connsiteY29" fmla="*/ 749845 h 3221116"/>
                <a:gd name="connsiteX30" fmla="*/ 631487 w 3182629"/>
                <a:gd name="connsiteY30" fmla="*/ 2301392 h 3221116"/>
                <a:gd name="connsiteX31" fmla="*/ 2142017 w 3182629"/>
                <a:gd name="connsiteY31" fmla="*/ 2684410 h 3221116"/>
                <a:gd name="connsiteX32" fmla="*/ 2324866 w 3182629"/>
                <a:gd name="connsiteY32" fmla="*/ 3053856 h 3221116"/>
                <a:gd name="connsiteX33" fmla="*/ 294693 w 3182629"/>
                <a:gd name="connsiteY33" fmla="*/ 2539075 h 3221116"/>
                <a:gd name="connsiteX34" fmla="*/ 489947 w 3182629"/>
                <a:gd name="connsiteY34" fmla="*/ 453774 h 3221116"/>
                <a:gd name="connsiteX35" fmla="*/ 1651152 w 3182629"/>
                <a:gd name="connsiteY35" fmla="*/ 501 h 3221116"/>
                <a:gd name="connsiteX0" fmla="*/ 2664630 w 3189723"/>
                <a:gd name="connsiteY0" fmla="*/ 2175617 h 3221116"/>
                <a:gd name="connsiteX1" fmla="*/ 2658205 w 3189723"/>
                <a:gd name="connsiteY1" fmla="*/ 2178566 h 3221116"/>
                <a:gd name="connsiteX2" fmla="*/ 2664630 w 3189723"/>
                <a:gd name="connsiteY2" fmla="*/ 2175617 h 3221116"/>
                <a:gd name="connsiteX3" fmla="*/ 1477043 w 3189723"/>
                <a:gd name="connsiteY3" fmla="*/ 1144372 h 3221116"/>
                <a:gd name="connsiteX4" fmla="*/ 1409070 w 3189723"/>
                <a:gd name="connsiteY4" fmla="*/ 1159393 h 3221116"/>
                <a:gd name="connsiteX5" fmla="*/ 1152384 w 3189723"/>
                <a:gd name="connsiteY5" fmla="*/ 1703728 h 3221116"/>
                <a:gd name="connsiteX6" fmla="*/ 1514013 w 3189723"/>
                <a:gd name="connsiteY6" fmla="*/ 2152290 h 3221116"/>
                <a:gd name="connsiteX7" fmla="*/ 1850815 w 3189723"/>
                <a:gd name="connsiteY7" fmla="*/ 1654259 h 3221116"/>
                <a:gd name="connsiteX8" fmla="*/ 1830467 w 3189723"/>
                <a:gd name="connsiteY8" fmla="*/ 1515986 h 3221116"/>
                <a:gd name="connsiteX9" fmla="*/ 1477043 w 3189723"/>
                <a:gd name="connsiteY9" fmla="*/ 1144372 h 3221116"/>
                <a:gd name="connsiteX10" fmla="*/ 1651152 w 3189723"/>
                <a:gd name="connsiteY10" fmla="*/ 501 h 3221116"/>
                <a:gd name="connsiteX11" fmla="*/ 2580395 w 3189723"/>
                <a:gd name="connsiteY11" fmla="*/ 324821 h 3221116"/>
                <a:gd name="connsiteX12" fmla="*/ 3030464 w 3189723"/>
                <a:gd name="connsiteY12" fmla="*/ 2249544 h 3221116"/>
                <a:gd name="connsiteX13" fmla="*/ 2585849 w 3189723"/>
                <a:gd name="connsiteY13" fmla="*/ 2588887 h 3221116"/>
                <a:gd name="connsiteX14" fmla="*/ 1973374 w 3189723"/>
                <a:gd name="connsiteY14" fmla="*/ 2195096 h 3221116"/>
                <a:gd name="connsiteX15" fmla="*/ 1390827 w 3189723"/>
                <a:gd name="connsiteY15" fmla="*/ 2527630 h 3221116"/>
                <a:gd name="connsiteX16" fmla="*/ 783896 w 3189723"/>
                <a:gd name="connsiteY16" fmla="*/ 1665044 h 3221116"/>
                <a:gd name="connsiteX17" fmla="*/ 1268509 w 3189723"/>
                <a:gd name="connsiteY17" fmla="*/ 819983 h 3221116"/>
                <a:gd name="connsiteX18" fmla="*/ 1328805 w 3189723"/>
                <a:gd name="connsiteY18" fmla="*/ 807930 h 3221116"/>
                <a:gd name="connsiteX19" fmla="*/ 1390827 w 3189723"/>
                <a:gd name="connsiteY19" fmla="*/ 802457 h 3221116"/>
                <a:gd name="connsiteX20" fmla="*/ 1462242 w 3189723"/>
                <a:gd name="connsiteY20" fmla="*/ 801708 h 3221116"/>
                <a:gd name="connsiteX21" fmla="*/ 1956122 w 3189723"/>
                <a:gd name="connsiteY21" fmla="*/ 1110076 h 3221116"/>
                <a:gd name="connsiteX22" fmla="*/ 1973374 w 3189723"/>
                <a:gd name="connsiteY22" fmla="*/ 875315 h 3221116"/>
                <a:gd name="connsiteX23" fmla="*/ 2333414 w 3189723"/>
                <a:gd name="connsiteY23" fmla="*/ 875315 h 3221116"/>
                <a:gd name="connsiteX24" fmla="*/ 2324788 w 3189723"/>
                <a:gd name="connsiteY24" fmla="*/ 2054049 h 3221116"/>
                <a:gd name="connsiteX25" fmla="*/ 2661746 w 3189723"/>
                <a:gd name="connsiteY25" fmla="*/ 2179658 h 3221116"/>
                <a:gd name="connsiteX26" fmla="*/ 2691046 w 3189723"/>
                <a:gd name="connsiteY26" fmla="*/ 2188689 h 3221116"/>
                <a:gd name="connsiteX27" fmla="*/ 2667011 w 3189723"/>
                <a:gd name="connsiteY27" fmla="*/ 2175828 h 3221116"/>
                <a:gd name="connsiteX28" fmla="*/ 2332141 w 3189723"/>
                <a:gd name="connsiteY28" fmla="*/ 653899 h 3221116"/>
                <a:gd name="connsiteX29" fmla="*/ 776764 w 3189723"/>
                <a:gd name="connsiteY29" fmla="*/ 749845 h 3221116"/>
                <a:gd name="connsiteX30" fmla="*/ 631487 w 3189723"/>
                <a:gd name="connsiteY30" fmla="*/ 2301392 h 3221116"/>
                <a:gd name="connsiteX31" fmla="*/ 2142017 w 3189723"/>
                <a:gd name="connsiteY31" fmla="*/ 2684410 h 3221116"/>
                <a:gd name="connsiteX32" fmla="*/ 2324866 w 3189723"/>
                <a:gd name="connsiteY32" fmla="*/ 3053856 h 3221116"/>
                <a:gd name="connsiteX33" fmla="*/ 294693 w 3189723"/>
                <a:gd name="connsiteY33" fmla="*/ 2539075 h 3221116"/>
                <a:gd name="connsiteX34" fmla="*/ 489947 w 3189723"/>
                <a:gd name="connsiteY34" fmla="*/ 453774 h 3221116"/>
                <a:gd name="connsiteX35" fmla="*/ 1651152 w 3189723"/>
                <a:gd name="connsiteY35" fmla="*/ 501 h 3221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189723" h="3221116">
                  <a:moveTo>
                    <a:pt x="2664630" y="2175617"/>
                  </a:moveTo>
                  <a:lnTo>
                    <a:pt x="2658205" y="2178566"/>
                  </a:lnTo>
                  <a:cubicBezTo>
                    <a:pt x="2662222" y="2175972"/>
                    <a:pt x="2664284" y="2175096"/>
                    <a:pt x="2664630" y="2175617"/>
                  </a:cubicBezTo>
                  <a:close/>
                  <a:moveTo>
                    <a:pt x="1477043" y="1144372"/>
                  </a:moveTo>
                  <a:lnTo>
                    <a:pt x="1409070" y="1159393"/>
                  </a:lnTo>
                  <a:cubicBezTo>
                    <a:pt x="1167974" y="1216277"/>
                    <a:pt x="1134894" y="1538245"/>
                    <a:pt x="1152384" y="1703728"/>
                  </a:cubicBezTo>
                  <a:cubicBezTo>
                    <a:pt x="1169874" y="1869211"/>
                    <a:pt x="1272747" y="2156947"/>
                    <a:pt x="1514013" y="2152290"/>
                  </a:cubicBezTo>
                  <a:cubicBezTo>
                    <a:pt x="1680659" y="2149073"/>
                    <a:pt x="1865876" y="1940767"/>
                    <a:pt x="1850815" y="1654259"/>
                  </a:cubicBezTo>
                  <a:cubicBezTo>
                    <a:pt x="1844015" y="1608142"/>
                    <a:pt x="1837162" y="1561942"/>
                    <a:pt x="1830467" y="1515986"/>
                  </a:cubicBezTo>
                  <a:cubicBezTo>
                    <a:pt x="1779361" y="1292438"/>
                    <a:pt x="1635542" y="1134285"/>
                    <a:pt x="1477043" y="1144372"/>
                  </a:cubicBezTo>
                  <a:close/>
                  <a:moveTo>
                    <a:pt x="1651152" y="501"/>
                  </a:moveTo>
                  <a:cubicBezTo>
                    <a:pt x="1977584" y="8635"/>
                    <a:pt x="2235425" y="52153"/>
                    <a:pt x="2580395" y="324821"/>
                  </a:cubicBezTo>
                  <a:cubicBezTo>
                    <a:pt x="3000061" y="656529"/>
                    <a:pt x="3430704" y="1549940"/>
                    <a:pt x="3030464" y="2249544"/>
                  </a:cubicBezTo>
                  <a:cubicBezTo>
                    <a:pt x="2882259" y="2451798"/>
                    <a:pt x="2785813" y="2507403"/>
                    <a:pt x="2585849" y="2588887"/>
                  </a:cubicBezTo>
                  <a:cubicBezTo>
                    <a:pt x="2194785" y="2615774"/>
                    <a:pt x="1984876" y="2478759"/>
                    <a:pt x="1973374" y="2195096"/>
                  </a:cubicBezTo>
                  <a:cubicBezTo>
                    <a:pt x="1841986" y="2496540"/>
                    <a:pt x="1610941" y="2555551"/>
                    <a:pt x="1390827" y="2527630"/>
                  </a:cubicBezTo>
                  <a:cubicBezTo>
                    <a:pt x="1131071" y="2494680"/>
                    <a:pt x="853863" y="2136270"/>
                    <a:pt x="783896" y="1665044"/>
                  </a:cubicBezTo>
                  <a:cubicBezTo>
                    <a:pt x="715204" y="1202409"/>
                    <a:pt x="991941" y="900416"/>
                    <a:pt x="1268509" y="819983"/>
                  </a:cubicBezTo>
                  <a:cubicBezTo>
                    <a:pt x="1288264" y="814237"/>
                    <a:pt x="1308391" y="810536"/>
                    <a:pt x="1328805" y="807930"/>
                  </a:cubicBezTo>
                  <a:cubicBezTo>
                    <a:pt x="1349219" y="805325"/>
                    <a:pt x="1369921" y="803817"/>
                    <a:pt x="1390827" y="802457"/>
                  </a:cubicBezTo>
                  <a:cubicBezTo>
                    <a:pt x="1416795" y="800769"/>
                    <a:pt x="1355770" y="788713"/>
                    <a:pt x="1462242" y="801708"/>
                  </a:cubicBezTo>
                  <a:cubicBezTo>
                    <a:pt x="1599590" y="818472"/>
                    <a:pt x="1776043" y="890774"/>
                    <a:pt x="1956122" y="1110076"/>
                  </a:cubicBezTo>
                  <a:lnTo>
                    <a:pt x="1973374" y="875315"/>
                  </a:lnTo>
                  <a:lnTo>
                    <a:pt x="2333414" y="875315"/>
                  </a:lnTo>
                  <a:cubicBezTo>
                    <a:pt x="2330539" y="1325736"/>
                    <a:pt x="2327663" y="1603628"/>
                    <a:pt x="2324788" y="2054049"/>
                  </a:cubicBezTo>
                  <a:cubicBezTo>
                    <a:pt x="2290850" y="2479718"/>
                    <a:pt x="2627788" y="2217580"/>
                    <a:pt x="2661746" y="2179658"/>
                  </a:cubicBezTo>
                  <a:lnTo>
                    <a:pt x="2691046" y="2188689"/>
                  </a:lnTo>
                  <a:lnTo>
                    <a:pt x="2667011" y="2175828"/>
                  </a:lnTo>
                  <a:cubicBezTo>
                    <a:pt x="2945550" y="1655295"/>
                    <a:pt x="2803444" y="1009445"/>
                    <a:pt x="2332141" y="653899"/>
                  </a:cubicBezTo>
                  <a:cubicBezTo>
                    <a:pt x="1860838" y="298353"/>
                    <a:pt x="1200794" y="339069"/>
                    <a:pt x="776764" y="749845"/>
                  </a:cubicBezTo>
                  <a:cubicBezTo>
                    <a:pt x="352733" y="1160621"/>
                    <a:pt x="291083" y="1819040"/>
                    <a:pt x="631487" y="2301392"/>
                  </a:cubicBezTo>
                  <a:cubicBezTo>
                    <a:pt x="971891" y="2783745"/>
                    <a:pt x="1612904" y="2946283"/>
                    <a:pt x="2142017" y="2684410"/>
                  </a:cubicBezTo>
                  <a:lnTo>
                    <a:pt x="2324866" y="3053856"/>
                  </a:lnTo>
                  <a:cubicBezTo>
                    <a:pt x="1613730" y="3405817"/>
                    <a:pt x="752200" y="3187363"/>
                    <a:pt x="294693" y="2539075"/>
                  </a:cubicBezTo>
                  <a:cubicBezTo>
                    <a:pt x="-162814" y="1890787"/>
                    <a:pt x="-79956" y="1005863"/>
                    <a:pt x="489947" y="453774"/>
                  </a:cubicBezTo>
                  <a:cubicBezTo>
                    <a:pt x="810518" y="143225"/>
                    <a:pt x="1231454" y="-9956"/>
                    <a:pt x="1651152" y="50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/>
                </a:solidFill>
              </a:endParaRPr>
            </a:p>
          </p:txBody>
        </p:sp>
        <p:grpSp>
          <p:nvGrpSpPr>
            <p:cNvPr id="106" name="Google Shape;10001;p74"/>
            <p:cNvGrpSpPr/>
            <p:nvPr/>
          </p:nvGrpSpPr>
          <p:grpSpPr>
            <a:xfrm>
              <a:off x="10882933" y="5417608"/>
              <a:ext cx="583830" cy="583829"/>
              <a:chOff x="-65145700" y="3727425"/>
              <a:chExt cx="317425" cy="317425"/>
            </a:xfrm>
            <a:grpFill/>
          </p:grpSpPr>
          <p:sp>
            <p:nvSpPr>
              <p:cNvPr id="107" name="Google Shape;10002;p74"/>
              <p:cNvSpPr/>
              <p:nvPr/>
            </p:nvSpPr>
            <p:spPr>
              <a:xfrm>
                <a:off x="-65145700" y="3769150"/>
                <a:ext cx="275675" cy="275700"/>
              </a:xfrm>
              <a:custGeom>
                <a:avLst/>
                <a:gdLst/>
                <a:ahLst/>
                <a:cxnLst/>
                <a:rect l="l" t="t" r="r" b="b"/>
                <a:pathLst>
                  <a:path w="11027" h="11028" extrusionOk="0">
                    <a:moveTo>
                      <a:pt x="5514" y="1"/>
                    </a:moveTo>
                    <a:cubicBezTo>
                      <a:pt x="2489" y="1"/>
                      <a:pt x="0" y="2458"/>
                      <a:pt x="0" y="5514"/>
                    </a:cubicBezTo>
                    <a:cubicBezTo>
                      <a:pt x="0" y="8539"/>
                      <a:pt x="2489" y="11027"/>
                      <a:pt x="5514" y="11027"/>
                    </a:cubicBezTo>
                    <a:cubicBezTo>
                      <a:pt x="8538" y="11027"/>
                      <a:pt x="11027" y="8539"/>
                      <a:pt x="11027" y="5514"/>
                    </a:cubicBezTo>
                    <a:cubicBezTo>
                      <a:pt x="11027" y="5294"/>
                      <a:pt x="10869" y="5105"/>
                      <a:pt x="10649" y="5105"/>
                    </a:cubicBezTo>
                    <a:lnTo>
                      <a:pt x="5955" y="5105"/>
                    </a:lnTo>
                    <a:lnTo>
                      <a:pt x="5955" y="410"/>
                    </a:lnTo>
                    <a:cubicBezTo>
                      <a:pt x="5955" y="190"/>
                      <a:pt x="5766" y="1"/>
                      <a:pt x="551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108" name="Google Shape;10003;p74"/>
              <p:cNvSpPr/>
              <p:nvPr/>
            </p:nvSpPr>
            <p:spPr>
              <a:xfrm>
                <a:off x="-64977150" y="3727425"/>
                <a:ext cx="148875" cy="147300"/>
              </a:xfrm>
              <a:custGeom>
                <a:avLst/>
                <a:gdLst/>
                <a:ahLst/>
                <a:cxnLst/>
                <a:rect l="l" t="t" r="r" b="b"/>
                <a:pathLst>
                  <a:path w="5955" h="5892" extrusionOk="0">
                    <a:moveTo>
                      <a:pt x="441" y="0"/>
                    </a:moveTo>
                    <a:cubicBezTo>
                      <a:pt x="189" y="0"/>
                      <a:pt x="0" y="158"/>
                      <a:pt x="0" y="378"/>
                    </a:cubicBezTo>
                    <a:lnTo>
                      <a:pt x="0" y="5513"/>
                    </a:lnTo>
                    <a:cubicBezTo>
                      <a:pt x="0" y="5702"/>
                      <a:pt x="189" y="5891"/>
                      <a:pt x="441" y="5891"/>
                    </a:cubicBezTo>
                    <a:lnTo>
                      <a:pt x="5514" y="5891"/>
                    </a:lnTo>
                    <a:cubicBezTo>
                      <a:pt x="5734" y="5891"/>
                      <a:pt x="5955" y="5702"/>
                      <a:pt x="5955" y="5513"/>
                    </a:cubicBezTo>
                    <a:cubicBezTo>
                      <a:pt x="5955" y="2489"/>
                      <a:pt x="3466" y="0"/>
                      <a:pt x="44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132" name="Google Shape;10027;p74"/>
            <p:cNvGrpSpPr/>
            <p:nvPr/>
          </p:nvGrpSpPr>
          <p:grpSpPr>
            <a:xfrm>
              <a:off x="5386424" y="3702820"/>
              <a:ext cx="558124" cy="508110"/>
              <a:chOff x="-61354875" y="3751050"/>
              <a:chExt cx="316650" cy="288275"/>
            </a:xfrm>
            <a:grpFill/>
          </p:grpSpPr>
          <p:sp>
            <p:nvSpPr>
              <p:cNvPr id="133" name="Google Shape;10028;p74"/>
              <p:cNvSpPr/>
              <p:nvPr/>
            </p:nvSpPr>
            <p:spPr>
              <a:xfrm>
                <a:off x="-61200500" y="3875475"/>
                <a:ext cx="41775" cy="41000"/>
              </a:xfrm>
              <a:custGeom>
                <a:avLst/>
                <a:gdLst/>
                <a:ahLst/>
                <a:cxnLst/>
                <a:rect l="l" t="t" r="r" b="b"/>
                <a:pathLst>
                  <a:path w="1671" h="1640" extrusionOk="0">
                    <a:moveTo>
                      <a:pt x="820" y="1"/>
                    </a:moveTo>
                    <a:cubicBezTo>
                      <a:pt x="379" y="1"/>
                      <a:pt x="1" y="348"/>
                      <a:pt x="1" y="820"/>
                    </a:cubicBezTo>
                    <a:cubicBezTo>
                      <a:pt x="1" y="1261"/>
                      <a:pt x="379" y="1639"/>
                      <a:pt x="820" y="1639"/>
                    </a:cubicBezTo>
                    <a:cubicBezTo>
                      <a:pt x="1292" y="1639"/>
                      <a:pt x="1670" y="1261"/>
                      <a:pt x="1670" y="820"/>
                    </a:cubicBezTo>
                    <a:cubicBezTo>
                      <a:pt x="1670" y="348"/>
                      <a:pt x="1292" y="1"/>
                      <a:pt x="82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134" name="Google Shape;10029;p74"/>
              <p:cNvSpPr/>
              <p:nvPr/>
            </p:nvSpPr>
            <p:spPr>
              <a:xfrm>
                <a:off x="-61293425" y="3813275"/>
                <a:ext cx="192975" cy="165425"/>
              </a:xfrm>
              <a:custGeom>
                <a:avLst/>
                <a:gdLst/>
                <a:ahLst/>
                <a:cxnLst/>
                <a:rect l="l" t="t" r="r" b="b"/>
                <a:pathLst>
                  <a:path w="7719" h="6617" extrusionOk="0">
                    <a:moveTo>
                      <a:pt x="6191" y="1260"/>
                    </a:moveTo>
                    <a:cubicBezTo>
                      <a:pt x="6301" y="1260"/>
                      <a:pt x="6411" y="1292"/>
                      <a:pt x="6490" y="1355"/>
                    </a:cubicBezTo>
                    <a:cubicBezTo>
                      <a:pt x="6648" y="1512"/>
                      <a:pt x="6648" y="1796"/>
                      <a:pt x="6490" y="1953"/>
                    </a:cubicBezTo>
                    <a:lnTo>
                      <a:pt x="5954" y="2457"/>
                    </a:lnTo>
                    <a:cubicBezTo>
                      <a:pt x="6112" y="2709"/>
                      <a:pt x="6207" y="3025"/>
                      <a:pt x="6207" y="3308"/>
                    </a:cubicBezTo>
                    <a:cubicBezTo>
                      <a:pt x="6207" y="3592"/>
                      <a:pt x="6112" y="3907"/>
                      <a:pt x="5954" y="4127"/>
                    </a:cubicBezTo>
                    <a:lnTo>
                      <a:pt x="6490" y="4631"/>
                    </a:lnTo>
                    <a:cubicBezTo>
                      <a:pt x="6648" y="4789"/>
                      <a:pt x="6648" y="5072"/>
                      <a:pt x="6490" y="5230"/>
                    </a:cubicBezTo>
                    <a:cubicBezTo>
                      <a:pt x="6396" y="5324"/>
                      <a:pt x="6270" y="5356"/>
                      <a:pt x="6207" y="5356"/>
                    </a:cubicBezTo>
                    <a:cubicBezTo>
                      <a:pt x="6080" y="5356"/>
                      <a:pt x="6017" y="5324"/>
                      <a:pt x="5923" y="5230"/>
                    </a:cubicBezTo>
                    <a:lnTo>
                      <a:pt x="5419" y="4726"/>
                    </a:lnTo>
                    <a:cubicBezTo>
                      <a:pt x="5167" y="4883"/>
                      <a:pt x="4852" y="4946"/>
                      <a:pt x="4600" y="4946"/>
                    </a:cubicBezTo>
                    <a:cubicBezTo>
                      <a:pt x="4316" y="4946"/>
                      <a:pt x="4001" y="4883"/>
                      <a:pt x="3749" y="4726"/>
                    </a:cubicBezTo>
                    <a:lnTo>
                      <a:pt x="3245" y="5230"/>
                    </a:lnTo>
                    <a:cubicBezTo>
                      <a:pt x="3182" y="5324"/>
                      <a:pt x="3056" y="5356"/>
                      <a:pt x="2961" y="5356"/>
                    </a:cubicBezTo>
                    <a:cubicBezTo>
                      <a:pt x="2835" y="5356"/>
                      <a:pt x="2772" y="5324"/>
                      <a:pt x="2709" y="5230"/>
                    </a:cubicBezTo>
                    <a:cubicBezTo>
                      <a:pt x="2552" y="5072"/>
                      <a:pt x="2552" y="4789"/>
                      <a:pt x="2709" y="4631"/>
                    </a:cubicBezTo>
                    <a:lnTo>
                      <a:pt x="3214" y="4127"/>
                    </a:lnTo>
                    <a:cubicBezTo>
                      <a:pt x="2961" y="3907"/>
                      <a:pt x="2898" y="3623"/>
                      <a:pt x="2898" y="3308"/>
                    </a:cubicBezTo>
                    <a:cubicBezTo>
                      <a:pt x="2898" y="2993"/>
                      <a:pt x="2961" y="2709"/>
                      <a:pt x="3119" y="2457"/>
                    </a:cubicBezTo>
                    <a:lnTo>
                      <a:pt x="2615" y="1953"/>
                    </a:lnTo>
                    <a:cubicBezTo>
                      <a:pt x="2457" y="1796"/>
                      <a:pt x="2457" y="1512"/>
                      <a:pt x="2615" y="1355"/>
                    </a:cubicBezTo>
                    <a:cubicBezTo>
                      <a:pt x="2694" y="1292"/>
                      <a:pt x="2804" y="1260"/>
                      <a:pt x="2914" y="1260"/>
                    </a:cubicBezTo>
                    <a:cubicBezTo>
                      <a:pt x="3025" y="1260"/>
                      <a:pt x="3135" y="1292"/>
                      <a:pt x="3214" y="1355"/>
                    </a:cubicBezTo>
                    <a:lnTo>
                      <a:pt x="3718" y="1890"/>
                    </a:lnTo>
                    <a:cubicBezTo>
                      <a:pt x="3970" y="1733"/>
                      <a:pt x="4253" y="1638"/>
                      <a:pt x="4537" y="1638"/>
                    </a:cubicBezTo>
                    <a:cubicBezTo>
                      <a:pt x="4820" y="1638"/>
                      <a:pt x="5135" y="1733"/>
                      <a:pt x="5387" y="1890"/>
                    </a:cubicBezTo>
                    <a:lnTo>
                      <a:pt x="5891" y="1355"/>
                    </a:lnTo>
                    <a:cubicBezTo>
                      <a:pt x="5970" y="1292"/>
                      <a:pt x="6080" y="1260"/>
                      <a:pt x="6191" y="1260"/>
                    </a:cubicBezTo>
                    <a:close/>
                    <a:moveTo>
                      <a:pt x="0" y="0"/>
                    </a:moveTo>
                    <a:lnTo>
                      <a:pt x="0" y="1260"/>
                    </a:lnTo>
                    <a:lnTo>
                      <a:pt x="851" y="1260"/>
                    </a:lnTo>
                    <a:cubicBezTo>
                      <a:pt x="1071" y="1260"/>
                      <a:pt x="1260" y="1449"/>
                      <a:pt x="1260" y="1638"/>
                    </a:cubicBezTo>
                    <a:cubicBezTo>
                      <a:pt x="1260" y="1859"/>
                      <a:pt x="1071" y="2079"/>
                      <a:pt x="851" y="2079"/>
                    </a:cubicBezTo>
                    <a:lnTo>
                      <a:pt x="0" y="2079"/>
                    </a:lnTo>
                    <a:lnTo>
                      <a:pt x="0" y="4568"/>
                    </a:lnTo>
                    <a:lnTo>
                      <a:pt x="851" y="4568"/>
                    </a:lnTo>
                    <a:cubicBezTo>
                      <a:pt x="1071" y="4568"/>
                      <a:pt x="1260" y="4757"/>
                      <a:pt x="1260" y="4946"/>
                    </a:cubicBezTo>
                    <a:cubicBezTo>
                      <a:pt x="1260" y="5198"/>
                      <a:pt x="1071" y="5387"/>
                      <a:pt x="851" y="5387"/>
                    </a:cubicBezTo>
                    <a:lnTo>
                      <a:pt x="0" y="5387"/>
                    </a:lnTo>
                    <a:lnTo>
                      <a:pt x="0" y="6616"/>
                    </a:lnTo>
                    <a:lnTo>
                      <a:pt x="7719" y="6616"/>
                    </a:lnTo>
                    <a:lnTo>
                      <a:pt x="7719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135" name="Google Shape;10030;p74"/>
              <p:cNvSpPr/>
              <p:nvPr/>
            </p:nvSpPr>
            <p:spPr>
              <a:xfrm>
                <a:off x="-61354875" y="3751050"/>
                <a:ext cx="316650" cy="288275"/>
              </a:xfrm>
              <a:custGeom>
                <a:avLst/>
                <a:gdLst/>
                <a:ahLst/>
                <a:cxnLst/>
                <a:rect l="l" t="t" r="r" b="b"/>
                <a:pathLst>
                  <a:path w="12666" h="11531" extrusionOk="0">
                    <a:moveTo>
                      <a:pt x="10618" y="1701"/>
                    </a:moveTo>
                    <a:cubicBezTo>
                      <a:pt x="10870" y="1701"/>
                      <a:pt x="11027" y="1890"/>
                      <a:pt x="11027" y="2080"/>
                    </a:cubicBezTo>
                    <a:lnTo>
                      <a:pt x="11027" y="9546"/>
                    </a:lnTo>
                    <a:cubicBezTo>
                      <a:pt x="11027" y="9767"/>
                      <a:pt x="10807" y="9956"/>
                      <a:pt x="10618" y="9956"/>
                    </a:cubicBezTo>
                    <a:lnTo>
                      <a:pt x="2080" y="9956"/>
                    </a:lnTo>
                    <a:cubicBezTo>
                      <a:pt x="1828" y="9956"/>
                      <a:pt x="1670" y="9767"/>
                      <a:pt x="1670" y="9546"/>
                    </a:cubicBezTo>
                    <a:lnTo>
                      <a:pt x="1670" y="2080"/>
                    </a:lnTo>
                    <a:cubicBezTo>
                      <a:pt x="1670" y="1859"/>
                      <a:pt x="1891" y="1701"/>
                      <a:pt x="2080" y="1701"/>
                    </a:cubicBezTo>
                    <a:close/>
                    <a:moveTo>
                      <a:pt x="1198" y="0"/>
                    </a:moveTo>
                    <a:cubicBezTo>
                      <a:pt x="536" y="0"/>
                      <a:pt x="1" y="567"/>
                      <a:pt x="1" y="1229"/>
                    </a:cubicBezTo>
                    <a:lnTo>
                      <a:pt x="1" y="10334"/>
                    </a:lnTo>
                    <a:cubicBezTo>
                      <a:pt x="1" y="10995"/>
                      <a:pt x="536" y="11531"/>
                      <a:pt x="1198" y="11531"/>
                    </a:cubicBezTo>
                    <a:lnTo>
                      <a:pt x="11405" y="11531"/>
                    </a:lnTo>
                    <a:cubicBezTo>
                      <a:pt x="12067" y="11531"/>
                      <a:pt x="12666" y="10995"/>
                      <a:pt x="12666" y="10334"/>
                    </a:cubicBezTo>
                    <a:lnTo>
                      <a:pt x="12666" y="1260"/>
                    </a:lnTo>
                    <a:cubicBezTo>
                      <a:pt x="12666" y="567"/>
                      <a:pt x="12130" y="0"/>
                      <a:pt x="1140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179" name="Google Shape;10074;p74"/>
            <p:cNvGrpSpPr/>
            <p:nvPr/>
          </p:nvGrpSpPr>
          <p:grpSpPr>
            <a:xfrm>
              <a:off x="6231395" y="3669063"/>
              <a:ext cx="558124" cy="547020"/>
              <a:chOff x="-60988625" y="3740800"/>
              <a:chExt cx="316650" cy="310350"/>
            </a:xfrm>
            <a:grpFill/>
          </p:grpSpPr>
          <p:sp>
            <p:nvSpPr>
              <p:cNvPr id="180" name="Google Shape;10075;p74"/>
              <p:cNvSpPr/>
              <p:nvPr/>
            </p:nvSpPr>
            <p:spPr>
              <a:xfrm>
                <a:off x="-60988625" y="3740800"/>
                <a:ext cx="311125" cy="310350"/>
              </a:xfrm>
              <a:custGeom>
                <a:avLst/>
                <a:gdLst/>
                <a:ahLst/>
                <a:cxnLst/>
                <a:rect l="l" t="t" r="r" b="b"/>
                <a:pathLst>
                  <a:path w="12445" h="12414" extrusionOk="0">
                    <a:moveTo>
                      <a:pt x="7026" y="1670"/>
                    </a:moveTo>
                    <a:cubicBezTo>
                      <a:pt x="7278" y="1670"/>
                      <a:pt x="7467" y="1859"/>
                      <a:pt x="7467" y="2111"/>
                    </a:cubicBezTo>
                    <a:cubicBezTo>
                      <a:pt x="7467" y="2332"/>
                      <a:pt x="7278" y="2490"/>
                      <a:pt x="7026" y="2490"/>
                    </a:cubicBezTo>
                    <a:lnTo>
                      <a:pt x="2080" y="2490"/>
                    </a:lnTo>
                    <a:cubicBezTo>
                      <a:pt x="1828" y="2490"/>
                      <a:pt x="1639" y="2300"/>
                      <a:pt x="1639" y="2111"/>
                    </a:cubicBezTo>
                    <a:cubicBezTo>
                      <a:pt x="1639" y="1828"/>
                      <a:pt x="1828" y="1670"/>
                      <a:pt x="2080" y="1670"/>
                    </a:cubicBezTo>
                    <a:close/>
                    <a:moveTo>
                      <a:pt x="7026" y="4159"/>
                    </a:moveTo>
                    <a:cubicBezTo>
                      <a:pt x="7278" y="4159"/>
                      <a:pt x="7467" y="4348"/>
                      <a:pt x="7467" y="4537"/>
                    </a:cubicBezTo>
                    <a:cubicBezTo>
                      <a:pt x="7467" y="4789"/>
                      <a:pt x="7278" y="4978"/>
                      <a:pt x="7026" y="4978"/>
                    </a:cubicBezTo>
                    <a:lnTo>
                      <a:pt x="2080" y="4978"/>
                    </a:lnTo>
                    <a:cubicBezTo>
                      <a:pt x="1828" y="4978"/>
                      <a:pt x="1639" y="4789"/>
                      <a:pt x="1639" y="4537"/>
                    </a:cubicBezTo>
                    <a:cubicBezTo>
                      <a:pt x="1639" y="4317"/>
                      <a:pt x="1828" y="4159"/>
                      <a:pt x="2080" y="4159"/>
                    </a:cubicBezTo>
                    <a:close/>
                    <a:moveTo>
                      <a:pt x="7026" y="6648"/>
                    </a:moveTo>
                    <a:cubicBezTo>
                      <a:pt x="7278" y="6648"/>
                      <a:pt x="7467" y="6837"/>
                      <a:pt x="7467" y="7058"/>
                    </a:cubicBezTo>
                    <a:cubicBezTo>
                      <a:pt x="7467" y="7310"/>
                      <a:pt x="7278" y="7467"/>
                      <a:pt x="7026" y="7467"/>
                    </a:cubicBezTo>
                    <a:lnTo>
                      <a:pt x="2080" y="7467"/>
                    </a:lnTo>
                    <a:cubicBezTo>
                      <a:pt x="1828" y="7467"/>
                      <a:pt x="1639" y="7278"/>
                      <a:pt x="1639" y="7058"/>
                    </a:cubicBezTo>
                    <a:cubicBezTo>
                      <a:pt x="1639" y="6806"/>
                      <a:pt x="1828" y="6648"/>
                      <a:pt x="2080" y="6648"/>
                    </a:cubicBezTo>
                    <a:close/>
                    <a:moveTo>
                      <a:pt x="7026" y="9106"/>
                    </a:moveTo>
                    <a:cubicBezTo>
                      <a:pt x="7278" y="9106"/>
                      <a:pt x="7467" y="9295"/>
                      <a:pt x="7467" y="9515"/>
                    </a:cubicBezTo>
                    <a:cubicBezTo>
                      <a:pt x="7467" y="9736"/>
                      <a:pt x="7278" y="9893"/>
                      <a:pt x="7026" y="9893"/>
                    </a:cubicBezTo>
                    <a:lnTo>
                      <a:pt x="2080" y="9893"/>
                    </a:lnTo>
                    <a:cubicBezTo>
                      <a:pt x="1828" y="9893"/>
                      <a:pt x="1639" y="9704"/>
                      <a:pt x="1639" y="9515"/>
                    </a:cubicBezTo>
                    <a:cubicBezTo>
                      <a:pt x="1639" y="9263"/>
                      <a:pt x="1828" y="9106"/>
                      <a:pt x="2080" y="9106"/>
                    </a:cubicBezTo>
                    <a:close/>
                    <a:moveTo>
                      <a:pt x="11500" y="10775"/>
                    </a:moveTo>
                    <a:cubicBezTo>
                      <a:pt x="11342" y="11248"/>
                      <a:pt x="10870" y="11594"/>
                      <a:pt x="10303" y="11594"/>
                    </a:cubicBezTo>
                    <a:cubicBezTo>
                      <a:pt x="9767" y="11594"/>
                      <a:pt x="9326" y="11248"/>
                      <a:pt x="9137" y="10775"/>
                    </a:cubicBezTo>
                    <a:close/>
                    <a:moveTo>
                      <a:pt x="1261" y="1"/>
                    </a:moveTo>
                    <a:cubicBezTo>
                      <a:pt x="568" y="1"/>
                      <a:pt x="32" y="568"/>
                      <a:pt x="32" y="1229"/>
                    </a:cubicBezTo>
                    <a:lnTo>
                      <a:pt x="32" y="10334"/>
                    </a:lnTo>
                    <a:cubicBezTo>
                      <a:pt x="0" y="11468"/>
                      <a:pt x="946" y="12414"/>
                      <a:pt x="2080" y="12414"/>
                    </a:cubicBezTo>
                    <a:lnTo>
                      <a:pt x="10334" y="12414"/>
                    </a:lnTo>
                    <a:cubicBezTo>
                      <a:pt x="11500" y="12414"/>
                      <a:pt x="12445" y="11468"/>
                      <a:pt x="12445" y="10334"/>
                    </a:cubicBezTo>
                    <a:cubicBezTo>
                      <a:pt x="12445" y="10082"/>
                      <a:pt x="12224" y="9893"/>
                      <a:pt x="12004" y="9893"/>
                    </a:cubicBezTo>
                    <a:lnTo>
                      <a:pt x="9074" y="9893"/>
                    </a:lnTo>
                    <a:lnTo>
                      <a:pt x="9074" y="1229"/>
                    </a:lnTo>
                    <a:cubicBezTo>
                      <a:pt x="9074" y="568"/>
                      <a:pt x="8538" y="1"/>
                      <a:pt x="787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181" name="Google Shape;10076;p74"/>
              <p:cNvSpPr/>
              <p:nvPr/>
            </p:nvSpPr>
            <p:spPr>
              <a:xfrm>
                <a:off x="-60742100" y="3920375"/>
                <a:ext cx="68550" cy="55175"/>
              </a:xfrm>
              <a:custGeom>
                <a:avLst/>
                <a:gdLst/>
                <a:ahLst/>
                <a:cxnLst/>
                <a:rect l="l" t="t" r="r" b="b"/>
                <a:pathLst>
                  <a:path w="2742" h="2207" extrusionOk="0">
                    <a:moveTo>
                      <a:pt x="0" y="1"/>
                    </a:moveTo>
                    <a:lnTo>
                      <a:pt x="0" y="32"/>
                    </a:lnTo>
                    <a:lnTo>
                      <a:pt x="1009" y="1986"/>
                    </a:lnTo>
                    <a:cubicBezTo>
                      <a:pt x="1103" y="2080"/>
                      <a:pt x="1261" y="2206"/>
                      <a:pt x="1418" y="2206"/>
                    </a:cubicBezTo>
                    <a:cubicBezTo>
                      <a:pt x="1576" y="2206"/>
                      <a:pt x="1733" y="2143"/>
                      <a:pt x="1796" y="1986"/>
                    </a:cubicBezTo>
                    <a:lnTo>
                      <a:pt x="2741" y="32"/>
                    </a:lnTo>
                    <a:lnTo>
                      <a:pt x="2741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182" name="Google Shape;10077;p74"/>
              <p:cNvSpPr/>
              <p:nvPr/>
            </p:nvSpPr>
            <p:spPr>
              <a:xfrm>
                <a:off x="-60740525" y="3741600"/>
                <a:ext cx="68550" cy="158325"/>
              </a:xfrm>
              <a:custGeom>
                <a:avLst/>
                <a:gdLst/>
                <a:ahLst/>
                <a:cxnLst/>
                <a:rect l="l" t="t" r="r" b="b"/>
                <a:pathLst>
                  <a:path w="2742" h="6333" extrusionOk="0">
                    <a:moveTo>
                      <a:pt x="1796" y="819"/>
                    </a:moveTo>
                    <a:cubicBezTo>
                      <a:pt x="1891" y="819"/>
                      <a:pt x="1922" y="882"/>
                      <a:pt x="1922" y="945"/>
                    </a:cubicBezTo>
                    <a:lnTo>
                      <a:pt x="1922" y="1638"/>
                    </a:lnTo>
                    <a:lnTo>
                      <a:pt x="820" y="1638"/>
                    </a:lnTo>
                    <a:lnTo>
                      <a:pt x="820" y="945"/>
                    </a:lnTo>
                    <a:cubicBezTo>
                      <a:pt x="820" y="851"/>
                      <a:pt x="883" y="819"/>
                      <a:pt x="977" y="819"/>
                    </a:cubicBezTo>
                    <a:close/>
                    <a:moveTo>
                      <a:pt x="977" y="0"/>
                    </a:moveTo>
                    <a:cubicBezTo>
                      <a:pt x="410" y="0"/>
                      <a:pt x="1" y="410"/>
                      <a:pt x="1" y="945"/>
                    </a:cubicBezTo>
                    <a:lnTo>
                      <a:pt x="1" y="6333"/>
                    </a:lnTo>
                    <a:lnTo>
                      <a:pt x="2741" y="6333"/>
                    </a:lnTo>
                    <a:lnTo>
                      <a:pt x="2741" y="945"/>
                    </a:lnTo>
                    <a:cubicBezTo>
                      <a:pt x="2741" y="410"/>
                      <a:pt x="2300" y="0"/>
                      <a:pt x="179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189" name="Google Shape;10084;p74"/>
            <p:cNvGrpSpPr/>
            <p:nvPr/>
          </p:nvGrpSpPr>
          <p:grpSpPr>
            <a:xfrm>
              <a:off x="9857793" y="3681088"/>
              <a:ext cx="511097" cy="494716"/>
              <a:chOff x="-59447250" y="3706150"/>
              <a:chExt cx="319000" cy="308775"/>
            </a:xfrm>
            <a:grpFill/>
          </p:grpSpPr>
          <p:sp>
            <p:nvSpPr>
              <p:cNvPr id="190" name="Google Shape;10085;p74"/>
              <p:cNvSpPr/>
              <p:nvPr/>
            </p:nvSpPr>
            <p:spPr>
              <a:xfrm>
                <a:off x="-59381875" y="3922750"/>
                <a:ext cx="79575" cy="29950"/>
              </a:xfrm>
              <a:custGeom>
                <a:avLst/>
                <a:gdLst/>
                <a:ahLst/>
                <a:cxnLst/>
                <a:rect l="l" t="t" r="r" b="b"/>
                <a:pathLst>
                  <a:path w="3183" h="1198" extrusionOk="0">
                    <a:moveTo>
                      <a:pt x="1607" y="0"/>
                    </a:moveTo>
                    <a:cubicBezTo>
                      <a:pt x="820" y="0"/>
                      <a:pt x="190" y="504"/>
                      <a:pt x="1" y="1197"/>
                    </a:cubicBezTo>
                    <a:lnTo>
                      <a:pt x="3183" y="1197"/>
                    </a:lnTo>
                    <a:cubicBezTo>
                      <a:pt x="3025" y="536"/>
                      <a:pt x="2363" y="0"/>
                      <a:pt x="160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191" name="Google Shape;10086;p74"/>
              <p:cNvSpPr/>
              <p:nvPr/>
            </p:nvSpPr>
            <p:spPr>
              <a:xfrm>
                <a:off x="-59364550" y="3861525"/>
                <a:ext cx="43350" cy="40900"/>
              </a:xfrm>
              <a:custGeom>
                <a:avLst/>
                <a:gdLst/>
                <a:ahLst/>
                <a:cxnLst/>
                <a:rect l="l" t="t" r="r" b="b"/>
                <a:pathLst>
                  <a:path w="1734" h="1636" extrusionOk="0">
                    <a:moveTo>
                      <a:pt x="858" y="0"/>
                    </a:moveTo>
                    <a:cubicBezTo>
                      <a:pt x="784" y="0"/>
                      <a:pt x="707" y="8"/>
                      <a:pt x="631" y="23"/>
                    </a:cubicBezTo>
                    <a:cubicBezTo>
                      <a:pt x="347" y="118"/>
                      <a:pt x="127" y="307"/>
                      <a:pt x="95" y="590"/>
                    </a:cubicBezTo>
                    <a:cubicBezTo>
                      <a:pt x="1" y="906"/>
                      <a:pt x="95" y="1189"/>
                      <a:pt x="284" y="1410"/>
                    </a:cubicBezTo>
                    <a:cubicBezTo>
                      <a:pt x="446" y="1548"/>
                      <a:pt x="658" y="1636"/>
                      <a:pt x="871" y="1636"/>
                    </a:cubicBezTo>
                    <a:cubicBezTo>
                      <a:pt x="949" y="1636"/>
                      <a:pt x="1027" y="1624"/>
                      <a:pt x="1103" y="1599"/>
                    </a:cubicBezTo>
                    <a:cubicBezTo>
                      <a:pt x="1387" y="1536"/>
                      <a:pt x="1607" y="1347"/>
                      <a:pt x="1670" y="1063"/>
                    </a:cubicBezTo>
                    <a:cubicBezTo>
                      <a:pt x="1733" y="748"/>
                      <a:pt x="1670" y="464"/>
                      <a:pt x="1450" y="244"/>
                    </a:cubicBezTo>
                    <a:cubicBezTo>
                      <a:pt x="1307" y="77"/>
                      <a:pt x="1091" y="0"/>
                      <a:pt x="85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192" name="Google Shape;10087;p74"/>
              <p:cNvSpPr/>
              <p:nvPr/>
            </p:nvSpPr>
            <p:spPr>
              <a:xfrm>
                <a:off x="-59447250" y="3706150"/>
                <a:ext cx="319000" cy="308775"/>
              </a:xfrm>
              <a:custGeom>
                <a:avLst/>
                <a:gdLst/>
                <a:ahLst/>
                <a:cxnLst/>
                <a:rect l="l" t="t" r="r" b="b"/>
                <a:pathLst>
                  <a:path w="12760" h="12351" extrusionOk="0">
                    <a:moveTo>
                      <a:pt x="6428" y="820"/>
                    </a:moveTo>
                    <a:cubicBezTo>
                      <a:pt x="6900" y="820"/>
                      <a:pt x="7247" y="1166"/>
                      <a:pt x="7247" y="1639"/>
                    </a:cubicBezTo>
                    <a:lnTo>
                      <a:pt x="7247" y="4128"/>
                    </a:lnTo>
                    <a:lnTo>
                      <a:pt x="5609" y="4128"/>
                    </a:lnTo>
                    <a:lnTo>
                      <a:pt x="5609" y="1639"/>
                    </a:lnTo>
                    <a:cubicBezTo>
                      <a:pt x="5609" y="1166"/>
                      <a:pt x="5955" y="820"/>
                      <a:pt x="6428" y="820"/>
                    </a:cubicBezTo>
                    <a:close/>
                    <a:moveTo>
                      <a:pt x="10681" y="6616"/>
                    </a:moveTo>
                    <a:cubicBezTo>
                      <a:pt x="10901" y="6616"/>
                      <a:pt x="11059" y="6805"/>
                      <a:pt x="11059" y="6994"/>
                    </a:cubicBezTo>
                    <a:cubicBezTo>
                      <a:pt x="11122" y="7247"/>
                      <a:pt x="10901" y="7436"/>
                      <a:pt x="10681" y="7436"/>
                    </a:cubicBezTo>
                    <a:lnTo>
                      <a:pt x="8192" y="7436"/>
                    </a:lnTo>
                    <a:cubicBezTo>
                      <a:pt x="7971" y="7436"/>
                      <a:pt x="7751" y="7247"/>
                      <a:pt x="7751" y="6994"/>
                    </a:cubicBezTo>
                    <a:cubicBezTo>
                      <a:pt x="7751" y="6742"/>
                      <a:pt x="7971" y="6616"/>
                      <a:pt x="8192" y="6616"/>
                    </a:cubicBezTo>
                    <a:close/>
                    <a:moveTo>
                      <a:pt x="10681" y="8255"/>
                    </a:moveTo>
                    <a:cubicBezTo>
                      <a:pt x="10901" y="8255"/>
                      <a:pt x="11059" y="8444"/>
                      <a:pt x="11059" y="8696"/>
                    </a:cubicBezTo>
                    <a:cubicBezTo>
                      <a:pt x="11122" y="8885"/>
                      <a:pt x="10901" y="9074"/>
                      <a:pt x="10681" y="9074"/>
                    </a:cubicBezTo>
                    <a:lnTo>
                      <a:pt x="8192" y="9074"/>
                    </a:lnTo>
                    <a:cubicBezTo>
                      <a:pt x="7971" y="9074"/>
                      <a:pt x="7751" y="8885"/>
                      <a:pt x="7751" y="8696"/>
                    </a:cubicBezTo>
                    <a:cubicBezTo>
                      <a:pt x="7751" y="8444"/>
                      <a:pt x="7971" y="8255"/>
                      <a:pt x="8192" y="8255"/>
                    </a:cubicBezTo>
                    <a:close/>
                    <a:moveTo>
                      <a:pt x="4233" y="5360"/>
                    </a:moveTo>
                    <a:cubicBezTo>
                      <a:pt x="4671" y="5360"/>
                      <a:pt x="5082" y="5531"/>
                      <a:pt x="5388" y="5860"/>
                    </a:cubicBezTo>
                    <a:cubicBezTo>
                      <a:pt x="5829" y="6301"/>
                      <a:pt x="5987" y="6868"/>
                      <a:pt x="5829" y="7467"/>
                    </a:cubicBezTo>
                    <a:cubicBezTo>
                      <a:pt x="5766" y="7751"/>
                      <a:pt x="5640" y="7971"/>
                      <a:pt x="5451" y="8192"/>
                    </a:cubicBezTo>
                    <a:cubicBezTo>
                      <a:pt x="6176" y="8601"/>
                      <a:pt x="6711" y="9389"/>
                      <a:pt x="6711" y="10334"/>
                    </a:cubicBezTo>
                    <a:cubicBezTo>
                      <a:pt x="6711" y="10555"/>
                      <a:pt x="6491" y="10744"/>
                      <a:pt x="6270" y="10744"/>
                    </a:cubicBezTo>
                    <a:lnTo>
                      <a:pt x="2143" y="10744"/>
                    </a:lnTo>
                    <a:cubicBezTo>
                      <a:pt x="1891" y="10744"/>
                      <a:pt x="1733" y="10555"/>
                      <a:pt x="1733" y="10303"/>
                    </a:cubicBezTo>
                    <a:cubicBezTo>
                      <a:pt x="1733" y="9357"/>
                      <a:pt x="2238" y="8570"/>
                      <a:pt x="3025" y="8129"/>
                    </a:cubicBezTo>
                    <a:cubicBezTo>
                      <a:pt x="2647" y="7688"/>
                      <a:pt x="2490" y="7121"/>
                      <a:pt x="2647" y="6553"/>
                    </a:cubicBezTo>
                    <a:cubicBezTo>
                      <a:pt x="2805" y="6018"/>
                      <a:pt x="3246" y="5577"/>
                      <a:pt x="3781" y="5419"/>
                    </a:cubicBezTo>
                    <a:cubicBezTo>
                      <a:pt x="3933" y="5379"/>
                      <a:pt x="4084" y="5360"/>
                      <a:pt x="4233" y="5360"/>
                    </a:cubicBezTo>
                    <a:close/>
                    <a:moveTo>
                      <a:pt x="10681" y="9893"/>
                    </a:moveTo>
                    <a:cubicBezTo>
                      <a:pt x="10901" y="9893"/>
                      <a:pt x="11059" y="10113"/>
                      <a:pt x="11059" y="10303"/>
                    </a:cubicBezTo>
                    <a:cubicBezTo>
                      <a:pt x="11122" y="10555"/>
                      <a:pt x="10901" y="10744"/>
                      <a:pt x="10681" y="10744"/>
                    </a:cubicBezTo>
                    <a:lnTo>
                      <a:pt x="8192" y="10744"/>
                    </a:lnTo>
                    <a:cubicBezTo>
                      <a:pt x="7971" y="10744"/>
                      <a:pt x="7751" y="10555"/>
                      <a:pt x="7751" y="10303"/>
                    </a:cubicBezTo>
                    <a:cubicBezTo>
                      <a:pt x="7751" y="10050"/>
                      <a:pt x="7971" y="9893"/>
                      <a:pt x="8192" y="9893"/>
                    </a:cubicBezTo>
                    <a:close/>
                    <a:moveTo>
                      <a:pt x="6396" y="0"/>
                    </a:moveTo>
                    <a:cubicBezTo>
                      <a:pt x="5483" y="0"/>
                      <a:pt x="4726" y="725"/>
                      <a:pt x="4726" y="1639"/>
                    </a:cubicBezTo>
                    <a:lnTo>
                      <a:pt x="4726" y="2458"/>
                    </a:lnTo>
                    <a:lnTo>
                      <a:pt x="1261" y="2458"/>
                    </a:lnTo>
                    <a:cubicBezTo>
                      <a:pt x="599" y="2458"/>
                      <a:pt x="1" y="3025"/>
                      <a:pt x="1" y="3686"/>
                    </a:cubicBezTo>
                    <a:lnTo>
                      <a:pt x="1" y="11122"/>
                    </a:lnTo>
                    <a:cubicBezTo>
                      <a:pt x="1" y="11815"/>
                      <a:pt x="568" y="12350"/>
                      <a:pt x="1261" y="12350"/>
                    </a:cubicBezTo>
                    <a:lnTo>
                      <a:pt x="11468" y="12350"/>
                    </a:lnTo>
                    <a:cubicBezTo>
                      <a:pt x="12130" y="12350"/>
                      <a:pt x="12697" y="11815"/>
                      <a:pt x="12697" y="11122"/>
                    </a:cubicBezTo>
                    <a:lnTo>
                      <a:pt x="12697" y="3686"/>
                    </a:lnTo>
                    <a:cubicBezTo>
                      <a:pt x="12760" y="3025"/>
                      <a:pt x="12162" y="2458"/>
                      <a:pt x="11500" y="2458"/>
                    </a:cubicBezTo>
                    <a:lnTo>
                      <a:pt x="8034" y="2458"/>
                    </a:lnTo>
                    <a:lnTo>
                      <a:pt x="8034" y="1639"/>
                    </a:lnTo>
                    <a:cubicBezTo>
                      <a:pt x="8034" y="725"/>
                      <a:pt x="7278" y="0"/>
                      <a:pt x="639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193" name="Google Shape;10088;p74"/>
              <p:cNvSpPr/>
              <p:nvPr/>
            </p:nvSpPr>
            <p:spPr>
              <a:xfrm>
                <a:off x="-59293650" y="3740025"/>
                <a:ext cx="14175" cy="14200"/>
              </a:xfrm>
              <a:custGeom>
                <a:avLst/>
                <a:gdLst/>
                <a:ahLst/>
                <a:cxnLst/>
                <a:rect l="l" t="t" r="r" b="b"/>
                <a:pathLst>
                  <a:path w="567" h="568" extrusionOk="0">
                    <a:moveTo>
                      <a:pt x="284" y="0"/>
                    </a:moveTo>
                    <a:cubicBezTo>
                      <a:pt x="126" y="0"/>
                      <a:pt x="0" y="126"/>
                      <a:pt x="0" y="284"/>
                    </a:cubicBezTo>
                    <a:cubicBezTo>
                      <a:pt x="0" y="441"/>
                      <a:pt x="126" y="567"/>
                      <a:pt x="284" y="567"/>
                    </a:cubicBezTo>
                    <a:cubicBezTo>
                      <a:pt x="441" y="567"/>
                      <a:pt x="567" y="441"/>
                      <a:pt x="567" y="284"/>
                    </a:cubicBezTo>
                    <a:cubicBezTo>
                      <a:pt x="567" y="126"/>
                      <a:pt x="441" y="0"/>
                      <a:pt x="28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194" name="Google Shape;10089;p74"/>
            <p:cNvGrpSpPr/>
            <p:nvPr/>
          </p:nvGrpSpPr>
          <p:grpSpPr>
            <a:xfrm>
              <a:off x="8825251" y="1572826"/>
              <a:ext cx="732560" cy="724676"/>
              <a:chOff x="-64406125" y="3362225"/>
              <a:chExt cx="318225" cy="314800"/>
            </a:xfrm>
            <a:grpFill/>
          </p:grpSpPr>
          <p:sp>
            <p:nvSpPr>
              <p:cNvPr id="195" name="Google Shape;10090;p74"/>
              <p:cNvSpPr/>
              <p:nvPr/>
            </p:nvSpPr>
            <p:spPr>
              <a:xfrm>
                <a:off x="-64332100" y="3362225"/>
                <a:ext cx="170150" cy="199025"/>
              </a:xfrm>
              <a:custGeom>
                <a:avLst/>
                <a:gdLst/>
                <a:ahLst/>
                <a:cxnLst/>
                <a:rect l="l" t="t" r="r" b="b"/>
                <a:pathLst>
                  <a:path w="6806" h="7961" extrusionOk="0">
                    <a:moveTo>
                      <a:pt x="4506" y="3266"/>
                    </a:moveTo>
                    <a:cubicBezTo>
                      <a:pt x="4569" y="3266"/>
                      <a:pt x="4601" y="3298"/>
                      <a:pt x="4632" y="3298"/>
                    </a:cubicBezTo>
                    <a:lnTo>
                      <a:pt x="5577" y="4621"/>
                    </a:lnTo>
                    <a:cubicBezTo>
                      <a:pt x="5420" y="5881"/>
                      <a:pt x="4664" y="7110"/>
                      <a:pt x="3403" y="7110"/>
                    </a:cubicBezTo>
                    <a:cubicBezTo>
                      <a:pt x="2206" y="7110"/>
                      <a:pt x="1419" y="5944"/>
                      <a:pt x="1261" y="4621"/>
                    </a:cubicBezTo>
                    <a:lnTo>
                      <a:pt x="2206" y="3298"/>
                    </a:lnTo>
                    <a:cubicBezTo>
                      <a:pt x="2238" y="3266"/>
                      <a:pt x="2269" y="3266"/>
                      <a:pt x="2301" y="3266"/>
                    </a:cubicBezTo>
                    <a:close/>
                    <a:moveTo>
                      <a:pt x="4055" y="1"/>
                    </a:moveTo>
                    <a:cubicBezTo>
                      <a:pt x="3400" y="1"/>
                      <a:pt x="2703" y="167"/>
                      <a:pt x="2049" y="494"/>
                    </a:cubicBezTo>
                    <a:cubicBezTo>
                      <a:pt x="1957" y="483"/>
                      <a:pt x="1867" y="478"/>
                      <a:pt x="1779" y="478"/>
                    </a:cubicBezTo>
                    <a:cubicBezTo>
                      <a:pt x="1354" y="478"/>
                      <a:pt x="976" y="600"/>
                      <a:pt x="662" y="809"/>
                    </a:cubicBezTo>
                    <a:cubicBezTo>
                      <a:pt x="347" y="1061"/>
                      <a:pt x="1" y="1534"/>
                      <a:pt x="1" y="2384"/>
                    </a:cubicBezTo>
                    <a:cubicBezTo>
                      <a:pt x="1" y="2857"/>
                      <a:pt x="95" y="3613"/>
                      <a:pt x="347" y="4621"/>
                    </a:cubicBezTo>
                    <a:cubicBezTo>
                      <a:pt x="473" y="4810"/>
                      <a:pt x="536" y="6070"/>
                      <a:pt x="1482" y="7078"/>
                    </a:cubicBezTo>
                    <a:cubicBezTo>
                      <a:pt x="2049" y="7646"/>
                      <a:pt x="2710" y="7961"/>
                      <a:pt x="3403" y="7961"/>
                    </a:cubicBezTo>
                    <a:cubicBezTo>
                      <a:pt x="5136" y="7961"/>
                      <a:pt x="6207" y="6417"/>
                      <a:pt x="6396" y="4621"/>
                    </a:cubicBezTo>
                    <a:cubicBezTo>
                      <a:pt x="6554" y="4085"/>
                      <a:pt x="6774" y="3046"/>
                      <a:pt x="6806" y="2447"/>
                    </a:cubicBezTo>
                    <a:cubicBezTo>
                      <a:pt x="6806" y="1565"/>
                      <a:pt x="6459" y="872"/>
                      <a:pt x="5703" y="431"/>
                    </a:cubicBezTo>
                    <a:cubicBezTo>
                      <a:pt x="5234" y="143"/>
                      <a:pt x="4662" y="1"/>
                      <a:pt x="405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196" name="Google Shape;10091;p74"/>
              <p:cNvSpPr/>
              <p:nvPr/>
            </p:nvSpPr>
            <p:spPr>
              <a:xfrm>
                <a:off x="-64406125" y="3559050"/>
                <a:ext cx="318225" cy="117975"/>
              </a:xfrm>
              <a:custGeom>
                <a:avLst/>
                <a:gdLst/>
                <a:ahLst/>
                <a:cxnLst/>
                <a:rect l="l" t="t" r="r" b="b"/>
                <a:pathLst>
                  <a:path w="12729" h="4719" extrusionOk="0">
                    <a:moveTo>
                      <a:pt x="4474" y="1001"/>
                    </a:moveTo>
                    <a:lnTo>
                      <a:pt x="5797" y="2293"/>
                    </a:lnTo>
                    <a:lnTo>
                      <a:pt x="5199" y="2891"/>
                    </a:lnTo>
                    <a:lnTo>
                      <a:pt x="4002" y="1159"/>
                    </a:lnTo>
                    <a:cubicBezTo>
                      <a:pt x="4159" y="1096"/>
                      <a:pt x="4380" y="1064"/>
                      <a:pt x="4474" y="1001"/>
                    </a:cubicBezTo>
                    <a:close/>
                    <a:moveTo>
                      <a:pt x="8318" y="1001"/>
                    </a:moveTo>
                    <a:cubicBezTo>
                      <a:pt x="8475" y="1064"/>
                      <a:pt x="8633" y="1159"/>
                      <a:pt x="8790" y="1190"/>
                    </a:cubicBezTo>
                    <a:lnTo>
                      <a:pt x="7593" y="2891"/>
                    </a:lnTo>
                    <a:lnTo>
                      <a:pt x="6995" y="2293"/>
                    </a:lnTo>
                    <a:lnTo>
                      <a:pt x="8318" y="1001"/>
                    </a:lnTo>
                    <a:close/>
                    <a:moveTo>
                      <a:pt x="10681" y="3112"/>
                    </a:moveTo>
                    <a:cubicBezTo>
                      <a:pt x="10901" y="3112"/>
                      <a:pt x="11059" y="3301"/>
                      <a:pt x="11059" y="3553"/>
                    </a:cubicBezTo>
                    <a:cubicBezTo>
                      <a:pt x="11059" y="3742"/>
                      <a:pt x="10870" y="3931"/>
                      <a:pt x="10681" y="3931"/>
                    </a:cubicBezTo>
                    <a:lnTo>
                      <a:pt x="9578" y="3931"/>
                    </a:lnTo>
                    <a:cubicBezTo>
                      <a:pt x="9326" y="3931"/>
                      <a:pt x="9137" y="3742"/>
                      <a:pt x="9137" y="3553"/>
                    </a:cubicBezTo>
                    <a:cubicBezTo>
                      <a:pt x="9137" y="3301"/>
                      <a:pt x="9326" y="3112"/>
                      <a:pt x="9578" y="3112"/>
                    </a:cubicBezTo>
                    <a:close/>
                    <a:moveTo>
                      <a:pt x="4458" y="1"/>
                    </a:moveTo>
                    <a:cubicBezTo>
                      <a:pt x="4348" y="1"/>
                      <a:pt x="4238" y="40"/>
                      <a:pt x="4159" y="119"/>
                    </a:cubicBezTo>
                    <a:cubicBezTo>
                      <a:pt x="4065" y="245"/>
                      <a:pt x="3939" y="308"/>
                      <a:pt x="3781" y="308"/>
                    </a:cubicBezTo>
                    <a:lnTo>
                      <a:pt x="2395" y="308"/>
                    </a:lnTo>
                    <a:cubicBezTo>
                      <a:pt x="914" y="308"/>
                      <a:pt x="0" y="1442"/>
                      <a:pt x="0" y="2639"/>
                    </a:cubicBezTo>
                    <a:lnTo>
                      <a:pt x="0" y="4341"/>
                    </a:lnTo>
                    <a:cubicBezTo>
                      <a:pt x="0" y="4561"/>
                      <a:pt x="189" y="4719"/>
                      <a:pt x="441" y="4719"/>
                    </a:cubicBezTo>
                    <a:lnTo>
                      <a:pt x="12287" y="4719"/>
                    </a:lnTo>
                    <a:cubicBezTo>
                      <a:pt x="12508" y="4719"/>
                      <a:pt x="12665" y="4530"/>
                      <a:pt x="12665" y="4341"/>
                    </a:cubicBezTo>
                    <a:lnTo>
                      <a:pt x="12665" y="2639"/>
                    </a:lnTo>
                    <a:cubicBezTo>
                      <a:pt x="12728" y="1474"/>
                      <a:pt x="11783" y="371"/>
                      <a:pt x="10303" y="371"/>
                    </a:cubicBezTo>
                    <a:lnTo>
                      <a:pt x="8948" y="371"/>
                    </a:lnTo>
                    <a:cubicBezTo>
                      <a:pt x="8727" y="371"/>
                      <a:pt x="8664" y="277"/>
                      <a:pt x="8538" y="151"/>
                    </a:cubicBezTo>
                    <a:cubicBezTo>
                      <a:pt x="8456" y="52"/>
                      <a:pt x="8339" y="5"/>
                      <a:pt x="8219" y="5"/>
                    </a:cubicBezTo>
                    <a:cubicBezTo>
                      <a:pt x="8110" y="5"/>
                      <a:pt x="7998" y="44"/>
                      <a:pt x="7908" y="119"/>
                    </a:cubicBezTo>
                    <a:lnTo>
                      <a:pt x="6333" y="1694"/>
                    </a:lnTo>
                    <a:lnTo>
                      <a:pt x="4758" y="119"/>
                    </a:lnTo>
                    <a:cubicBezTo>
                      <a:pt x="4679" y="40"/>
                      <a:pt x="4569" y="1"/>
                      <a:pt x="445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sp>
          <p:nvSpPr>
            <p:cNvPr id="218" name="Google Shape;10113;p74"/>
            <p:cNvSpPr/>
            <p:nvPr/>
          </p:nvSpPr>
          <p:spPr>
            <a:xfrm>
              <a:off x="7156894" y="3640883"/>
              <a:ext cx="562265" cy="556052"/>
            </a:xfrm>
            <a:custGeom>
              <a:avLst/>
              <a:gdLst/>
              <a:ahLst/>
              <a:cxnLst/>
              <a:rect l="l" t="t" r="r" b="b"/>
              <a:pathLst>
                <a:path w="12760" h="12619" extrusionOk="0">
                  <a:moveTo>
                    <a:pt x="10082" y="2190"/>
                  </a:moveTo>
                  <a:lnTo>
                    <a:pt x="11027" y="2726"/>
                  </a:lnTo>
                  <a:lnTo>
                    <a:pt x="8948" y="6317"/>
                  </a:lnTo>
                  <a:lnTo>
                    <a:pt x="8003" y="5781"/>
                  </a:lnTo>
                  <a:cubicBezTo>
                    <a:pt x="8349" y="5151"/>
                    <a:pt x="9704" y="2820"/>
                    <a:pt x="10082" y="2190"/>
                  </a:cubicBezTo>
                  <a:close/>
                  <a:moveTo>
                    <a:pt x="7813" y="6601"/>
                  </a:moveTo>
                  <a:lnTo>
                    <a:pt x="8318" y="6916"/>
                  </a:lnTo>
                  <a:lnTo>
                    <a:pt x="7782" y="7262"/>
                  </a:lnTo>
                  <a:lnTo>
                    <a:pt x="7813" y="6601"/>
                  </a:lnTo>
                  <a:close/>
                  <a:moveTo>
                    <a:pt x="10554" y="8522"/>
                  </a:moveTo>
                  <a:cubicBezTo>
                    <a:pt x="10806" y="8522"/>
                    <a:pt x="10964" y="8711"/>
                    <a:pt x="10964" y="8900"/>
                  </a:cubicBezTo>
                  <a:cubicBezTo>
                    <a:pt x="10964" y="9153"/>
                    <a:pt x="10806" y="9342"/>
                    <a:pt x="10554" y="9342"/>
                  </a:cubicBezTo>
                  <a:lnTo>
                    <a:pt x="5608" y="9342"/>
                  </a:lnTo>
                  <a:cubicBezTo>
                    <a:pt x="5356" y="9342"/>
                    <a:pt x="5167" y="9153"/>
                    <a:pt x="5167" y="8900"/>
                  </a:cubicBezTo>
                  <a:cubicBezTo>
                    <a:pt x="5167" y="8680"/>
                    <a:pt x="5356" y="8522"/>
                    <a:pt x="5608" y="8522"/>
                  </a:cubicBezTo>
                  <a:close/>
                  <a:moveTo>
                    <a:pt x="3088" y="5592"/>
                  </a:moveTo>
                  <a:cubicBezTo>
                    <a:pt x="3308" y="5592"/>
                    <a:pt x="3497" y="5813"/>
                    <a:pt x="3497" y="6002"/>
                  </a:cubicBezTo>
                  <a:lnTo>
                    <a:pt x="3497" y="6286"/>
                  </a:lnTo>
                  <a:cubicBezTo>
                    <a:pt x="3970" y="6443"/>
                    <a:pt x="4348" y="6916"/>
                    <a:pt x="4348" y="7451"/>
                  </a:cubicBezTo>
                  <a:cubicBezTo>
                    <a:pt x="4348" y="7703"/>
                    <a:pt x="4159" y="7861"/>
                    <a:pt x="3907" y="7861"/>
                  </a:cubicBezTo>
                  <a:cubicBezTo>
                    <a:pt x="3655" y="7861"/>
                    <a:pt x="3497" y="7640"/>
                    <a:pt x="3497" y="7451"/>
                  </a:cubicBezTo>
                  <a:cubicBezTo>
                    <a:pt x="3497" y="7231"/>
                    <a:pt x="3308" y="7010"/>
                    <a:pt x="3088" y="7010"/>
                  </a:cubicBezTo>
                  <a:cubicBezTo>
                    <a:pt x="2836" y="7010"/>
                    <a:pt x="2678" y="7231"/>
                    <a:pt x="2678" y="7451"/>
                  </a:cubicBezTo>
                  <a:cubicBezTo>
                    <a:pt x="2678" y="7703"/>
                    <a:pt x="3025" y="7924"/>
                    <a:pt x="3340" y="8176"/>
                  </a:cubicBezTo>
                  <a:cubicBezTo>
                    <a:pt x="3781" y="8491"/>
                    <a:pt x="4348" y="8869"/>
                    <a:pt x="4348" y="9531"/>
                  </a:cubicBezTo>
                  <a:cubicBezTo>
                    <a:pt x="4348" y="10098"/>
                    <a:pt x="3970" y="10539"/>
                    <a:pt x="3497" y="10728"/>
                  </a:cubicBezTo>
                  <a:lnTo>
                    <a:pt x="3497" y="11011"/>
                  </a:lnTo>
                  <a:cubicBezTo>
                    <a:pt x="3497" y="11232"/>
                    <a:pt x="3308" y="11452"/>
                    <a:pt x="3088" y="11452"/>
                  </a:cubicBezTo>
                  <a:cubicBezTo>
                    <a:pt x="2836" y="11452"/>
                    <a:pt x="2678" y="11232"/>
                    <a:pt x="2678" y="11011"/>
                  </a:cubicBezTo>
                  <a:lnTo>
                    <a:pt x="2678" y="10728"/>
                  </a:lnTo>
                  <a:cubicBezTo>
                    <a:pt x="2206" y="10570"/>
                    <a:pt x="1859" y="10098"/>
                    <a:pt x="1859" y="9531"/>
                  </a:cubicBezTo>
                  <a:cubicBezTo>
                    <a:pt x="1859" y="9310"/>
                    <a:pt x="2048" y="9121"/>
                    <a:pt x="2300" y="9121"/>
                  </a:cubicBezTo>
                  <a:cubicBezTo>
                    <a:pt x="2521" y="9121"/>
                    <a:pt x="2678" y="9310"/>
                    <a:pt x="2678" y="9531"/>
                  </a:cubicBezTo>
                  <a:cubicBezTo>
                    <a:pt x="2678" y="9783"/>
                    <a:pt x="2867" y="9940"/>
                    <a:pt x="3088" y="9940"/>
                  </a:cubicBezTo>
                  <a:cubicBezTo>
                    <a:pt x="3308" y="9940"/>
                    <a:pt x="3497" y="9751"/>
                    <a:pt x="3497" y="9531"/>
                  </a:cubicBezTo>
                  <a:cubicBezTo>
                    <a:pt x="3497" y="9310"/>
                    <a:pt x="3182" y="9089"/>
                    <a:pt x="2836" y="8837"/>
                  </a:cubicBezTo>
                  <a:cubicBezTo>
                    <a:pt x="2395" y="8522"/>
                    <a:pt x="1859" y="8113"/>
                    <a:pt x="1859" y="7451"/>
                  </a:cubicBezTo>
                  <a:cubicBezTo>
                    <a:pt x="1859" y="6916"/>
                    <a:pt x="2206" y="6475"/>
                    <a:pt x="2678" y="6286"/>
                  </a:cubicBezTo>
                  <a:lnTo>
                    <a:pt x="2678" y="6002"/>
                  </a:lnTo>
                  <a:cubicBezTo>
                    <a:pt x="2678" y="5750"/>
                    <a:pt x="2867" y="5592"/>
                    <a:pt x="3088" y="5592"/>
                  </a:cubicBezTo>
                  <a:close/>
                  <a:moveTo>
                    <a:pt x="10554" y="11011"/>
                  </a:moveTo>
                  <a:cubicBezTo>
                    <a:pt x="10806" y="11011"/>
                    <a:pt x="10964" y="11200"/>
                    <a:pt x="10964" y="11452"/>
                  </a:cubicBezTo>
                  <a:cubicBezTo>
                    <a:pt x="10964" y="11641"/>
                    <a:pt x="10806" y="11830"/>
                    <a:pt x="10554" y="11830"/>
                  </a:cubicBezTo>
                  <a:lnTo>
                    <a:pt x="5608" y="11830"/>
                  </a:lnTo>
                  <a:cubicBezTo>
                    <a:pt x="5356" y="11830"/>
                    <a:pt x="5167" y="11641"/>
                    <a:pt x="5167" y="11452"/>
                  </a:cubicBezTo>
                  <a:cubicBezTo>
                    <a:pt x="5167" y="11200"/>
                    <a:pt x="5356" y="11011"/>
                    <a:pt x="5608" y="11011"/>
                  </a:cubicBezTo>
                  <a:close/>
                  <a:moveTo>
                    <a:pt x="10933" y="1"/>
                  </a:moveTo>
                  <a:cubicBezTo>
                    <a:pt x="10599" y="1"/>
                    <a:pt x="10280" y="176"/>
                    <a:pt x="10113" y="489"/>
                  </a:cubicBezTo>
                  <a:lnTo>
                    <a:pt x="7877" y="4395"/>
                  </a:lnTo>
                  <a:lnTo>
                    <a:pt x="1229" y="4395"/>
                  </a:lnTo>
                  <a:cubicBezTo>
                    <a:pt x="567" y="4395"/>
                    <a:pt x="0" y="4931"/>
                    <a:pt x="0" y="5592"/>
                  </a:cubicBezTo>
                  <a:lnTo>
                    <a:pt x="0" y="11389"/>
                  </a:lnTo>
                  <a:cubicBezTo>
                    <a:pt x="0" y="12051"/>
                    <a:pt x="567" y="12618"/>
                    <a:pt x="1229" y="12618"/>
                  </a:cubicBezTo>
                  <a:lnTo>
                    <a:pt x="11437" y="12618"/>
                  </a:lnTo>
                  <a:cubicBezTo>
                    <a:pt x="12098" y="12618"/>
                    <a:pt x="12697" y="12082"/>
                    <a:pt x="12697" y="11389"/>
                  </a:cubicBezTo>
                  <a:lnTo>
                    <a:pt x="12697" y="5592"/>
                  </a:lnTo>
                  <a:cubicBezTo>
                    <a:pt x="12602" y="4931"/>
                    <a:pt x="12067" y="4395"/>
                    <a:pt x="11374" y="4395"/>
                  </a:cubicBezTo>
                  <a:lnTo>
                    <a:pt x="11027" y="4395"/>
                  </a:lnTo>
                  <a:lnTo>
                    <a:pt x="12476" y="1875"/>
                  </a:lnTo>
                  <a:cubicBezTo>
                    <a:pt x="12760" y="1402"/>
                    <a:pt x="12602" y="804"/>
                    <a:pt x="12130" y="583"/>
                  </a:cubicBezTo>
                  <a:lnTo>
                    <a:pt x="11437" y="142"/>
                  </a:lnTo>
                  <a:cubicBezTo>
                    <a:pt x="11277" y="46"/>
                    <a:pt x="11103" y="1"/>
                    <a:pt x="109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grpSp>
          <p:nvGrpSpPr>
            <p:cNvPr id="223" name="Google Shape;10118;p74"/>
            <p:cNvGrpSpPr/>
            <p:nvPr/>
          </p:nvGrpSpPr>
          <p:grpSpPr>
            <a:xfrm>
              <a:off x="11767951" y="2764178"/>
              <a:ext cx="498284" cy="505891"/>
              <a:chOff x="-59400775" y="4084200"/>
              <a:chExt cx="311125" cy="315875"/>
            </a:xfrm>
            <a:grpFill/>
          </p:grpSpPr>
          <p:sp>
            <p:nvSpPr>
              <p:cNvPr id="224" name="Google Shape;10119;p74"/>
              <p:cNvSpPr/>
              <p:nvPr/>
            </p:nvSpPr>
            <p:spPr>
              <a:xfrm>
                <a:off x="-59400775" y="4317350"/>
                <a:ext cx="89800" cy="82725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3309" extrusionOk="0">
                    <a:moveTo>
                      <a:pt x="1796" y="851"/>
                    </a:moveTo>
                    <a:cubicBezTo>
                      <a:pt x="2048" y="851"/>
                      <a:pt x="2237" y="1071"/>
                      <a:pt x="2237" y="1260"/>
                    </a:cubicBezTo>
                    <a:cubicBezTo>
                      <a:pt x="2237" y="1449"/>
                      <a:pt x="2048" y="1701"/>
                      <a:pt x="1796" y="1701"/>
                    </a:cubicBezTo>
                    <a:cubicBezTo>
                      <a:pt x="1576" y="1701"/>
                      <a:pt x="1418" y="1481"/>
                      <a:pt x="1418" y="1260"/>
                    </a:cubicBezTo>
                    <a:cubicBezTo>
                      <a:pt x="1418" y="1008"/>
                      <a:pt x="1576" y="851"/>
                      <a:pt x="1796" y="851"/>
                    </a:cubicBezTo>
                    <a:close/>
                    <a:moveTo>
                      <a:pt x="0" y="0"/>
                    </a:moveTo>
                    <a:lnTo>
                      <a:pt x="0" y="2079"/>
                    </a:lnTo>
                    <a:cubicBezTo>
                      <a:pt x="0" y="2741"/>
                      <a:pt x="536" y="3308"/>
                      <a:pt x="1229" y="3308"/>
                    </a:cubicBezTo>
                    <a:lnTo>
                      <a:pt x="2332" y="3308"/>
                    </a:lnTo>
                    <a:cubicBezTo>
                      <a:pt x="2993" y="3308"/>
                      <a:pt x="3592" y="2741"/>
                      <a:pt x="3592" y="2079"/>
                    </a:cubicBezTo>
                    <a:lnTo>
                      <a:pt x="359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225" name="Google Shape;10120;p74"/>
              <p:cNvSpPr/>
              <p:nvPr/>
            </p:nvSpPr>
            <p:spPr>
              <a:xfrm>
                <a:off x="-59400000" y="4084200"/>
                <a:ext cx="89825" cy="212700"/>
              </a:xfrm>
              <a:custGeom>
                <a:avLst/>
                <a:gdLst/>
                <a:ahLst/>
                <a:cxnLst/>
                <a:rect l="l" t="t" r="r" b="b"/>
                <a:pathLst>
                  <a:path w="3593" h="8508" extrusionOk="0">
                    <a:moveTo>
                      <a:pt x="1734" y="1607"/>
                    </a:moveTo>
                    <a:cubicBezTo>
                      <a:pt x="1923" y="1607"/>
                      <a:pt x="2175" y="1797"/>
                      <a:pt x="2175" y="2049"/>
                    </a:cubicBezTo>
                    <a:lnTo>
                      <a:pt x="2175" y="7278"/>
                    </a:lnTo>
                    <a:cubicBezTo>
                      <a:pt x="2175" y="7499"/>
                      <a:pt x="1986" y="7656"/>
                      <a:pt x="1734" y="7656"/>
                    </a:cubicBezTo>
                    <a:cubicBezTo>
                      <a:pt x="1513" y="7656"/>
                      <a:pt x="1356" y="7467"/>
                      <a:pt x="1356" y="7278"/>
                    </a:cubicBezTo>
                    <a:lnTo>
                      <a:pt x="1356" y="2049"/>
                    </a:lnTo>
                    <a:cubicBezTo>
                      <a:pt x="1356" y="1797"/>
                      <a:pt x="1545" y="1607"/>
                      <a:pt x="1734" y="1607"/>
                    </a:cubicBezTo>
                    <a:close/>
                    <a:moveTo>
                      <a:pt x="1230" y="1"/>
                    </a:moveTo>
                    <a:cubicBezTo>
                      <a:pt x="568" y="1"/>
                      <a:pt x="1" y="536"/>
                      <a:pt x="1" y="1198"/>
                    </a:cubicBezTo>
                    <a:lnTo>
                      <a:pt x="1" y="8507"/>
                    </a:lnTo>
                    <a:lnTo>
                      <a:pt x="3593" y="8507"/>
                    </a:lnTo>
                    <a:lnTo>
                      <a:pt x="3593" y="1198"/>
                    </a:lnTo>
                    <a:cubicBezTo>
                      <a:pt x="3561" y="536"/>
                      <a:pt x="2994" y="1"/>
                      <a:pt x="23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226" name="Google Shape;10121;p74"/>
              <p:cNvSpPr/>
              <p:nvPr/>
            </p:nvSpPr>
            <p:spPr>
              <a:xfrm>
                <a:off x="-59290500" y="4317350"/>
                <a:ext cx="89800" cy="82725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3309" extrusionOk="0">
                    <a:moveTo>
                      <a:pt x="1796" y="851"/>
                    </a:moveTo>
                    <a:cubicBezTo>
                      <a:pt x="2048" y="851"/>
                      <a:pt x="2205" y="1071"/>
                      <a:pt x="2205" y="1260"/>
                    </a:cubicBezTo>
                    <a:cubicBezTo>
                      <a:pt x="2205" y="1449"/>
                      <a:pt x="2016" y="1701"/>
                      <a:pt x="1796" y="1701"/>
                    </a:cubicBezTo>
                    <a:cubicBezTo>
                      <a:pt x="1575" y="1701"/>
                      <a:pt x="1386" y="1481"/>
                      <a:pt x="1386" y="1260"/>
                    </a:cubicBezTo>
                    <a:cubicBezTo>
                      <a:pt x="1386" y="1008"/>
                      <a:pt x="1575" y="851"/>
                      <a:pt x="1796" y="851"/>
                    </a:cubicBezTo>
                    <a:close/>
                    <a:moveTo>
                      <a:pt x="0" y="0"/>
                    </a:moveTo>
                    <a:lnTo>
                      <a:pt x="0" y="2079"/>
                    </a:lnTo>
                    <a:cubicBezTo>
                      <a:pt x="0" y="2741"/>
                      <a:pt x="536" y="3308"/>
                      <a:pt x="1260" y="3308"/>
                    </a:cubicBezTo>
                    <a:lnTo>
                      <a:pt x="2363" y="3308"/>
                    </a:lnTo>
                    <a:cubicBezTo>
                      <a:pt x="3025" y="3308"/>
                      <a:pt x="3592" y="2741"/>
                      <a:pt x="3592" y="2079"/>
                    </a:cubicBezTo>
                    <a:lnTo>
                      <a:pt x="359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227" name="Google Shape;10122;p74"/>
              <p:cNvSpPr/>
              <p:nvPr/>
            </p:nvSpPr>
            <p:spPr>
              <a:xfrm>
                <a:off x="-59290500" y="4084200"/>
                <a:ext cx="89800" cy="212700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8508" extrusionOk="0">
                    <a:moveTo>
                      <a:pt x="1796" y="1607"/>
                    </a:moveTo>
                    <a:cubicBezTo>
                      <a:pt x="2048" y="1607"/>
                      <a:pt x="2205" y="1797"/>
                      <a:pt x="2205" y="2049"/>
                    </a:cubicBezTo>
                    <a:lnTo>
                      <a:pt x="2205" y="7278"/>
                    </a:lnTo>
                    <a:cubicBezTo>
                      <a:pt x="2205" y="7499"/>
                      <a:pt x="2016" y="7656"/>
                      <a:pt x="1796" y="7656"/>
                    </a:cubicBezTo>
                    <a:cubicBezTo>
                      <a:pt x="1607" y="7656"/>
                      <a:pt x="1386" y="7467"/>
                      <a:pt x="1386" y="7278"/>
                    </a:cubicBezTo>
                    <a:lnTo>
                      <a:pt x="1386" y="2049"/>
                    </a:lnTo>
                    <a:cubicBezTo>
                      <a:pt x="1386" y="1797"/>
                      <a:pt x="1575" y="1607"/>
                      <a:pt x="1796" y="1607"/>
                    </a:cubicBezTo>
                    <a:close/>
                    <a:moveTo>
                      <a:pt x="1260" y="1"/>
                    </a:moveTo>
                    <a:cubicBezTo>
                      <a:pt x="599" y="1"/>
                      <a:pt x="0" y="536"/>
                      <a:pt x="0" y="1198"/>
                    </a:cubicBezTo>
                    <a:lnTo>
                      <a:pt x="0" y="8507"/>
                    </a:lnTo>
                    <a:lnTo>
                      <a:pt x="3592" y="8507"/>
                    </a:lnTo>
                    <a:lnTo>
                      <a:pt x="3592" y="1198"/>
                    </a:lnTo>
                    <a:cubicBezTo>
                      <a:pt x="3592" y="536"/>
                      <a:pt x="3025" y="1"/>
                      <a:pt x="236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228" name="Google Shape;10123;p74"/>
              <p:cNvSpPr/>
              <p:nvPr/>
            </p:nvSpPr>
            <p:spPr>
              <a:xfrm>
                <a:off x="-59181025" y="4317350"/>
                <a:ext cx="89800" cy="82725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3309" extrusionOk="0">
                    <a:moveTo>
                      <a:pt x="1828" y="851"/>
                    </a:moveTo>
                    <a:cubicBezTo>
                      <a:pt x="2080" y="851"/>
                      <a:pt x="2269" y="1071"/>
                      <a:pt x="2269" y="1260"/>
                    </a:cubicBezTo>
                    <a:cubicBezTo>
                      <a:pt x="2269" y="1449"/>
                      <a:pt x="2080" y="1701"/>
                      <a:pt x="1828" y="1701"/>
                    </a:cubicBezTo>
                    <a:cubicBezTo>
                      <a:pt x="1607" y="1701"/>
                      <a:pt x="1450" y="1481"/>
                      <a:pt x="1450" y="1260"/>
                    </a:cubicBezTo>
                    <a:cubicBezTo>
                      <a:pt x="1450" y="1008"/>
                      <a:pt x="1607" y="851"/>
                      <a:pt x="1828" y="851"/>
                    </a:cubicBezTo>
                    <a:close/>
                    <a:moveTo>
                      <a:pt x="0" y="0"/>
                    </a:moveTo>
                    <a:lnTo>
                      <a:pt x="0" y="2079"/>
                    </a:lnTo>
                    <a:lnTo>
                      <a:pt x="32" y="2079"/>
                    </a:lnTo>
                    <a:cubicBezTo>
                      <a:pt x="32" y="2741"/>
                      <a:pt x="567" y="3308"/>
                      <a:pt x="1261" y="3308"/>
                    </a:cubicBezTo>
                    <a:lnTo>
                      <a:pt x="2363" y="3308"/>
                    </a:lnTo>
                    <a:cubicBezTo>
                      <a:pt x="3025" y="3308"/>
                      <a:pt x="3592" y="2741"/>
                      <a:pt x="3592" y="2079"/>
                    </a:cubicBezTo>
                    <a:lnTo>
                      <a:pt x="359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229" name="Google Shape;10124;p74"/>
              <p:cNvSpPr/>
              <p:nvPr/>
            </p:nvSpPr>
            <p:spPr>
              <a:xfrm>
                <a:off x="-59179450" y="4084200"/>
                <a:ext cx="89800" cy="212700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8508" extrusionOk="0">
                    <a:moveTo>
                      <a:pt x="1733" y="1607"/>
                    </a:moveTo>
                    <a:cubicBezTo>
                      <a:pt x="1922" y="1607"/>
                      <a:pt x="2174" y="1797"/>
                      <a:pt x="2174" y="2049"/>
                    </a:cubicBezTo>
                    <a:lnTo>
                      <a:pt x="2174" y="7278"/>
                    </a:lnTo>
                    <a:cubicBezTo>
                      <a:pt x="2174" y="7499"/>
                      <a:pt x="1985" y="7656"/>
                      <a:pt x="1733" y="7656"/>
                    </a:cubicBezTo>
                    <a:cubicBezTo>
                      <a:pt x="1513" y="7656"/>
                      <a:pt x="1355" y="7467"/>
                      <a:pt x="1355" y="7278"/>
                    </a:cubicBezTo>
                    <a:lnTo>
                      <a:pt x="1355" y="2049"/>
                    </a:lnTo>
                    <a:cubicBezTo>
                      <a:pt x="1355" y="1797"/>
                      <a:pt x="1544" y="1607"/>
                      <a:pt x="1733" y="1607"/>
                    </a:cubicBezTo>
                    <a:close/>
                    <a:moveTo>
                      <a:pt x="1229" y="1"/>
                    </a:moveTo>
                    <a:cubicBezTo>
                      <a:pt x="567" y="1"/>
                      <a:pt x="0" y="536"/>
                      <a:pt x="0" y="1198"/>
                    </a:cubicBezTo>
                    <a:lnTo>
                      <a:pt x="0" y="8507"/>
                    </a:lnTo>
                    <a:lnTo>
                      <a:pt x="3592" y="8507"/>
                    </a:lnTo>
                    <a:lnTo>
                      <a:pt x="3592" y="1198"/>
                    </a:lnTo>
                    <a:cubicBezTo>
                      <a:pt x="3560" y="536"/>
                      <a:pt x="2993" y="1"/>
                      <a:pt x="23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234" name="Google Shape;10129;p74"/>
            <p:cNvGrpSpPr/>
            <p:nvPr/>
          </p:nvGrpSpPr>
          <p:grpSpPr>
            <a:xfrm>
              <a:off x="8061811" y="1613794"/>
              <a:ext cx="607772" cy="714064"/>
              <a:chOff x="-64022550" y="3727425"/>
              <a:chExt cx="270175" cy="317425"/>
            </a:xfrm>
            <a:grpFill/>
          </p:grpSpPr>
          <p:sp>
            <p:nvSpPr>
              <p:cNvPr id="235" name="Google Shape;10130;p74"/>
              <p:cNvSpPr/>
              <p:nvPr/>
            </p:nvSpPr>
            <p:spPr>
              <a:xfrm>
                <a:off x="-64022550" y="3912500"/>
                <a:ext cx="270175" cy="90600"/>
              </a:xfrm>
              <a:custGeom>
                <a:avLst/>
                <a:gdLst/>
                <a:ahLst/>
                <a:cxnLst/>
                <a:rect l="l" t="t" r="r" b="b"/>
                <a:pathLst>
                  <a:path w="10807" h="3624" extrusionOk="0">
                    <a:moveTo>
                      <a:pt x="2111" y="1"/>
                    </a:moveTo>
                    <a:cubicBezTo>
                      <a:pt x="945" y="1"/>
                      <a:pt x="0" y="946"/>
                      <a:pt x="0" y="2080"/>
                    </a:cubicBezTo>
                    <a:lnTo>
                      <a:pt x="0" y="3183"/>
                    </a:lnTo>
                    <a:cubicBezTo>
                      <a:pt x="0" y="3435"/>
                      <a:pt x="221" y="3624"/>
                      <a:pt x="441" y="3624"/>
                    </a:cubicBezTo>
                    <a:lnTo>
                      <a:pt x="10365" y="3624"/>
                    </a:lnTo>
                    <a:cubicBezTo>
                      <a:pt x="10618" y="3624"/>
                      <a:pt x="10807" y="3435"/>
                      <a:pt x="10807" y="3183"/>
                    </a:cubicBezTo>
                    <a:lnTo>
                      <a:pt x="10807" y="2080"/>
                    </a:lnTo>
                    <a:cubicBezTo>
                      <a:pt x="10807" y="946"/>
                      <a:pt x="9861" y="1"/>
                      <a:pt x="872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236" name="Google Shape;10131;p74"/>
              <p:cNvSpPr/>
              <p:nvPr/>
            </p:nvSpPr>
            <p:spPr>
              <a:xfrm>
                <a:off x="-64000500" y="4023550"/>
                <a:ext cx="227650" cy="21300"/>
              </a:xfrm>
              <a:custGeom>
                <a:avLst/>
                <a:gdLst/>
                <a:ahLst/>
                <a:cxnLst/>
                <a:rect l="l" t="t" r="r" b="b"/>
                <a:pathLst>
                  <a:path w="9106" h="852" extrusionOk="0">
                    <a:moveTo>
                      <a:pt x="0" y="1"/>
                    </a:moveTo>
                    <a:lnTo>
                      <a:pt x="0" y="442"/>
                    </a:lnTo>
                    <a:cubicBezTo>
                      <a:pt x="0" y="694"/>
                      <a:pt x="190" y="851"/>
                      <a:pt x="442" y="851"/>
                    </a:cubicBezTo>
                    <a:lnTo>
                      <a:pt x="8696" y="851"/>
                    </a:lnTo>
                    <a:cubicBezTo>
                      <a:pt x="8948" y="851"/>
                      <a:pt x="9105" y="631"/>
                      <a:pt x="9105" y="442"/>
                    </a:cubicBezTo>
                    <a:lnTo>
                      <a:pt x="9105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237" name="Google Shape;10132;p74"/>
              <p:cNvSpPr/>
              <p:nvPr/>
            </p:nvSpPr>
            <p:spPr>
              <a:xfrm>
                <a:off x="-63960325" y="3727425"/>
                <a:ext cx="144925" cy="165425"/>
              </a:xfrm>
              <a:custGeom>
                <a:avLst/>
                <a:gdLst/>
                <a:ahLst/>
                <a:cxnLst/>
                <a:rect l="l" t="t" r="r" b="b"/>
                <a:pathLst>
                  <a:path w="5797" h="6617" extrusionOk="0">
                    <a:moveTo>
                      <a:pt x="2930" y="0"/>
                    </a:moveTo>
                    <a:cubicBezTo>
                      <a:pt x="1292" y="0"/>
                      <a:pt x="0" y="1292"/>
                      <a:pt x="0" y="2867"/>
                    </a:cubicBezTo>
                    <a:cubicBezTo>
                      <a:pt x="32" y="3812"/>
                      <a:pt x="504" y="4694"/>
                      <a:pt x="1260" y="5230"/>
                    </a:cubicBezTo>
                    <a:lnTo>
                      <a:pt x="1260" y="6616"/>
                    </a:lnTo>
                    <a:lnTo>
                      <a:pt x="4568" y="6616"/>
                    </a:lnTo>
                    <a:lnTo>
                      <a:pt x="4568" y="5230"/>
                    </a:lnTo>
                    <a:cubicBezTo>
                      <a:pt x="5356" y="4694"/>
                      <a:pt x="5797" y="3812"/>
                      <a:pt x="5797" y="2867"/>
                    </a:cubicBezTo>
                    <a:cubicBezTo>
                      <a:pt x="5797" y="1260"/>
                      <a:pt x="4505" y="0"/>
                      <a:pt x="293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259" name="Google Shape;10154;p74"/>
            <p:cNvGrpSpPr/>
            <p:nvPr/>
          </p:nvGrpSpPr>
          <p:grpSpPr>
            <a:xfrm>
              <a:off x="8171512" y="3640450"/>
              <a:ext cx="558124" cy="557947"/>
              <a:chOff x="-60255350" y="3733825"/>
              <a:chExt cx="316650" cy="316550"/>
            </a:xfrm>
            <a:grpFill/>
          </p:grpSpPr>
          <p:sp>
            <p:nvSpPr>
              <p:cNvPr id="260" name="Google Shape;10155;p74"/>
              <p:cNvSpPr/>
              <p:nvPr/>
            </p:nvSpPr>
            <p:spPr>
              <a:xfrm>
                <a:off x="-60218325" y="3733825"/>
                <a:ext cx="235525" cy="316550"/>
              </a:xfrm>
              <a:custGeom>
                <a:avLst/>
                <a:gdLst/>
                <a:ahLst/>
                <a:cxnLst/>
                <a:rect l="l" t="t" r="r" b="b"/>
                <a:pathLst>
                  <a:path w="9421" h="12662" extrusionOk="0">
                    <a:moveTo>
                      <a:pt x="4821" y="1666"/>
                    </a:moveTo>
                    <a:cubicBezTo>
                      <a:pt x="5073" y="1666"/>
                      <a:pt x="5262" y="1886"/>
                      <a:pt x="5262" y="2075"/>
                    </a:cubicBezTo>
                    <a:lnTo>
                      <a:pt x="5262" y="2359"/>
                    </a:lnTo>
                    <a:cubicBezTo>
                      <a:pt x="5734" y="2485"/>
                      <a:pt x="6081" y="2989"/>
                      <a:pt x="6081" y="3525"/>
                    </a:cubicBezTo>
                    <a:cubicBezTo>
                      <a:pt x="6081" y="3777"/>
                      <a:pt x="5892" y="3934"/>
                      <a:pt x="5640" y="3934"/>
                    </a:cubicBezTo>
                    <a:cubicBezTo>
                      <a:pt x="5419" y="3934"/>
                      <a:pt x="5262" y="3714"/>
                      <a:pt x="5262" y="3525"/>
                    </a:cubicBezTo>
                    <a:cubicBezTo>
                      <a:pt x="5262" y="3273"/>
                      <a:pt x="5073" y="3084"/>
                      <a:pt x="4821" y="3084"/>
                    </a:cubicBezTo>
                    <a:cubicBezTo>
                      <a:pt x="4569" y="3084"/>
                      <a:pt x="4411" y="3273"/>
                      <a:pt x="4411" y="3525"/>
                    </a:cubicBezTo>
                    <a:cubicBezTo>
                      <a:pt x="4411" y="3777"/>
                      <a:pt x="4789" y="3997"/>
                      <a:pt x="5104" y="4249"/>
                    </a:cubicBezTo>
                    <a:cubicBezTo>
                      <a:pt x="5514" y="4564"/>
                      <a:pt x="6081" y="4942"/>
                      <a:pt x="6081" y="5604"/>
                    </a:cubicBezTo>
                    <a:cubicBezTo>
                      <a:pt x="6081" y="6171"/>
                      <a:pt x="5734" y="6612"/>
                      <a:pt x="5262" y="6801"/>
                    </a:cubicBezTo>
                    <a:lnTo>
                      <a:pt x="5262" y="7085"/>
                    </a:lnTo>
                    <a:cubicBezTo>
                      <a:pt x="5262" y="7305"/>
                      <a:pt x="5041" y="7463"/>
                      <a:pt x="4821" y="7463"/>
                    </a:cubicBezTo>
                    <a:cubicBezTo>
                      <a:pt x="4569" y="7463"/>
                      <a:pt x="4411" y="7274"/>
                      <a:pt x="4411" y="7085"/>
                    </a:cubicBezTo>
                    <a:lnTo>
                      <a:pt x="4411" y="6801"/>
                    </a:lnTo>
                    <a:cubicBezTo>
                      <a:pt x="3938" y="6644"/>
                      <a:pt x="3592" y="6171"/>
                      <a:pt x="3592" y="5604"/>
                    </a:cubicBezTo>
                    <a:cubicBezTo>
                      <a:pt x="3592" y="5383"/>
                      <a:pt x="3781" y="5194"/>
                      <a:pt x="4033" y="5194"/>
                    </a:cubicBezTo>
                    <a:cubicBezTo>
                      <a:pt x="4253" y="5194"/>
                      <a:pt x="4411" y="5383"/>
                      <a:pt x="4411" y="5604"/>
                    </a:cubicBezTo>
                    <a:cubicBezTo>
                      <a:pt x="4411" y="5856"/>
                      <a:pt x="4632" y="6014"/>
                      <a:pt x="4821" y="6014"/>
                    </a:cubicBezTo>
                    <a:cubicBezTo>
                      <a:pt x="5041" y="6014"/>
                      <a:pt x="5262" y="5824"/>
                      <a:pt x="5262" y="5604"/>
                    </a:cubicBezTo>
                    <a:cubicBezTo>
                      <a:pt x="5262" y="5383"/>
                      <a:pt x="4947" y="5131"/>
                      <a:pt x="4569" y="4911"/>
                    </a:cubicBezTo>
                    <a:cubicBezTo>
                      <a:pt x="4159" y="4596"/>
                      <a:pt x="3592" y="4186"/>
                      <a:pt x="3592" y="3525"/>
                    </a:cubicBezTo>
                    <a:cubicBezTo>
                      <a:pt x="3592" y="2989"/>
                      <a:pt x="3938" y="2548"/>
                      <a:pt x="4411" y="2359"/>
                    </a:cubicBezTo>
                    <a:lnTo>
                      <a:pt x="4411" y="2075"/>
                    </a:lnTo>
                    <a:cubicBezTo>
                      <a:pt x="4411" y="1823"/>
                      <a:pt x="4632" y="1666"/>
                      <a:pt x="4821" y="1666"/>
                    </a:cubicBezTo>
                    <a:close/>
                    <a:moveTo>
                      <a:pt x="6081" y="9385"/>
                    </a:moveTo>
                    <a:lnTo>
                      <a:pt x="6081" y="10235"/>
                    </a:lnTo>
                    <a:lnTo>
                      <a:pt x="3592" y="10235"/>
                    </a:lnTo>
                    <a:lnTo>
                      <a:pt x="3592" y="9385"/>
                    </a:lnTo>
                    <a:close/>
                    <a:moveTo>
                      <a:pt x="4801" y="0"/>
                    </a:moveTo>
                    <a:cubicBezTo>
                      <a:pt x="4498" y="0"/>
                      <a:pt x="4188" y="29"/>
                      <a:pt x="3875" y="91"/>
                    </a:cubicBezTo>
                    <a:cubicBezTo>
                      <a:pt x="2111" y="500"/>
                      <a:pt x="693" y="1949"/>
                      <a:pt x="378" y="3714"/>
                    </a:cubicBezTo>
                    <a:cubicBezTo>
                      <a:pt x="0" y="5698"/>
                      <a:pt x="1008" y="7652"/>
                      <a:pt x="2773" y="8565"/>
                    </a:cubicBezTo>
                    <a:lnTo>
                      <a:pt x="2773" y="10582"/>
                    </a:lnTo>
                    <a:cubicBezTo>
                      <a:pt x="2773" y="11716"/>
                      <a:pt x="3718" y="12661"/>
                      <a:pt x="4852" y="12661"/>
                    </a:cubicBezTo>
                    <a:cubicBezTo>
                      <a:pt x="5986" y="12661"/>
                      <a:pt x="6963" y="11716"/>
                      <a:pt x="6963" y="10582"/>
                    </a:cubicBezTo>
                    <a:lnTo>
                      <a:pt x="6963" y="8565"/>
                    </a:lnTo>
                    <a:cubicBezTo>
                      <a:pt x="8444" y="7778"/>
                      <a:pt x="9420" y="6234"/>
                      <a:pt x="9420" y="4501"/>
                    </a:cubicBezTo>
                    <a:cubicBezTo>
                      <a:pt x="9392" y="2000"/>
                      <a:pt x="7308" y="0"/>
                      <a:pt x="48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261" name="Google Shape;10156;p74"/>
              <p:cNvSpPr/>
              <p:nvPr/>
            </p:nvSpPr>
            <p:spPr>
              <a:xfrm>
                <a:off x="-60255350" y="3844775"/>
                <a:ext cx="34675" cy="20500"/>
              </a:xfrm>
              <a:custGeom>
                <a:avLst/>
                <a:gdLst/>
                <a:ahLst/>
                <a:cxnLst/>
                <a:rect l="l" t="t" r="r" b="b"/>
                <a:pathLst>
                  <a:path w="1387" h="820" extrusionOk="0">
                    <a:moveTo>
                      <a:pt x="379" y="0"/>
                    </a:moveTo>
                    <a:cubicBezTo>
                      <a:pt x="158" y="0"/>
                      <a:pt x="1" y="189"/>
                      <a:pt x="1" y="378"/>
                    </a:cubicBezTo>
                    <a:cubicBezTo>
                      <a:pt x="1" y="630"/>
                      <a:pt x="190" y="819"/>
                      <a:pt x="379" y="819"/>
                    </a:cubicBezTo>
                    <a:lnTo>
                      <a:pt x="946" y="819"/>
                    </a:lnTo>
                    <a:cubicBezTo>
                      <a:pt x="1166" y="819"/>
                      <a:pt x="1387" y="630"/>
                      <a:pt x="1387" y="378"/>
                    </a:cubicBezTo>
                    <a:cubicBezTo>
                      <a:pt x="1387" y="158"/>
                      <a:pt x="1166" y="0"/>
                      <a:pt x="94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262" name="Google Shape;10157;p74"/>
              <p:cNvSpPr/>
              <p:nvPr/>
            </p:nvSpPr>
            <p:spPr>
              <a:xfrm>
                <a:off x="-59974175" y="3844775"/>
                <a:ext cx="35475" cy="2050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820" extrusionOk="0">
                    <a:moveTo>
                      <a:pt x="442" y="0"/>
                    </a:moveTo>
                    <a:cubicBezTo>
                      <a:pt x="221" y="0"/>
                      <a:pt x="1" y="189"/>
                      <a:pt x="1" y="378"/>
                    </a:cubicBezTo>
                    <a:cubicBezTo>
                      <a:pt x="1" y="630"/>
                      <a:pt x="221" y="819"/>
                      <a:pt x="442" y="819"/>
                    </a:cubicBezTo>
                    <a:lnTo>
                      <a:pt x="1009" y="819"/>
                    </a:lnTo>
                    <a:cubicBezTo>
                      <a:pt x="1230" y="819"/>
                      <a:pt x="1387" y="630"/>
                      <a:pt x="1387" y="378"/>
                    </a:cubicBezTo>
                    <a:cubicBezTo>
                      <a:pt x="1419" y="158"/>
                      <a:pt x="1230" y="0"/>
                      <a:pt x="1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263" name="Google Shape;10158;p74"/>
              <p:cNvSpPr/>
              <p:nvPr/>
            </p:nvSpPr>
            <p:spPr>
              <a:xfrm>
                <a:off x="-60212825" y="3939475"/>
                <a:ext cx="32325" cy="30350"/>
              </a:xfrm>
              <a:custGeom>
                <a:avLst/>
                <a:gdLst/>
                <a:ahLst/>
                <a:cxnLst/>
                <a:rect l="l" t="t" r="r" b="b"/>
                <a:pathLst>
                  <a:path w="1293" h="1214" extrusionOk="0">
                    <a:moveTo>
                      <a:pt x="836" y="1"/>
                    </a:moveTo>
                    <a:cubicBezTo>
                      <a:pt x="725" y="1"/>
                      <a:pt x="615" y="40"/>
                      <a:pt x="536" y="119"/>
                    </a:cubicBezTo>
                    <a:lnTo>
                      <a:pt x="158" y="497"/>
                    </a:lnTo>
                    <a:cubicBezTo>
                      <a:pt x="1" y="654"/>
                      <a:pt x="1" y="938"/>
                      <a:pt x="158" y="1096"/>
                    </a:cubicBezTo>
                    <a:cubicBezTo>
                      <a:pt x="237" y="1174"/>
                      <a:pt x="340" y="1214"/>
                      <a:pt x="442" y="1214"/>
                    </a:cubicBezTo>
                    <a:cubicBezTo>
                      <a:pt x="544" y="1214"/>
                      <a:pt x="647" y="1174"/>
                      <a:pt x="725" y="1096"/>
                    </a:cubicBezTo>
                    <a:lnTo>
                      <a:pt x="1135" y="686"/>
                    </a:lnTo>
                    <a:cubicBezTo>
                      <a:pt x="1293" y="528"/>
                      <a:pt x="1293" y="245"/>
                      <a:pt x="1135" y="119"/>
                    </a:cubicBezTo>
                    <a:cubicBezTo>
                      <a:pt x="1056" y="40"/>
                      <a:pt x="946" y="1"/>
                      <a:pt x="83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264" name="Google Shape;10159;p74"/>
              <p:cNvSpPr/>
              <p:nvPr/>
            </p:nvSpPr>
            <p:spPr>
              <a:xfrm>
                <a:off x="-60012750" y="3739425"/>
                <a:ext cx="32300" cy="30350"/>
              </a:xfrm>
              <a:custGeom>
                <a:avLst/>
                <a:gdLst/>
                <a:ahLst/>
                <a:cxnLst/>
                <a:rect l="l" t="t" r="r" b="b"/>
                <a:pathLst>
                  <a:path w="1292" h="1214" extrusionOk="0">
                    <a:moveTo>
                      <a:pt x="835" y="1"/>
                    </a:moveTo>
                    <a:cubicBezTo>
                      <a:pt x="725" y="1"/>
                      <a:pt x="614" y="40"/>
                      <a:pt x="536" y="119"/>
                    </a:cubicBezTo>
                    <a:lnTo>
                      <a:pt x="126" y="497"/>
                    </a:lnTo>
                    <a:cubicBezTo>
                      <a:pt x="0" y="654"/>
                      <a:pt x="0" y="938"/>
                      <a:pt x="126" y="1095"/>
                    </a:cubicBezTo>
                    <a:cubicBezTo>
                      <a:pt x="205" y="1174"/>
                      <a:pt x="315" y="1213"/>
                      <a:pt x="425" y="1213"/>
                    </a:cubicBezTo>
                    <a:cubicBezTo>
                      <a:pt x="536" y="1213"/>
                      <a:pt x="646" y="1174"/>
                      <a:pt x="725" y="1095"/>
                    </a:cubicBezTo>
                    <a:lnTo>
                      <a:pt x="1134" y="686"/>
                    </a:lnTo>
                    <a:cubicBezTo>
                      <a:pt x="1292" y="560"/>
                      <a:pt x="1292" y="276"/>
                      <a:pt x="1134" y="119"/>
                    </a:cubicBezTo>
                    <a:cubicBezTo>
                      <a:pt x="1056" y="40"/>
                      <a:pt x="945" y="1"/>
                      <a:pt x="83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265" name="Google Shape;10160;p74"/>
              <p:cNvSpPr/>
              <p:nvPr/>
            </p:nvSpPr>
            <p:spPr>
              <a:xfrm>
                <a:off x="-60012750" y="3939475"/>
                <a:ext cx="32300" cy="30350"/>
              </a:xfrm>
              <a:custGeom>
                <a:avLst/>
                <a:gdLst/>
                <a:ahLst/>
                <a:cxnLst/>
                <a:rect l="l" t="t" r="r" b="b"/>
                <a:pathLst>
                  <a:path w="1292" h="1214" extrusionOk="0">
                    <a:moveTo>
                      <a:pt x="425" y="1"/>
                    </a:moveTo>
                    <a:cubicBezTo>
                      <a:pt x="315" y="1"/>
                      <a:pt x="205" y="40"/>
                      <a:pt x="126" y="119"/>
                    </a:cubicBezTo>
                    <a:cubicBezTo>
                      <a:pt x="0" y="245"/>
                      <a:pt x="0" y="528"/>
                      <a:pt x="126" y="686"/>
                    </a:cubicBezTo>
                    <a:lnTo>
                      <a:pt x="536" y="1096"/>
                    </a:lnTo>
                    <a:cubicBezTo>
                      <a:pt x="614" y="1174"/>
                      <a:pt x="725" y="1214"/>
                      <a:pt x="835" y="1214"/>
                    </a:cubicBezTo>
                    <a:cubicBezTo>
                      <a:pt x="945" y="1214"/>
                      <a:pt x="1056" y="1174"/>
                      <a:pt x="1134" y="1096"/>
                    </a:cubicBezTo>
                    <a:cubicBezTo>
                      <a:pt x="1292" y="938"/>
                      <a:pt x="1292" y="654"/>
                      <a:pt x="1134" y="497"/>
                    </a:cubicBezTo>
                    <a:lnTo>
                      <a:pt x="725" y="119"/>
                    </a:lnTo>
                    <a:cubicBezTo>
                      <a:pt x="646" y="40"/>
                      <a:pt x="536" y="1"/>
                      <a:pt x="42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266" name="Google Shape;10161;p74"/>
              <p:cNvSpPr/>
              <p:nvPr/>
            </p:nvSpPr>
            <p:spPr>
              <a:xfrm>
                <a:off x="-60212825" y="3739425"/>
                <a:ext cx="32325" cy="30350"/>
              </a:xfrm>
              <a:custGeom>
                <a:avLst/>
                <a:gdLst/>
                <a:ahLst/>
                <a:cxnLst/>
                <a:rect l="l" t="t" r="r" b="b"/>
                <a:pathLst>
                  <a:path w="1293" h="1214" extrusionOk="0">
                    <a:moveTo>
                      <a:pt x="442" y="1"/>
                    </a:moveTo>
                    <a:cubicBezTo>
                      <a:pt x="340" y="1"/>
                      <a:pt x="237" y="40"/>
                      <a:pt x="158" y="119"/>
                    </a:cubicBezTo>
                    <a:cubicBezTo>
                      <a:pt x="1" y="276"/>
                      <a:pt x="1" y="560"/>
                      <a:pt x="158" y="686"/>
                    </a:cubicBezTo>
                    <a:lnTo>
                      <a:pt x="536" y="1095"/>
                    </a:lnTo>
                    <a:cubicBezTo>
                      <a:pt x="615" y="1174"/>
                      <a:pt x="725" y="1213"/>
                      <a:pt x="836" y="1213"/>
                    </a:cubicBezTo>
                    <a:cubicBezTo>
                      <a:pt x="946" y="1213"/>
                      <a:pt x="1056" y="1174"/>
                      <a:pt x="1135" y="1095"/>
                    </a:cubicBezTo>
                    <a:cubicBezTo>
                      <a:pt x="1293" y="938"/>
                      <a:pt x="1293" y="654"/>
                      <a:pt x="1135" y="497"/>
                    </a:cubicBezTo>
                    <a:lnTo>
                      <a:pt x="725" y="119"/>
                    </a:lnTo>
                    <a:cubicBezTo>
                      <a:pt x="647" y="40"/>
                      <a:pt x="544" y="1"/>
                      <a:pt x="44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277" name="Google Shape;10172;p74"/>
            <p:cNvGrpSpPr/>
            <p:nvPr/>
          </p:nvGrpSpPr>
          <p:grpSpPr>
            <a:xfrm>
              <a:off x="9770540" y="1631794"/>
              <a:ext cx="728986" cy="722278"/>
              <a:chOff x="-63679950" y="4093450"/>
              <a:chExt cx="320600" cy="317650"/>
            </a:xfrm>
            <a:grpFill/>
          </p:grpSpPr>
          <p:sp>
            <p:nvSpPr>
              <p:cNvPr id="278" name="Google Shape;10173;p74"/>
              <p:cNvSpPr/>
              <p:nvPr/>
            </p:nvSpPr>
            <p:spPr>
              <a:xfrm>
                <a:off x="-63595650" y="4093450"/>
                <a:ext cx="236300" cy="230425"/>
              </a:xfrm>
              <a:custGeom>
                <a:avLst/>
                <a:gdLst/>
                <a:ahLst/>
                <a:cxnLst/>
                <a:rect l="l" t="t" r="r" b="b"/>
                <a:pathLst>
                  <a:path w="9452" h="9217" extrusionOk="0">
                    <a:moveTo>
                      <a:pt x="3387" y="836"/>
                    </a:moveTo>
                    <a:cubicBezTo>
                      <a:pt x="3497" y="836"/>
                      <a:pt x="3607" y="875"/>
                      <a:pt x="3686" y="954"/>
                    </a:cubicBezTo>
                    <a:cubicBezTo>
                      <a:pt x="3844" y="1111"/>
                      <a:pt x="3844" y="1395"/>
                      <a:pt x="3686" y="1553"/>
                    </a:cubicBezTo>
                    <a:lnTo>
                      <a:pt x="1638" y="3600"/>
                    </a:lnTo>
                    <a:cubicBezTo>
                      <a:pt x="1560" y="3679"/>
                      <a:pt x="1449" y="3718"/>
                      <a:pt x="1339" y="3718"/>
                    </a:cubicBezTo>
                    <a:cubicBezTo>
                      <a:pt x="1229" y="3718"/>
                      <a:pt x="1118" y="3679"/>
                      <a:pt x="1040" y="3600"/>
                    </a:cubicBezTo>
                    <a:cubicBezTo>
                      <a:pt x="882" y="3443"/>
                      <a:pt x="882" y="3159"/>
                      <a:pt x="1040" y="3002"/>
                    </a:cubicBezTo>
                    <a:lnTo>
                      <a:pt x="3088" y="954"/>
                    </a:lnTo>
                    <a:cubicBezTo>
                      <a:pt x="3166" y="875"/>
                      <a:pt x="3277" y="836"/>
                      <a:pt x="3387" y="836"/>
                    </a:cubicBezTo>
                    <a:close/>
                    <a:moveTo>
                      <a:pt x="8081" y="5530"/>
                    </a:moveTo>
                    <a:cubicBezTo>
                      <a:pt x="8191" y="5530"/>
                      <a:pt x="8302" y="5569"/>
                      <a:pt x="8380" y="5648"/>
                    </a:cubicBezTo>
                    <a:cubicBezTo>
                      <a:pt x="8538" y="5806"/>
                      <a:pt x="8538" y="6089"/>
                      <a:pt x="8380" y="6247"/>
                    </a:cubicBezTo>
                    <a:lnTo>
                      <a:pt x="6333" y="8295"/>
                    </a:lnTo>
                    <a:cubicBezTo>
                      <a:pt x="6254" y="8358"/>
                      <a:pt x="6143" y="8389"/>
                      <a:pt x="6033" y="8389"/>
                    </a:cubicBezTo>
                    <a:cubicBezTo>
                      <a:pt x="5923" y="8389"/>
                      <a:pt x="5813" y="8358"/>
                      <a:pt x="5734" y="8295"/>
                    </a:cubicBezTo>
                    <a:cubicBezTo>
                      <a:pt x="5576" y="8137"/>
                      <a:pt x="5576" y="7853"/>
                      <a:pt x="5734" y="7696"/>
                    </a:cubicBezTo>
                    <a:lnTo>
                      <a:pt x="7782" y="5648"/>
                    </a:lnTo>
                    <a:cubicBezTo>
                      <a:pt x="7861" y="5569"/>
                      <a:pt x="7971" y="5530"/>
                      <a:pt x="8081" y="5530"/>
                    </a:cubicBezTo>
                    <a:close/>
                    <a:moveTo>
                      <a:pt x="3414" y="1"/>
                    </a:moveTo>
                    <a:cubicBezTo>
                      <a:pt x="3095" y="1"/>
                      <a:pt x="2772" y="119"/>
                      <a:pt x="2520" y="355"/>
                    </a:cubicBezTo>
                    <a:lnTo>
                      <a:pt x="473" y="2403"/>
                    </a:lnTo>
                    <a:cubicBezTo>
                      <a:pt x="0" y="2876"/>
                      <a:pt x="0" y="3663"/>
                      <a:pt x="473" y="4199"/>
                    </a:cubicBezTo>
                    <a:cubicBezTo>
                      <a:pt x="700" y="4406"/>
                      <a:pt x="1008" y="4544"/>
                      <a:pt x="1345" y="4544"/>
                    </a:cubicBezTo>
                    <a:cubicBezTo>
                      <a:pt x="1522" y="4544"/>
                      <a:pt x="1706" y="4506"/>
                      <a:pt x="1890" y="4419"/>
                    </a:cubicBezTo>
                    <a:lnTo>
                      <a:pt x="4915" y="7444"/>
                    </a:lnTo>
                    <a:cubicBezTo>
                      <a:pt x="4663" y="7980"/>
                      <a:pt x="4789" y="8515"/>
                      <a:pt x="5135" y="8862"/>
                    </a:cubicBezTo>
                    <a:cubicBezTo>
                      <a:pt x="5372" y="9098"/>
                      <a:pt x="5687" y="9216"/>
                      <a:pt x="6010" y="9216"/>
                    </a:cubicBezTo>
                    <a:cubicBezTo>
                      <a:pt x="6333" y="9216"/>
                      <a:pt x="6663" y="9098"/>
                      <a:pt x="6931" y="8862"/>
                    </a:cubicBezTo>
                    <a:lnTo>
                      <a:pt x="8979" y="6814"/>
                    </a:lnTo>
                    <a:cubicBezTo>
                      <a:pt x="9452" y="6341"/>
                      <a:pt x="9452" y="5554"/>
                      <a:pt x="8979" y="5050"/>
                    </a:cubicBezTo>
                    <a:cubicBezTo>
                      <a:pt x="8757" y="4828"/>
                      <a:pt x="8445" y="4696"/>
                      <a:pt x="8117" y="4696"/>
                    </a:cubicBezTo>
                    <a:cubicBezTo>
                      <a:pt x="7933" y="4696"/>
                      <a:pt x="7743" y="4738"/>
                      <a:pt x="7561" y="4829"/>
                    </a:cubicBezTo>
                    <a:lnTo>
                      <a:pt x="4505" y="1773"/>
                    </a:lnTo>
                    <a:cubicBezTo>
                      <a:pt x="4757" y="1269"/>
                      <a:pt x="4631" y="733"/>
                      <a:pt x="4285" y="355"/>
                    </a:cubicBezTo>
                    <a:cubicBezTo>
                      <a:pt x="4048" y="119"/>
                      <a:pt x="3733" y="1"/>
                      <a:pt x="341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279" name="Google Shape;10174;p74"/>
              <p:cNvSpPr/>
              <p:nvPr/>
            </p:nvSpPr>
            <p:spPr>
              <a:xfrm>
                <a:off x="-63679950" y="4233850"/>
                <a:ext cx="177250" cy="177250"/>
              </a:xfrm>
              <a:custGeom>
                <a:avLst/>
                <a:gdLst/>
                <a:ahLst/>
                <a:cxnLst/>
                <a:rect l="l" t="t" r="r" b="b"/>
                <a:pathLst>
                  <a:path w="7090" h="7090" extrusionOk="0">
                    <a:moveTo>
                      <a:pt x="5325" y="1"/>
                    </a:moveTo>
                    <a:lnTo>
                      <a:pt x="4160" y="1166"/>
                    </a:lnTo>
                    <a:cubicBezTo>
                      <a:pt x="4081" y="1088"/>
                      <a:pt x="3971" y="1048"/>
                      <a:pt x="3860" y="1048"/>
                    </a:cubicBezTo>
                    <a:cubicBezTo>
                      <a:pt x="3750" y="1048"/>
                      <a:pt x="3640" y="1088"/>
                      <a:pt x="3561" y="1166"/>
                    </a:cubicBezTo>
                    <a:lnTo>
                      <a:pt x="474" y="4254"/>
                    </a:lnTo>
                    <a:cubicBezTo>
                      <a:pt x="159" y="4569"/>
                      <a:pt x="1" y="4947"/>
                      <a:pt x="1" y="5419"/>
                    </a:cubicBezTo>
                    <a:cubicBezTo>
                      <a:pt x="1" y="5861"/>
                      <a:pt x="159" y="6302"/>
                      <a:pt x="474" y="6617"/>
                    </a:cubicBezTo>
                    <a:cubicBezTo>
                      <a:pt x="789" y="6932"/>
                      <a:pt x="1214" y="7089"/>
                      <a:pt x="1639" y="7089"/>
                    </a:cubicBezTo>
                    <a:cubicBezTo>
                      <a:pt x="2065" y="7089"/>
                      <a:pt x="2490" y="6932"/>
                      <a:pt x="2805" y="6617"/>
                    </a:cubicBezTo>
                    <a:lnTo>
                      <a:pt x="5892" y="3529"/>
                    </a:lnTo>
                    <a:cubicBezTo>
                      <a:pt x="6081" y="3372"/>
                      <a:pt x="6081" y="3088"/>
                      <a:pt x="5924" y="2931"/>
                    </a:cubicBezTo>
                    <a:lnTo>
                      <a:pt x="7090" y="1765"/>
                    </a:lnTo>
                    <a:lnTo>
                      <a:pt x="5325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280" name="Google Shape;10175;p74"/>
              <p:cNvSpPr/>
              <p:nvPr/>
            </p:nvSpPr>
            <p:spPr>
              <a:xfrm>
                <a:off x="-63548400" y="4348850"/>
                <a:ext cx="185900" cy="62250"/>
              </a:xfrm>
              <a:custGeom>
                <a:avLst/>
                <a:gdLst/>
                <a:ahLst/>
                <a:cxnLst/>
                <a:rect l="l" t="t" r="r" b="b"/>
                <a:pathLst>
                  <a:path w="7436" h="2490" extrusionOk="0">
                    <a:moveTo>
                      <a:pt x="2048" y="0"/>
                    </a:moveTo>
                    <a:cubicBezTo>
                      <a:pt x="1355" y="0"/>
                      <a:pt x="819" y="536"/>
                      <a:pt x="819" y="1229"/>
                    </a:cubicBezTo>
                    <a:lnTo>
                      <a:pt x="819" y="1639"/>
                    </a:lnTo>
                    <a:lnTo>
                      <a:pt x="410" y="1639"/>
                    </a:lnTo>
                    <a:cubicBezTo>
                      <a:pt x="189" y="1639"/>
                      <a:pt x="0" y="1859"/>
                      <a:pt x="0" y="2048"/>
                    </a:cubicBezTo>
                    <a:cubicBezTo>
                      <a:pt x="0" y="2269"/>
                      <a:pt x="189" y="2489"/>
                      <a:pt x="410" y="2489"/>
                    </a:cubicBezTo>
                    <a:lnTo>
                      <a:pt x="7026" y="2489"/>
                    </a:lnTo>
                    <a:cubicBezTo>
                      <a:pt x="7278" y="2489"/>
                      <a:pt x="7435" y="2269"/>
                      <a:pt x="7435" y="2048"/>
                    </a:cubicBezTo>
                    <a:cubicBezTo>
                      <a:pt x="7435" y="1859"/>
                      <a:pt x="7246" y="1639"/>
                      <a:pt x="6994" y="1639"/>
                    </a:cubicBezTo>
                    <a:lnTo>
                      <a:pt x="6616" y="1639"/>
                    </a:lnTo>
                    <a:lnTo>
                      <a:pt x="6616" y="1229"/>
                    </a:lnTo>
                    <a:cubicBezTo>
                      <a:pt x="6616" y="536"/>
                      <a:pt x="6049" y="0"/>
                      <a:pt x="535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289" name="Google Shape;10184;p74"/>
            <p:cNvGrpSpPr/>
            <p:nvPr/>
          </p:nvGrpSpPr>
          <p:grpSpPr>
            <a:xfrm>
              <a:off x="4282682" y="3638745"/>
              <a:ext cx="558124" cy="559534"/>
              <a:chOff x="-61783350" y="3743950"/>
              <a:chExt cx="316650" cy="317450"/>
            </a:xfrm>
            <a:grpFill/>
          </p:grpSpPr>
          <p:sp>
            <p:nvSpPr>
              <p:cNvPr id="290" name="Google Shape;10185;p74"/>
              <p:cNvSpPr/>
              <p:nvPr/>
            </p:nvSpPr>
            <p:spPr>
              <a:xfrm>
                <a:off x="-61783350" y="3743950"/>
                <a:ext cx="316650" cy="317450"/>
              </a:xfrm>
              <a:custGeom>
                <a:avLst/>
                <a:gdLst/>
                <a:ahLst/>
                <a:cxnLst/>
                <a:rect l="l" t="t" r="r" b="b"/>
                <a:pathLst>
                  <a:path w="12666" h="12698" extrusionOk="0">
                    <a:moveTo>
                      <a:pt x="379" y="1"/>
                    </a:moveTo>
                    <a:cubicBezTo>
                      <a:pt x="158" y="1"/>
                      <a:pt x="1" y="190"/>
                      <a:pt x="1" y="410"/>
                    </a:cubicBezTo>
                    <a:lnTo>
                      <a:pt x="1" y="12256"/>
                    </a:lnTo>
                    <a:cubicBezTo>
                      <a:pt x="1" y="12508"/>
                      <a:pt x="190" y="12697"/>
                      <a:pt x="379" y="12697"/>
                    </a:cubicBezTo>
                    <a:lnTo>
                      <a:pt x="12256" y="12697"/>
                    </a:lnTo>
                    <a:cubicBezTo>
                      <a:pt x="12477" y="12697"/>
                      <a:pt x="12666" y="12508"/>
                      <a:pt x="12666" y="12256"/>
                    </a:cubicBezTo>
                    <a:cubicBezTo>
                      <a:pt x="12634" y="12067"/>
                      <a:pt x="12477" y="11878"/>
                      <a:pt x="12256" y="11878"/>
                    </a:cubicBezTo>
                    <a:lnTo>
                      <a:pt x="820" y="11878"/>
                    </a:lnTo>
                    <a:lnTo>
                      <a:pt x="820" y="410"/>
                    </a:lnTo>
                    <a:cubicBezTo>
                      <a:pt x="820" y="158"/>
                      <a:pt x="631" y="1"/>
                      <a:pt x="37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291" name="Google Shape;10186;p74"/>
              <p:cNvSpPr/>
              <p:nvPr/>
            </p:nvSpPr>
            <p:spPr>
              <a:xfrm>
                <a:off x="-61739225" y="3833750"/>
                <a:ext cx="272525" cy="149675"/>
              </a:xfrm>
              <a:custGeom>
                <a:avLst/>
                <a:gdLst/>
                <a:ahLst/>
                <a:cxnLst/>
                <a:rect l="l" t="t" r="r" b="b"/>
                <a:pathLst>
                  <a:path w="10901" h="5987" extrusionOk="0">
                    <a:moveTo>
                      <a:pt x="9641" y="0"/>
                    </a:moveTo>
                    <a:cubicBezTo>
                      <a:pt x="8979" y="0"/>
                      <a:pt x="8444" y="536"/>
                      <a:pt x="8444" y="1229"/>
                    </a:cubicBezTo>
                    <a:cubicBezTo>
                      <a:pt x="8444" y="1418"/>
                      <a:pt x="8475" y="1575"/>
                      <a:pt x="8538" y="1733"/>
                    </a:cubicBezTo>
                    <a:lnTo>
                      <a:pt x="6900" y="3403"/>
                    </a:lnTo>
                    <a:cubicBezTo>
                      <a:pt x="6742" y="3308"/>
                      <a:pt x="6553" y="3277"/>
                      <a:pt x="6396" y="3277"/>
                    </a:cubicBezTo>
                    <a:cubicBezTo>
                      <a:pt x="6238" y="3277"/>
                      <a:pt x="6018" y="3308"/>
                      <a:pt x="5860" y="3403"/>
                    </a:cubicBezTo>
                    <a:lnTo>
                      <a:pt x="5041" y="2552"/>
                    </a:lnTo>
                    <a:cubicBezTo>
                      <a:pt x="5136" y="2395"/>
                      <a:pt x="5167" y="2206"/>
                      <a:pt x="5167" y="2048"/>
                    </a:cubicBezTo>
                    <a:cubicBezTo>
                      <a:pt x="5167" y="1386"/>
                      <a:pt x="4600" y="819"/>
                      <a:pt x="3938" y="819"/>
                    </a:cubicBezTo>
                    <a:cubicBezTo>
                      <a:pt x="3277" y="819"/>
                      <a:pt x="2710" y="1386"/>
                      <a:pt x="2710" y="2048"/>
                    </a:cubicBezTo>
                    <a:cubicBezTo>
                      <a:pt x="2710" y="2237"/>
                      <a:pt x="2773" y="2395"/>
                      <a:pt x="2836" y="2552"/>
                    </a:cubicBezTo>
                    <a:lnTo>
                      <a:pt x="1733" y="3655"/>
                    </a:lnTo>
                    <a:cubicBezTo>
                      <a:pt x="1575" y="3592"/>
                      <a:pt x="1386" y="3560"/>
                      <a:pt x="1229" y="3560"/>
                    </a:cubicBezTo>
                    <a:cubicBezTo>
                      <a:pt x="567" y="3560"/>
                      <a:pt x="0" y="4096"/>
                      <a:pt x="0" y="4757"/>
                    </a:cubicBezTo>
                    <a:cubicBezTo>
                      <a:pt x="0" y="5451"/>
                      <a:pt x="567" y="5986"/>
                      <a:pt x="1229" y="5986"/>
                    </a:cubicBezTo>
                    <a:cubicBezTo>
                      <a:pt x="1891" y="5986"/>
                      <a:pt x="2458" y="5451"/>
                      <a:pt x="2458" y="4757"/>
                    </a:cubicBezTo>
                    <a:cubicBezTo>
                      <a:pt x="2458" y="4568"/>
                      <a:pt x="2395" y="4411"/>
                      <a:pt x="2332" y="4253"/>
                    </a:cubicBezTo>
                    <a:lnTo>
                      <a:pt x="3434" y="3151"/>
                    </a:lnTo>
                    <a:cubicBezTo>
                      <a:pt x="3592" y="3214"/>
                      <a:pt x="3781" y="3277"/>
                      <a:pt x="3938" y="3277"/>
                    </a:cubicBezTo>
                    <a:cubicBezTo>
                      <a:pt x="4096" y="3277"/>
                      <a:pt x="4285" y="3214"/>
                      <a:pt x="4442" y="3151"/>
                    </a:cubicBezTo>
                    <a:lnTo>
                      <a:pt x="5293" y="3970"/>
                    </a:lnTo>
                    <a:cubicBezTo>
                      <a:pt x="5199" y="4127"/>
                      <a:pt x="5167" y="4348"/>
                      <a:pt x="5167" y="4505"/>
                    </a:cubicBezTo>
                    <a:cubicBezTo>
                      <a:pt x="5167" y="5167"/>
                      <a:pt x="5703" y="5703"/>
                      <a:pt x="6396" y="5703"/>
                    </a:cubicBezTo>
                    <a:cubicBezTo>
                      <a:pt x="7057" y="5703"/>
                      <a:pt x="7593" y="5167"/>
                      <a:pt x="7593" y="4505"/>
                    </a:cubicBezTo>
                    <a:cubicBezTo>
                      <a:pt x="7593" y="4285"/>
                      <a:pt x="7561" y="4127"/>
                      <a:pt x="7498" y="3970"/>
                    </a:cubicBezTo>
                    <a:lnTo>
                      <a:pt x="9137" y="2332"/>
                    </a:lnTo>
                    <a:cubicBezTo>
                      <a:pt x="9294" y="2395"/>
                      <a:pt x="9483" y="2458"/>
                      <a:pt x="9641" y="2458"/>
                    </a:cubicBezTo>
                    <a:cubicBezTo>
                      <a:pt x="10334" y="2458"/>
                      <a:pt x="10901" y="1890"/>
                      <a:pt x="10901" y="1229"/>
                    </a:cubicBezTo>
                    <a:cubicBezTo>
                      <a:pt x="10901" y="536"/>
                      <a:pt x="10334" y="0"/>
                      <a:pt x="964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sp>
          <p:nvSpPr>
            <p:cNvPr id="294" name="Google Shape;10189;p74"/>
            <p:cNvSpPr/>
            <p:nvPr/>
          </p:nvSpPr>
          <p:spPr>
            <a:xfrm>
              <a:off x="9048985" y="3717609"/>
              <a:ext cx="560900" cy="437343"/>
            </a:xfrm>
            <a:custGeom>
              <a:avLst/>
              <a:gdLst/>
              <a:ahLst/>
              <a:cxnLst/>
              <a:rect l="l" t="t" r="r" b="b"/>
              <a:pathLst>
                <a:path w="12729" h="9925" extrusionOk="0">
                  <a:moveTo>
                    <a:pt x="925" y="3644"/>
                  </a:moveTo>
                  <a:cubicBezTo>
                    <a:pt x="944" y="3644"/>
                    <a:pt x="963" y="3648"/>
                    <a:pt x="978" y="3655"/>
                  </a:cubicBezTo>
                  <a:lnTo>
                    <a:pt x="1608" y="3970"/>
                  </a:lnTo>
                  <a:lnTo>
                    <a:pt x="1608" y="5924"/>
                  </a:lnTo>
                  <a:lnTo>
                    <a:pt x="978" y="6239"/>
                  </a:lnTo>
                  <a:cubicBezTo>
                    <a:pt x="960" y="6256"/>
                    <a:pt x="937" y="6264"/>
                    <a:pt x="914" y="6264"/>
                  </a:cubicBezTo>
                  <a:cubicBezTo>
                    <a:pt x="854" y="6264"/>
                    <a:pt x="788" y="6212"/>
                    <a:pt x="788" y="6144"/>
                  </a:cubicBezTo>
                  <a:lnTo>
                    <a:pt x="788" y="3781"/>
                  </a:lnTo>
                  <a:cubicBezTo>
                    <a:pt x="788" y="3685"/>
                    <a:pt x="862" y="3644"/>
                    <a:pt x="925" y="3644"/>
                  </a:cubicBezTo>
                  <a:close/>
                  <a:moveTo>
                    <a:pt x="4128" y="7184"/>
                  </a:moveTo>
                  <a:lnTo>
                    <a:pt x="6963" y="8035"/>
                  </a:lnTo>
                  <a:cubicBezTo>
                    <a:pt x="6648" y="8507"/>
                    <a:pt x="6176" y="8759"/>
                    <a:pt x="5640" y="8759"/>
                  </a:cubicBezTo>
                  <a:cubicBezTo>
                    <a:pt x="4821" y="8759"/>
                    <a:pt x="4097" y="8066"/>
                    <a:pt x="4128" y="7184"/>
                  </a:cubicBezTo>
                  <a:close/>
                  <a:moveTo>
                    <a:pt x="11374" y="820"/>
                  </a:moveTo>
                  <a:cubicBezTo>
                    <a:pt x="11626" y="820"/>
                    <a:pt x="11815" y="1009"/>
                    <a:pt x="11815" y="1198"/>
                  </a:cubicBezTo>
                  <a:lnTo>
                    <a:pt x="11815" y="8665"/>
                  </a:lnTo>
                  <a:cubicBezTo>
                    <a:pt x="11815" y="8885"/>
                    <a:pt x="11626" y="9043"/>
                    <a:pt x="11374" y="9043"/>
                  </a:cubicBezTo>
                  <a:cubicBezTo>
                    <a:pt x="11154" y="9043"/>
                    <a:pt x="10996" y="8854"/>
                    <a:pt x="10996" y="8665"/>
                  </a:cubicBezTo>
                  <a:lnTo>
                    <a:pt x="10996" y="1198"/>
                  </a:lnTo>
                  <a:cubicBezTo>
                    <a:pt x="10996" y="977"/>
                    <a:pt x="11185" y="820"/>
                    <a:pt x="11374" y="820"/>
                  </a:cubicBezTo>
                  <a:close/>
                  <a:moveTo>
                    <a:pt x="11437" y="1"/>
                  </a:moveTo>
                  <a:cubicBezTo>
                    <a:pt x="10870" y="1"/>
                    <a:pt x="10366" y="379"/>
                    <a:pt x="10240" y="883"/>
                  </a:cubicBezTo>
                  <a:lnTo>
                    <a:pt x="2080" y="3246"/>
                  </a:lnTo>
                  <a:lnTo>
                    <a:pt x="1387" y="2899"/>
                  </a:lnTo>
                  <a:cubicBezTo>
                    <a:pt x="1251" y="2831"/>
                    <a:pt x="1109" y="2800"/>
                    <a:pt x="970" y="2800"/>
                  </a:cubicBezTo>
                  <a:cubicBezTo>
                    <a:pt x="466" y="2800"/>
                    <a:pt x="1" y="3213"/>
                    <a:pt x="1" y="3781"/>
                  </a:cubicBezTo>
                  <a:lnTo>
                    <a:pt x="1" y="6144"/>
                  </a:lnTo>
                  <a:cubicBezTo>
                    <a:pt x="1" y="6687"/>
                    <a:pt x="465" y="7095"/>
                    <a:pt x="983" y="7095"/>
                  </a:cubicBezTo>
                  <a:cubicBezTo>
                    <a:pt x="1127" y="7095"/>
                    <a:pt x="1275" y="7063"/>
                    <a:pt x="1419" y="6995"/>
                  </a:cubicBezTo>
                  <a:lnTo>
                    <a:pt x="2143" y="6648"/>
                  </a:lnTo>
                  <a:lnTo>
                    <a:pt x="3340" y="6995"/>
                  </a:lnTo>
                  <a:cubicBezTo>
                    <a:pt x="3151" y="8444"/>
                    <a:pt x="4286" y="9641"/>
                    <a:pt x="5672" y="9641"/>
                  </a:cubicBezTo>
                  <a:cubicBezTo>
                    <a:pt x="6585" y="9641"/>
                    <a:pt x="7405" y="9074"/>
                    <a:pt x="7814" y="8287"/>
                  </a:cubicBezTo>
                  <a:lnTo>
                    <a:pt x="10271" y="9011"/>
                  </a:lnTo>
                  <a:cubicBezTo>
                    <a:pt x="10429" y="9515"/>
                    <a:pt x="10902" y="9925"/>
                    <a:pt x="11469" y="9925"/>
                  </a:cubicBezTo>
                  <a:cubicBezTo>
                    <a:pt x="12130" y="9925"/>
                    <a:pt x="12729" y="9358"/>
                    <a:pt x="12729" y="8696"/>
                  </a:cubicBezTo>
                  <a:lnTo>
                    <a:pt x="12729" y="1261"/>
                  </a:lnTo>
                  <a:cubicBezTo>
                    <a:pt x="12634" y="536"/>
                    <a:pt x="12099" y="1"/>
                    <a:pt x="114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grpSp>
          <p:nvGrpSpPr>
            <p:cNvPr id="295" name="Google Shape;10190;p74"/>
            <p:cNvGrpSpPr/>
            <p:nvPr/>
          </p:nvGrpSpPr>
          <p:grpSpPr>
            <a:xfrm>
              <a:off x="10898037" y="3656980"/>
              <a:ext cx="511138" cy="504969"/>
              <a:chOff x="-59869425" y="4102225"/>
              <a:chExt cx="319025" cy="315175"/>
            </a:xfrm>
            <a:grpFill/>
          </p:grpSpPr>
          <p:sp>
            <p:nvSpPr>
              <p:cNvPr id="296" name="Google Shape;10191;p74"/>
              <p:cNvSpPr/>
              <p:nvPr/>
            </p:nvSpPr>
            <p:spPr>
              <a:xfrm>
                <a:off x="-59869425" y="4102225"/>
                <a:ext cx="149675" cy="256825"/>
              </a:xfrm>
              <a:custGeom>
                <a:avLst/>
                <a:gdLst/>
                <a:ahLst/>
                <a:cxnLst/>
                <a:rect l="l" t="t" r="r" b="b"/>
                <a:pathLst>
                  <a:path w="5987" h="10273" extrusionOk="0">
                    <a:moveTo>
                      <a:pt x="5532" y="1"/>
                    </a:moveTo>
                    <a:cubicBezTo>
                      <a:pt x="5515" y="1"/>
                      <a:pt x="5499" y="2"/>
                      <a:pt x="5483" y="4"/>
                    </a:cubicBezTo>
                    <a:cubicBezTo>
                      <a:pt x="2364" y="445"/>
                      <a:pt x="1" y="3123"/>
                      <a:pt x="1" y="6274"/>
                    </a:cubicBezTo>
                    <a:cubicBezTo>
                      <a:pt x="1" y="7692"/>
                      <a:pt x="442" y="8983"/>
                      <a:pt x="1293" y="10086"/>
                    </a:cubicBezTo>
                    <a:cubicBezTo>
                      <a:pt x="1381" y="10209"/>
                      <a:pt x="1507" y="10273"/>
                      <a:pt x="1635" y="10273"/>
                    </a:cubicBezTo>
                    <a:cubicBezTo>
                      <a:pt x="1737" y="10273"/>
                      <a:pt x="1839" y="10233"/>
                      <a:pt x="1923" y="10149"/>
                    </a:cubicBezTo>
                    <a:lnTo>
                      <a:pt x="3719" y="8353"/>
                    </a:lnTo>
                    <a:cubicBezTo>
                      <a:pt x="3813" y="8259"/>
                      <a:pt x="3845" y="8007"/>
                      <a:pt x="3782" y="7849"/>
                    </a:cubicBezTo>
                    <a:cubicBezTo>
                      <a:pt x="3498" y="7376"/>
                      <a:pt x="3341" y="6809"/>
                      <a:pt x="3341" y="6274"/>
                    </a:cubicBezTo>
                    <a:cubicBezTo>
                      <a:pt x="3341" y="4888"/>
                      <a:pt x="4286" y="3659"/>
                      <a:pt x="5672" y="3312"/>
                    </a:cubicBezTo>
                    <a:cubicBezTo>
                      <a:pt x="5861" y="3281"/>
                      <a:pt x="5987" y="3123"/>
                      <a:pt x="5987" y="2934"/>
                    </a:cubicBezTo>
                    <a:lnTo>
                      <a:pt x="5987" y="414"/>
                    </a:lnTo>
                    <a:cubicBezTo>
                      <a:pt x="5958" y="180"/>
                      <a:pt x="5739" y="1"/>
                      <a:pt x="55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297" name="Google Shape;10192;p74"/>
              <p:cNvSpPr/>
              <p:nvPr/>
            </p:nvSpPr>
            <p:spPr>
              <a:xfrm>
                <a:off x="-59811125" y="4322075"/>
                <a:ext cx="201650" cy="95325"/>
              </a:xfrm>
              <a:custGeom>
                <a:avLst/>
                <a:gdLst/>
                <a:ahLst/>
                <a:cxnLst/>
                <a:rect l="l" t="t" r="r" b="b"/>
                <a:pathLst>
                  <a:path w="8066" h="3813" extrusionOk="0">
                    <a:moveTo>
                      <a:pt x="5758" y="0"/>
                    </a:moveTo>
                    <a:cubicBezTo>
                      <a:pt x="5692" y="0"/>
                      <a:pt x="5629" y="11"/>
                      <a:pt x="5577" y="32"/>
                    </a:cubicBezTo>
                    <a:cubicBezTo>
                      <a:pt x="5091" y="339"/>
                      <a:pt x="4530" y="489"/>
                      <a:pt x="3972" y="489"/>
                    </a:cubicBezTo>
                    <a:cubicBezTo>
                      <a:pt x="3444" y="489"/>
                      <a:pt x="2917" y="355"/>
                      <a:pt x="2458" y="95"/>
                    </a:cubicBezTo>
                    <a:cubicBezTo>
                      <a:pt x="2389" y="53"/>
                      <a:pt x="2314" y="30"/>
                      <a:pt x="2239" y="30"/>
                    </a:cubicBezTo>
                    <a:cubicBezTo>
                      <a:pt x="2141" y="30"/>
                      <a:pt x="2042" y="69"/>
                      <a:pt x="1954" y="158"/>
                    </a:cubicBezTo>
                    <a:lnTo>
                      <a:pt x="189" y="1922"/>
                    </a:lnTo>
                    <a:cubicBezTo>
                      <a:pt x="0" y="2143"/>
                      <a:pt x="32" y="2395"/>
                      <a:pt x="221" y="2552"/>
                    </a:cubicBezTo>
                    <a:cubicBezTo>
                      <a:pt x="1324" y="3403"/>
                      <a:pt x="2615" y="3812"/>
                      <a:pt x="4001" y="3812"/>
                    </a:cubicBezTo>
                    <a:cubicBezTo>
                      <a:pt x="5388" y="3812"/>
                      <a:pt x="6711" y="3403"/>
                      <a:pt x="7814" y="2521"/>
                    </a:cubicBezTo>
                    <a:cubicBezTo>
                      <a:pt x="8034" y="2363"/>
                      <a:pt x="8066" y="2080"/>
                      <a:pt x="7877" y="1890"/>
                    </a:cubicBezTo>
                    <a:lnTo>
                      <a:pt x="6112" y="126"/>
                    </a:lnTo>
                    <a:cubicBezTo>
                      <a:pt x="6028" y="42"/>
                      <a:pt x="5888" y="0"/>
                      <a:pt x="575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298" name="Google Shape;10193;p74"/>
              <p:cNvSpPr/>
              <p:nvPr/>
            </p:nvSpPr>
            <p:spPr>
              <a:xfrm>
                <a:off x="-59700075" y="4102225"/>
                <a:ext cx="149675" cy="256525"/>
              </a:xfrm>
              <a:custGeom>
                <a:avLst/>
                <a:gdLst/>
                <a:ahLst/>
                <a:cxnLst/>
                <a:rect l="l" t="t" r="r" b="b"/>
                <a:pathLst>
                  <a:path w="5987" h="10261" extrusionOk="0">
                    <a:moveTo>
                      <a:pt x="418" y="1"/>
                    </a:moveTo>
                    <a:cubicBezTo>
                      <a:pt x="190" y="1"/>
                      <a:pt x="1" y="180"/>
                      <a:pt x="1" y="414"/>
                    </a:cubicBezTo>
                    <a:lnTo>
                      <a:pt x="1" y="2934"/>
                    </a:lnTo>
                    <a:cubicBezTo>
                      <a:pt x="1" y="3123"/>
                      <a:pt x="127" y="3281"/>
                      <a:pt x="316" y="3312"/>
                    </a:cubicBezTo>
                    <a:cubicBezTo>
                      <a:pt x="1639" y="3659"/>
                      <a:pt x="2647" y="4856"/>
                      <a:pt x="2647" y="6274"/>
                    </a:cubicBezTo>
                    <a:cubicBezTo>
                      <a:pt x="2647" y="6809"/>
                      <a:pt x="2489" y="7376"/>
                      <a:pt x="2206" y="7849"/>
                    </a:cubicBezTo>
                    <a:cubicBezTo>
                      <a:pt x="2080" y="8007"/>
                      <a:pt x="2111" y="8196"/>
                      <a:pt x="2269" y="8353"/>
                    </a:cubicBezTo>
                    <a:lnTo>
                      <a:pt x="4065" y="10149"/>
                    </a:lnTo>
                    <a:cubicBezTo>
                      <a:pt x="4137" y="10221"/>
                      <a:pt x="4242" y="10260"/>
                      <a:pt x="4350" y="10260"/>
                    </a:cubicBezTo>
                    <a:cubicBezTo>
                      <a:pt x="4478" y="10260"/>
                      <a:pt x="4609" y="10205"/>
                      <a:pt x="4695" y="10086"/>
                    </a:cubicBezTo>
                    <a:cubicBezTo>
                      <a:pt x="5514" y="8983"/>
                      <a:pt x="5987" y="7660"/>
                      <a:pt x="5987" y="6274"/>
                    </a:cubicBezTo>
                    <a:cubicBezTo>
                      <a:pt x="5892" y="3123"/>
                      <a:pt x="3592" y="445"/>
                      <a:pt x="473" y="4"/>
                    </a:cubicBezTo>
                    <a:cubicBezTo>
                      <a:pt x="455" y="2"/>
                      <a:pt x="436" y="1"/>
                      <a:pt x="41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299" name="Google Shape;10194;p74"/>
              <p:cNvSpPr/>
              <p:nvPr/>
            </p:nvSpPr>
            <p:spPr>
              <a:xfrm>
                <a:off x="-59742600" y="4187375"/>
                <a:ext cx="63025" cy="144950"/>
              </a:xfrm>
              <a:custGeom>
                <a:avLst/>
                <a:gdLst/>
                <a:ahLst/>
                <a:cxnLst/>
                <a:rect l="l" t="t" r="r" b="b"/>
                <a:pathLst>
                  <a:path w="2521" h="5798" extrusionOk="0">
                    <a:moveTo>
                      <a:pt x="1260" y="1"/>
                    </a:moveTo>
                    <a:cubicBezTo>
                      <a:pt x="1040" y="1"/>
                      <a:pt x="819" y="190"/>
                      <a:pt x="819" y="379"/>
                    </a:cubicBezTo>
                    <a:lnTo>
                      <a:pt x="819" y="662"/>
                    </a:lnTo>
                    <a:cubicBezTo>
                      <a:pt x="347" y="820"/>
                      <a:pt x="0" y="1293"/>
                      <a:pt x="0" y="1860"/>
                    </a:cubicBezTo>
                    <a:cubicBezTo>
                      <a:pt x="0" y="2521"/>
                      <a:pt x="567" y="2899"/>
                      <a:pt x="977" y="3214"/>
                    </a:cubicBezTo>
                    <a:cubicBezTo>
                      <a:pt x="1292" y="3466"/>
                      <a:pt x="1670" y="3687"/>
                      <a:pt x="1670" y="3939"/>
                    </a:cubicBezTo>
                    <a:cubicBezTo>
                      <a:pt x="1670" y="4160"/>
                      <a:pt x="1450" y="4380"/>
                      <a:pt x="1260" y="4380"/>
                    </a:cubicBezTo>
                    <a:cubicBezTo>
                      <a:pt x="1071" y="4380"/>
                      <a:pt x="819" y="4160"/>
                      <a:pt x="819" y="3939"/>
                    </a:cubicBezTo>
                    <a:cubicBezTo>
                      <a:pt x="819" y="3687"/>
                      <a:pt x="630" y="3529"/>
                      <a:pt x="441" y="3529"/>
                    </a:cubicBezTo>
                    <a:cubicBezTo>
                      <a:pt x="252" y="3529"/>
                      <a:pt x="32" y="3750"/>
                      <a:pt x="32" y="3939"/>
                    </a:cubicBezTo>
                    <a:cubicBezTo>
                      <a:pt x="32" y="4475"/>
                      <a:pt x="410" y="4916"/>
                      <a:pt x="882" y="5105"/>
                    </a:cubicBezTo>
                    <a:lnTo>
                      <a:pt x="882" y="5388"/>
                    </a:lnTo>
                    <a:cubicBezTo>
                      <a:pt x="882" y="5640"/>
                      <a:pt x="1071" y="5798"/>
                      <a:pt x="1292" y="5798"/>
                    </a:cubicBezTo>
                    <a:cubicBezTo>
                      <a:pt x="1544" y="5798"/>
                      <a:pt x="1702" y="5577"/>
                      <a:pt x="1702" y="5388"/>
                    </a:cubicBezTo>
                    <a:lnTo>
                      <a:pt x="1702" y="5073"/>
                    </a:lnTo>
                    <a:cubicBezTo>
                      <a:pt x="2174" y="4916"/>
                      <a:pt x="2521" y="4443"/>
                      <a:pt x="2521" y="3907"/>
                    </a:cubicBezTo>
                    <a:cubicBezTo>
                      <a:pt x="2521" y="3214"/>
                      <a:pt x="1985" y="2836"/>
                      <a:pt x="1544" y="2521"/>
                    </a:cubicBezTo>
                    <a:cubicBezTo>
                      <a:pt x="1229" y="2269"/>
                      <a:pt x="882" y="2049"/>
                      <a:pt x="882" y="1797"/>
                    </a:cubicBezTo>
                    <a:cubicBezTo>
                      <a:pt x="882" y="1576"/>
                      <a:pt x="1071" y="1419"/>
                      <a:pt x="1292" y="1419"/>
                    </a:cubicBezTo>
                    <a:cubicBezTo>
                      <a:pt x="1544" y="1419"/>
                      <a:pt x="1702" y="1608"/>
                      <a:pt x="1702" y="1797"/>
                    </a:cubicBezTo>
                    <a:cubicBezTo>
                      <a:pt x="1702" y="2049"/>
                      <a:pt x="1891" y="2238"/>
                      <a:pt x="2143" y="2238"/>
                    </a:cubicBezTo>
                    <a:cubicBezTo>
                      <a:pt x="2363" y="2238"/>
                      <a:pt x="2521" y="2049"/>
                      <a:pt x="2521" y="1797"/>
                    </a:cubicBezTo>
                    <a:cubicBezTo>
                      <a:pt x="2521" y="1261"/>
                      <a:pt x="2174" y="820"/>
                      <a:pt x="1702" y="631"/>
                    </a:cubicBezTo>
                    <a:lnTo>
                      <a:pt x="1702" y="347"/>
                    </a:lnTo>
                    <a:cubicBezTo>
                      <a:pt x="1702" y="158"/>
                      <a:pt x="1513" y="1"/>
                      <a:pt x="126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326" name="Google Shape;10221;p74"/>
            <p:cNvGrpSpPr/>
            <p:nvPr/>
          </p:nvGrpSpPr>
          <p:grpSpPr>
            <a:xfrm>
              <a:off x="5175939" y="4622596"/>
              <a:ext cx="450426" cy="511209"/>
              <a:chOff x="2423775" y="3226875"/>
              <a:chExt cx="259925" cy="295000"/>
            </a:xfrm>
            <a:grpFill/>
          </p:grpSpPr>
          <p:sp>
            <p:nvSpPr>
              <p:cNvPr id="327" name="Google Shape;10222;p74"/>
              <p:cNvSpPr/>
              <p:nvPr/>
            </p:nvSpPr>
            <p:spPr>
              <a:xfrm>
                <a:off x="2509625" y="3365900"/>
                <a:ext cx="86650" cy="52000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2080" extrusionOk="0">
                    <a:moveTo>
                      <a:pt x="1733" y="0"/>
                    </a:moveTo>
                    <a:cubicBezTo>
                      <a:pt x="788" y="0"/>
                      <a:pt x="0" y="788"/>
                      <a:pt x="0" y="1733"/>
                    </a:cubicBezTo>
                    <a:lnTo>
                      <a:pt x="0" y="2080"/>
                    </a:lnTo>
                    <a:lnTo>
                      <a:pt x="3466" y="2080"/>
                    </a:lnTo>
                    <a:lnTo>
                      <a:pt x="3466" y="1733"/>
                    </a:lnTo>
                    <a:cubicBezTo>
                      <a:pt x="3466" y="788"/>
                      <a:pt x="2678" y="0"/>
                      <a:pt x="173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328" name="Google Shape;10223;p74"/>
              <p:cNvSpPr/>
              <p:nvPr/>
            </p:nvSpPr>
            <p:spPr>
              <a:xfrm>
                <a:off x="2534825" y="3313925"/>
                <a:ext cx="35475" cy="3545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418" extrusionOk="0">
                    <a:moveTo>
                      <a:pt x="725" y="0"/>
                    </a:moveTo>
                    <a:cubicBezTo>
                      <a:pt x="316" y="0"/>
                      <a:pt x="0" y="315"/>
                      <a:pt x="0" y="725"/>
                    </a:cubicBezTo>
                    <a:cubicBezTo>
                      <a:pt x="0" y="1103"/>
                      <a:pt x="316" y="1418"/>
                      <a:pt x="725" y="1418"/>
                    </a:cubicBezTo>
                    <a:cubicBezTo>
                      <a:pt x="1103" y="1418"/>
                      <a:pt x="1418" y="1103"/>
                      <a:pt x="1418" y="725"/>
                    </a:cubicBezTo>
                    <a:cubicBezTo>
                      <a:pt x="1418" y="315"/>
                      <a:pt x="1103" y="0"/>
                      <a:pt x="72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329" name="Google Shape;10224;p74"/>
              <p:cNvSpPr/>
              <p:nvPr/>
            </p:nvSpPr>
            <p:spPr>
              <a:xfrm>
                <a:off x="2423775" y="3226875"/>
                <a:ext cx="259925" cy="295000"/>
              </a:xfrm>
              <a:custGeom>
                <a:avLst/>
                <a:gdLst/>
                <a:ahLst/>
                <a:cxnLst/>
                <a:rect l="l" t="t" r="r" b="b"/>
                <a:pathLst>
                  <a:path w="10397" h="11800" extrusionOk="0">
                    <a:moveTo>
                      <a:pt x="5167" y="2757"/>
                    </a:moveTo>
                    <a:cubicBezTo>
                      <a:pt x="5923" y="2757"/>
                      <a:pt x="6553" y="3388"/>
                      <a:pt x="6553" y="4144"/>
                    </a:cubicBezTo>
                    <a:cubicBezTo>
                      <a:pt x="6553" y="4490"/>
                      <a:pt x="6396" y="4805"/>
                      <a:pt x="6175" y="5089"/>
                    </a:cubicBezTo>
                    <a:cubicBezTo>
                      <a:pt x="7026" y="5498"/>
                      <a:pt x="7593" y="6317"/>
                      <a:pt x="7593" y="7294"/>
                    </a:cubicBezTo>
                    <a:lnTo>
                      <a:pt x="7593" y="8019"/>
                    </a:lnTo>
                    <a:cubicBezTo>
                      <a:pt x="7593" y="8208"/>
                      <a:pt x="7435" y="8365"/>
                      <a:pt x="7246" y="8365"/>
                    </a:cubicBezTo>
                    <a:lnTo>
                      <a:pt x="3088" y="8365"/>
                    </a:lnTo>
                    <a:cubicBezTo>
                      <a:pt x="2867" y="8365"/>
                      <a:pt x="2710" y="8208"/>
                      <a:pt x="2710" y="8019"/>
                    </a:cubicBezTo>
                    <a:lnTo>
                      <a:pt x="2710" y="7294"/>
                    </a:lnTo>
                    <a:cubicBezTo>
                      <a:pt x="2710" y="6317"/>
                      <a:pt x="3308" y="5498"/>
                      <a:pt x="4127" y="5089"/>
                    </a:cubicBezTo>
                    <a:cubicBezTo>
                      <a:pt x="3907" y="4868"/>
                      <a:pt x="3781" y="4553"/>
                      <a:pt x="3781" y="4144"/>
                    </a:cubicBezTo>
                    <a:cubicBezTo>
                      <a:pt x="3781" y="3388"/>
                      <a:pt x="4411" y="2757"/>
                      <a:pt x="5167" y="2757"/>
                    </a:cubicBezTo>
                    <a:close/>
                    <a:moveTo>
                      <a:pt x="5183" y="1"/>
                    </a:moveTo>
                    <a:cubicBezTo>
                      <a:pt x="5128" y="1"/>
                      <a:pt x="5073" y="17"/>
                      <a:pt x="5010" y="48"/>
                    </a:cubicBezTo>
                    <a:cubicBezTo>
                      <a:pt x="3964" y="646"/>
                      <a:pt x="2946" y="940"/>
                      <a:pt x="1919" y="940"/>
                    </a:cubicBezTo>
                    <a:cubicBezTo>
                      <a:pt x="1430" y="940"/>
                      <a:pt x="939" y="873"/>
                      <a:pt x="441" y="741"/>
                    </a:cubicBezTo>
                    <a:cubicBezTo>
                      <a:pt x="402" y="722"/>
                      <a:pt x="363" y="714"/>
                      <a:pt x="326" y="714"/>
                    </a:cubicBezTo>
                    <a:cubicBezTo>
                      <a:pt x="243" y="714"/>
                      <a:pt x="170" y="751"/>
                      <a:pt x="126" y="773"/>
                    </a:cubicBezTo>
                    <a:cubicBezTo>
                      <a:pt x="32" y="836"/>
                      <a:pt x="0" y="930"/>
                      <a:pt x="0" y="1056"/>
                    </a:cubicBezTo>
                    <a:lnTo>
                      <a:pt x="0" y="5026"/>
                    </a:lnTo>
                    <a:cubicBezTo>
                      <a:pt x="0" y="8145"/>
                      <a:pt x="2080" y="10949"/>
                      <a:pt x="5104" y="11799"/>
                    </a:cubicBezTo>
                    <a:lnTo>
                      <a:pt x="5262" y="11799"/>
                    </a:lnTo>
                    <a:cubicBezTo>
                      <a:pt x="8255" y="10917"/>
                      <a:pt x="10397" y="8145"/>
                      <a:pt x="10397" y="5026"/>
                    </a:cubicBezTo>
                    <a:lnTo>
                      <a:pt x="10397" y="1056"/>
                    </a:lnTo>
                    <a:cubicBezTo>
                      <a:pt x="10397" y="930"/>
                      <a:pt x="10365" y="836"/>
                      <a:pt x="10271" y="773"/>
                    </a:cubicBezTo>
                    <a:cubicBezTo>
                      <a:pt x="10162" y="751"/>
                      <a:pt x="10084" y="714"/>
                      <a:pt x="10014" y="714"/>
                    </a:cubicBezTo>
                    <a:cubicBezTo>
                      <a:pt x="9983" y="714"/>
                      <a:pt x="9954" y="722"/>
                      <a:pt x="9924" y="741"/>
                    </a:cubicBezTo>
                    <a:cubicBezTo>
                      <a:pt x="9414" y="877"/>
                      <a:pt x="8910" y="946"/>
                      <a:pt x="8409" y="946"/>
                    </a:cubicBezTo>
                    <a:cubicBezTo>
                      <a:pt x="7395" y="946"/>
                      <a:pt x="6389" y="660"/>
                      <a:pt x="5356" y="48"/>
                    </a:cubicBezTo>
                    <a:cubicBezTo>
                      <a:pt x="5293" y="17"/>
                      <a:pt x="5238" y="1"/>
                      <a:pt x="518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345" name="Google Shape;10240;p74"/>
            <p:cNvGrpSpPr/>
            <p:nvPr/>
          </p:nvGrpSpPr>
          <p:grpSpPr>
            <a:xfrm>
              <a:off x="7149309" y="4627475"/>
              <a:ext cx="518704" cy="480494"/>
              <a:chOff x="4266025" y="3609275"/>
              <a:chExt cx="299325" cy="277275"/>
            </a:xfrm>
            <a:grpFill/>
          </p:grpSpPr>
          <p:sp>
            <p:nvSpPr>
              <p:cNvPr id="346" name="Google Shape;10241;p74"/>
              <p:cNvSpPr/>
              <p:nvPr/>
            </p:nvSpPr>
            <p:spPr>
              <a:xfrm>
                <a:off x="4266025" y="3609275"/>
                <a:ext cx="299325" cy="224500"/>
              </a:xfrm>
              <a:custGeom>
                <a:avLst/>
                <a:gdLst/>
                <a:ahLst/>
                <a:cxnLst/>
                <a:rect l="l" t="t" r="r" b="b"/>
                <a:pathLst>
                  <a:path w="11973" h="8980" extrusionOk="0">
                    <a:moveTo>
                      <a:pt x="2017" y="3749"/>
                    </a:moveTo>
                    <a:lnTo>
                      <a:pt x="3119" y="5514"/>
                    </a:lnTo>
                    <a:lnTo>
                      <a:pt x="914" y="5514"/>
                    </a:lnTo>
                    <a:lnTo>
                      <a:pt x="2017" y="3749"/>
                    </a:lnTo>
                    <a:close/>
                    <a:moveTo>
                      <a:pt x="9641" y="3749"/>
                    </a:moveTo>
                    <a:lnTo>
                      <a:pt x="10744" y="5514"/>
                    </a:lnTo>
                    <a:lnTo>
                      <a:pt x="8538" y="5514"/>
                    </a:lnTo>
                    <a:lnTo>
                      <a:pt x="9641" y="3749"/>
                    </a:lnTo>
                    <a:close/>
                    <a:moveTo>
                      <a:pt x="5892" y="0"/>
                    </a:moveTo>
                    <a:cubicBezTo>
                      <a:pt x="5325" y="0"/>
                      <a:pt x="4852" y="473"/>
                      <a:pt x="4852" y="1040"/>
                    </a:cubicBezTo>
                    <a:lnTo>
                      <a:pt x="4852" y="1166"/>
                    </a:lnTo>
                    <a:lnTo>
                      <a:pt x="4537" y="1324"/>
                    </a:lnTo>
                    <a:cubicBezTo>
                      <a:pt x="3812" y="1733"/>
                      <a:pt x="3529" y="1891"/>
                      <a:pt x="3025" y="1954"/>
                    </a:cubicBezTo>
                    <a:cubicBezTo>
                      <a:pt x="2867" y="1607"/>
                      <a:pt x="2521" y="1324"/>
                      <a:pt x="2080" y="1324"/>
                    </a:cubicBezTo>
                    <a:cubicBezTo>
                      <a:pt x="1702" y="1324"/>
                      <a:pt x="1324" y="1576"/>
                      <a:pt x="1166" y="1922"/>
                    </a:cubicBezTo>
                    <a:cubicBezTo>
                      <a:pt x="946" y="1891"/>
                      <a:pt x="693" y="1796"/>
                      <a:pt x="504" y="1733"/>
                    </a:cubicBezTo>
                    <a:cubicBezTo>
                      <a:pt x="454" y="1708"/>
                      <a:pt x="403" y="1696"/>
                      <a:pt x="355" y="1696"/>
                    </a:cubicBezTo>
                    <a:cubicBezTo>
                      <a:pt x="223" y="1696"/>
                      <a:pt x="110" y="1784"/>
                      <a:pt x="63" y="1922"/>
                    </a:cubicBezTo>
                    <a:cubicBezTo>
                      <a:pt x="0" y="2111"/>
                      <a:pt x="63" y="2332"/>
                      <a:pt x="252" y="2363"/>
                    </a:cubicBezTo>
                    <a:cubicBezTo>
                      <a:pt x="536" y="2489"/>
                      <a:pt x="820" y="2552"/>
                      <a:pt x="1135" y="2615"/>
                    </a:cubicBezTo>
                    <a:cubicBezTo>
                      <a:pt x="1198" y="2867"/>
                      <a:pt x="1387" y="3119"/>
                      <a:pt x="1607" y="3277"/>
                    </a:cubicBezTo>
                    <a:lnTo>
                      <a:pt x="95" y="5671"/>
                    </a:lnTo>
                    <a:cubicBezTo>
                      <a:pt x="95" y="5703"/>
                      <a:pt x="63" y="5829"/>
                      <a:pt x="63" y="5860"/>
                    </a:cubicBezTo>
                    <a:lnTo>
                      <a:pt x="63" y="6238"/>
                    </a:lnTo>
                    <a:cubicBezTo>
                      <a:pt x="63" y="7372"/>
                      <a:pt x="1009" y="8318"/>
                      <a:pt x="2143" y="8318"/>
                    </a:cubicBezTo>
                    <a:cubicBezTo>
                      <a:pt x="3308" y="8318"/>
                      <a:pt x="4254" y="7372"/>
                      <a:pt x="4254" y="6238"/>
                    </a:cubicBezTo>
                    <a:lnTo>
                      <a:pt x="4254" y="5860"/>
                    </a:lnTo>
                    <a:cubicBezTo>
                      <a:pt x="4254" y="5829"/>
                      <a:pt x="4191" y="5703"/>
                      <a:pt x="4191" y="5671"/>
                    </a:cubicBezTo>
                    <a:lnTo>
                      <a:pt x="2710" y="3277"/>
                    </a:lnTo>
                    <a:cubicBezTo>
                      <a:pt x="2930" y="3151"/>
                      <a:pt x="3088" y="2930"/>
                      <a:pt x="3182" y="2647"/>
                    </a:cubicBezTo>
                    <a:cubicBezTo>
                      <a:pt x="3844" y="2521"/>
                      <a:pt x="4191" y="2363"/>
                      <a:pt x="4947" y="1922"/>
                    </a:cubicBezTo>
                    <a:lnTo>
                      <a:pt x="4947" y="8979"/>
                    </a:lnTo>
                    <a:lnTo>
                      <a:pt x="7089" y="8979"/>
                    </a:lnTo>
                    <a:lnTo>
                      <a:pt x="7089" y="1922"/>
                    </a:lnTo>
                    <a:cubicBezTo>
                      <a:pt x="7814" y="2332"/>
                      <a:pt x="8192" y="2521"/>
                      <a:pt x="8853" y="2647"/>
                    </a:cubicBezTo>
                    <a:cubicBezTo>
                      <a:pt x="8916" y="2899"/>
                      <a:pt x="9074" y="3119"/>
                      <a:pt x="9326" y="3277"/>
                    </a:cubicBezTo>
                    <a:lnTo>
                      <a:pt x="7814" y="5671"/>
                    </a:lnTo>
                    <a:cubicBezTo>
                      <a:pt x="7814" y="5703"/>
                      <a:pt x="7782" y="5829"/>
                      <a:pt x="7782" y="5860"/>
                    </a:cubicBezTo>
                    <a:lnTo>
                      <a:pt x="7782" y="6238"/>
                    </a:lnTo>
                    <a:cubicBezTo>
                      <a:pt x="7782" y="7372"/>
                      <a:pt x="8727" y="8318"/>
                      <a:pt x="9861" y="8318"/>
                    </a:cubicBezTo>
                    <a:cubicBezTo>
                      <a:pt x="11027" y="8318"/>
                      <a:pt x="11972" y="7372"/>
                      <a:pt x="11972" y="6238"/>
                    </a:cubicBezTo>
                    <a:lnTo>
                      <a:pt x="11972" y="5860"/>
                    </a:lnTo>
                    <a:cubicBezTo>
                      <a:pt x="11972" y="5829"/>
                      <a:pt x="11909" y="5703"/>
                      <a:pt x="11909" y="5671"/>
                    </a:cubicBezTo>
                    <a:lnTo>
                      <a:pt x="10429" y="3277"/>
                    </a:lnTo>
                    <a:cubicBezTo>
                      <a:pt x="10429" y="3151"/>
                      <a:pt x="10618" y="2930"/>
                      <a:pt x="10681" y="2615"/>
                    </a:cubicBezTo>
                    <a:cubicBezTo>
                      <a:pt x="10933" y="2521"/>
                      <a:pt x="11248" y="2458"/>
                      <a:pt x="11531" y="2363"/>
                    </a:cubicBezTo>
                    <a:cubicBezTo>
                      <a:pt x="11720" y="2300"/>
                      <a:pt x="11815" y="2080"/>
                      <a:pt x="11720" y="1922"/>
                    </a:cubicBezTo>
                    <a:cubicBezTo>
                      <a:pt x="11674" y="1784"/>
                      <a:pt x="11560" y="1696"/>
                      <a:pt x="11429" y="1696"/>
                    </a:cubicBezTo>
                    <a:cubicBezTo>
                      <a:pt x="11380" y="1696"/>
                      <a:pt x="11330" y="1708"/>
                      <a:pt x="11279" y="1733"/>
                    </a:cubicBezTo>
                    <a:cubicBezTo>
                      <a:pt x="11059" y="1796"/>
                      <a:pt x="10870" y="1891"/>
                      <a:pt x="10618" y="1922"/>
                    </a:cubicBezTo>
                    <a:cubicBezTo>
                      <a:pt x="10460" y="1576"/>
                      <a:pt x="10113" y="1324"/>
                      <a:pt x="9704" y="1324"/>
                    </a:cubicBezTo>
                    <a:cubicBezTo>
                      <a:pt x="9294" y="1324"/>
                      <a:pt x="8916" y="1576"/>
                      <a:pt x="8790" y="1954"/>
                    </a:cubicBezTo>
                    <a:cubicBezTo>
                      <a:pt x="8255" y="1891"/>
                      <a:pt x="8003" y="1733"/>
                      <a:pt x="7278" y="1324"/>
                    </a:cubicBezTo>
                    <a:lnTo>
                      <a:pt x="6963" y="1166"/>
                    </a:lnTo>
                    <a:lnTo>
                      <a:pt x="6963" y="1040"/>
                    </a:lnTo>
                    <a:cubicBezTo>
                      <a:pt x="6963" y="441"/>
                      <a:pt x="6490" y="0"/>
                      <a:pt x="589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347" name="Google Shape;10242;p74"/>
              <p:cNvSpPr/>
              <p:nvPr/>
            </p:nvSpPr>
            <p:spPr>
              <a:xfrm>
                <a:off x="4332975" y="3851850"/>
                <a:ext cx="157550" cy="34700"/>
              </a:xfrm>
              <a:custGeom>
                <a:avLst/>
                <a:gdLst/>
                <a:ahLst/>
                <a:cxnLst/>
                <a:rect l="l" t="t" r="r" b="b"/>
                <a:pathLst>
                  <a:path w="6302" h="1388" extrusionOk="0">
                    <a:moveTo>
                      <a:pt x="693" y="1"/>
                    </a:moveTo>
                    <a:cubicBezTo>
                      <a:pt x="315" y="1"/>
                      <a:pt x="0" y="316"/>
                      <a:pt x="0" y="694"/>
                    </a:cubicBezTo>
                    <a:lnTo>
                      <a:pt x="0" y="1040"/>
                    </a:lnTo>
                    <a:cubicBezTo>
                      <a:pt x="0" y="1261"/>
                      <a:pt x="158" y="1387"/>
                      <a:pt x="347" y="1387"/>
                    </a:cubicBezTo>
                    <a:lnTo>
                      <a:pt x="5955" y="1387"/>
                    </a:lnTo>
                    <a:cubicBezTo>
                      <a:pt x="6144" y="1356"/>
                      <a:pt x="6301" y="1198"/>
                      <a:pt x="6301" y="1040"/>
                    </a:cubicBezTo>
                    <a:lnTo>
                      <a:pt x="6301" y="694"/>
                    </a:lnTo>
                    <a:cubicBezTo>
                      <a:pt x="6301" y="316"/>
                      <a:pt x="5986" y="1"/>
                      <a:pt x="557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408" name="Google Shape;10303;p74"/>
            <p:cNvGrpSpPr/>
            <p:nvPr/>
          </p:nvGrpSpPr>
          <p:grpSpPr>
            <a:xfrm>
              <a:off x="8144669" y="4585628"/>
              <a:ext cx="511903" cy="511859"/>
              <a:chOff x="4628325" y="3599825"/>
              <a:chExt cx="295400" cy="295375"/>
            </a:xfrm>
            <a:grpFill/>
          </p:grpSpPr>
          <p:sp>
            <p:nvSpPr>
              <p:cNvPr id="409" name="Google Shape;10304;p74"/>
              <p:cNvSpPr/>
              <p:nvPr/>
            </p:nvSpPr>
            <p:spPr>
              <a:xfrm>
                <a:off x="4679525" y="3686450"/>
                <a:ext cx="17350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694" h="3467" extrusionOk="0">
                    <a:moveTo>
                      <a:pt x="0" y="1"/>
                    </a:moveTo>
                    <a:lnTo>
                      <a:pt x="0" y="3466"/>
                    </a:lnTo>
                    <a:lnTo>
                      <a:pt x="694" y="3466"/>
                    </a:lnTo>
                    <a:lnTo>
                      <a:pt x="694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10" name="Google Shape;10305;p74"/>
              <p:cNvSpPr/>
              <p:nvPr/>
            </p:nvSpPr>
            <p:spPr>
              <a:xfrm>
                <a:off x="4854375" y="3686450"/>
                <a:ext cx="18150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726" h="3467" extrusionOk="0">
                    <a:moveTo>
                      <a:pt x="1" y="1"/>
                    </a:moveTo>
                    <a:lnTo>
                      <a:pt x="1" y="3466"/>
                    </a:lnTo>
                    <a:lnTo>
                      <a:pt x="725" y="3466"/>
                    </a:lnTo>
                    <a:lnTo>
                      <a:pt x="725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11" name="Google Shape;10306;p74"/>
              <p:cNvSpPr/>
              <p:nvPr/>
            </p:nvSpPr>
            <p:spPr>
              <a:xfrm>
                <a:off x="4679525" y="3790425"/>
                <a:ext cx="17350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694" h="4160" extrusionOk="0">
                    <a:moveTo>
                      <a:pt x="0" y="0"/>
                    </a:moveTo>
                    <a:lnTo>
                      <a:pt x="0" y="4159"/>
                    </a:lnTo>
                    <a:lnTo>
                      <a:pt x="694" y="4159"/>
                    </a:lnTo>
                    <a:lnTo>
                      <a:pt x="69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12" name="Google Shape;10307;p74"/>
              <p:cNvSpPr/>
              <p:nvPr/>
            </p:nvSpPr>
            <p:spPr>
              <a:xfrm>
                <a:off x="4854375" y="3790425"/>
                <a:ext cx="18150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726" h="4160" extrusionOk="0">
                    <a:moveTo>
                      <a:pt x="1" y="0"/>
                    </a:moveTo>
                    <a:lnTo>
                      <a:pt x="1" y="4159"/>
                    </a:lnTo>
                    <a:lnTo>
                      <a:pt x="725" y="4159"/>
                    </a:lnTo>
                    <a:lnTo>
                      <a:pt x="72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13" name="Google Shape;10308;p74"/>
              <p:cNvSpPr/>
              <p:nvPr/>
            </p:nvSpPr>
            <p:spPr>
              <a:xfrm>
                <a:off x="4628325" y="3686450"/>
                <a:ext cx="34675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1387" h="3467" extrusionOk="0">
                    <a:moveTo>
                      <a:pt x="1009" y="1"/>
                    </a:moveTo>
                    <a:cubicBezTo>
                      <a:pt x="442" y="1"/>
                      <a:pt x="1" y="442"/>
                      <a:pt x="1" y="1009"/>
                    </a:cubicBezTo>
                    <a:lnTo>
                      <a:pt x="1" y="2049"/>
                    </a:lnTo>
                    <a:cubicBezTo>
                      <a:pt x="1" y="2427"/>
                      <a:pt x="158" y="2773"/>
                      <a:pt x="442" y="3025"/>
                    </a:cubicBezTo>
                    <a:cubicBezTo>
                      <a:pt x="662" y="3340"/>
                      <a:pt x="1009" y="3466"/>
                      <a:pt x="1387" y="3466"/>
                    </a:cubicBezTo>
                    <a:lnTo>
                      <a:pt x="1387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14" name="Google Shape;10309;p74"/>
              <p:cNvSpPr/>
              <p:nvPr/>
            </p:nvSpPr>
            <p:spPr>
              <a:xfrm>
                <a:off x="4714975" y="3686450"/>
                <a:ext cx="122100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3467" extrusionOk="0">
                    <a:moveTo>
                      <a:pt x="0" y="1"/>
                    </a:moveTo>
                    <a:lnTo>
                      <a:pt x="0" y="3466"/>
                    </a:lnTo>
                    <a:lnTo>
                      <a:pt x="4883" y="3466"/>
                    </a:lnTo>
                    <a:lnTo>
                      <a:pt x="4883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15" name="Google Shape;10310;p74"/>
              <p:cNvSpPr/>
              <p:nvPr/>
            </p:nvSpPr>
            <p:spPr>
              <a:xfrm>
                <a:off x="4889025" y="3777825"/>
                <a:ext cx="34700" cy="117375"/>
              </a:xfrm>
              <a:custGeom>
                <a:avLst/>
                <a:gdLst/>
                <a:ahLst/>
                <a:cxnLst/>
                <a:rect l="l" t="t" r="r" b="b"/>
                <a:pathLst>
                  <a:path w="1388" h="4695" extrusionOk="0">
                    <a:moveTo>
                      <a:pt x="1387" y="0"/>
                    </a:moveTo>
                    <a:cubicBezTo>
                      <a:pt x="977" y="315"/>
                      <a:pt x="505" y="504"/>
                      <a:pt x="1" y="504"/>
                    </a:cubicBezTo>
                    <a:lnTo>
                      <a:pt x="1" y="4695"/>
                    </a:lnTo>
                    <a:lnTo>
                      <a:pt x="347" y="4695"/>
                    </a:lnTo>
                    <a:cubicBezTo>
                      <a:pt x="946" y="4695"/>
                      <a:pt x="1387" y="4222"/>
                      <a:pt x="1387" y="3655"/>
                    </a:cubicBezTo>
                    <a:lnTo>
                      <a:pt x="1387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16" name="Google Shape;10311;p74"/>
              <p:cNvSpPr/>
              <p:nvPr/>
            </p:nvSpPr>
            <p:spPr>
              <a:xfrm>
                <a:off x="4628325" y="3777825"/>
                <a:ext cx="34675" cy="116600"/>
              </a:xfrm>
              <a:custGeom>
                <a:avLst/>
                <a:gdLst/>
                <a:ahLst/>
                <a:cxnLst/>
                <a:rect l="l" t="t" r="r" b="b"/>
                <a:pathLst>
                  <a:path w="1387" h="4664" extrusionOk="0">
                    <a:moveTo>
                      <a:pt x="1" y="0"/>
                    </a:moveTo>
                    <a:lnTo>
                      <a:pt x="1" y="3655"/>
                    </a:lnTo>
                    <a:cubicBezTo>
                      <a:pt x="1" y="4222"/>
                      <a:pt x="442" y="4663"/>
                      <a:pt x="1009" y="4663"/>
                    </a:cubicBezTo>
                    <a:lnTo>
                      <a:pt x="1387" y="4663"/>
                    </a:lnTo>
                    <a:lnTo>
                      <a:pt x="1387" y="504"/>
                    </a:lnTo>
                    <a:cubicBezTo>
                      <a:pt x="851" y="504"/>
                      <a:pt x="379" y="315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17" name="Google Shape;10312;p74"/>
              <p:cNvSpPr/>
              <p:nvPr/>
            </p:nvSpPr>
            <p:spPr>
              <a:xfrm>
                <a:off x="4766950" y="3790425"/>
                <a:ext cx="17350" cy="18150"/>
              </a:xfrm>
              <a:custGeom>
                <a:avLst/>
                <a:gdLst/>
                <a:ahLst/>
                <a:cxnLst/>
                <a:rect l="l" t="t" r="r" b="b"/>
                <a:pathLst>
                  <a:path w="694" h="726" extrusionOk="0">
                    <a:moveTo>
                      <a:pt x="1" y="0"/>
                    </a:moveTo>
                    <a:lnTo>
                      <a:pt x="1" y="347"/>
                    </a:lnTo>
                    <a:cubicBezTo>
                      <a:pt x="1" y="568"/>
                      <a:pt x="158" y="725"/>
                      <a:pt x="347" y="725"/>
                    </a:cubicBezTo>
                    <a:cubicBezTo>
                      <a:pt x="568" y="725"/>
                      <a:pt x="694" y="568"/>
                      <a:pt x="694" y="347"/>
                    </a:cubicBezTo>
                    <a:lnTo>
                      <a:pt x="69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18" name="Google Shape;10313;p74"/>
              <p:cNvSpPr/>
              <p:nvPr/>
            </p:nvSpPr>
            <p:spPr>
              <a:xfrm>
                <a:off x="4889025" y="3686450"/>
                <a:ext cx="34700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1388" h="3467" extrusionOk="0">
                    <a:moveTo>
                      <a:pt x="1" y="1"/>
                    </a:moveTo>
                    <a:lnTo>
                      <a:pt x="1" y="3466"/>
                    </a:lnTo>
                    <a:cubicBezTo>
                      <a:pt x="347" y="3466"/>
                      <a:pt x="662" y="3340"/>
                      <a:pt x="946" y="3088"/>
                    </a:cubicBezTo>
                    <a:cubicBezTo>
                      <a:pt x="1229" y="2836"/>
                      <a:pt x="1387" y="2458"/>
                      <a:pt x="1387" y="2080"/>
                    </a:cubicBezTo>
                    <a:lnTo>
                      <a:pt x="1387" y="1040"/>
                    </a:lnTo>
                    <a:cubicBezTo>
                      <a:pt x="1387" y="442"/>
                      <a:pt x="914" y="1"/>
                      <a:pt x="34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19" name="Google Shape;10314;p74"/>
              <p:cNvSpPr/>
              <p:nvPr/>
            </p:nvSpPr>
            <p:spPr>
              <a:xfrm>
                <a:off x="4714975" y="3790425"/>
                <a:ext cx="122100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4160" extrusionOk="0">
                    <a:moveTo>
                      <a:pt x="0" y="0"/>
                    </a:moveTo>
                    <a:lnTo>
                      <a:pt x="0" y="4159"/>
                    </a:lnTo>
                    <a:lnTo>
                      <a:pt x="4883" y="4159"/>
                    </a:lnTo>
                    <a:lnTo>
                      <a:pt x="4883" y="0"/>
                    </a:lnTo>
                    <a:lnTo>
                      <a:pt x="3466" y="0"/>
                    </a:lnTo>
                    <a:lnTo>
                      <a:pt x="3466" y="347"/>
                    </a:lnTo>
                    <a:cubicBezTo>
                      <a:pt x="3466" y="946"/>
                      <a:pt x="2993" y="1387"/>
                      <a:pt x="2426" y="1387"/>
                    </a:cubicBezTo>
                    <a:cubicBezTo>
                      <a:pt x="1827" y="1387"/>
                      <a:pt x="1418" y="914"/>
                      <a:pt x="1418" y="347"/>
                    </a:cubicBezTo>
                    <a:lnTo>
                      <a:pt x="1418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20" name="Google Shape;10315;p74"/>
              <p:cNvSpPr/>
              <p:nvPr/>
            </p:nvSpPr>
            <p:spPr>
              <a:xfrm>
                <a:off x="4714175" y="3599825"/>
                <a:ext cx="122100" cy="6932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2773" extrusionOk="0">
                    <a:moveTo>
                      <a:pt x="2427" y="0"/>
                    </a:moveTo>
                    <a:cubicBezTo>
                      <a:pt x="1103" y="0"/>
                      <a:pt x="1" y="1103"/>
                      <a:pt x="1" y="2426"/>
                    </a:cubicBezTo>
                    <a:lnTo>
                      <a:pt x="1" y="2773"/>
                    </a:lnTo>
                    <a:lnTo>
                      <a:pt x="1355" y="2773"/>
                    </a:lnTo>
                    <a:lnTo>
                      <a:pt x="1355" y="2426"/>
                    </a:lnTo>
                    <a:cubicBezTo>
                      <a:pt x="1355" y="1828"/>
                      <a:pt x="1828" y="1418"/>
                      <a:pt x="2395" y="1418"/>
                    </a:cubicBezTo>
                    <a:cubicBezTo>
                      <a:pt x="2994" y="1418"/>
                      <a:pt x="3403" y="1891"/>
                      <a:pt x="3403" y="2426"/>
                    </a:cubicBezTo>
                    <a:lnTo>
                      <a:pt x="3403" y="2773"/>
                    </a:lnTo>
                    <a:lnTo>
                      <a:pt x="4884" y="2773"/>
                    </a:lnTo>
                    <a:lnTo>
                      <a:pt x="4884" y="2426"/>
                    </a:lnTo>
                    <a:cubicBezTo>
                      <a:pt x="4884" y="1103"/>
                      <a:pt x="3781" y="0"/>
                      <a:pt x="242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438" name="Google Shape;10341;p74"/>
            <p:cNvGrpSpPr/>
            <p:nvPr/>
          </p:nvGrpSpPr>
          <p:grpSpPr>
            <a:xfrm>
              <a:off x="11843807" y="3665355"/>
              <a:ext cx="368772" cy="483471"/>
              <a:chOff x="3167275" y="3227275"/>
              <a:chExt cx="225300" cy="295375"/>
            </a:xfrm>
            <a:grpFill/>
          </p:grpSpPr>
          <p:sp>
            <p:nvSpPr>
              <p:cNvPr id="439" name="Google Shape;10342;p74"/>
              <p:cNvSpPr/>
              <p:nvPr/>
            </p:nvSpPr>
            <p:spPr>
              <a:xfrm>
                <a:off x="3167275" y="3227275"/>
                <a:ext cx="225300" cy="207950"/>
              </a:xfrm>
              <a:custGeom>
                <a:avLst/>
                <a:gdLst/>
                <a:ahLst/>
                <a:cxnLst/>
                <a:rect l="l" t="t" r="r" b="b"/>
                <a:pathLst>
                  <a:path w="9012" h="8318" extrusionOk="0">
                    <a:moveTo>
                      <a:pt x="4538" y="1"/>
                    </a:moveTo>
                    <a:cubicBezTo>
                      <a:pt x="2112" y="1"/>
                      <a:pt x="1" y="1985"/>
                      <a:pt x="32" y="4537"/>
                    </a:cubicBezTo>
                    <a:cubicBezTo>
                      <a:pt x="32" y="5860"/>
                      <a:pt x="631" y="7184"/>
                      <a:pt x="1797" y="8066"/>
                    </a:cubicBezTo>
                    <a:cubicBezTo>
                      <a:pt x="1923" y="8192"/>
                      <a:pt x="2017" y="8223"/>
                      <a:pt x="2049" y="8318"/>
                    </a:cubicBezTo>
                    <a:lnTo>
                      <a:pt x="4160" y="8318"/>
                    </a:lnTo>
                    <a:lnTo>
                      <a:pt x="4160" y="6900"/>
                    </a:lnTo>
                    <a:lnTo>
                      <a:pt x="2427" y="6900"/>
                    </a:lnTo>
                    <a:cubicBezTo>
                      <a:pt x="2238" y="6900"/>
                      <a:pt x="2080" y="6743"/>
                      <a:pt x="2080" y="6554"/>
                    </a:cubicBezTo>
                    <a:lnTo>
                      <a:pt x="2080" y="5829"/>
                    </a:lnTo>
                    <a:cubicBezTo>
                      <a:pt x="2080" y="4852"/>
                      <a:pt x="2679" y="4033"/>
                      <a:pt x="3498" y="3624"/>
                    </a:cubicBezTo>
                    <a:cubicBezTo>
                      <a:pt x="3277" y="3403"/>
                      <a:pt x="3151" y="3088"/>
                      <a:pt x="3151" y="2678"/>
                    </a:cubicBezTo>
                    <a:cubicBezTo>
                      <a:pt x="3151" y="1922"/>
                      <a:pt x="3782" y="1292"/>
                      <a:pt x="4538" y="1292"/>
                    </a:cubicBezTo>
                    <a:cubicBezTo>
                      <a:pt x="5262" y="1292"/>
                      <a:pt x="5892" y="1922"/>
                      <a:pt x="5892" y="2678"/>
                    </a:cubicBezTo>
                    <a:cubicBezTo>
                      <a:pt x="5892" y="3025"/>
                      <a:pt x="5735" y="3340"/>
                      <a:pt x="5546" y="3624"/>
                    </a:cubicBezTo>
                    <a:cubicBezTo>
                      <a:pt x="6365" y="4033"/>
                      <a:pt x="6964" y="4852"/>
                      <a:pt x="6964" y="5829"/>
                    </a:cubicBezTo>
                    <a:lnTo>
                      <a:pt x="6964" y="6554"/>
                    </a:lnTo>
                    <a:cubicBezTo>
                      <a:pt x="6964" y="6743"/>
                      <a:pt x="6806" y="6900"/>
                      <a:pt x="6617" y="6900"/>
                    </a:cubicBezTo>
                    <a:lnTo>
                      <a:pt x="4884" y="6900"/>
                    </a:lnTo>
                    <a:lnTo>
                      <a:pt x="4884" y="8318"/>
                    </a:lnTo>
                    <a:lnTo>
                      <a:pt x="6995" y="8318"/>
                    </a:lnTo>
                    <a:cubicBezTo>
                      <a:pt x="7027" y="8286"/>
                      <a:pt x="7121" y="8192"/>
                      <a:pt x="7247" y="8129"/>
                    </a:cubicBezTo>
                    <a:cubicBezTo>
                      <a:pt x="8413" y="7184"/>
                      <a:pt x="9011" y="5829"/>
                      <a:pt x="9011" y="4506"/>
                    </a:cubicBezTo>
                    <a:cubicBezTo>
                      <a:pt x="9011" y="2017"/>
                      <a:pt x="6995" y="1"/>
                      <a:pt x="453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40" name="Google Shape;10343;p74"/>
              <p:cNvSpPr/>
              <p:nvPr/>
            </p:nvSpPr>
            <p:spPr>
              <a:xfrm>
                <a:off x="3262600" y="3278475"/>
                <a:ext cx="35450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1418" h="1419" extrusionOk="0">
                    <a:moveTo>
                      <a:pt x="725" y="0"/>
                    </a:moveTo>
                    <a:cubicBezTo>
                      <a:pt x="315" y="0"/>
                      <a:pt x="0" y="315"/>
                      <a:pt x="0" y="725"/>
                    </a:cubicBezTo>
                    <a:cubicBezTo>
                      <a:pt x="0" y="1103"/>
                      <a:pt x="315" y="1418"/>
                      <a:pt x="725" y="1418"/>
                    </a:cubicBezTo>
                    <a:cubicBezTo>
                      <a:pt x="1103" y="1418"/>
                      <a:pt x="1418" y="1103"/>
                      <a:pt x="1418" y="725"/>
                    </a:cubicBezTo>
                    <a:cubicBezTo>
                      <a:pt x="1418" y="315"/>
                      <a:pt x="1103" y="0"/>
                      <a:pt x="72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41" name="Google Shape;10344;p74"/>
              <p:cNvSpPr/>
              <p:nvPr/>
            </p:nvSpPr>
            <p:spPr>
              <a:xfrm>
                <a:off x="3220050" y="3452525"/>
                <a:ext cx="12132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4853" h="1419" extrusionOk="0">
                    <a:moveTo>
                      <a:pt x="1" y="1"/>
                    </a:moveTo>
                    <a:lnTo>
                      <a:pt x="1" y="347"/>
                    </a:lnTo>
                    <a:cubicBezTo>
                      <a:pt x="1" y="946"/>
                      <a:pt x="473" y="1419"/>
                      <a:pt x="1040" y="1419"/>
                    </a:cubicBezTo>
                    <a:lnTo>
                      <a:pt x="3781" y="1419"/>
                    </a:lnTo>
                    <a:cubicBezTo>
                      <a:pt x="4380" y="1419"/>
                      <a:pt x="4853" y="946"/>
                      <a:pt x="4853" y="347"/>
                    </a:cubicBezTo>
                    <a:lnTo>
                      <a:pt x="4853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42" name="Google Shape;10345;p74"/>
              <p:cNvSpPr/>
              <p:nvPr/>
            </p:nvSpPr>
            <p:spPr>
              <a:xfrm>
                <a:off x="3237375" y="3332025"/>
                <a:ext cx="86675" cy="52000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2080" extrusionOk="0">
                    <a:moveTo>
                      <a:pt x="1734" y="1"/>
                    </a:moveTo>
                    <a:cubicBezTo>
                      <a:pt x="789" y="1"/>
                      <a:pt x="1" y="725"/>
                      <a:pt x="1" y="1733"/>
                    </a:cubicBezTo>
                    <a:lnTo>
                      <a:pt x="1" y="2080"/>
                    </a:lnTo>
                    <a:lnTo>
                      <a:pt x="3466" y="2080"/>
                    </a:lnTo>
                    <a:lnTo>
                      <a:pt x="3466" y="1733"/>
                    </a:lnTo>
                    <a:cubicBezTo>
                      <a:pt x="3466" y="788"/>
                      <a:pt x="2679" y="1"/>
                      <a:pt x="173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43" name="Google Shape;10346;p74"/>
              <p:cNvSpPr/>
              <p:nvPr/>
            </p:nvSpPr>
            <p:spPr>
              <a:xfrm>
                <a:off x="3237375" y="3505300"/>
                <a:ext cx="87450" cy="17350"/>
              </a:xfrm>
              <a:custGeom>
                <a:avLst/>
                <a:gdLst/>
                <a:ahLst/>
                <a:cxnLst/>
                <a:rect l="l" t="t" r="r" b="b"/>
                <a:pathLst>
                  <a:path w="3498" h="694" extrusionOk="0">
                    <a:moveTo>
                      <a:pt x="32" y="1"/>
                    </a:moveTo>
                    <a:cubicBezTo>
                      <a:pt x="1" y="379"/>
                      <a:pt x="284" y="694"/>
                      <a:pt x="694" y="694"/>
                    </a:cubicBezTo>
                    <a:lnTo>
                      <a:pt x="2773" y="694"/>
                    </a:lnTo>
                    <a:cubicBezTo>
                      <a:pt x="3183" y="694"/>
                      <a:pt x="3498" y="379"/>
                      <a:pt x="349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451" name="Google Shape;10359;p74"/>
            <p:cNvGrpSpPr/>
            <p:nvPr/>
          </p:nvGrpSpPr>
          <p:grpSpPr>
            <a:xfrm>
              <a:off x="9082787" y="4641757"/>
              <a:ext cx="513246" cy="451814"/>
              <a:chOff x="4991425" y="3617150"/>
              <a:chExt cx="296175" cy="260725"/>
            </a:xfrm>
            <a:grpFill/>
          </p:grpSpPr>
          <p:sp>
            <p:nvSpPr>
              <p:cNvPr id="452" name="Google Shape;10360;p74"/>
              <p:cNvSpPr/>
              <p:nvPr/>
            </p:nvSpPr>
            <p:spPr>
              <a:xfrm>
                <a:off x="5069400" y="3738450"/>
                <a:ext cx="139425" cy="139425"/>
              </a:xfrm>
              <a:custGeom>
                <a:avLst/>
                <a:gdLst/>
                <a:ahLst/>
                <a:cxnLst/>
                <a:rect l="l" t="t" r="r" b="b"/>
                <a:pathLst>
                  <a:path w="5577" h="5577" extrusionOk="0">
                    <a:moveTo>
                      <a:pt x="2804" y="0"/>
                    </a:moveTo>
                    <a:cubicBezTo>
                      <a:pt x="1607" y="0"/>
                      <a:pt x="1450" y="725"/>
                      <a:pt x="1009" y="3308"/>
                    </a:cubicBezTo>
                    <a:cubicBezTo>
                      <a:pt x="946" y="3749"/>
                      <a:pt x="851" y="4285"/>
                      <a:pt x="757" y="4883"/>
                    </a:cubicBezTo>
                    <a:lnTo>
                      <a:pt x="347" y="4883"/>
                    </a:lnTo>
                    <a:cubicBezTo>
                      <a:pt x="158" y="4883"/>
                      <a:pt x="0" y="5041"/>
                      <a:pt x="0" y="5230"/>
                    </a:cubicBezTo>
                    <a:cubicBezTo>
                      <a:pt x="0" y="5419"/>
                      <a:pt x="158" y="5576"/>
                      <a:pt x="347" y="5576"/>
                    </a:cubicBezTo>
                    <a:lnTo>
                      <a:pt x="5230" y="5576"/>
                    </a:lnTo>
                    <a:cubicBezTo>
                      <a:pt x="5419" y="5545"/>
                      <a:pt x="5577" y="5387"/>
                      <a:pt x="5577" y="5198"/>
                    </a:cubicBezTo>
                    <a:cubicBezTo>
                      <a:pt x="5577" y="5009"/>
                      <a:pt x="5419" y="4852"/>
                      <a:pt x="5230" y="4852"/>
                    </a:cubicBezTo>
                    <a:lnTo>
                      <a:pt x="4852" y="4852"/>
                    </a:lnTo>
                    <a:cubicBezTo>
                      <a:pt x="4726" y="4253"/>
                      <a:pt x="4632" y="3749"/>
                      <a:pt x="4569" y="3277"/>
                    </a:cubicBezTo>
                    <a:cubicBezTo>
                      <a:pt x="4128" y="756"/>
                      <a:pt x="3970" y="0"/>
                      <a:pt x="280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53" name="Google Shape;10361;p74"/>
              <p:cNvSpPr/>
              <p:nvPr/>
            </p:nvSpPr>
            <p:spPr>
              <a:xfrm>
                <a:off x="5200150" y="3617150"/>
                <a:ext cx="69325" cy="69325"/>
              </a:xfrm>
              <a:custGeom>
                <a:avLst/>
                <a:gdLst/>
                <a:ahLst/>
                <a:cxnLst/>
                <a:rect l="l" t="t" r="r" b="b"/>
                <a:pathLst>
                  <a:path w="2773" h="2773" extrusionOk="0">
                    <a:moveTo>
                      <a:pt x="1386" y="0"/>
                    </a:moveTo>
                    <a:cubicBezTo>
                      <a:pt x="630" y="0"/>
                      <a:pt x="0" y="630"/>
                      <a:pt x="0" y="1387"/>
                    </a:cubicBezTo>
                    <a:cubicBezTo>
                      <a:pt x="0" y="2111"/>
                      <a:pt x="630" y="2773"/>
                      <a:pt x="1386" y="2773"/>
                    </a:cubicBezTo>
                    <a:cubicBezTo>
                      <a:pt x="2143" y="2773"/>
                      <a:pt x="2773" y="2111"/>
                      <a:pt x="2773" y="1387"/>
                    </a:cubicBezTo>
                    <a:cubicBezTo>
                      <a:pt x="2773" y="630"/>
                      <a:pt x="2143" y="0"/>
                      <a:pt x="138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54" name="Google Shape;10362;p74"/>
              <p:cNvSpPr/>
              <p:nvPr/>
            </p:nvSpPr>
            <p:spPr>
              <a:xfrm>
                <a:off x="5009550" y="3617150"/>
                <a:ext cx="68525" cy="69325"/>
              </a:xfrm>
              <a:custGeom>
                <a:avLst/>
                <a:gdLst/>
                <a:ahLst/>
                <a:cxnLst/>
                <a:rect l="l" t="t" r="r" b="b"/>
                <a:pathLst>
                  <a:path w="2741" h="2773" extrusionOk="0">
                    <a:moveTo>
                      <a:pt x="1355" y="0"/>
                    </a:moveTo>
                    <a:cubicBezTo>
                      <a:pt x="599" y="0"/>
                      <a:pt x="0" y="630"/>
                      <a:pt x="0" y="1387"/>
                    </a:cubicBezTo>
                    <a:cubicBezTo>
                      <a:pt x="0" y="2143"/>
                      <a:pt x="599" y="2773"/>
                      <a:pt x="1355" y="2773"/>
                    </a:cubicBezTo>
                    <a:cubicBezTo>
                      <a:pt x="2111" y="2773"/>
                      <a:pt x="2741" y="2143"/>
                      <a:pt x="2741" y="1387"/>
                    </a:cubicBezTo>
                    <a:cubicBezTo>
                      <a:pt x="2741" y="630"/>
                      <a:pt x="2111" y="0"/>
                      <a:pt x="135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55" name="Google Shape;10363;p74"/>
              <p:cNvSpPr/>
              <p:nvPr/>
            </p:nvSpPr>
            <p:spPr>
              <a:xfrm>
                <a:off x="4991425" y="3686450"/>
                <a:ext cx="104775" cy="52025"/>
              </a:xfrm>
              <a:custGeom>
                <a:avLst/>
                <a:gdLst/>
                <a:ahLst/>
                <a:cxnLst/>
                <a:rect l="l" t="t" r="r" b="b"/>
                <a:pathLst>
                  <a:path w="4191" h="2081" extrusionOk="0">
                    <a:moveTo>
                      <a:pt x="568" y="1"/>
                    </a:moveTo>
                    <a:cubicBezTo>
                      <a:pt x="252" y="347"/>
                      <a:pt x="0" y="851"/>
                      <a:pt x="0" y="1356"/>
                    </a:cubicBezTo>
                    <a:lnTo>
                      <a:pt x="0" y="1734"/>
                    </a:lnTo>
                    <a:cubicBezTo>
                      <a:pt x="0" y="1923"/>
                      <a:pt x="158" y="2080"/>
                      <a:pt x="347" y="2080"/>
                    </a:cubicBezTo>
                    <a:lnTo>
                      <a:pt x="3813" y="2080"/>
                    </a:lnTo>
                    <a:cubicBezTo>
                      <a:pt x="4033" y="2080"/>
                      <a:pt x="4191" y="1923"/>
                      <a:pt x="4191" y="1734"/>
                    </a:cubicBezTo>
                    <a:lnTo>
                      <a:pt x="4191" y="1356"/>
                    </a:lnTo>
                    <a:cubicBezTo>
                      <a:pt x="4191" y="820"/>
                      <a:pt x="3970" y="347"/>
                      <a:pt x="3624" y="1"/>
                    </a:cubicBezTo>
                    <a:cubicBezTo>
                      <a:pt x="3245" y="410"/>
                      <a:pt x="2678" y="694"/>
                      <a:pt x="2080" y="694"/>
                    </a:cubicBezTo>
                    <a:cubicBezTo>
                      <a:pt x="1513" y="694"/>
                      <a:pt x="946" y="410"/>
                      <a:pt x="56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56" name="Google Shape;10364;p74"/>
              <p:cNvSpPr/>
              <p:nvPr/>
            </p:nvSpPr>
            <p:spPr>
              <a:xfrm>
                <a:off x="5183600" y="3686450"/>
                <a:ext cx="104000" cy="52025"/>
              </a:xfrm>
              <a:custGeom>
                <a:avLst/>
                <a:gdLst/>
                <a:ahLst/>
                <a:cxnLst/>
                <a:rect l="l" t="t" r="r" b="b"/>
                <a:pathLst>
                  <a:path w="4160" h="2081" extrusionOk="0">
                    <a:moveTo>
                      <a:pt x="536" y="1"/>
                    </a:moveTo>
                    <a:cubicBezTo>
                      <a:pt x="221" y="347"/>
                      <a:pt x="1" y="851"/>
                      <a:pt x="1" y="1356"/>
                    </a:cubicBezTo>
                    <a:lnTo>
                      <a:pt x="1" y="1702"/>
                    </a:lnTo>
                    <a:cubicBezTo>
                      <a:pt x="1" y="1923"/>
                      <a:pt x="158" y="2080"/>
                      <a:pt x="347" y="2080"/>
                    </a:cubicBezTo>
                    <a:lnTo>
                      <a:pt x="3813" y="2080"/>
                    </a:lnTo>
                    <a:cubicBezTo>
                      <a:pt x="4002" y="2080"/>
                      <a:pt x="4159" y="1923"/>
                      <a:pt x="4159" y="1702"/>
                    </a:cubicBezTo>
                    <a:lnTo>
                      <a:pt x="4159" y="1356"/>
                    </a:lnTo>
                    <a:cubicBezTo>
                      <a:pt x="4159" y="820"/>
                      <a:pt x="3970" y="347"/>
                      <a:pt x="3624" y="1"/>
                    </a:cubicBezTo>
                    <a:cubicBezTo>
                      <a:pt x="3214" y="410"/>
                      <a:pt x="2679" y="694"/>
                      <a:pt x="2080" y="694"/>
                    </a:cubicBezTo>
                    <a:cubicBezTo>
                      <a:pt x="1450" y="694"/>
                      <a:pt x="946" y="410"/>
                      <a:pt x="53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57" name="Google Shape;10365;p74"/>
              <p:cNvSpPr/>
              <p:nvPr/>
            </p:nvSpPr>
            <p:spPr>
              <a:xfrm>
                <a:off x="5187550" y="3755775"/>
                <a:ext cx="100050" cy="52800"/>
              </a:xfrm>
              <a:custGeom>
                <a:avLst/>
                <a:gdLst/>
                <a:ahLst/>
                <a:cxnLst/>
                <a:rect l="l" t="t" r="r" b="b"/>
                <a:pathLst>
                  <a:path w="4002" h="2112" extrusionOk="0">
                    <a:moveTo>
                      <a:pt x="0" y="0"/>
                    </a:moveTo>
                    <a:cubicBezTo>
                      <a:pt x="189" y="567"/>
                      <a:pt x="315" y="1229"/>
                      <a:pt x="473" y="2111"/>
                    </a:cubicBezTo>
                    <a:lnTo>
                      <a:pt x="3655" y="2111"/>
                    </a:lnTo>
                    <a:cubicBezTo>
                      <a:pt x="3844" y="2111"/>
                      <a:pt x="4001" y="1954"/>
                      <a:pt x="4001" y="1733"/>
                    </a:cubicBezTo>
                    <a:lnTo>
                      <a:pt x="4001" y="378"/>
                    </a:lnTo>
                    <a:cubicBezTo>
                      <a:pt x="3970" y="158"/>
                      <a:pt x="3844" y="0"/>
                      <a:pt x="365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58" name="Google Shape;10366;p74"/>
              <p:cNvSpPr/>
              <p:nvPr/>
            </p:nvSpPr>
            <p:spPr>
              <a:xfrm>
                <a:off x="4991425" y="3755775"/>
                <a:ext cx="100850" cy="52000"/>
              </a:xfrm>
              <a:custGeom>
                <a:avLst/>
                <a:gdLst/>
                <a:ahLst/>
                <a:cxnLst/>
                <a:rect l="l" t="t" r="r" b="b"/>
                <a:pathLst>
                  <a:path w="4034" h="2080" extrusionOk="0">
                    <a:moveTo>
                      <a:pt x="347" y="0"/>
                    </a:moveTo>
                    <a:cubicBezTo>
                      <a:pt x="158" y="0"/>
                      <a:pt x="0" y="158"/>
                      <a:pt x="0" y="347"/>
                    </a:cubicBezTo>
                    <a:lnTo>
                      <a:pt x="0" y="1733"/>
                    </a:lnTo>
                    <a:cubicBezTo>
                      <a:pt x="0" y="1954"/>
                      <a:pt x="158" y="2080"/>
                      <a:pt x="347" y="2080"/>
                    </a:cubicBezTo>
                    <a:lnTo>
                      <a:pt x="3561" y="2080"/>
                    </a:lnTo>
                    <a:cubicBezTo>
                      <a:pt x="3718" y="1229"/>
                      <a:pt x="3813" y="567"/>
                      <a:pt x="403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484" name="Google Shape;10399;p74"/>
            <p:cNvGrpSpPr/>
            <p:nvPr/>
          </p:nvGrpSpPr>
          <p:grpSpPr>
            <a:xfrm>
              <a:off x="4176693" y="4547342"/>
              <a:ext cx="511859" cy="509131"/>
              <a:chOff x="3497300" y="3591950"/>
              <a:chExt cx="295375" cy="293800"/>
            </a:xfrm>
            <a:grpFill/>
          </p:grpSpPr>
          <p:sp>
            <p:nvSpPr>
              <p:cNvPr id="485" name="Google Shape;10400;p74"/>
              <p:cNvSpPr/>
              <p:nvPr/>
            </p:nvSpPr>
            <p:spPr>
              <a:xfrm>
                <a:off x="3628825" y="3724275"/>
                <a:ext cx="18150" cy="16550"/>
              </a:xfrm>
              <a:custGeom>
                <a:avLst/>
                <a:gdLst/>
                <a:ahLst/>
                <a:cxnLst/>
                <a:rect l="l" t="t" r="r" b="b"/>
                <a:pathLst>
                  <a:path w="726" h="662" extrusionOk="0">
                    <a:moveTo>
                      <a:pt x="375" y="0"/>
                    </a:moveTo>
                    <a:cubicBezTo>
                      <a:pt x="292" y="0"/>
                      <a:pt x="206" y="32"/>
                      <a:pt x="127" y="95"/>
                    </a:cubicBezTo>
                    <a:cubicBezTo>
                      <a:pt x="1" y="221"/>
                      <a:pt x="1" y="441"/>
                      <a:pt x="127" y="567"/>
                    </a:cubicBezTo>
                    <a:cubicBezTo>
                      <a:pt x="190" y="630"/>
                      <a:pt x="277" y="662"/>
                      <a:pt x="363" y="662"/>
                    </a:cubicBezTo>
                    <a:cubicBezTo>
                      <a:pt x="450" y="662"/>
                      <a:pt x="536" y="630"/>
                      <a:pt x="599" y="567"/>
                    </a:cubicBezTo>
                    <a:cubicBezTo>
                      <a:pt x="725" y="441"/>
                      <a:pt x="725" y="221"/>
                      <a:pt x="599" y="95"/>
                    </a:cubicBezTo>
                    <a:cubicBezTo>
                      <a:pt x="536" y="32"/>
                      <a:pt x="458" y="0"/>
                      <a:pt x="37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86" name="Google Shape;10401;p74"/>
              <p:cNvSpPr/>
              <p:nvPr/>
            </p:nvSpPr>
            <p:spPr>
              <a:xfrm>
                <a:off x="3590250" y="3689400"/>
                <a:ext cx="94525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3781" h="3467" extrusionOk="0">
                    <a:moveTo>
                      <a:pt x="1922" y="710"/>
                    </a:moveTo>
                    <a:cubicBezTo>
                      <a:pt x="2190" y="710"/>
                      <a:pt x="2458" y="812"/>
                      <a:pt x="2647" y="1017"/>
                    </a:cubicBezTo>
                    <a:cubicBezTo>
                      <a:pt x="3088" y="1395"/>
                      <a:pt x="3088" y="2088"/>
                      <a:pt x="2647" y="2466"/>
                    </a:cubicBezTo>
                    <a:cubicBezTo>
                      <a:pt x="2458" y="2671"/>
                      <a:pt x="2190" y="2773"/>
                      <a:pt x="1922" y="2773"/>
                    </a:cubicBezTo>
                    <a:cubicBezTo>
                      <a:pt x="1654" y="2773"/>
                      <a:pt x="1386" y="2671"/>
                      <a:pt x="1197" y="2466"/>
                    </a:cubicBezTo>
                    <a:cubicBezTo>
                      <a:pt x="788" y="2088"/>
                      <a:pt x="788" y="1395"/>
                      <a:pt x="1197" y="1017"/>
                    </a:cubicBezTo>
                    <a:cubicBezTo>
                      <a:pt x="1386" y="812"/>
                      <a:pt x="1654" y="710"/>
                      <a:pt x="1922" y="710"/>
                    </a:cubicBezTo>
                    <a:close/>
                    <a:moveTo>
                      <a:pt x="1930" y="1"/>
                    </a:moveTo>
                    <a:cubicBezTo>
                      <a:pt x="1489" y="1"/>
                      <a:pt x="1040" y="182"/>
                      <a:pt x="693" y="544"/>
                    </a:cubicBezTo>
                    <a:cubicBezTo>
                      <a:pt x="0" y="1206"/>
                      <a:pt x="0" y="2309"/>
                      <a:pt x="693" y="2970"/>
                    </a:cubicBezTo>
                    <a:cubicBezTo>
                      <a:pt x="1024" y="3301"/>
                      <a:pt x="1473" y="3466"/>
                      <a:pt x="1918" y="3466"/>
                    </a:cubicBezTo>
                    <a:cubicBezTo>
                      <a:pt x="2363" y="3466"/>
                      <a:pt x="2804" y="3301"/>
                      <a:pt x="3119" y="2970"/>
                    </a:cubicBezTo>
                    <a:cubicBezTo>
                      <a:pt x="3781" y="2309"/>
                      <a:pt x="3781" y="1206"/>
                      <a:pt x="3119" y="544"/>
                    </a:cubicBezTo>
                    <a:cubicBezTo>
                      <a:pt x="2804" y="182"/>
                      <a:pt x="2371" y="1"/>
                      <a:pt x="193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87" name="Google Shape;10402;p74"/>
              <p:cNvSpPr/>
              <p:nvPr/>
            </p:nvSpPr>
            <p:spPr>
              <a:xfrm>
                <a:off x="3674525" y="3601400"/>
                <a:ext cx="118150" cy="118950"/>
              </a:xfrm>
              <a:custGeom>
                <a:avLst/>
                <a:gdLst/>
                <a:ahLst/>
                <a:cxnLst/>
                <a:rect l="l" t="t" r="r" b="b"/>
                <a:pathLst>
                  <a:path w="4726" h="4758" extrusionOk="0">
                    <a:moveTo>
                      <a:pt x="3533" y="0"/>
                    </a:moveTo>
                    <a:cubicBezTo>
                      <a:pt x="3442" y="0"/>
                      <a:pt x="3355" y="32"/>
                      <a:pt x="3308" y="95"/>
                    </a:cubicBezTo>
                    <a:lnTo>
                      <a:pt x="0" y="3308"/>
                    </a:lnTo>
                    <a:cubicBezTo>
                      <a:pt x="410" y="3623"/>
                      <a:pt x="788" y="4127"/>
                      <a:pt x="1953" y="4758"/>
                    </a:cubicBezTo>
                    <a:lnTo>
                      <a:pt x="4600" y="2678"/>
                    </a:lnTo>
                    <a:cubicBezTo>
                      <a:pt x="4663" y="2615"/>
                      <a:pt x="4726" y="2521"/>
                      <a:pt x="4726" y="2395"/>
                    </a:cubicBezTo>
                    <a:cubicBezTo>
                      <a:pt x="4726" y="1544"/>
                      <a:pt x="4348" y="693"/>
                      <a:pt x="3781" y="95"/>
                    </a:cubicBezTo>
                    <a:cubicBezTo>
                      <a:pt x="3718" y="32"/>
                      <a:pt x="3623" y="0"/>
                      <a:pt x="353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88" name="Google Shape;10403;p74"/>
              <p:cNvSpPr/>
              <p:nvPr/>
            </p:nvSpPr>
            <p:spPr>
              <a:xfrm>
                <a:off x="3631200" y="3774675"/>
                <a:ext cx="103200" cy="102400"/>
              </a:xfrm>
              <a:custGeom>
                <a:avLst/>
                <a:gdLst/>
                <a:ahLst/>
                <a:cxnLst/>
                <a:rect l="l" t="t" r="r" b="b"/>
                <a:pathLst>
                  <a:path w="4128" h="4096" extrusionOk="0">
                    <a:moveTo>
                      <a:pt x="2048" y="0"/>
                    </a:moveTo>
                    <a:cubicBezTo>
                      <a:pt x="1985" y="32"/>
                      <a:pt x="1985" y="63"/>
                      <a:pt x="1954" y="126"/>
                    </a:cubicBezTo>
                    <a:cubicBezTo>
                      <a:pt x="1506" y="546"/>
                      <a:pt x="859" y="767"/>
                      <a:pt x="235" y="767"/>
                    </a:cubicBezTo>
                    <a:cubicBezTo>
                      <a:pt x="156" y="767"/>
                      <a:pt x="78" y="764"/>
                      <a:pt x="0" y="756"/>
                    </a:cubicBezTo>
                    <a:lnTo>
                      <a:pt x="0" y="756"/>
                    </a:lnTo>
                    <a:cubicBezTo>
                      <a:pt x="567" y="1670"/>
                      <a:pt x="1355" y="3749"/>
                      <a:pt x="1418" y="3875"/>
                    </a:cubicBezTo>
                    <a:cubicBezTo>
                      <a:pt x="1450" y="4001"/>
                      <a:pt x="1607" y="4096"/>
                      <a:pt x="1733" y="4096"/>
                    </a:cubicBezTo>
                    <a:cubicBezTo>
                      <a:pt x="1891" y="4096"/>
                      <a:pt x="1985" y="4033"/>
                      <a:pt x="2048" y="3875"/>
                    </a:cubicBezTo>
                    <a:lnTo>
                      <a:pt x="2426" y="2647"/>
                    </a:lnTo>
                    <a:lnTo>
                      <a:pt x="3182" y="2647"/>
                    </a:lnTo>
                    <a:cubicBezTo>
                      <a:pt x="4128" y="2647"/>
                      <a:pt x="2710" y="630"/>
                      <a:pt x="204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89" name="Google Shape;10404;p74"/>
              <p:cNvSpPr/>
              <p:nvPr/>
            </p:nvSpPr>
            <p:spPr>
              <a:xfrm>
                <a:off x="3691850" y="3726625"/>
                <a:ext cx="89800" cy="89050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3562" extrusionOk="0">
                    <a:moveTo>
                      <a:pt x="252" y="1"/>
                    </a:moveTo>
                    <a:cubicBezTo>
                      <a:pt x="284" y="410"/>
                      <a:pt x="189" y="883"/>
                      <a:pt x="0" y="1292"/>
                    </a:cubicBezTo>
                    <a:cubicBezTo>
                      <a:pt x="630" y="1922"/>
                      <a:pt x="1134" y="2615"/>
                      <a:pt x="1544" y="3466"/>
                    </a:cubicBezTo>
                    <a:cubicBezTo>
                      <a:pt x="1565" y="3530"/>
                      <a:pt x="1634" y="3562"/>
                      <a:pt x="1715" y="3562"/>
                    </a:cubicBezTo>
                    <a:cubicBezTo>
                      <a:pt x="1874" y="3562"/>
                      <a:pt x="2080" y="3443"/>
                      <a:pt x="2080" y="3214"/>
                    </a:cubicBezTo>
                    <a:lnTo>
                      <a:pt x="2080" y="2458"/>
                    </a:lnTo>
                    <a:lnTo>
                      <a:pt x="3308" y="2080"/>
                    </a:lnTo>
                    <a:cubicBezTo>
                      <a:pt x="3497" y="1985"/>
                      <a:pt x="3592" y="1891"/>
                      <a:pt x="3592" y="1733"/>
                    </a:cubicBezTo>
                    <a:cubicBezTo>
                      <a:pt x="3592" y="1576"/>
                      <a:pt x="3497" y="1450"/>
                      <a:pt x="3340" y="1418"/>
                    </a:cubicBezTo>
                    <a:cubicBezTo>
                      <a:pt x="3182" y="1355"/>
                      <a:pt x="1134" y="568"/>
                      <a:pt x="25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90" name="Google Shape;10405;p74"/>
              <p:cNvSpPr/>
              <p:nvPr/>
            </p:nvSpPr>
            <p:spPr>
              <a:xfrm>
                <a:off x="3505175" y="3767575"/>
                <a:ext cx="120525" cy="118175"/>
              </a:xfrm>
              <a:custGeom>
                <a:avLst/>
                <a:gdLst/>
                <a:ahLst/>
                <a:cxnLst/>
                <a:rect l="l" t="t" r="r" b="b"/>
                <a:pathLst>
                  <a:path w="4821" h="4727" extrusionOk="0">
                    <a:moveTo>
                      <a:pt x="3372" y="1"/>
                    </a:moveTo>
                    <a:lnTo>
                      <a:pt x="95" y="3277"/>
                    </a:lnTo>
                    <a:cubicBezTo>
                      <a:pt x="1" y="3435"/>
                      <a:pt x="1" y="3687"/>
                      <a:pt x="158" y="3781"/>
                    </a:cubicBezTo>
                    <a:cubicBezTo>
                      <a:pt x="788" y="4411"/>
                      <a:pt x="1607" y="4727"/>
                      <a:pt x="2458" y="4727"/>
                    </a:cubicBezTo>
                    <a:cubicBezTo>
                      <a:pt x="2584" y="4727"/>
                      <a:pt x="2679" y="4695"/>
                      <a:pt x="2742" y="4632"/>
                    </a:cubicBezTo>
                    <a:lnTo>
                      <a:pt x="4821" y="1986"/>
                    </a:lnTo>
                    <a:cubicBezTo>
                      <a:pt x="4254" y="851"/>
                      <a:pt x="3718" y="442"/>
                      <a:pt x="337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91" name="Google Shape;10406;p74"/>
              <p:cNvSpPr/>
              <p:nvPr/>
            </p:nvSpPr>
            <p:spPr>
              <a:xfrm>
                <a:off x="3631200" y="3591950"/>
                <a:ext cx="104000" cy="84300"/>
              </a:xfrm>
              <a:custGeom>
                <a:avLst/>
                <a:gdLst/>
                <a:ahLst/>
                <a:cxnLst/>
                <a:rect l="l" t="t" r="r" b="b"/>
                <a:pathLst>
                  <a:path w="4160" h="3372" extrusionOk="0">
                    <a:moveTo>
                      <a:pt x="2836" y="0"/>
                    </a:moveTo>
                    <a:cubicBezTo>
                      <a:pt x="2678" y="0"/>
                      <a:pt x="2584" y="32"/>
                      <a:pt x="2521" y="95"/>
                    </a:cubicBezTo>
                    <a:lnTo>
                      <a:pt x="0" y="3245"/>
                    </a:lnTo>
                    <a:cubicBezTo>
                      <a:pt x="90" y="3238"/>
                      <a:pt x="181" y="3234"/>
                      <a:pt x="272" y="3234"/>
                    </a:cubicBezTo>
                    <a:cubicBezTo>
                      <a:pt x="568" y="3234"/>
                      <a:pt x="870" y="3275"/>
                      <a:pt x="1135" y="3371"/>
                    </a:cubicBezTo>
                    <a:cubicBezTo>
                      <a:pt x="1324" y="3119"/>
                      <a:pt x="3939" y="567"/>
                      <a:pt x="4159" y="347"/>
                    </a:cubicBezTo>
                    <a:cubicBezTo>
                      <a:pt x="3718" y="158"/>
                      <a:pt x="3308" y="0"/>
                      <a:pt x="283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92" name="Google Shape;10407;p74"/>
              <p:cNvSpPr/>
              <p:nvPr/>
            </p:nvSpPr>
            <p:spPr>
              <a:xfrm>
                <a:off x="3497300" y="3721900"/>
                <a:ext cx="84300" cy="107150"/>
              </a:xfrm>
              <a:custGeom>
                <a:avLst/>
                <a:gdLst/>
                <a:ahLst/>
                <a:cxnLst/>
                <a:rect l="l" t="t" r="r" b="b"/>
                <a:pathLst>
                  <a:path w="3372" h="4286" extrusionOk="0">
                    <a:moveTo>
                      <a:pt x="3246" y="1"/>
                    </a:moveTo>
                    <a:lnTo>
                      <a:pt x="95" y="2552"/>
                    </a:lnTo>
                    <a:cubicBezTo>
                      <a:pt x="32" y="2615"/>
                      <a:pt x="1" y="2710"/>
                      <a:pt x="1" y="2836"/>
                    </a:cubicBezTo>
                    <a:cubicBezTo>
                      <a:pt x="1" y="3340"/>
                      <a:pt x="95" y="3844"/>
                      <a:pt x="347" y="4285"/>
                    </a:cubicBezTo>
                    <a:lnTo>
                      <a:pt x="3372" y="1261"/>
                    </a:lnTo>
                    <a:cubicBezTo>
                      <a:pt x="3214" y="851"/>
                      <a:pt x="3183" y="410"/>
                      <a:pt x="324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506" name="Google Shape;10421;p74"/>
            <p:cNvGrpSpPr/>
            <p:nvPr/>
          </p:nvGrpSpPr>
          <p:grpSpPr>
            <a:xfrm>
              <a:off x="9866876" y="4559054"/>
              <a:ext cx="514631" cy="515974"/>
              <a:chOff x="5355300" y="3598250"/>
              <a:chExt cx="296975" cy="297750"/>
            </a:xfrm>
            <a:grpFill/>
          </p:grpSpPr>
          <p:sp>
            <p:nvSpPr>
              <p:cNvPr id="507" name="Google Shape;10422;p74"/>
              <p:cNvSpPr/>
              <p:nvPr/>
            </p:nvSpPr>
            <p:spPr>
              <a:xfrm>
                <a:off x="5355300" y="3703000"/>
                <a:ext cx="35475" cy="19142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7657" extrusionOk="0">
                    <a:moveTo>
                      <a:pt x="410" y="0"/>
                    </a:moveTo>
                    <a:cubicBezTo>
                      <a:pt x="221" y="0"/>
                      <a:pt x="64" y="158"/>
                      <a:pt x="64" y="347"/>
                    </a:cubicBezTo>
                    <a:cubicBezTo>
                      <a:pt x="1" y="2867"/>
                      <a:pt x="1" y="4789"/>
                      <a:pt x="1" y="7310"/>
                    </a:cubicBezTo>
                    <a:cubicBezTo>
                      <a:pt x="1" y="7530"/>
                      <a:pt x="158" y="7656"/>
                      <a:pt x="379" y="7656"/>
                    </a:cubicBezTo>
                    <a:cubicBezTo>
                      <a:pt x="568" y="7656"/>
                      <a:pt x="725" y="7530"/>
                      <a:pt x="725" y="7310"/>
                    </a:cubicBezTo>
                    <a:lnTo>
                      <a:pt x="725" y="1355"/>
                    </a:lnTo>
                    <a:lnTo>
                      <a:pt x="1418" y="1355"/>
                    </a:lnTo>
                    <a:lnTo>
                      <a:pt x="1418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08" name="Google Shape;10423;p74"/>
              <p:cNvSpPr/>
              <p:nvPr/>
            </p:nvSpPr>
            <p:spPr>
              <a:xfrm>
                <a:off x="5389175" y="3773100"/>
                <a:ext cx="122900" cy="122900"/>
              </a:xfrm>
              <a:custGeom>
                <a:avLst/>
                <a:gdLst/>
                <a:ahLst/>
                <a:cxnLst/>
                <a:rect l="l" t="t" r="r" b="b"/>
                <a:pathLst>
                  <a:path w="4916" h="4916" extrusionOk="0">
                    <a:moveTo>
                      <a:pt x="2080" y="0"/>
                    </a:moveTo>
                    <a:lnTo>
                      <a:pt x="2080" y="693"/>
                    </a:lnTo>
                    <a:lnTo>
                      <a:pt x="1733" y="693"/>
                    </a:lnTo>
                    <a:cubicBezTo>
                      <a:pt x="788" y="693"/>
                      <a:pt x="0" y="1481"/>
                      <a:pt x="0" y="2458"/>
                    </a:cubicBezTo>
                    <a:cubicBezTo>
                      <a:pt x="0" y="2678"/>
                      <a:pt x="158" y="2836"/>
                      <a:pt x="347" y="2836"/>
                    </a:cubicBezTo>
                    <a:lnTo>
                      <a:pt x="2080" y="2836"/>
                    </a:lnTo>
                    <a:lnTo>
                      <a:pt x="2080" y="3529"/>
                    </a:lnTo>
                    <a:lnTo>
                      <a:pt x="1072" y="3529"/>
                    </a:lnTo>
                    <a:cubicBezTo>
                      <a:pt x="473" y="3529"/>
                      <a:pt x="32" y="4001"/>
                      <a:pt x="32" y="4569"/>
                    </a:cubicBezTo>
                    <a:cubicBezTo>
                      <a:pt x="32" y="4758"/>
                      <a:pt x="189" y="4915"/>
                      <a:pt x="410" y="4915"/>
                    </a:cubicBezTo>
                    <a:cubicBezTo>
                      <a:pt x="599" y="4915"/>
                      <a:pt x="757" y="4758"/>
                      <a:pt x="757" y="4569"/>
                    </a:cubicBezTo>
                    <a:cubicBezTo>
                      <a:pt x="757" y="4348"/>
                      <a:pt x="914" y="4190"/>
                      <a:pt x="1103" y="4190"/>
                    </a:cubicBezTo>
                    <a:lnTo>
                      <a:pt x="2143" y="4190"/>
                    </a:lnTo>
                    <a:lnTo>
                      <a:pt x="2143" y="4569"/>
                    </a:lnTo>
                    <a:cubicBezTo>
                      <a:pt x="2143" y="4758"/>
                      <a:pt x="2300" y="4915"/>
                      <a:pt x="2489" y="4915"/>
                    </a:cubicBezTo>
                    <a:cubicBezTo>
                      <a:pt x="2678" y="4915"/>
                      <a:pt x="2836" y="4758"/>
                      <a:pt x="2836" y="4569"/>
                    </a:cubicBezTo>
                    <a:lnTo>
                      <a:pt x="2836" y="4190"/>
                    </a:lnTo>
                    <a:lnTo>
                      <a:pt x="3876" y="4190"/>
                    </a:lnTo>
                    <a:cubicBezTo>
                      <a:pt x="4065" y="4190"/>
                      <a:pt x="4222" y="4348"/>
                      <a:pt x="4222" y="4569"/>
                    </a:cubicBezTo>
                    <a:cubicBezTo>
                      <a:pt x="4222" y="4758"/>
                      <a:pt x="4380" y="4915"/>
                      <a:pt x="4569" y="4915"/>
                    </a:cubicBezTo>
                    <a:cubicBezTo>
                      <a:pt x="4758" y="4915"/>
                      <a:pt x="4915" y="4758"/>
                      <a:pt x="4915" y="4569"/>
                    </a:cubicBezTo>
                    <a:cubicBezTo>
                      <a:pt x="4915" y="3970"/>
                      <a:pt x="4443" y="3529"/>
                      <a:pt x="3907" y="3529"/>
                    </a:cubicBezTo>
                    <a:lnTo>
                      <a:pt x="2867" y="3529"/>
                    </a:lnTo>
                    <a:lnTo>
                      <a:pt x="2867" y="2836"/>
                    </a:lnTo>
                    <a:lnTo>
                      <a:pt x="4537" y="2836"/>
                    </a:lnTo>
                    <a:lnTo>
                      <a:pt x="4537" y="2773"/>
                    </a:lnTo>
                    <a:cubicBezTo>
                      <a:pt x="4726" y="2773"/>
                      <a:pt x="4884" y="2615"/>
                      <a:pt x="4884" y="2426"/>
                    </a:cubicBezTo>
                    <a:cubicBezTo>
                      <a:pt x="4884" y="1481"/>
                      <a:pt x="4096" y="662"/>
                      <a:pt x="3151" y="662"/>
                    </a:cubicBezTo>
                    <a:lnTo>
                      <a:pt x="2804" y="662"/>
                    </a:lnTo>
                    <a:lnTo>
                      <a:pt x="280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09" name="Google Shape;10424;p74"/>
              <p:cNvSpPr/>
              <p:nvPr/>
            </p:nvSpPr>
            <p:spPr>
              <a:xfrm>
                <a:off x="5527800" y="3598250"/>
                <a:ext cx="105550" cy="35450"/>
              </a:xfrm>
              <a:custGeom>
                <a:avLst/>
                <a:gdLst/>
                <a:ahLst/>
                <a:cxnLst/>
                <a:rect l="l" t="t" r="r" b="b"/>
                <a:pathLst>
                  <a:path w="4222" h="1418" extrusionOk="0">
                    <a:moveTo>
                      <a:pt x="725" y="0"/>
                    </a:moveTo>
                    <a:cubicBezTo>
                      <a:pt x="315" y="0"/>
                      <a:pt x="0" y="315"/>
                      <a:pt x="0" y="725"/>
                    </a:cubicBezTo>
                    <a:cubicBezTo>
                      <a:pt x="63" y="1103"/>
                      <a:pt x="378" y="1418"/>
                      <a:pt x="725" y="1418"/>
                    </a:cubicBezTo>
                    <a:lnTo>
                      <a:pt x="3875" y="1418"/>
                    </a:lnTo>
                    <a:cubicBezTo>
                      <a:pt x="4064" y="1418"/>
                      <a:pt x="4222" y="1260"/>
                      <a:pt x="4222" y="1071"/>
                    </a:cubicBezTo>
                    <a:lnTo>
                      <a:pt x="4222" y="378"/>
                    </a:lnTo>
                    <a:cubicBezTo>
                      <a:pt x="4222" y="158"/>
                      <a:pt x="4064" y="0"/>
                      <a:pt x="387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10" name="Google Shape;10425;p74"/>
              <p:cNvSpPr/>
              <p:nvPr/>
            </p:nvSpPr>
            <p:spPr>
              <a:xfrm>
                <a:off x="5545900" y="3651800"/>
                <a:ext cx="104800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4192" h="1419" extrusionOk="0">
                    <a:moveTo>
                      <a:pt x="694" y="1"/>
                    </a:moveTo>
                    <a:cubicBezTo>
                      <a:pt x="316" y="1"/>
                      <a:pt x="1" y="316"/>
                      <a:pt x="1" y="694"/>
                    </a:cubicBezTo>
                    <a:cubicBezTo>
                      <a:pt x="1" y="1103"/>
                      <a:pt x="316" y="1418"/>
                      <a:pt x="694" y="1418"/>
                    </a:cubicBezTo>
                    <a:lnTo>
                      <a:pt x="3845" y="1418"/>
                    </a:lnTo>
                    <a:cubicBezTo>
                      <a:pt x="4065" y="1418"/>
                      <a:pt x="4191" y="1261"/>
                      <a:pt x="4191" y="1072"/>
                    </a:cubicBezTo>
                    <a:lnTo>
                      <a:pt x="4191" y="347"/>
                    </a:lnTo>
                    <a:cubicBezTo>
                      <a:pt x="4191" y="158"/>
                      <a:pt x="4065" y="1"/>
                      <a:pt x="384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11" name="Google Shape;10426;p74"/>
              <p:cNvSpPr/>
              <p:nvPr/>
            </p:nvSpPr>
            <p:spPr>
              <a:xfrm>
                <a:off x="5529375" y="3754975"/>
                <a:ext cx="122100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1419" extrusionOk="0">
                    <a:moveTo>
                      <a:pt x="0" y="1"/>
                    </a:moveTo>
                    <a:lnTo>
                      <a:pt x="0" y="1418"/>
                    </a:lnTo>
                    <a:lnTo>
                      <a:pt x="4884" y="1418"/>
                    </a:lnTo>
                    <a:lnTo>
                      <a:pt x="4884" y="1"/>
                    </a:lnTo>
                    <a:lnTo>
                      <a:pt x="2773" y="1"/>
                    </a:lnTo>
                    <a:lnTo>
                      <a:pt x="2773" y="347"/>
                    </a:lnTo>
                    <a:cubicBezTo>
                      <a:pt x="2773" y="568"/>
                      <a:pt x="2615" y="725"/>
                      <a:pt x="2426" y="725"/>
                    </a:cubicBezTo>
                    <a:cubicBezTo>
                      <a:pt x="2237" y="725"/>
                      <a:pt x="2080" y="568"/>
                      <a:pt x="2080" y="347"/>
                    </a:cubicBezTo>
                    <a:lnTo>
                      <a:pt x="2080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12" name="Google Shape;10427;p74"/>
              <p:cNvSpPr/>
              <p:nvPr/>
            </p:nvSpPr>
            <p:spPr>
              <a:xfrm>
                <a:off x="5511250" y="3703000"/>
                <a:ext cx="140225" cy="33900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1356" extrusionOk="0">
                    <a:moveTo>
                      <a:pt x="1" y="0"/>
                    </a:moveTo>
                    <a:lnTo>
                      <a:pt x="1" y="1355"/>
                    </a:lnTo>
                    <a:lnTo>
                      <a:pt x="5609" y="1355"/>
                    </a:lnTo>
                    <a:lnTo>
                      <a:pt x="5609" y="347"/>
                    </a:lnTo>
                    <a:cubicBezTo>
                      <a:pt x="5577" y="158"/>
                      <a:pt x="5451" y="0"/>
                      <a:pt x="523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13" name="Google Shape;10428;p74"/>
              <p:cNvSpPr/>
              <p:nvPr/>
            </p:nvSpPr>
            <p:spPr>
              <a:xfrm>
                <a:off x="5529375" y="3808550"/>
                <a:ext cx="122900" cy="87450"/>
              </a:xfrm>
              <a:custGeom>
                <a:avLst/>
                <a:gdLst/>
                <a:ahLst/>
                <a:cxnLst/>
                <a:rect l="l" t="t" r="r" b="b"/>
                <a:pathLst>
                  <a:path w="4916" h="3498" extrusionOk="0">
                    <a:moveTo>
                      <a:pt x="0" y="0"/>
                    </a:moveTo>
                    <a:lnTo>
                      <a:pt x="0" y="3151"/>
                    </a:lnTo>
                    <a:cubicBezTo>
                      <a:pt x="0" y="3340"/>
                      <a:pt x="158" y="3497"/>
                      <a:pt x="347" y="3497"/>
                    </a:cubicBezTo>
                    <a:cubicBezTo>
                      <a:pt x="536" y="3497"/>
                      <a:pt x="693" y="3340"/>
                      <a:pt x="693" y="3151"/>
                    </a:cubicBezTo>
                    <a:lnTo>
                      <a:pt x="693" y="1418"/>
                    </a:lnTo>
                    <a:lnTo>
                      <a:pt x="4190" y="1418"/>
                    </a:lnTo>
                    <a:lnTo>
                      <a:pt x="4190" y="3151"/>
                    </a:lnTo>
                    <a:cubicBezTo>
                      <a:pt x="4190" y="3340"/>
                      <a:pt x="4348" y="3497"/>
                      <a:pt x="4569" y="3497"/>
                    </a:cubicBezTo>
                    <a:cubicBezTo>
                      <a:pt x="4758" y="3497"/>
                      <a:pt x="4915" y="3340"/>
                      <a:pt x="4915" y="3151"/>
                    </a:cubicBezTo>
                    <a:lnTo>
                      <a:pt x="4915" y="0"/>
                    </a:lnTo>
                    <a:lnTo>
                      <a:pt x="2773" y="0"/>
                    </a:lnTo>
                    <a:lnTo>
                      <a:pt x="2773" y="347"/>
                    </a:lnTo>
                    <a:cubicBezTo>
                      <a:pt x="2773" y="536"/>
                      <a:pt x="2615" y="693"/>
                      <a:pt x="2426" y="693"/>
                    </a:cubicBezTo>
                    <a:cubicBezTo>
                      <a:pt x="2237" y="693"/>
                      <a:pt x="2080" y="536"/>
                      <a:pt x="2080" y="347"/>
                    </a:cubicBezTo>
                    <a:lnTo>
                      <a:pt x="208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14" name="Google Shape;10429;p74"/>
              <p:cNvSpPr/>
              <p:nvPr/>
            </p:nvSpPr>
            <p:spPr>
              <a:xfrm>
                <a:off x="5408075" y="3651025"/>
                <a:ext cx="86675" cy="103975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4159" extrusionOk="0">
                    <a:moveTo>
                      <a:pt x="1733" y="0"/>
                    </a:moveTo>
                    <a:cubicBezTo>
                      <a:pt x="788" y="0"/>
                      <a:pt x="1" y="788"/>
                      <a:pt x="1" y="1733"/>
                    </a:cubicBezTo>
                    <a:lnTo>
                      <a:pt x="1" y="3812"/>
                    </a:lnTo>
                    <a:cubicBezTo>
                      <a:pt x="1" y="4001"/>
                      <a:pt x="158" y="4159"/>
                      <a:pt x="347" y="4159"/>
                    </a:cubicBezTo>
                    <a:lnTo>
                      <a:pt x="3120" y="4159"/>
                    </a:lnTo>
                    <a:cubicBezTo>
                      <a:pt x="3309" y="4159"/>
                      <a:pt x="3466" y="4001"/>
                      <a:pt x="3466" y="3812"/>
                    </a:cubicBezTo>
                    <a:lnTo>
                      <a:pt x="3466" y="1733"/>
                    </a:lnTo>
                    <a:cubicBezTo>
                      <a:pt x="3466" y="788"/>
                      <a:pt x="2678" y="0"/>
                      <a:pt x="173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520" name="Google Shape;10435;p74"/>
            <p:cNvGrpSpPr/>
            <p:nvPr/>
          </p:nvGrpSpPr>
          <p:grpSpPr>
            <a:xfrm>
              <a:off x="9836626" y="5286301"/>
              <a:ext cx="756325" cy="701253"/>
              <a:chOff x="6543825" y="3202075"/>
              <a:chExt cx="296975" cy="275350"/>
            </a:xfrm>
            <a:grpFill/>
          </p:grpSpPr>
          <p:sp>
            <p:nvSpPr>
              <p:cNvPr id="521" name="Google Shape;10436;p74"/>
              <p:cNvSpPr/>
              <p:nvPr/>
            </p:nvSpPr>
            <p:spPr>
              <a:xfrm>
                <a:off x="6683250" y="3202075"/>
                <a:ext cx="17350" cy="43350"/>
              </a:xfrm>
              <a:custGeom>
                <a:avLst/>
                <a:gdLst/>
                <a:ahLst/>
                <a:cxnLst/>
                <a:rect l="l" t="t" r="r" b="b"/>
                <a:pathLst>
                  <a:path w="694" h="1734" extrusionOk="0">
                    <a:moveTo>
                      <a:pt x="347" y="0"/>
                    </a:moveTo>
                    <a:cubicBezTo>
                      <a:pt x="158" y="0"/>
                      <a:pt x="0" y="158"/>
                      <a:pt x="0" y="347"/>
                    </a:cubicBezTo>
                    <a:lnTo>
                      <a:pt x="0" y="1355"/>
                    </a:lnTo>
                    <a:cubicBezTo>
                      <a:pt x="0" y="1576"/>
                      <a:pt x="158" y="1733"/>
                      <a:pt x="347" y="1733"/>
                    </a:cubicBezTo>
                    <a:cubicBezTo>
                      <a:pt x="536" y="1733"/>
                      <a:pt x="693" y="1576"/>
                      <a:pt x="693" y="1355"/>
                    </a:cubicBezTo>
                    <a:lnTo>
                      <a:pt x="693" y="347"/>
                    </a:lnTo>
                    <a:cubicBezTo>
                      <a:pt x="693" y="158"/>
                      <a:pt x="536" y="0"/>
                      <a:pt x="34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22" name="Google Shape;10437;p74"/>
              <p:cNvSpPr/>
              <p:nvPr/>
            </p:nvSpPr>
            <p:spPr>
              <a:xfrm>
                <a:off x="6613925" y="3236125"/>
                <a:ext cx="35475" cy="3470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388" extrusionOk="0">
                    <a:moveTo>
                      <a:pt x="363" y="1"/>
                    </a:moveTo>
                    <a:cubicBezTo>
                      <a:pt x="276" y="1"/>
                      <a:pt x="190" y="40"/>
                      <a:pt x="127" y="119"/>
                    </a:cubicBezTo>
                    <a:cubicBezTo>
                      <a:pt x="1" y="245"/>
                      <a:pt x="1" y="466"/>
                      <a:pt x="127" y="592"/>
                    </a:cubicBezTo>
                    <a:lnTo>
                      <a:pt x="820" y="1316"/>
                    </a:lnTo>
                    <a:cubicBezTo>
                      <a:pt x="883" y="1364"/>
                      <a:pt x="969" y="1387"/>
                      <a:pt x="1056" y="1387"/>
                    </a:cubicBezTo>
                    <a:cubicBezTo>
                      <a:pt x="1143" y="1387"/>
                      <a:pt x="1229" y="1364"/>
                      <a:pt x="1292" y="1316"/>
                    </a:cubicBezTo>
                    <a:cubicBezTo>
                      <a:pt x="1418" y="1190"/>
                      <a:pt x="1418" y="938"/>
                      <a:pt x="1292" y="844"/>
                    </a:cubicBezTo>
                    <a:lnTo>
                      <a:pt x="599" y="119"/>
                    </a:lnTo>
                    <a:cubicBezTo>
                      <a:pt x="536" y="40"/>
                      <a:pt x="450" y="1"/>
                      <a:pt x="36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23" name="Google Shape;10438;p74"/>
              <p:cNvSpPr/>
              <p:nvPr/>
            </p:nvSpPr>
            <p:spPr>
              <a:xfrm>
                <a:off x="6734425" y="3236425"/>
                <a:ext cx="35475" cy="3440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376" extrusionOk="0">
                    <a:moveTo>
                      <a:pt x="1054" y="0"/>
                    </a:moveTo>
                    <a:cubicBezTo>
                      <a:pt x="976" y="0"/>
                      <a:pt x="894" y="33"/>
                      <a:pt x="820" y="107"/>
                    </a:cubicBezTo>
                    <a:lnTo>
                      <a:pt x="95" y="832"/>
                    </a:lnTo>
                    <a:cubicBezTo>
                      <a:pt x="1" y="926"/>
                      <a:pt x="1" y="1178"/>
                      <a:pt x="95" y="1304"/>
                    </a:cubicBezTo>
                    <a:cubicBezTo>
                      <a:pt x="158" y="1352"/>
                      <a:pt x="253" y="1375"/>
                      <a:pt x="344" y="1375"/>
                    </a:cubicBezTo>
                    <a:cubicBezTo>
                      <a:pt x="434" y="1375"/>
                      <a:pt x="521" y="1352"/>
                      <a:pt x="568" y="1304"/>
                    </a:cubicBezTo>
                    <a:lnTo>
                      <a:pt x="1293" y="580"/>
                    </a:lnTo>
                    <a:cubicBezTo>
                      <a:pt x="1419" y="454"/>
                      <a:pt x="1419" y="233"/>
                      <a:pt x="1293" y="107"/>
                    </a:cubicBezTo>
                    <a:cubicBezTo>
                      <a:pt x="1226" y="41"/>
                      <a:pt x="1142" y="0"/>
                      <a:pt x="105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24" name="Google Shape;10439;p74"/>
              <p:cNvSpPr/>
              <p:nvPr/>
            </p:nvSpPr>
            <p:spPr>
              <a:xfrm>
                <a:off x="6805325" y="3322575"/>
                <a:ext cx="35475" cy="12132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4853" extrusionOk="0">
                    <a:moveTo>
                      <a:pt x="0" y="1"/>
                    </a:moveTo>
                    <a:lnTo>
                      <a:pt x="0" y="4852"/>
                    </a:lnTo>
                    <a:lnTo>
                      <a:pt x="1040" y="4852"/>
                    </a:lnTo>
                    <a:cubicBezTo>
                      <a:pt x="1261" y="4852"/>
                      <a:pt x="1418" y="4695"/>
                      <a:pt x="1418" y="4506"/>
                    </a:cubicBezTo>
                    <a:lnTo>
                      <a:pt x="1418" y="316"/>
                    </a:lnTo>
                    <a:cubicBezTo>
                      <a:pt x="1355" y="158"/>
                      <a:pt x="1198" y="1"/>
                      <a:pt x="104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25" name="Google Shape;10440;p74"/>
              <p:cNvSpPr/>
              <p:nvPr/>
            </p:nvSpPr>
            <p:spPr>
              <a:xfrm>
                <a:off x="6543825" y="3323275"/>
                <a:ext cx="35475" cy="12140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4856" extrusionOk="0">
                    <a:moveTo>
                      <a:pt x="323" y="0"/>
                    </a:moveTo>
                    <a:cubicBezTo>
                      <a:pt x="132" y="0"/>
                      <a:pt x="1" y="149"/>
                      <a:pt x="1" y="351"/>
                    </a:cubicBezTo>
                    <a:lnTo>
                      <a:pt x="1" y="4509"/>
                    </a:lnTo>
                    <a:cubicBezTo>
                      <a:pt x="1" y="4698"/>
                      <a:pt x="158" y="4856"/>
                      <a:pt x="379" y="4856"/>
                    </a:cubicBezTo>
                    <a:lnTo>
                      <a:pt x="1418" y="4856"/>
                    </a:lnTo>
                    <a:lnTo>
                      <a:pt x="1418" y="4"/>
                    </a:lnTo>
                    <a:lnTo>
                      <a:pt x="379" y="4"/>
                    </a:lnTo>
                    <a:cubicBezTo>
                      <a:pt x="360" y="1"/>
                      <a:pt x="341" y="0"/>
                      <a:pt x="32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26" name="Google Shape;10441;p74"/>
              <p:cNvSpPr/>
              <p:nvPr/>
            </p:nvSpPr>
            <p:spPr>
              <a:xfrm>
                <a:off x="6643075" y="3332025"/>
                <a:ext cx="143375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5735" h="4160" extrusionOk="0">
                    <a:moveTo>
                      <a:pt x="1639" y="1"/>
                    </a:moveTo>
                    <a:cubicBezTo>
                      <a:pt x="1450" y="1"/>
                      <a:pt x="1198" y="158"/>
                      <a:pt x="1072" y="379"/>
                    </a:cubicBezTo>
                    <a:lnTo>
                      <a:pt x="0" y="2490"/>
                    </a:lnTo>
                    <a:cubicBezTo>
                      <a:pt x="158" y="2584"/>
                      <a:pt x="378" y="2616"/>
                      <a:pt x="567" y="2616"/>
                    </a:cubicBezTo>
                    <a:cubicBezTo>
                      <a:pt x="1072" y="2616"/>
                      <a:pt x="1544" y="2364"/>
                      <a:pt x="1796" y="1891"/>
                    </a:cubicBezTo>
                    <a:lnTo>
                      <a:pt x="2017" y="1418"/>
                    </a:lnTo>
                    <a:lnTo>
                      <a:pt x="2710" y="1418"/>
                    </a:lnTo>
                    <a:cubicBezTo>
                      <a:pt x="2899" y="1418"/>
                      <a:pt x="3056" y="1481"/>
                      <a:pt x="3182" y="1607"/>
                    </a:cubicBezTo>
                    <a:lnTo>
                      <a:pt x="5734" y="4159"/>
                    </a:lnTo>
                    <a:lnTo>
                      <a:pt x="5734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27" name="Google Shape;10442;p74"/>
              <p:cNvSpPr/>
              <p:nvPr/>
            </p:nvSpPr>
            <p:spPr>
              <a:xfrm>
                <a:off x="6595025" y="3288700"/>
                <a:ext cx="175675" cy="188725"/>
              </a:xfrm>
              <a:custGeom>
                <a:avLst/>
                <a:gdLst/>
                <a:ahLst/>
                <a:cxnLst/>
                <a:rect l="l" t="t" r="r" b="b"/>
                <a:pathLst>
                  <a:path w="7027" h="7549" extrusionOk="0">
                    <a:moveTo>
                      <a:pt x="2206" y="1"/>
                    </a:moveTo>
                    <a:cubicBezTo>
                      <a:pt x="1828" y="1"/>
                      <a:pt x="1481" y="221"/>
                      <a:pt x="1261" y="568"/>
                    </a:cubicBezTo>
                    <a:lnTo>
                      <a:pt x="946" y="1198"/>
                    </a:lnTo>
                    <a:cubicBezTo>
                      <a:pt x="914" y="1324"/>
                      <a:pt x="757" y="1419"/>
                      <a:pt x="631" y="1419"/>
                    </a:cubicBezTo>
                    <a:lnTo>
                      <a:pt x="1" y="1419"/>
                    </a:lnTo>
                    <a:lnTo>
                      <a:pt x="1" y="6239"/>
                    </a:lnTo>
                    <a:lnTo>
                      <a:pt x="1576" y="6239"/>
                    </a:lnTo>
                    <a:lnTo>
                      <a:pt x="2584" y="7247"/>
                    </a:lnTo>
                    <a:cubicBezTo>
                      <a:pt x="2768" y="7431"/>
                      <a:pt x="3054" y="7548"/>
                      <a:pt x="3330" y="7548"/>
                    </a:cubicBezTo>
                    <a:cubicBezTo>
                      <a:pt x="3431" y="7548"/>
                      <a:pt x="3531" y="7533"/>
                      <a:pt x="3624" y="7499"/>
                    </a:cubicBezTo>
                    <a:lnTo>
                      <a:pt x="6585" y="6554"/>
                    </a:lnTo>
                    <a:cubicBezTo>
                      <a:pt x="6743" y="6522"/>
                      <a:pt x="6900" y="6396"/>
                      <a:pt x="7026" y="6302"/>
                    </a:cubicBezTo>
                    <a:lnTo>
                      <a:pt x="4537" y="3813"/>
                    </a:lnTo>
                    <a:lnTo>
                      <a:pt x="4380" y="3813"/>
                    </a:lnTo>
                    <a:lnTo>
                      <a:pt x="4348" y="3844"/>
                    </a:lnTo>
                    <a:cubicBezTo>
                      <a:pt x="4033" y="4506"/>
                      <a:pt x="3340" y="4947"/>
                      <a:pt x="2647" y="5042"/>
                    </a:cubicBezTo>
                    <a:cubicBezTo>
                      <a:pt x="2601" y="5044"/>
                      <a:pt x="2556" y="5046"/>
                      <a:pt x="2511" y="5046"/>
                    </a:cubicBezTo>
                    <a:cubicBezTo>
                      <a:pt x="2046" y="5046"/>
                      <a:pt x="1698" y="4899"/>
                      <a:pt x="1324" y="4727"/>
                    </a:cubicBezTo>
                    <a:cubicBezTo>
                      <a:pt x="1103" y="4632"/>
                      <a:pt x="1040" y="4412"/>
                      <a:pt x="1166" y="4254"/>
                    </a:cubicBezTo>
                    <a:lnTo>
                      <a:pt x="2363" y="1797"/>
                    </a:lnTo>
                    <a:cubicBezTo>
                      <a:pt x="2615" y="1324"/>
                      <a:pt x="3088" y="1041"/>
                      <a:pt x="3592" y="1041"/>
                    </a:cubicBezTo>
                    <a:lnTo>
                      <a:pt x="5104" y="1041"/>
                    </a:lnTo>
                    <a:cubicBezTo>
                      <a:pt x="5167" y="852"/>
                      <a:pt x="5262" y="631"/>
                      <a:pt x="5262" y="347"/>
                    </a:cubicBezTo>
                    <a:cubicBezTo>
                      <a:pt x="5262" y="158"/>
                      <a:pt x="5104" y="1"/>
                      <a:pt x="488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528" name="Google Shape;10443;p74"/>
            <p:cNvGrpSpPr/>
            <p:nvPr/>
          </p:nvGrpSpPr>
          <p:grpSpPr>
            <a:xfrm>
              <a:off x="11784256" y="4449565"/>
              <a:ext cx="587394" cy="587394"/>
              <a:chOff x="2037825" y="3254050"/>
              <a:chExt cx="296175" cy="296175"/>
            </a:xfrm>
            <a:grpFill/>
          </p:grpSpPr>
          <p:sp>
            <p:nvSpPr>
              <p:cNvPr id="529" name="Google Shape;10444;p74"/>
              <p:cNvSpPr/>
              <p:nvPr/>
            </p:nvSpPr>
            <p:spPr>
              <a:xfrm>
                <a:off x="2063825" y="3254050"/>
                <a:ext cx="86675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3467" extrusionOk="0">
                    <a:moveTo>
                      <a:pt x="1733" y="1"/>
                    </a:moveTo>
                    <a:cubicBezTo>
                      <a:pt x="788" y="1"/>
                      <a:pt x="1" y="788"/>
                      <a:pt x="1" y="1733"/>
                    </a:cubicBezTo>
                    <a:cubicBezTo>
                      <a:pt x="1" y="2679"/>
                      <a:pt x="788" y="3466"/>
                      <a:pt x="1733" y="3466"/>
                    </a:cubicBezTo>
                    <a:cubicBezTo>
                      <a:pt x="2678" y="3466"/>
                      <a:pt x="3466" y="2679"/>
                      <a:pt x="3466" y="1733"/>
                    </a:cubicBezTo>
                    <a:cubicBezTo>
                      <a:pt x="3466" y="788"/>
                      <a:pt x="2678" y="1"/>
                      <a:pt x="173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30" name="Google Shape;10445;p74"/>
              <p:cNvSpPr/>
              <p:nvPr/>
            </p:nvSpPr>
            <p:spPr>
              <a:xfrm>
                <a:off x="2178025" y="3289500"/>
                <a:ext cx="104000" cy="67950"/>
              </a:xfrm>
              <a:custGeom>
                <a:avLst/>
                <a:gdLst/>
                <a:ahLst/>
                <a:cxnLst/>
                <a:rect l="l" t="t" r="r" b="b"/>
                <a:pathLst>
                  <a:path w="4160" h="2718" extrusionOk="0">
                    <a:moveTo>
                      <a:pt x="347" y="0"/>
                    </a:moveTo>
                    <a:cubicBezTo>
                      <a:pt x="158" y="0"/>
                      <a:pt x="1" y="158"/>
                      <a:pt x="1" y="347"/>
                    </a:cubicBezTo>
                    <a:cubicBezTo>
                      <a:pt x="1" y="536"/>
                      <a:pt x="95" y="662"/>
                      <a:pt x="316" y="662"/>
                    </a:cubicBezTo>
                    <a:lnTo>
                      <a:pt x="2395" y="662"/>
                    </a:lnTo>
                    <a:cubicBezTo>
                      <a:pt x="2584" y="662"/>
                      <a:pt x="2742" y="820"/>
                      <a:pt x="2742" y="1009"/>
                    </a:cubicBezTo>
                    <a:lnTo>
                      <a:pt x="2742" y="1576"/>
                    </a:lnTo>
                    <a:lnTo>
                      <a:pt x="2616" y="1450"/>
                    </a:lnTo>
                    <a:cubicBezTo>
                      <a:pt x="2568" y="1387"/>
                      <a:pt x="2482" y="1355"/>
                      <a:pt x="2391" y="1355"/>
                    </a:cubicBezTo>
                    <a:cubicBezTo>
                      <a:pt x="2301" y="1355"/>
                      <a:pt x="2206" y="1387"/>
                      <a:pt x="2143" y="1450"/>
                    </a:cubicBezTo>
                    <a:cubicBezTo>
                      <a:pt x="2049" y="1576"/>
                      <a:pt x="2049" y="1796"/>
                      <a:pt x="2143" y="1922"/>
                    </a:cubicBezTo>
                    <a:lnTo>
                      <a:pt x="2868" y="2647"/>
                    </a:lnTo>
                    <a:cubicBezTo>
                      <a:pt x="2931" y="2694"/>
                      <a:pt x="3017" y="2718"/>
                      <a:pt x="3104" y="2718"/>
                    </a:cubicBezTo>
                    <a:cubicBezTo>
                      <a:pt x="3191" y="2718"/>
                      <a:pt x="3277" y="2694"/>
                      <a:pt x="3340" y="2647"/>
                    </a:cubicBezTo>
                    <a:lnTo>
                      <a:pt x="4033" y="1922"/>
                    </a:lnTo>
                    <a:cubicBezTo>
                      <a:pt x="4159" y="1796"/>
                      <a:pt x="4159" y="1576"/>
                      <a:pt x="4033" y="1450"/>
                    </a:cubicBezTo>
                    <a:cubicBezTo>
                      <a:pt x="3986" y="1387"/>
                      <a:pt x="3899" y="1355"/>
                      <a:pt x="3809" y="1355"/>
                    </a:cubicBezTo>
                    <a:cubicBezTo>
                      <a:pt x="3718" y="1355"/>
                      <a:pt x="3624" y="1387"/>
                      <a:pt x="3561" y="1450"/>
                    </a:cubicBezTo>
                    <a:lnTo>
                      <a:pt x="3466" y="1576"/>
                    </a:lnTo>
                    <a:lnTo>
                      <a:pt x="3466" y="1009"/>
                    </a:lnTo>
                    <a:cubicBezTo>
                      <a:pt x="3466" y="441"/>
                      <a:pt x="2994" y="0"/>
                      <a:pt x="242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31" name="Google Shape;10446;p74"/>
              <p:cNvSpPr/>
              <p:nvPr/>
            </p:nvSpPr>
            <p:spPr>
              <a:xfrm>
                <a:off x="2070125" y="3444225"/>
                <a:ext cx="106350" cy="69075"/>
              </a:xfrm>
              <a:custGeom>
                <a:avLst/>
                <a:gdLst/>
                <a:ahLst/>
                <a:cxnLst/>
                <a:rect l="l" t="t" r="r" b="b"/>
                <a:pathLst>
                  <a:path w="4254" h="2763" extrusionOk="0">
                    <a:moveTo>
                      <a:pt x="1095" y="0"/>
                    </a:moveTo>
                    <a:cubicBezTo>
                      <a:pt x="1002" y="0"/>
                      <a:pt x="904" y="28"/>
                      <a:pt x="820" y="112"/>
                    </a:cubicBezTo>
                    <a:lnTo>
                      <a:pt x="127" y="805"/>
                    </a:lnTo>
                    <a:cubicBezTo>
                      <a:pt x="1" y="931"/>
                      <a:pt x="1" y="1184"/>
                      <a:pt x="127" y="1278"/>
                    </a:cubicBezTo>
                    <a:cubicBezTo>
                      <a:pt x="190" y="1341"/>
                      <a:pt x="276" y="1373"/>
                      <a:pt x="363" y="1373"/>
                    </a:cubicBezTo>
                    <a:cubicBezTo>
                      <a:pt x="449" y="1373"/>
                      <a:pt x="536" y="1341"/>
                      <a:pt x="599" y="1278"/>
                    </a:cubicBezTo>
                    <a:lnTo>
                      <a:pt x="725" y="1184"/>
                    </a:lnTo>
                    <a:lnTo>
                      <a:pt x="725" y="1719"/>
                    </a:lnTo>
                    <a:cubicBezTo>
                      <a:pt x="725" y="2318"/>
                      <a:pt x="1198" y="2759"/>
                      <a:pt x="1733" y="2759"/>
                    </a:cubicBezTo>
                    <a:lnTo>
                      <a:pt x="3813" y="2759"/>
                    </a:lnTo>
                    <a:cubicBezTo>
                      <a:pt x="3837" y="2761"/>
                      <a:pt x="3861" y="2763"/>
                      <a:pt x="3883" y="2763"/>
                    </a:cubicBezTo>
                    <a:cubicBezTo>
                      <a:pt x="4122" y="2763"/>
                      <a:pt x="4254" y="2616"/>
                      <a:pt x="4254" y="2444"/>
                    </a:cubicBezTo>
                    <a:cubicBezTo>
                      <a:pt x="4254" y="2223"/>
                      <a:pt x="4096" y="2066"/>
                      <a:pt x="3907" y="2066"/>
                    </a:cubicBezTo>
                    <a:lnTo>
                      <a:pt x="1828" y="2066"/>
                    </a:lnTo>
                    <a:cubicBezTo>
                      <a:pt x="1639" y="2066"/>
                      <a:pt x="1481" y="1908"/>
                      <a:pt x="1481" y="1719"/>
                    </a:cubicBezTo>
                    <a:lnTo>
                      <a:pt x="1481" y="1184"/>
                    </a:lnTo>
                    <a:lnTo>
                      <a:pt x="1576" y="1278"/>
                    </a:lnTo>
                    <a:cubicBezTo>
                      <a:pt x="1639" y="1341"/>
                      <a:pt x="1733" y="1373"/>
                      <a:pt x="1824" y="1373"/>
                    </a:cubicBezTo>
                    <a:cubicBezTo>
                      <a:pt x="1914" y="1373"/>
                      <a:pt x="2001" y="1341"/>
                      <a:pt x="2048" y="1278"/>
                    </a:cubicBezTo>
                    <a:cubicBezTo>
                      <a:pt x="2174" y="1184"/>
                      <a:pt x="2174" y="931"/>
                      <a:pt x="2048" y="805"/>
                    </a:cubicBezTo>
                    <a:lnTo>
                      <a:pt x="1355" y="112"/>
                    </a:lnTo>
                    <a:cubicBezTo>
                      <a:pt x="1292" y="81"/>
                      <a:pt x="1261" y="81"/>
                      <a:pt x="1229" y="18"/>
                    </a:cubicBezTo>
                    <a:cubicBezTo>
                      <a:pt x="1187" y="7"/>
                      <a:pt x="1142" y="0"/>
                      <a:pt x="109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32" name="Google Shape;10447;p74"/>
              <p:cNvSpPr/>
              <p:nvPr/>
            </p:nvSpPr>
            <p:spPr>
              <a:xfrm>
                <a:off x="2219775" y="3375350"/>
                <a:ext cx="89025" cy="85875"/>
              </a:xfrm>
              <a:custGeom>
                <a:avLst/>
                <a:gdLst/>
                <a:ahLst/>
                <a:cxnLst/>
                <a:rect l="l" t="t" r="r" b="b"/>
                <a:pathLst>
                  <a:path w="3561" h="3435" extrusionOk="0">
                    <a:moveTo>
                      <a:pt x="1796" y="0"/>
                    </a:moveTo>
                    <a:cubicBezTo>
                      <a:pt x="788" y="0"/>
                      <a:pt x="0" y="788"/>
                      <a:pt x="0" y="1733"/>
                    </a:cubicBezTo>
                    <a:cubicBezTo>
                      <a:pt x="0" y="2647"/>
                      <a:pt x="788" y="3434"/>
                      <a:pt x="1796" y="3434"/>
                    </a:cubicBezTo>
                    <a:cubicBezTo>
                      <a:pt x="2741" y="3434"/>
                      <a:pt x="3561" y="2647"/>
                      <a:pt x="3561" y="1733"/>
                    </a:cubicBezTo>
                    <a:cubicBezTo>
                      <a:pt x="3561" y="788"/>
                      <a:pt x="2773" y="0"/>
                      <a:pt x="179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33" name="Google Shape;10448;p74"/>
              <p:cNvSpPr/>
              <p:nvPr/>
            </p:nvSpPr>
            <p:spPr>
              <a:xfrm>
                <a:off x="2037825" y="3339125"/>
                <a:ext cx="138650" cy="88225"/>
              </a:xfrm>
              <a:custGeom>
                <a:avLst/>
                <a:gdLst/>
                <a:ahLst/>
                <a:cxnLst/>
                <a:rect l="l" t="t" r="r" b="b"/>
                <a:pathLst>
                  <a:path w="5546" h="3529" extrusionOk="0">
                    <a:moveTo>
                      <a:pt x="1072" y="0"/>
                    </a:moveTo>
                    <a:cubicBezTo>
                      <a:pt x="442" y="536"/>
                      <a:pt x="32" y="1292"/>
                      <a:pt x="32" y="2143"/>
                    </a:cubicBezTo>
                    <a:lnTo>
                      <a:pt x="32" y="3182"/>
                    </a:lnTo>
                    <a:cubicBezTo>
                      <a:pt x="1" y="3371"/>
                      <a:pt x="158" y="3529"/>
                      <a:pt x="347" y="3529"/>
                    </a:cubicBezTo>
                    <a:lnTo>
                      <a:pt x="5199" y="3529"/>
                    </a:lnTo>
                    <a:cubicBezTo>
                      <a:pt x="5388" y="3529"/>
                      <a:pt x="5546" y="3371"/>
                      <a:pt x="5546" y="3182"/>
                    </a:cubicBezTo>
                    <a:lnTo>
                      <a:pt x="5546" y="2143"/>
                    </a:lnTo>
                    <a:cubicBezTo>
                      <a:pt x="5546" y="1292"/>
                      <a:pt x="5168" y="536"/>
                      <a:pt x="4538" y="0"/>
                    </a:cubicBezTo>
                    <a:cubicBezTo>
                      <a:pt x="4096" y="473"/>
                      <a:pt x="3466" y="756"/>
                      <a:pt x="2805" y="756"/>
                    </a:cubicBezTo>
                    <a:cubicBezTo>
                      <a:pt x="2143" y="756"/>
                      <a:pt x="1513" y="504"/>
                      <a:pt x="107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34" name="Google Shape;10449;p74"/>
              <p:cNvSpPr/>
              <p:nvPr/>
            </p:nvSpPr>
            <p:spPr>
              <a:xfrm>
                <a:off x="2193775" y="3460400"/>
                <a:ext cx="140225" cy="89825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3593" extrusionOk="0">
                    <a:moveTo>
                      <a:pt x="1009" y="1"/>
                    </a:moveTo>
                    <a:cubicBezTo>
                      <a:pt x="379" y="537"/>
                      <a:pt x="1" y="1261"/>
                      <a:pt x="1" y="2143"/>
                    </a:cubicBezTo>
                    <a:lnTo>
                      <a:pt x="1" y="3246"/>
                    </a:lnTo>
                    <a:cubicBezTo>
                      <a:pt x="1" y="3435"/>
                      <a:pt x="158" y="3592"/>
                      <a:pt x="347" y="3592"/>
                    </a:cubicBezTo>
                    <a:lnTo>
                      <a:pt x="5262" y="3592"/>
                    </a:lnTo>
                    <a:cubicBezTo>
                      <a:pt x="5451" y="3592"/>
                      <a:pt x="5609" y="3435"/>
                      <a:pt x="5609" y="3246"/>
                    </a:cubicBezTo>
                    <a:lnTo>
                      <a:pt x="5609" y="2143"/>
                    </a:lnTo>
                    <a:cubicBezTo>
                      <a:pt x="5577" y="1261"/>
                      <a:pt x="5199" y="537"/>
                      <a:pt x="4569" y="1"/>
                    </a:cubicBezTo>
                    <a:cubicBezTo>
                      <a:pt x="4128" y="474"/>
                      <a:pt x="3498" y="757"/>
                      <a:pt x="2773" y="757"/>
                    </a:cubicBezTo>
                    <a:cubicBezTo>
                      <a:pt x="2080" y="757"/>
                      <a:pt x="1450" y="474"/>
                      <a:pt x="100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553" name="Google Shape;10468;p74"/>
            <p:cNvGrpSpPr/>
            <p:nvPr/>
          </p:nvGrpSpPr>
          <p:grpSpPr>
            <a:xfrm>
              <a:off x="6146576" y="4673825"/>
              <a:ext cx="514632" cy="513246"/>
              <a:chOff x="3859600" y="3591950"/>
              <a:chExt cx="296975" cy="296175"/>
            </a:xfrm>
            <a:grpFill/>
          </p:grpSpPr>
          <p:sp>
            <p:nvSpPr>
              <p:cNvPr id="554" name="Google Shape;10469;p74"/>
              <p:cNvSpPr/>
              <p:nvPr/>
            </p:nvSpPr>
            <p:spPr>
              <a:xfrm>
                <a:off x="4034450" y="3766000"/>
                <a:ext cx="122125" cy="122125"/>
              </a:xfrm>
              <a:custGeom>
                <a:avLst/>
                <a:gdLst/>
                <a:ahLst/>
                <a:cxnLst/>
                <a:rect l="l" t="t" r="r" b="b"/>
                <a:pathLst>
                  <a:path w="4885" h="4885" extrusionOk="0">
                    <a:moveTo>
                      <a:pt x="2395" y="1324"/>
                    </a:moveTo>
                    <a:cubicBezTo>
                      <a:pt x="2616" y="1324"/>
                      <a:pt x="2773" y="1482"/>
                      <a:pt x="2773" y="1702"/>
                    </a:cubicBezTo>
                    <a:lnTo>
                      <a:pt x="2773" y="2049"/>
                    </a:lnTo>
                    <a:lnTo>
                      <a:pt x="3120" y="2049"/>
                    </a:lnTo>
                    <a:cubicBezTo>
                      <a:pt x="3309" y="2049"/>
                      <a:pt x="3466" y="2206"/>
                      <a:pt x="3466" y="2395"/>
                    </a:cubicBezTo>
                    <a:cubicBezTo>
                      <a:pt x="3466" y="2584"/>
                      <a:pt x="3309" y="2742"/>
                      <a:pt x="3120" y="2742"/>
                    </a:cubicBezTo>
                    <a:lnTo>
                      <a:pt x="2395" y="2742"/>
                    </a:lnTo>
                    <a:cubicBezTo>
                      <a:pt x="2206" y="2742"/>
                      <a:pt x="2049" y="2584"/>
                      <a:pt x="2049" y="2395"/>
                    </a:cubicBezTo>
                    <a:lnTo>
                      <a:pt x="2049" y="1702"/>
                    </a:lnTo>
                    <a:cubicBezTo>
                      <a:pt x="2049" y="1482"/>
                      <a:pt x="2206" y="1324"/>
                      <a:pt x="2395" y="1324"/>
                    </a:cubicBezTo>
                    <a:close/>
                    <a:moveTo>
                      <a:pt x="2458" y="1"/>
                    </a:moveTo>
                    <a:cubicBezTo>
                      <a:pt x="1104" y="1"/>
                      <a:pt x="1" y="1103"/>
                      <a:pt x="1" y="2427"/>
                    </a:cubicBezTo>
                    <a:cubicBezTo>
                      <a:pt x="1" y="3781"/>
                      <a:pt x="1104" y="4884"/>
                      <a:pt x="2458" y="4884"/>
                    </a:cubicBezTo>
                    <a:cubicBezTo>
                      <a:pt x="3782" y="4884"/>
                      <a:pt x="4884" y="3781"/>
                      <a:pt x="4884" y="2427"/>
                    </a:cubicBezTo>
                    <a:cubicBezTo>
                      <a:pt x="4853" y="1072"/>
                      <a:pt x="3782" y="1"/>
                      <a:pt x="245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55" name="Google Shape;10470;p74"/>
              <p:cNvSpPr/>
              <p:nvPr/>
            </p:nvSpPr>
            <p:spPr>
              <a:xfrm>
                <a:off x="3860400" y="3679375"/>
                <a:ext cx="260725" cy="173300"/>
              </a:xfrm>
              <a:custGeom>
                <a:avLst/>
                <a:gdLst/>
                <a:ahLst/>
                <a:cxnLst/>
                <a:rect l="l" t="t" r="r" b="b"/>
                <a:pathLst>
                  <a:path w="10429" h="6932" extrusionOk="0">
                    <a:moveTo>
                      <a:pt x="2426" y="662"/>
                    </a:moveTo>
                    <a:cubicBezTo>
                      <a:pt x="2647" y="662"/>
                      <a:pt x="2804" y="819"/>
                      <a:pt x="2804" y="1008"/>
                    </a:cubicBezTo>
                    <a:cubicBezTo>
                      <a:pt x="2804" y="1197"/>
                      <a:pt x="2647" y="1355"/>
                      <a:pt x="2426" y="1355"/>
                    </a:cubicBezTo>
                    <a:lnTo>
                      <a:pt x="1733" y="1355"/>
                    </a:lnTo>
                    <a:cubicBezTo>
                      <a:pt x="1544" y="1355"/>
                      <a:pt x="1387" y="1197"/>
                      <a:pt x="1387" y="1008"/>
                    </a:cubicBezTo>
                    <a:cubicBezTo>
                      <a:pt x="1387" y="819"/>
                      <a:pt x="1544" y="662"/>
                      <a:pt x="1733" y="662"/>
                    </a:cubicBezTo>
                    <a:close/>
                    <a:moveTo>
                      <a:pt x="4537" y="662"/>
                    </a:moveTo>
                    <a:cubicBezTo>
                      <a:pt x="4726" y="662"/>
                      <a:pt x="4884" y="819"/>
                      <a:pt x="4884" y="1008"/>
                    </a:cubicBezTo>
                    <a:cubicBezTo>
                      <a:pt x="4884" y="1197"/>
                      <a:pt x="4695" y="1355"/>
                      <a:pt x="4537" y="1355"/>
                    </a:cubicBezTo>
                    <a:lnTo>
                      <a:pt x="3812" y="1355"/>
                    </a:lnTo>
                    <a:cubicBezTo>
                      <a:pt x="3623" y="1355"/>
                      <a:pt x="3466" y="1197"/>
                      <a:pt x="3466" y="1008"/>
                    </a:cubicBezTo>
                    <a:cubicBezTo>
                      <a:pt x="3466" y="819"/>
                      <a:pt x="3623" y="662"/>
                      <a:pt x="3812" y="662"/>
                    </a:cubicBezTo>
                    <a:close/>
                    <a:moveTo>
                      <a:pt x="6648" y="662"/>
                    </a:moveTo>
                    <a:cubicBezTo>
                      <a:pt x="6837" y="662"/>
                      <a:pt x="6994" y="819"/>
                      <a:pt x="6994" y="1008"/>
                    </a:cubicBezTo>
                    <a:cubicBezTo>
                      <a:pt x="6994" y="1197"/>
                      <a:pt x="6837" y="1355"/>
                      <a:pt x="6648" y="1355"/>
                    </a:cubicBezTo>
                    <a:lnTo>
                      <a:pt x="5955" y="1355"/>
                    </a:lnTo>
                    <a:cubicBezTo>
                      <a:pt x="5734" y="1355"/>
                      <a:pt x="5577" y="1197"/>
                      <a:pt x="5577" y="1008"/>
                    </a:cubicBezTo>
                    <a:cubicBezTo>
                      <a:pt x="5577" y="819"/>
                      <a:pt x="5734" y="662"/>
                      <a:pt x="5955" y="662"/>
                    </a:cubicBezTo>
                    <a:close/>
                    <a:moveTo>
                      <a:pt x="8727" y="662"/>
                    </a:moveTo>
                    <a:cubicBezTo>
                      <a:pt x="8948" y="662"/>
                      <a:pt x="9105" y="819"/>
                      <a:pt x="9105" y="1008"/>
                    </a:cubicBezTo>
                    <a:cubicBezTo>
                      <a:pt x="9105" y="1197"/>
                      <a:pt x="8948" y="1355"/>
                      <a:pt x="8727" y="1355"/>
                    </a:cubicBezTo>
                    <a:lnTo>
                      <a:pt x="8034" y="1355"/>
                    </a:lnTo>
                    <a:cubicBezTo>
                      <a:pt x="7845" y="1355"/>
                      <a:pt x="7688" y="1197"/>
                      <a:pt x="7688" y="1008"/>
                    </a:cubicBezTo>
                    <a:cubicBezTo>
                      <a:pt x="7688" y="819"/>
                      <a:pt x="7845" y="662"/>
                      <a:pt x="8034" y="662"/>
                    </a:cubicBezTo>
                    <a:close/>
                    <a:moveTo>
                      <a:pt x="2426" y="2080"/>
                    </a:moveTo>
                    <a:cubicBezTo>
                      <a:pt x="2647" y="2080"/>
                      <a:pt x="2804" y="2237"/>
                      <a:pt x="2804" y="2426"/>
                    </a:cubicBezTo>
                    <a:cubicBezTo>
                      <a:pt x="2804" y="2647"/>
                      <a:pt x="2647" y="2773"/>
                      <a:pt x="2426" y="2773"/>
                    </a:cubicBezTo>
                    <a:lnTo>
                      <a:pt x="1733" y="2773"/>
                    </a:lnTo>
                    <a:cubicBezTo>
                      <a:pt x="1544" y="2773"/>
                      <a:pt x="1387" y="2647"/>
                      <a:pt x="1387" y="2426"/>
                    </a:cubicBezTo>
                    <a:cubicBezTo>
                      <a:pt x="1387" y="2206"/>
                      <a:pt x="1544" y="2080"/>
                      <a:pt x="1733" y="2080"/>
                    </a:cubicBezTo>
                    <a:close/>
                    <a:moveTo>
                      <a:pt x="4537" y="2080"/>
                    </a:moveTo>
                    <a:cubicBezTo>
                      <a:pt x="4726" y="2080"/>
                      <a:pt x="4884" y="2237"/>
                      <a:pt x="4884" y="2426"/>
                    </a:cubicBezTo>
                    <a:cubicBezTo>
                      <a:pt x="4884" y="2647"/>
                      <a:pt x="4695" y="2773"/>
                      <a:pt x="4537" y="2773"/>
                    </a:cubicBezTo>
                    <a:lnTo>
                      <a:pt x="3812" y="2773"/>
                    </a:lnTo>
                    <a:cubicBezTo>
                      <a:pt x="3623" y="2773"/>
                      <a:pt x="3466" y="2647"/>
                      <a:pt x="3466" y="2426"/>
                    </a:cubicBezTo>
                    <a:cubicBezTo>
                      <a:pt x="3466" y="2206"/>
                      <a:pt x="3623" y="2080"/>
                      <a:pt x="3812" y="2080"/>
                    </a:cubicBezTo>
                    <a:close/>
                    <a:moveTo>
                      <a:pt x="6648" y="2080"/>
                    </a:moveTo>
                    <a:cubicBezTo>
                      <a:pt x="6837" y="2080"/>
                      <a:pt x="6994" y="2237"/>
                      <a:pt x="6994" y="2426"/>
                    </a:cubicBezTo>
                    <a:cubicBezTo>
                      <a:pt x="6994" y="2647"/>
                      <a:pt x="6837" y="2773"/>
                      <a:pt x="6648" y="2773"/>
                    </a:cubicBezTo>
                    <a:lnTo>
                      <a:pt x="5955" y="2773"/>
                    </a:lnTo>
                    <a:cubicBezTo>
                      <a:pt x="5734" y="2773"/>
                      <a:pt x="5577" y="2647"/>
                      <a:pt x="5577" y="2426"/>
                    </a:cubicBezTo>
                    <a:cubicBezTo>
                      <a:pt x="5577" y="2206"/>
                      <a:pt x="5734" y="2080"/>
                      <a:pt x="5955" y="2080"/>
                    </a:cubicBezTo>
                    <a:close/>
                    <a:moveTo>
                      <a:pt x="8727" y="2080"/>
                    </a:moveTo>
                    <a:cubicBezTo>
                      <a:pt x="8948" y="2080"/>
                      <a:pt x="9105" y="2237"/>
                      <a:pt x="9105" y="2426"/>
                    </a:cubicBezTo>
                    <a:cubicBezTo>
                      <a:pt x="9105" y="2647"/>
                      <a:pt x="8948" y="2773"/>
                      <a:pt x="8727" y="2773"/>
                    </a:cubicBezTo>
                    <a:lnTo>
                      <a:pt x="8034" y="2773"/>
                    </a:lnTo>
                    <a:cubicBezTo>
                      <a:pt x="7845" y="2773"/>
                      <a:pt x="7688" y="2647"/>
                      <a:pt x="7688" y="2426"/>
                    </a:cubicBezTo>
                    <a:cubicBezTo>
                      <a:pt x="7688" y="2206"/>
                      <a:pt x="7845" y="2080"/>
                      <a:pt x="8034" y="2080"/>
                    </a:cubicBezTo>
                    <a:close/>
                    <a:moveTo>
                      <a:pt x="2426" y="3466"/>
                    </a:moveTo>
                    <a:cubicBezTo>
                      <a:pt x="2647" y="3466"/>
                      <a:pt x="2804" y="3623"/>
                      <a:pt x="2804" y="3812"/>
                    </a:cubicBezTo>
                    <a:cubicBezTo>
                      <a:pt x="2804" y="4001"/>
                      <a:pt x="2647" y="4159"/>
                      <a:pt x="2426" y="4159"/>
                    </a:cubicBezTo>
                    <a:lnTo>
                      <a:pt x="1733" y="4159"/>
                    </a:lnTo>
                    <a:cubicBezTo>
                      <a:pt x="1544" y="4159"/>
                      <a:pt x="1387" y="4001"/>
                      <a:pt x="1387" y="3812"/>
                    </a:cubicBezTo>
                    <a:cubicBezTo>
                      <a:pt x="1387" y="3623"/>
                      <a:pt x="1544" y="3466"/>
                      <a:pt x="1733" y="3466"/>
                    </a:cubicBezTo>
                    <a:close/>
                    <a:moveTo>
                      <a:pt x="4537" y="3466"/>
                    </a:moveTo>
                    <a:cubicBezTo>
                      <a:pt x="4726" y="3466"/>
                      <a:pt x="4884" y="3623"/>
                      <a:pt x="4884" y="3812"/>
                    </a:cubicBezTo>
                    <a:cubicBezTo>
                      <a:pt x="4884" y="4001"/>
                      <a:pt x="4695" y="4159"/>
                      <a:pt x="4537" y="4159"/>
                    </a:cubicBezTo>
                    <a:lnTo>
                      <a:pt x="3812" y="4159"/>
                    </a:lnTo>
                    <a:cubicBezTo>
                      <a:pt x="3623" y="4159"/>
                      <a:pt x="3466" y="4001"/>
                      <a:pt x="3466" y="3812"/>
                    </a:cubicBezTo>
                    <a:cubicBezTo>
                      <a:pt x="3466" y="3623"/>
                      <a:pt x="3623" y="3466"/>
                      <a:pt x="3812" y="3466"/>
                    </a:cubicBezTo>
                    <a:close/>
                    <a:moveTo>
                      <a:pt x="6648" y="3466"/>
                    </a:moveTo>
                    <a:cubicBezTo>
                      <a:pt x="6837" y="3466"/>
                      <a:pt x="6994" y="3623"/>
                      <a:pt x="6994" y="3812"/>
                    </a:cubicBezTo>
                    <a:cubicBezTo>
                      <a:pt x="6994" y="4001"/>
                      <a:pt x="6837" y="4159"/>
                      <a:pt x="6648" y="4159"/>
                    </a:cubicBezTo>
                    <a:lnTo>
                      <a:pt x="5955" y="4159"/>
                    </a:lnTo>
                    <a:cubicBezTo>
                      <a:pt x="5734" y="4159"/>
                      <a:pt x="5577" y="4001"/>
                      <a:pt x="5577" y="3812"/>
                    </a:cubicBezTo>
                    <a:cubicBezTo>
                      <a:pt x="5577" y="3623"/>
                      <a:pt x="5734" y="3466"/>
                      <a:pt x="5955" y="3466"/>
                    </a:cubicBezTo>
                    <a:close/>
                    <a:moveTo>
                      <a:pt x="2426" y="4852"/>
                    </a:moveTo>
                    <a:cubicBezTo>
                      <a:pt x="2647" y="4852"/>
                      <a:pt x="2804" y="5010"/>
                      <a:pt x="2804" y="5199"/>
                    </a:cubicBezTo>
                    <a:cubicBezTo>
                      <a:pt x="2804" y="5388"/>
                      <a:pt x="2647" y="5545"/>
                      <a:pt x="2426" y="5545"/>
                    </a:cubicBezTo>
                    <a:lnTo>
                      <a:pt x="1733" y="5545"/>
                    </a:lnTo>
                    <a:cubicBezTo>
                      <a:pt x="1544" y="5545"/>
                      <a:pt x="1387" y="5388"/>
                      <a:pt x="1387" y="5199"/>
                    </a:cubicBezTo>
                    <a:cubicBezTo>
                      <a:pt x="1387" y="5010"/>
                      <a:pt x="1544" y="4852"/>
                      <a:pt x="1733" y="4852"/>
                    </a:cubicBezTo>
                    <a:close/>
                    <a:moveTo>
                      <a:pt x="4537" y="4852"/>
                    </a:moveTo>
                    <a:cubicBezTo>
                      <a:pt x="4726" y="4852"/>
                      <a:pt x="4884" y="5010"/>
                      <a:pt x="4884" y="5199"/>
                    </a:cubicBezTo>
                    <a:cubicBezTo>
                      <a:pt x="4884" y="5388"/>
                      <a:pt x="4695" y="5545"/>
                      <a:pt x="4537" y="5545"/>
                    </a:cubicBezTo>
                    <a:lnTo>
                      <a:pt x="3812" y="5545"/>
                    </a:lnTo>
                    <a:cubicBezTo>
                      <a:pt x="3623" y="5545"/>
                      <a:pt x="3466" y="5388"/>
                      <a:pt x="3466" y="5199"/>
                    </a:cubicBezTo>
                    <a:cubicBezTo>
                      <a:pt x="3466" y="5010"/>
                      <a:pt x="3623" y="4852"/>
                      <a:pt x="3812" y="4852"/>
                    </a:cubicBezTo>
                    <a:close/>
                    <a:moveTo>
                      <a:pt x="0" y="0"/>
                    </a:moveTo>
                    <a:lnTo>
                      <a:pt x="0" y="5892"/>
                    </a:lnTo>
                    <a:cubicBezTo>
                      <a:pt x="0" y="6459"/>
                      <a:pt x="473" y="6931"/>
                      <a:pt x="1071" y="6931"/>
                    </a:cubicBezTo>
                    <a:lnTo>
                      <a:pt x="6490" y="6931"/>
                    </a:lnTo>
                    <a:cubicBezTo>
                      <a:pt x="6364" y="6616"/>
                      <a:pt x="6301" y="6270"/>
                      <a:pt x="6301" y="5892"/>
                    </a:cubicBezTo>
                    <a:cubicBezTo>
                      <a:pt x="6301" y="5797"/>
                      <a:pt x="6333" y="5671"/>
                      <a:pt x="6333" y="5545"/>
                    </a:cubicBezTo>
                    <a:lnTo>
                      <a:pt x="5955" y="5545"/>
                    </a:lnTo>
                    <a:cubicBezTo>
                      <a:pt x="5734" y="5545"/>
                      <a:pt x="5577" y="5388"/>
                      <a:pt x="5577" y="5199"/>
                    </a:cubicBezTo>
                    <a:cubicBezTo>
                      <a:pt x="5577" y="5010"/>
                      <a:pt x="5734" y="4852"/>
                      <a:pt x="5955" y="4852"/>
                    </a:cubicBezTo>
                    <a:lnTo>
                      <a:pt x="6490" y="4852"/>
                    </a:lnTo>
                    <a:cubicBezTo>
                      <a:pt x="6931" y="3623"/>
                      <a:pt x="8066" y="2741"/>
                      <a:pt x="9420" y="2741"/>
                    </a:cubicBezTo>
                    <a:cubicBezTo>
                      <a:pt x="9767" y="2741"/>
                      <a:pt x="10113" y="2836"/>
                      <a:pt x="10428" y="2962"/>
                    </a:cubicBezTo>
                    <a:lnTo>
                      <a:pt x="10428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56" name="Google Shape;10471;p74"/>
              <p:cNvSpPr/>
              <p:nvPr/>
            </p:nvSpPr>
            <p:spPr>
              <a:xfrm>
                <a:off x="3859600" y="3591950"/>
                <a:ext cx="261525" cy="70900"/>
              </a:xfrm>
              <a:custGeom>
                <a:avLst/>
                <a:gdLst/>
                <a:ahLst/>
                <a:cxnLst/>
                <a:rect l="l" t="t" r="r" b="b"/>
                <a:pathLst>
                  <a:path w="10461" h="2836" extrusionOk="0">
                    <a:moveTo>
                      <a:pt x="1734" y="0"/>
                    </a:moveTo>
                    <a:cubicBezTo>
                      <a:pt x="1513" y="0"/>
                      <a:pt x="1356" y="158"/>
                      <a:pt x="1356" y="347"/>
                    </a:cubicBezTo>
                    <a:lnTo>
                      <a:pt x="1356" y="693"/>
                    </a:lnTo>
                    <a:lnTo>
                      <a:pt x="1009" y="693"/>
                    </a:lnTo>
                    <a:cubicBezTo>
                      <a:pt x="410" y="693"/>
                      <a:pt x="1" y="1166"/>
                      <a:pt x="1" y="1733"/>
                    </a:cubicBezTo>
                    <a:lnTo>
                      <a:pt x="1" y="2836"/>
                    </a:lnTo>
                    <a:lnTo>
                      <a:pt x="10429" y="2836"/>
                    </a:lnTo>
                    <a:lnTo>
                      <a:pt x="10429" y="1733"/>
                    </a:lnTo>
                    <a:lnTo>
                      <a:pt x="10460" y="1733"/>
                    </a:lnTo>
                    <a:cubicBezTo>
                      <a:pt x="10460" y="1134"/>
                      <a:pt x="9988" y="693"/>
                      <a:pt x="9421" y="693"/>
                    </a:cubicBezTo>
                    <a:lnTo>
                      <a:pt x="9074" y="693"/>
                    </a:lnTo>
                    <a:lnTo>
                      <a:pt x="9074" y="347"/>
                    </a:lnTo>
                    <a:cubicBezTo>
                      <a:pt x="9074" y="158"/>
                      <a:pt x="8917" y="0"/>
                      <a:pt x="8728" y="0"/>
                    </a:cubicBezTo>
                    <a:cubicBezTo>
                      <a:pt x="8539" y="0"/>
                      <a:pt x="8381" y="158"/>
                      <a:pt x="8381" y="347"/>
                    </a:cubicBezTo>
                    <a:lnTo>
                      <a:pt x="8381" y="693"/>
                    </a:lnTo>
                    <a:lnTo>
                      <a:pt x="6995" y="693"/>
                    </a:lnTo>
                    <a:lnTo>
                      <a:pt x="6995" y="347"/>
                    </a:lnTo>
                    <a:cubicBezTo>
                      <a:pt x="6995" y="158"/>
                      <a:pt x="6837" y="0"/>
                      <a:pt x="6648" y="0"/>
                    </a:cubicBezTo>
                    <a:cubicBezTo>
                      <a:pt x="6459" y="0"/>
                      <a:pt x="6302" y="158"/>
                      <a:pt x="6302" y="347"/>
                    </a:cubicBezTo>
                    <a:lnTo>
                      <a:pt x="6302" y="693"/>
                    </a:lnTo>
                    <a:lnTo>
                      <a:pt x="4159" y="693"/>
                    </a:lnTo>
                    <a:lnTo>
                      <a:pt x="4159" y="347"/>
                    </a:lnTo>
                    <a:cubicBezTo>
                      <a:pt x="4159" y="158"/>
                      <a:pt x="4002" y="0"/>
                      <a:pt x="3813" y="0"/>
                    </a:cubicBezTo>
                    <a:cubicBezTo>
                      <a:pt x="3624" y="0"/>
                      <a:pt x="3466" y="158"/>
                      <a:pt x="3466" y="347"/>
                    </a:cubicBezTo>
                    <a:lnTo>
                      <a:pt x="3466" y="693"/>
                    </a:lnTo>
                    <a:lnTo>
                      <a:pt x="2080" y="693"/>
                    </a:lnTo>
                    <a:lnTo>
                      <a:pt x="2080" y="347"/>
                    </a:lnTo>
                    <a:cubicBezTo>
                      <a:pt x="2080" y="158"/>
                      <a:pt x="1923" y="0"/>
                      <a:pt x="173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568" name="Google Shape;10483;p74"/>
            <p:cNvGrpSpPr/>
            <p:nvPr/>
          </p:nvGrpSpPr>
          <p:grpSpPr>
            <a:xfrm>
              <a:off x="10897117" y="4540369"/>
              <a:ext cx="483224" cy="480494"/>
              <a:chOff x="5727850" y="3609275"/>
              <a:chExt cx="278850" cy="277275"/>
            </a:xfrm>
            <a:grpFill/>
          </p:grpSpPr>
          <p:sp>
            <p:nvSpPr>
              <p:cNvPr id="569" name="Google Shape;10484;p74"/>
              <p:cNvSpPr/>
              <p:nvPr/>
            </p:nvSpPr>
            <p:spPr>
              <a:xfrm>
                <a:off x="5884600" y="3765225"/>
                <a:ext cx="122100" cy="12132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4853" extrusionOk="0">
                    <a:moveTo>
                      <a:pt x="2426" y="662"/>
                    </a:moveTo>
                    <a:cubicBezTo>
                      <a:pt x="2646" y="662"/>
                      <a:pt x="2804" y="819"/>
                      <a:pt x="2804" y="1008"/>
                    </a:cubicBezTo>
                    <a:cubicBezTo>
                      <a:pt x="2804" y="1197"/>
                      <a:pt x="2646" y="1355"/>
                      <a:pt x="2426" y="1355"/>
                    </a:cubicBezTo>
                    <a:cubicBezTo>
                      <a:pt x="2237" y="1355"/>
                      <a:pt x="2079" y="1197"/>
                      <a:pt x="2079" y="1008"/>
                    </a:cubicBezTo>
                    <a:cubicBezTo>
                      <a:pt x="2079" y="819"/>
                      <a:pt x="2237" y="662"/>
                      <a:pt x="2426" y="662"/>
                    </a:cubicBezTo>
                    <a:close/>
                    <a:moveTo>
                      <a:pt x="2426" y="1670"/>
                    </a:moveTo>
                    <a:cubicBezTo>
                      <a:pt x="2646" y="1670"/>
                      <a:pt x="2804" y="1828"/>
                      <a:pt x="2804" y="2048"/>
                    </a:cubicBezTo>
                    <a:lnTo>
                      <a:pt x="2804" y="3781"/>
                    </a:lnTo>
                    <a:cubicBezTo>
                      <a:pt x="2804" y="3970"/>
                      <a:pt x="2646" y="4127"/>
                      <a:pt x="2426" y="4127"/>
                    </a:cubicBezTo>
                    <a:cubicBezTo>
                      <a:pt x="2237" y="4127"/>
                      <a:pt x="2079" y="3970"/>
                      <a:pt x="2079" y="3781"/>
                    </a:cubicBezTo>
                    <a:lnTo>
                      <a:pt x="2079" y="2048"/>
                    </a:lnTo>
                    <a:cubicBezTo>
                      <a:pt x="2079" y="1828"/>
                      <a:pt x="2237" y="1670"/>
                      <a:pt x="2426" y="1670"/>
                    </a:cubicBezTo>
                    <a:close/>
                    <a:moveTo>
                      <a:pt x="2426" y="0"/>
                    </a:moveTo>
                    <a:cubicBezTo>
                      <a:pt x="1103" y="0"/>
                      <a:pt x="0" y="1103"/>
                      <a:pt x="0" y="2426"/>
                    </a:cubicBezTo>
                    <a:cubicBezTo>
                      <a:pt x="0" y="3749"/>
                      <a:pt x="1103" y="4852"/>
                      <a:pt x="2426" y="4852"/>
                    </a:cubicBezTo>
                    <a:cubicBezTo>
                      <a:pt x="3781" y="4852"/>
                      <a:pt x="4883" y="3749"/>
                      <a:pt x="4883" y="2426"/>
                    </a:cubicBezTo>
                    <a:cubicBezTo>
                      <a:pt x="4883" y="1040"/>
                      <a:pt x="3781" y="0"/>
                      <a:pt x="242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70" name="Google Shape;10485;p74"/>
              <p:cNvSpPr/>
              <p:nvPr/>
            </p:nvSpPr>
            <p:spPr>
              <a:xfrm>
                <a:off x="5727850" y="3669125"/>
                <a:ext cx="35475" cy="21662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8665" extrusionOk="0">
                    <a:moveTo>
                      <a:pt x="32" y="1"/>
                    </a:moveTo>
                    <a:lnTo>
                      <a:pt x="32" y="7310"/>
                    </a:lnTo>
                    <a:cubicBezTo>
                      <a:pt x="1" y="8034"/>
                      <a:pt x="631" y="8665"/>
                      <a:pt x="1418" y="8665"/>
                    </a:cubicBezTo>
                    <a:lnTo>
                      <a:pt x="1418" y="347"/>
                    </a:lnTo>
                    <a:lnTo>
                      <a:pt x="1072" y="347"/>
                    </a:lnTo>
                    <a:cubicBezTo>
                      <a:pt x="662" y="347"/>
                      <a:pt x="316" y="253"/>
                      <a:pt x="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71" name="Google Shape;10486;p74"/>
              <p:cNvSpPr/>
              <p:nvPr/>
            </p:nvSpPr>
            <p:spPr>
              <a:xfrm>
                <a:off x="5779825" y="3677800"/>
                <a:ext cx="174900" cy="207950"/>
              </a:xfrm>
              <a:custGeom>
                <a:avLst/>
                <a:gdLst/>
                <a:ahLst/>
                <a:cxnLst/>
                <a:rect l="l" t="t" r="r" b="b"/>
                <a:pathLst>
                  <a:path w="6996" h="8318" extrusionOk="0">
                    <a:moveTo>
                      <a:pt x="5262" y="693"/>
                    </a:moveTo>
                    <a:cubicBezTo>
                      <a:pt x="5451" y="693"/>
                      <a:pt x="5609" y="851"/>
                      <a:pt x="5609" y="1040"/>
                    </a:cubicBezTo>
                    <a:cubicBezTo>
                      <a:pt x="5609" y="1229"/>
                      <a:pt x="5451" y="1386"/>
                      <a:pt x="5262" y="1386"/>
                    </a:cubicBezTo>
                    <a:lnTo>
                      <a:pt x="1072" y="1386"/>
                    </a:lnTo>
                    <a:cubicBezTo>
                      <a:pt x="883" y="1386"/>
                      <a:pt x="726" y="1229"/>
                      <a:pt x="726" y="1040"/>
                    </a:cubicBezTo>
                    <a:cubicBezTo>
                      <a:pt x="726" y="851"/>
                      <a:pt x="883" y="693"/>
                      <a:pt x="1072" y="693"/>
                    </a:cubicBezTo>
                    <a:close/>
                    <a:moveTo>
                      <a:pt x="5262" y="2080"/>
                    </a:moveTo>
                    <a:cubicBezTo>
                      <a:pt x="5451" y="2080"/>
                      <a:pt x="5609" y="2237"/>
                      <a:pt x="5609" y="2426"/>
                    </a:cubicBezTo>
                    <a:cubicBezTo>
                      <a:pt x="5609" y="2615"/>
                      <a:pt x="5451" y="2773"/>
                      <a:pt x="5262" y="2773"/>
                    </a:cubicBezTo>
                    <a:lnTo>
                      <a:pt x="1072" y="2773"/>
                    </a:lnTo>
                    <a:cubicBezTo>
                      <a:pt x="883" y="2773"/>
                      <a:pt x="726" y="2615"/>
                      <a:pt x="726" y="2426"/>
                    </a:cubicBezTo>
                    <a:cubicBezTo>
                      <a:pt x="726" y="2237"/>
                      <a:pt x="883" y="2080"/>
                      <a:pt x="1072" y="2080"/>
                    </a:cubicBezTo>
                    <a:close/>
                    <a:moveTo>
                      <a:pt x="1" y="0"/>
                    </a:moveTo>
                    <a:lnTo>
                      <a:pt x="1" y="8318"/>
                    </a:lnTo>
                    <a:lnTo>
                      <a:pt x="4695" y="8318"/>
                    </a:lnTo>
                    <a:cubicBezTo>
                      <a:pt x="4002" y="7750"/>
                      <a:pt x="3498" y="6868"/>
                      <a:pt x="3498" y="5892"/>
                    </a:cubicBezTo>
                    <a:cubicBezTo>
                      <a:pt x="3498" y="5766"/>
                      <a:pt x="3561" y="5640"/>
                      <a:pt x="3561" y="5545"/>
                    </a:cubicBezTo>
                    <a:lnTo>
                      <a:pt x="1072" y="5545"/>
                    </a:lnTo>
                    <a:cubicBezTo>
                      <a:pt x="883" y="5545"/>
                      <a:pt x="726" y="5388"/>
                      <a:pt x="726" y="5167"/>
                    </a:cubicBezTo>
                    <a:lnTo>
                      <a:pt x="726" y="3812"/>
                    </a:lnTo>
                    <a:cubicBezTo>
                      <a:pt x="726" y="3592"/>
                      <a:pt x="883" y="3434"/>
                      <a:pt x="1072" y="3434"/>
                    </a:cubicBezTo>
                    <a:lnTo>
                      <a:pt x="4695" y="3434"/>
                    </a:lnTo>
                    <a:cubicBezTo>
                      <a:pt x="5199" y="3056"/>
                      <a:pt x="5861" y="2773"/>
                      <a:pt x="6617" y="2773"/>
                    </a:cubicBezTo>
                    <a:cubicBezTo>
                      <a:pt x="6743" y="2773"/>
                      <a:pt x="6869" y="2804"/>
                      <a:pt x="6995" y="2804"/>
                    </a:cubicBezTo>
                    <a:lnTo>
                      <a:pt x="699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72" name="Google Shape;10487;p74"/>
              <p:cNvSpPr/>
              <p:nvPr/>
            </p:nvSpPr>
            <p:spPr>
              <a:xfrm>
                <a:off x="5815275" y="3781750"/>
                <a:ext cx="66200" cy="17350"/>
              </a:xfrm>
              <a:custGeom>
                <a:avLst/>
                <a:gdLst/>
                <a:ahLst/>
                <a:cxnLst/>
                <a:rect l="l" t="t" r="r" b="b"/>
                <a:pathLst>
                  <a:path w="2648" h="694" extrusionOk="0">
                    <a:moveTo>
                      <a:pt x="1" y="1"/>
                    </a:moveTo>
                    <a:lnTo>
                      <a:pt x="1" y="694"/>
                    </a:lnTo>
                    <a:lnTo>
                      <a:pt x="2301" y="694"/>
                    </a:lnTo>
                    <a:cubicBezTo>
                      <a:pt x="2364" y="473"/>
                      <a:pt x="2490" y="221"/>
                      <a:pt x="264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73" name="Google Shape;10488;p74"/>
              <p:cNvSpPr/>
              <p:nvPr/>
            </p:nvSpPr>
            <p:spPr>
              <a:xfrm>
                <a:off x="5727850" y="3609275"/>
                <a:ext cx="226075" cy="51225"/>
              </a:xfrm>
              <a:custGeom>
                <a:avLst/>
                <a:gdLst/>
                <a:ahLst/>
                <a:cxnLst/>
                <a:rect l="l" t="t" r="r" b="b"/>
                <a:pathLst>
                  <a:path w="9043" h="2049" extrusionOk="0">
                    <a:moveTo>
                      <a:pt x="1072" y="0"/>
                    </a:moveTo>
                    <a:cubicBezTo>
                      <a:pt x="473" y="0"/>
                      <a:pt x="32" y="473"/>
                      <a:pt x="32" y="1040"/>
                    </a:cubicBezTo>
                    <a:cubicBezTo>
                      <a:pt x="1" y="1576"/>
                      <a:pt x="473" y="2048"/>
                      <a:pt x="1072" y="2048"/>
                    </a:cubicBezTo>
                    <a:lnTo>
                      <a:pt x="9043" y="2048"/>
                    </a:lnTo>
                    <a:cubicBezTo>
                      <a:pt x="8475" y="2048"/>
                      <a:pt x="8034" y="1576"/>
                      <a:pt x="8034" y="1040"/>
                    </a:cubicBezTo>
                    <a:cubicBezTo>
                      <a:pt x="8034" y="441"/>
                      <a:pt x="8507" y="0"/>
                      <a:pt x="904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582" name="Google Shape;10497;p74"/>
            <p:cNvGrpSpPr/>
            <p:nvPr/>
          </p:nvGrpSpPr>
          <p:grpSpPr>
            <a:xfrm>
              <a:off x="10782129" y="2606104"/>
              <a:ext cx="671873" cy="670064"/>
              <a:chOff x="6553275" y="3604550"/>
              <a:chExt cx="296975" cy="296175"/>
            </a:xfrm>
            <a:grpFill/>
          </p:grpSpPr>
          <p:sp>
            <p:nvSpPr>
              <p:cNvPr id="583" name="Google Shape;10498;p74"/>
              <p:cNvSpPr/>
              <p:nvPr/>
            </p:nvSpPr>
            <p:spPr>
              <a:xfrm>
                <a:off x="6657250" y="3604550"/>
                <a:ext cx="86650" cy="86650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3466" extrusionOk="0">
                    <a:moveTo>
                      <a:pt x="1733" y="0"/>
                    </a:moveTo>
                    <a:cubicBezTo>
                      <a:pt x="788" y="0"/>
                      <a:pt x="0" y="788"/>
                      <a:pt x="0" y="1733"/>
                    </a:cubicBezTo>
                    <a:cubicBezTo>
                      <a:pt x="0" y="2678"/>
                      <a:pt x="788" y="3466"/>
                      <a:pt x="1733" y="3466"/>
                    </a:cubicBezTo>
                    <a:cubicBezTo>
                      <a:pt x="2678" y="3466"/>
                      <a:pt x="3466" y="2678"/>
                      <a:pt x="3466" y="1733"/>
                    </a:cubicBezTo>
                    <a:cubicBezTo>
                      <a:pt x="3466" y="788"/>
                      <a:pt x="2678" y="0"/>
                      <a:pt x="173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84" name="Google Shape;10499;p74"/>
              <p:cNvSpPr/>
              <p:nvPr/>
            </p:nvSpPr>
            <p:spPr>
              <a:xfrm>
                <a:off x="6553275" y="3777825"/>
                <a:ext cx="296975" cy="122900"/>
              </a:xfrm>
              <a:custGeom>
                <a:avLst/>
                <a:gdLst/>
                <a:ahLst/>
                <a:cxnLst/>
                <a:rect l="l" t="t" r="r" b="b"/>
                <a:pathLst>
                  <a:path w="11879" h="4916" extrusionOk="0">
                    <a:moveTo>
                      <a:pt x="694" y="0"/>
                    </a:moveTo>
                    <a:cubicBezTo>
                      <a:pt x="316" y="0"/>
                      <a:pt x="1" y="315"/>
                      <a:pt x="1" y="693"/>
                    </a:cubicBezTo>
                    <a:cubicBezTo>
                      <a:pt x="1" y="1103"/>
                      <a:pt x="316" y="1418"/>
                      <a:pt x="694" y="1418"/>
                    </a:cubicBezTo>
                    <a:lnTo>
                      <a:pt x="694" y="4569"/>
                    </a:lnTo>
                    <a:cubicBezTo>
                      <a:pt x="694" y="4758"/>
                      <a:pt x="851" y="4915"/>
                      <a:pt x="1040" y="4915"/>
                    </a:cubicBezTo>
                    <a:lnTo>
                      <a:pt x="10807" y="4915"/>
                    </a:lnTo>
                    <a:cubicBezTo>
                      <a:pt x="11028" y="4915"/>
                      <a:pt x="11185" y="4758"/>
                      <a:pt x="11185" y="4569"/>
                    </a:cubicBezTo>
                    <a:lnTo>
                      <a:pt x="11185" y="1418"/>
                    </a:lnTo>
                    <a:cubicBezTo>
                      <a:pt x="11563" y="1418"/>
                      <a:pt x="11878" y="1103"/>
                      <a:pt x="11878" y="693"/>
                    </a:cubicBezTo>
                    <a:cubicBezTo>
                      <a:pt x="11815" y="315"/>
                      <a:pt x="11500" y="0"/>
                      <a:pt x="1112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85" name="Google Shape;10500;p74"/>
              <p:cNvSpPr/>
              <p:nvPr/>
            </p:nvSpPr>
            <p:spPr>
              <a:xfrm>
                <a:off x="6755700" y="3640000"/>
                <a:ext cx="74850" cy="121300"/>
              </a:xfrm>
              <a:custGeom>
                <a:avLst/>
                <a:gdLst/>
                <a:ahLst/>
                <a:cxnLst/>
                <a:rect l="l" t="t" r="r" b="b"/>
                <a:pathLst>
                  <a:path w="2994" h="4852" extrusionOk="0">
                    <a:moveTo>
                      <a:pt x="190" y="0"/>
                    </a:moveTo>
                    <a:cubicBezTo>
                      <a:pt x="190" y="126"/>
                      <a:pt x="253" y="221"/>
                      <a:pt x="253" y="347"/>
                    </a:cubicBezTo>
                    <a:cubicBezTo>
                      <a:pt x="253" y="693"/>
                      <a:pt x="158" y="1071"/>
                      <a:pt x="1" y="1386"/>
                    </a:cubicBezTo>
                    <a:cubicBezTo>
                      <a:pt x="977" y="2079"/>
                      <a:pt x="1607" y="3182"/>
                      <a:pt x="1607" y="4474"/>
                    </a:cubicBezTo>
                    <a:lnTo>
                      <a:pt x="1607" y="4852"/>
                    </a:lnTo>
                    <a:lnTo>
                      <a:pt x="2994" y="4852"/>
                    </a:lnTo>
                    <a:lnTo>
                      <a:pt x="2489" y="756"/>
                    </a:lnTo>
                    <a:cubicBezTo>
                      <a:pt x="2363" y="315"/>
                      <a:pt x="1922" y="0"/>
                      <a:pt x="145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86" name="Google Shape;10501;p74"/>
              <p:cNvSpPr/>
              <p:nvPr/>
            </p:nvSpPr>
            <p:spPr>
              <a:xfrm>
                <a:off x="6570600" y="3640000"/>
                <a:ext cx="74850" cy="121300"/>
              </a:xfrm>
              <a:custGeom>
                <a:avLst/>
                <a:gdLst/>
                <a:ahLst/>
                <a:cxnLst/>
                <a:rect l="l" t="t" r="r" b="b"/>
                <a:pathLst>
                  <a:path w="2994" h="4852" extrusionOk="0">
                    <a:moveTo>
                      <a:pt x="1545" y="0"/>
                    </a:moveTo>
                    <a:cubicBezTo>
                      <a:pt x="1072" y="0"/>
                      <a:pt x="663" y="315"/>
                      <a:pt x="505" y="788"/>
                    </a:cubicBezTo>
                    <a:lnTo>
                      <a:pt x="1" y="4852"/>
                    </a:lnTo>
                    <a:lnTo>
                      <a:pt x="1356" y="4852"/>
                    </a:lnTo>
                    <a:lnTo>
                      <a:pt x="1356" y="4474"/>
                    </a:lnTo>
                    <a:lnTo>
                      <a:pt x="1387" y="4474"/>
                    </a:lnTo>
                    <a:cubicBezTo>
                      <a:pt x="1387" y="3182"/>
                      <a:pt x="2017" y="2048"/>
                      <a:pt x="2994" y="1386"/>
                    </a:cubicBezTo>
                    <a:cubicBezTo>
                      <a:pt x="2836" y="1071"/>
                      <a:pt x="2773" y="693"/>
                      <a:pt x="2773" y="347"/>
                    </a:cubicBezTo>
                    <a:cubicBezTo>
                      <a:pt x="2773" y="221"/>
                      <a:pt x="2773" y="95"/>
                      <a:pt x="280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87" name="Google Shape;10502;p74"/>
              <p:cNvSpPr/>
              <p:nvPr/>
            </p:nvSpPr>
            <p:spPr>
              <a:xfrm>
                <a:off x="6707650" y="3688025"/>
                <a:ext cx="70925" cy="70925"/>
              </a:xfrm>
              <a:custGeom>
                <a:avLst/>
                <a:gdLst/>
                <a:ahLst/>
                <a:cxnLst/>
                <a:rect l="l" t="t" r="r" b="b"/>
                <a:pathLst>
                  <a:path w="2837" h="2837" extrusionOk="0">
                    <a:moveTo>
                      <a:pt x="1482" y="1"/>
                    </a:moveTo>
                    <a:cubicBezTo>
                      <a:pt x="1450" y="32"/>
                      <a:pt x="1418" y="64"/>
                      <a:pt x="1324" y="127"/>
                    </a:cubicBezTo>
                    <a:cubicBezTo>
                      <a:pt x="1324" y="190"/>
                      <a:pt x="1292" y="253"/>
                      <a:pt x="1261" y="284"/>
                    </a:cubicBezTo>
                    <a:lnTo>
                      <a:pt x="1" y="1923"/>
                    </a:lnTo>
                    <a:lnTo>
                      <a:pt x="1" y="2836"/>
                    </a:lnTo>
                    <a:lnTo>
                      <a:pt x="2742" y="2836"/>
                    </a:lnTo>
                    <a:lnTo>
                      <a:pt x="2742" y="2553"/>
                    </a:lnTo>
                    <a:lnTo>
                      <a:pt x="2836" y="2553"/>
                    </a:lnTo>
                    <a:cubicBezTo>
                      <a:pt x="2836" y="1513"/>
                      <a:pt x="2332" y="599"/>
                      <a:pt x="148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88" name="Google Shape;10503;p74"/>
              <p:cNvSpPr/>
              <p:nvPr/>
            </p:nvSpPr>
            <p:spPr>
              <a:xfrm>
                <a:off x="6621025" y="3688825"/>
                <a:ext cx="70900" cy="73275"/>
              </a:xfrm>
              <a:custGeom>
                <a:avLst/>
                <a:gdLst/>
                <a:ahLst/>
                <a:cxnLst/>
                <a:rect l="l" t="t" r="r" b="b"/>
                <a:pathLst>
                  <a:path w="2836" h="2931" extrusionOk="0">
                    <a:moveTo>
                      <a:pt x="1323" y="0"/>
                    </a:moveTo>
                    <a:cubicBezTo>
                      <a:pt x="536" y="567"/>
                      <a:pt x="0" y="1513"/>
                      <a:pt x="0" y="2584"/>
                    </a:cubicBezTo>
                    <a:lnTo>
                      <a:pt x="0" y="2930"/>
                    </a:lnTo>
                    <a:lnTo>
                      <a:pt x="2741" y="2930"/>
                    </a:lnTo>
                    <a:lnTo>
                      <a:pt x="2741" y="1922"/>
                    </a:lnTo>
                    <a:lnTo>
                      <a:pt x="2836" y="1922"/>
                    </a:lnTo>
                    <a:lnTo>
                      <a:pt x="1575" y="284"/>
                    </a:lnTo>
                    <a:cubicBezTo>
                      <a:pt x="1512" y="252"/>
                      <a:pt x="1512" y="158"/>
                      <a:pt x="1481" y="126"/>
                    </a:cubicBezTo>
                    <a:cubicBezTo>
                      <a:pt x="1449" y="95"/>
                      <a:pt x="1355" y="63"/>
                      <a:pt x="132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589" name="Google Shape;10234;p74"/>
            <p:cNvGrpSpPr/>
            <p:nvPr/>
          </p:nvGrpSpPr>
          <p:grpSpPr>
            <a:xfrm>
              <a:off x="5106979" y="2654319"/>
              <a:ext cx="668310" cy="670064"/>
              <a:chOff x="4263650" y="3235150"/>
              <a:chExt cx="295400" cy="296175"/>
            </a:xfrm>
            <a:grpFill/>
          </p:grpSpPr>
          <p:sp>
            <p:nvSpPr>
              <p:cNvPr id="590" name="Google Shape;10235;p74"/>
              <p:cNvSpPr/>
              <p:nvPr/>
            </p:nvSpPr>
            <p:spPr>
              <a:xfrm>
                <a:off x="4393625" y="3391100"/>
                <a:ext cx="35450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1418" h="1419" extrusionOk="0">
                    <a:moveTo>
                      <a:pt x="725" y="1"/>
                    </a:moveTo>
                    <a:cubicBezTo>
                      <a:pt x="315" y="1"/>
                      <a:pt x="0" y="316"/>
                      <a:pt x="0" y="694"/>
                    </a:cubicBezTo>
                    <a:cubicBezTo>
                      <a:pt x="63" y="1103"/>
                      <a:pt x="315" y="1418"/>
                      <a:pt x="725" y="1418"/>
                    </a:cubicBezTo>
                    <a:cubicBezTo>
                      <a:pt x="1103" y="1418"/>
                      <a:pt x="1418" y="1103"/>
                      <a:pt x="1418" y="694"/>
                    </a:cubicBezTo>
                    <a:cubicBezTo>
                      <a:pt x="1418" y="316"/>
                      <a:pt x="1103" y="1"/>
                      <a:pt x="72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91" name="Google Shape;10236;p74"/>
              <p:cNvSpPr/>
              <p:nvPr/>
            </p:nvSpPr>
            <p:spPr>
              <a:xfrm>
                <a:off x="4377075" y="3443875"/>
                <a:ext cx="70125" cy="34675"/>
              </a:xfrm>
              <a:custGeom>
                <a:avLst/>
                <a:gdLst/>
                <a:ahLst/>
                <a:cxnLst/>
                <a:rect l="l" t="t" r="r" b="b"/>
                <a:pathLst>
                  <a:path w="2805" h="1387" extrusionOk="0">
                    <a:moveTo>
                      <a:pt x="1387" y="0"/>
                    </a:moveTo>
                    <a:cubicBezTo>
                      <a:pt x="631" y="0"/>
                      <a:pt x="1" y="630"/>
                      <a:pt x="1" y="1387"/>
                    </a:cubicBezTo>
                    <a:lnTo>
                      <a:pt x="2805" y="1387"/>
                    </a:lnTo>
                    <a:cubicBezTo>
                      <a:pt x="2805" y="630"/>
                      <a:pt x="2174" y="0"/>
                      <a:pt x="138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92" name="Google Shape;10237;p74"/>
              <p:cNvSpPr/>
              <p:nvPr/>
            </p:nvSpPr>
            <p:spPr>
              <a:xfrm>
                <a:off x="4333750" y="3357225"/>
                <a:ext cx="156775" cy="174100"/>
              </a:xfrm>
              <a:custGeom>
                <a:avLst/>
                <a:gdLst/>
                <a:ahLst/>
                <a:cxnLst/>
                <a:rect l="l" t="t" r="r" b="b"/>
                <a:pathLst>
                  <a:path w="6271" h="6964" extrusionOk="0">
                    <a:moveTo>
                      <a:pt x="3088" y="725"/>
                    </a:moveTo>
                    <a:cubicBezTo>
                      <a:pt x="3813" y="725"/>
                      <a:pt x="4506" y="1356"/>
                      <a:pt x="4506" y="2080"/>
                    </a:cubicBezTo>
                    <a:cubicBezTo>
                      <a:pt x="4506" y="2458"/>
                      <a:pt x="4348" y="2805"/>
                      <a:pt x="4096" y="3025"/>
                    </a:cubicBezTo>
                    <a:cubicBezTo>
                      <a:pt x="4727" y="3372"/>
                      <a:pt x="5168" y="4065"/>
                      <a:pt x="5168" y="4853"/>
                    </a:cubicBezTo>
                    <a:lnTo>
                      <a:pt x="5168" y="5199"/>
                    </a:lnTo>
                    <a:cubicBezTo>
                      <a:pt x="5168" y="5388"/>
                      <a:pt x="5010" y="5546"/>
                      <a:pt x="4821" y="5546"/>
                    </a:cubicBezTo>
                    <a:lnTo>
                      <a:pt x="1293" y="5546"/>
                    </a:lnTo>
                    <a:cubicBezTo>
                      <a:pt x="1103" y="5546"/>
                      <a:pt x="946" y="5388"/>
                      <a:pt x="946" y="5199"/>
                    </a:cubicBezTo>
                    <a:lnTo>
                      <a:pt x="946" y="4853"/>
                    </a:lnTo>
                    <a:lnTo>
                      <a:pt x="1040" y="4853"/>
                    </a:lnTo>
                    <a:cubicBezTo>
                      <a:pt x="1040" y="4065"/>
                      <a:pt x="1450" y="3403"/>
                      <a:pt x="2080" y="3025"/>
                    </a:cubicBezTo>
                    <a:cubicBezTo>
                      <a:pt x="1860" y="2805"/>
                      <a:pt x="1702" y="2458"/>
                      <a:pt x="1702" y="2080"/>
                    </a:cubicBezTo>
                    <a:cubicBezTo>
                      <a:pt x="1702" y="1356"/>
                      <a:pt x="2332" y="725"/>
                      <a:pt x="3088" y="725"/>
                    </a:cubicBezTo>
                    <a:close/>
                    <a:moveTo>
                      <a:pt x="1" y="1"/>
                    </a:moveTo>
                    <a:lnTo>
                      <a:pt x="1" y="6617"/>
                    </a:lnTo>
                    <a:cubicBezTo>
                      <a:pt x="1" y="6806"/>
                      <a:pt x="158" y="6963"/>
                      <a:pt x="347" y="6963"/>
                    </a:cubicBezTo>
                    <a:lnTo>
                      <a:pt x="5924" y="6963"/>
                    </a:lnTo>
                    <a:cubicBezTo>
                      <a:pt x="6113" y="6963"/>
                      <a:pt x="6270" y="6806"/>
                      <a:pt x="6270" y="6617"/>
                    </a:cubicBezTo>
                    <a:lnTo>
                      <a:pt x="6270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93" name="Google Shape;10238;p74"/>
              <p:cNvSpPr/>
              <p:nvPr/>
            </p:nvSpPr>
            <p:spPr>
              <a:xfrm>
                <a:off x="4316425" y="3235150"/>
                <a:ext cx="19142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7657" h="1419" extrusionOk="0">
                    <a:moveTo>
                      <a:pt x="347" y="1"/>
                    </a:moveTo>
                    <a:cubicBezTo>
                      <a:pt x="158" y="1"/>
                      <a:pt x="1" y="158"/>
                      <a:pt x="1" y="347"/>
                    </a:cubicBezTo>
                    <a:lnTo>
                      <a:pt x="1" y="1418"/>
                    </a:lnTo>
                    <a:lnTo>
                      <a:pt x="7625" y="1418"/>
                    </a:lnTo>
                    <a:lnTo>
                      <a:pt x="7625" y="347"/>
                    </a:lnTo>
                    <a:lnTo>
                      <a:pt x="7656" y="347"/>
                    </a:lnTo>
                    <a:cubicBezTo>
                      <a:pt x="7656" y="158"/>
                      <a:pt x="7499" y="1"/>
                      <a:pt x="731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94" name="Google Shape;10239;p74"/>
              <p:cNvSpPr/>
              <p:nvPr/>
            </p:nvSpPr>
            <p:spPr>
              <a:xfrm>
                <a:off x="4263650" y="3288700"/>
                <a:ext cx="295400" cy="137875"/>
              </a:xfrm>
              <a:custGeom>
                <a:avLst/>
                <a:gdLst/>
                <a:ahLst/>
                <a:cxnLst/>
                <a:rect l="l" t="t" r="r" b="b"/>
                <a:pathLst>
                  <a:path w="11816" h="5515" extrusionOk="0">
                    <a:moveTo>
                      <a:pt x="10082" y="662"/>
                    </a:moveTo>
                    <a:cubicBezTo>
                      <a:pt x="10303" y="662"/>
                      <a:pt x="10461" y="820"/>
                      <a:pt x="10461" y="1009"/>
                    </a:cubicBezTo>
                    <a:cubicBezTo>
                      <a:pt x="10461" y="1198"/>
                      <a:pt x="10303" y="1356"/>
                      <a:pt x="10082" y="1356"/>
                    </a:cubicBezTo>
                    <a:cubicBezTo>
                      <a:pt x="9893" y="1356"/>
                      <a:pt x="9736" y="1198"/>
                      <a:pt x="9736" y="1009"/>
                    </a:cubicBezTo>
                    <a:cubicBezTo>
                      <a:pt x="9767" y="820"/>
                      <a:pt x="9893" y="662"/>
                      <a:pt x="10082" y="662"/>
                    </a:cubicBezTo>
                    <a:close/>
                    <a:moveTo>
                      <a:pt x="1041" y="1"/>
                    </a:moveTo>
                    <a:cubicBezTo>
                      <a:pt x="442" y="1"/>
                      <a:pt x="1" y="442"/>
                      <a:pt x="1" y="1009"/>
                    </a:cubicBezTo>
                    <a:lnTo>
                      <a:pt x="1" y="4475"/>
                    </a:lnTo>
                    <a:cubicBezTo>
                      <a:pt x="1" y="5073"/>
                      <a:pt x="473" y="5514"/>
                      <a:pt x="1041" y="5514"/>
                    </a:cubicBezTo>
                    <a:lnTo>
                      <a:pt x="2112" y="5514"/>
                    </a:lnTo>
                    <a:lnTo>
                      <a:pt x="2112" y="2395"/>
                    </a:lnTo>
                    <a:cubicBezTo>
                      <a:pt x="2112" y="2206"/>
                      <a:pt x="2269" y="2049"/>
                      <a:pt x="2458" y="2049"/>
                    </a:cubicBezTo>
                    <a:lnTo>
                      <a:pt x="9421" y="2049"/>
                    </a:lnTo>
                    <a:cubicBezTo>
                      <a:pt x="9610" y="2049"/>
                      <a:pt x="9767" y="2206"/>
                      <a:pt x="9767" y="2395"/>
                    </a:cubicBezTo>
                    <a:lnTo>
                      <a:pt x="9767" y="5514"/>
                    </a:lnTo>
                    <a:lnTo>
                      <a:pt x="10807" y="5514"/>
                    </a:lnTo>
                    <a:cubicBezTo>
                      <a:pt x="11406" y="5514"/>
                      <a:pt x="11815" y="5042"/>
                      <a:pt x="11815" y="4475"/>
                    </a:cubicBezTo>
                    <a:lnTo>
                      <a:pt x="11815" y="1009"/>
                    </a:lnTo>
                    <a:cubicBezTo>
                      <a:pt x="11815" y="410"/>
                      <a:pt x="11343" y="1"/>
                      <a:pt x="1080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595" name="Google Shape;10251;p74"/>
            <p:cNvGrpSpPr/>
            <p:nvPr/>
          </p:nvGrpSpPr>
          <p:grpSpPr>
            <a:xfrm>
              <a:off x="9851053" y="2659875"/>
              <a:ext cx="433078" cy="670064"/>
              <a:chOff x="6164975" y="3211525"/>
              <a:chExt cx="191425" cy="296175"/>
            </a:xfrm>
            <a:grpFill/>
          </p:grpSpPr>
          <p:sp>
            <p:nvSpPr>
              <p:cNvPr id="596" name="Google Shape;10252;p74"/>
              <p:cNvSpPr/>
              <p:nvPr/>
            </p:nvSpPr>
            <p:spPr>
              <a:xfrm>
                <a:off x="6269750" y="3371400"/>
                <a:ext cx="68525" cy="84300"/>
              </a:xfrm>
              <a:custGeom>
                <a:avLst/>
                <a:gdLst/>
                <a:ahLst/>
                <a:cxnLst/>
                <a:rect l="l" t="t" r="r" b="b"/>
                <a:pathLst>
                  <a:path w="2741" h="3372" extrusionOk="0">
                    <a:moveTo>
                      <a:pt x="1670" y="1"/>
                    </a:moveTo>
                    <a:cubicBezTo>
                      <a:pt x="1166" y="316"/>
                      <a:pt x="599" y="505"/>
                      <a:pt x="0" y="568"/>
                    </a:cubicBezTo>
                    <a:lnTo>
                      <a:pt x="0" y="1482"/>
                    </a:lnTo>
                    <a:lnTo>
                      <a:pt x="1890" y="3372"/>
                    </a:lnTo>
                    <a:lnTo>
                      <a:pt x="2741" y="3372"/>
                    </a:lnTo>
                    <a:lnTo>
                      <a:pt x="2741" y="3340"/>
                    </a:lnTo>
                    <a:lnTo>
                      <a:pt x="2741" y="2301"/>
                    </a:lnTo>
                    <a:cubicBezTo>
                      <a:pt x="2741" y="1356"/>
                      <a:pt x="2300" y="536"/>
                      <a:pt x="167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97" name="Google Shape;10253;p74"/>
              <p:cNvSpPr/>
              <p:nvPr/>
            </p:nvSpPr>
            <p:spPr>
              <a:xfrm>
                <a:off x="6228775" y="3424175"/>
                <a:ext cx="62250" cy="30750"/>
              </a:xfrm>
              <a:custGeom>
                <a:avLst/>
                <a:gdLst/>
                <a:ahLst/>
                <a:cxnLst/>
                <a:rect l="l" t="t" r="r" b="b"/>
                <a:pathLst>
                  <a:path w="2490" h="1230" extrusionOk="0">
                    <a:moveTo>
                      <a:pt x="1229" y="1"/>
                    </a:moveTo>
                    <a:lnTo>
                      <a:pt x="1" y="1229"/>
                    </a:lnTo>
                    <a:lnTo>
                      <a:pt x="2490" y="1229"/>
                    </a:lnTo>
                    <a:lnTo>
                      <a:pt x="1229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98" name="Google Shape;10254;p74"/>
              <p:cNvSpPr/>
              <p:nvPr/>
            </p:nvSpPr>
            <p:spPr>
              <a:xfrm>
                <a:off x="6182300" y="3369825"/>
                <a:ext cx="69350" cy="85100"/>
              </a:xfrm>
              <a:custGeom>
                <a:avLst/>
                <a:gdLst/>
                <a:ahLst/>
                <a:cxnLst/>
                <a:rect l="l" t="t" r="r" b="b"/>
                <a:pathLst>
                  <a:path w="2774" h="3404" extrusionOk="0">
                    <a:moveTo>
                      <a:pt x="1072" y="1"/>
                    </a:moveTo>
                    <a:cubicBezTo>
                      <a:pt x="411" y="599"/>
                      <a:pt x="1" y="1419"/>
                      <a:pt x="1" y="2332"/>
                    </a:cubicBezTo>
                    <a:lnTo>
                      <a:pt x="1" y="3403"/>
                    </a:lnTo>
                    <a:lnTo>
                      <a:pt x="883" y="3403"/>
                    </a:lnTo>
                    <a:lnTo>
                      <a:pt x="2773" y="1513"/>
                    </a:lnTo>
                    <a:lnTo>
                      <a:pt x="2773" y="599"/>
                    </a:lnTo>
                    <a:cubicBezTo>
                      <a:pt x="2143" y="568"/>
                      <a:pt x="1576" y="316"/>
                      <a:pt x="107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99" name="Google Shape;10255;p74"/>
              <p:cNvSpPr/>
              <p:nvPr/>
            </p:nvSpPr>
            <p:spPr>
              <a:xfrm>
                <a:off x="6164975" y="3472225"/>
                <a:ext cx="19142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7657" h="1419" extrusionOk="0">
                    <a:moveTo>
                      <a:pt x="725" y="1"/>
                    </a:moveTo>
                    <a:cubicBezTo>
                      <a:pt x="316" y="1"/>
                      <a:pt x="1" y="316"/>
                      <a:pt x="1" y="725"/>
                    </a:cubicBezTo>
                    <a:cubicBezTo>
                      <a:pt x="1" y="1103"/>
                      <a:pt x="316" y="1418"/>
                      <a:pt x="725" y="1418"/>
                    </a:cubicBezTo>
                    <a:lnTo>
                      <a:pt x="6932" y="1418"/>
                    </a:lnTo>
                    <a:cubicBezTo>
                      <a:pt x="7341" y="1418"/>
                      <a:pt x="7657" y="1103"/>
                      <a:pt x="7657" y="725"/>
                    </a:cubicBezTo>
                    <a:cubicBezTo>
                      <a:pt x="7594" y="316"/>
                      <a:pt x="7278" y="1"/>
                      <a:pt x="69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00" name="Google Shape;10256;p74"/>
              <p:cNvSpPr/>
              <p:nvPr/>
            </p:nvSpPr>
            <p:spPr>
              <a:xfrm>
                <a:off x="6164975" y="3211525"/>
                <a:ext cx="19142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7657" h="1419" extrusionOk="0">
                    <a:moveTo>
                      <a:pt x="725" y="0"/>
                    </a:moveTo>
                    <a:cubicBezTo>
                      <a:pt x="316" y="0"/>
                      <a:pt x="1" y="315"/>
                      <a:pt x="1" y="725"/>
                    </a:cubicBezTo>
                    <a:cubicBezTo>
                      <a:pt x="1" y="1103"/>
                      <a:pt x="316" y="1418"/>
                      <a:pt x="725" y="1418"/>
                    </a:cubicBezTo>
                    <a:lnTo>
                      <a:pt x="6932" y="1418"/>
                    </a:lnTo>
                    <a:cubicBezTo>
                      <a:pt x="7341" y="1418"/>
                      <a:pt x="7657" y="1103"/>
                      <a:pt x="7657" y="725"/>
                    </a:cubicBezTo>
                    <a:cubicBezTo>
                      <a:pt x="7594" y="284"/>
                      <a:pt x="7278" y="0"/>
                      <a:pt x="693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01" name="Google Shape;10257;p74"/>
              <p:cNvSpPr/>
              <p:nvPr/>
            </p:nvSpPr>
            <p:spPr>
              <a:xfrm>
                <a:off x="6183100" y="3262725"/>
                <a:ext cx="155175" cy="35650"/>
              </a:xfrm>
              <a:custGeom>
                <a:avLst/>
                <a:gdLst/>
                <a:ahLst/>
                <a:cxnLst/>
                <a:rect l="l" t="t" r="r" b="b"/>
                <a:pathLst>
                  <a:path w="6207" h="1426" extrusionOk="0">
                    <a:moveTo>
                      <a:pt x="0" y="0"/>
                    </a:moveTo>
                    <a:lnTo>
                      <a:pt x="0" y="441"/>
                    </a:lnTo>
                    <a:lnTo>
                      <a:pt x="568" y="788"/>
                    </a:lnTo>
                    <a:cubicBezTo>
                      <a:pt x="1355" y="1213"/>
                      <a:pt x="2237" y="1426"/>
                      <a:pt x="3112" y="1426"/>
                    </a:cubicBezTo>
                    <a:cubicBezTo>
                      <a:pt x="3986" y="1426"/>
                      <a:pt x="4852" y="1213"/>
                      <a:pt x="5608" y="788"/>
                    </a:cubicBezTo>
                    <a:lnTo>
                      <a:pt x="6207" y="441"/>
                    </a:lnTo>
                    <a:lnTo>
                      <a:pt x="6207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02" name="Google Shape;10258;p74"/>
              <p:cNvSpPr/>
              <p:nvPr/>
            </p:nvSpPr>
            <p:spPr>
              <a:xfrm>
                <a:off x="6181525" y="3294225"/>
                <a:ext cx="155975" cy="74050"/>
              </a:xfrm>
              <a:custGeom>
                <a:avLst/>
                <a:gdLst/>
                <a:ahLst/>
                <a:cxnLst/>
                <a:rect l="l" t="t" r="r" b="b"/>
                <a:pathLst>
                  <a:path w="6239" h="2962" extrusionOk="0">
                    <a:moveTo>
                      <a:pt x="0" y="0"/>
                    </a:moveTo>
                    <a:cubicBezTo>
                      <a:pt x="126" y="1607"/>
                      <a:pt x="1481" y="2962"/>
                      <a:pt x="3119" y="2962"/>
                    </a:cubicBezTo>
                    <a:cubicBezTo>
                      <a:pt x="4758" y="2962"/>
                      <a:pt x="6112" y="1607"/>
                      <a:pt x="6238" y="0"/>
                    </a:cubicBezTo>
                    <a:lnTo>
                      <a:pt x="6238" y="0"/>
                    </a:lnTo>
                    <a:lnTo>
                      <a:pt x="5986" y="126"/>
                    </a:lnTo>
                    <a:cubicBezTo>
                      <a:pt x="5136" y="631"/>
                      <a:pt x="4096" y="883"/>
                      <a:pt x="3119" y="883"/>
                    </a:cubicBezTo>
                    <a:cubicBezTo>
                      <a:pt x="2143" y="883"/>
                      <a:pt x="1166" y="631"/>
                      <a:pt x="252" y="126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603" name="Google Shape;10297;p74"/>
            <p:cNvGrpSpPr/>
            <p:nvPr/>
          </p:nvGrpSpPr>
          <p:grpSpPr>
            <a:xfrm>
              <a:off x="6139658" y="2642088"/>
              <a:ext cx="668254" cy="666500"/>
              <a:chOff x="4629125" y="3235150"/>
              <a:chExt cx="295375" cy="294600"/>
            </a:xfrm>
            <a:grpFill/>
          </p:grpSpPr>
          <p:sp>
            <p:nvSpPr>
              <p:cNvPr id="604" name="Google Shape;10298;p74"/>
              <p:cNvSpPr/>
              <p:nvPr/>
            </p:nvSpPr>
            <p:spPr>
              <a:xfrm>
                <a:off x="4696850" y="3391100"/>
                <a:ext cx="3547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419" extrusionOk="0">
                    <a:moveTo>
                      <a:pt x="725" y="1"/>
                    </a:moveTo>
                    <a:cubicBezTo>
                      <a:pt x="316" y="1"/>
                      <a:pt x="1" y="316"/>
                      <a:pt x="1" y="694"/>
                    </a:cubicBezTo>
                    <a:cubicBezTo>
                      <a:pt x="64" y="1103"/>
                      <a:pt x="316" y="1418"/>
                      <a:pt x="725" y="1418"/>
                    </a:cubicBezTo>
                    <a:cubicBezTo>
                      <a:pt x="1103" y="1418"/>
                      <a:pt x="1418" y="1103"/>
                      <a:pt x="1418" y="694"/>
                    </a:cubicBezTo>
                    <a:cubicBezTo>
                      <a:pt x="1418" y="316"/>
                      <a:pt x="1103" y="1"/>
                      <a:pt x="72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05" name="Google Shape;10299;p74"/>
              <p:cNvSpPr/>
              <p:nvPr/>
            </p:nvSpPr>
            <p:spPr>
              <a:xfrm>
                <a:off x="4680300" y="3443875"/>
                <a:ext cx="69350" cy="34675"/>
              </a:xfrm>
              <a:custGeom>
                <a:avLst/>
                <a:gdLst/>
                <a:ahLst/>
                <a:cxnLst/>
                <a:rect l="l" t="t" r="r" b="b"/>
                <a:pathLst>
                  <a:path w="2774" h="1387" extrusionOk="0">
                    <a:moveTo>
                      <a:pt x="1387" y="0"/>
                    </a:moveTo>
                    <a:cubicBezTo>
                      <a:pt x="631" y="0"/>
                      <a:pt x="1" y="630"/>
                      <a:pt x="1" y="1387"/>
                    </a:cubicBezTo>
                    <a:lnTo>
                      <a:pt x="2773" y="1387"/>
                    </a:lnTo>
                    <a:cubicBezTo>
                      <a:pt x="2773" y="630"/>
                      <a:pt x="2175" y="0"/>
                      <a:pt x="138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06" name="Google Shape;10300;p74"/>
              <p:cNvSpPr/>
              <p:nvPr/>
            </p:nvSpPr>
            <p:spPr>
              <a:xfrm>
                <a:off x="4629125" y="3339900"/>
                <a:ext cx="295375" cy="189850"/>
              </a:xfrm>
              <a:custGeom>
                <a:avLst/>
                <a:gdLst/>
                <a:ahLst/>
                <a:cxnLst/>
                <a:rect l="l" t="t" r="r" b="b"/>
                <a:pathLst>
                  <a:path w="11815" h="7594" extrusionOk="0">
                    <a:moveTo>
                      <a:pt x="10050" y="2080"/>
                    </a:moveTo>
                    <a:cubicBezTo>
                      <a:pt x="10239" y="2080"/>
                      <a:pt x="10397" y="2238"/>
                      <a:pt x="10397" y="2427"/>
                    </a:cubicBezTo>
                    <a:cubicBezTo>
                      <a:pt x="10397" y="2616"/>
                      <a:pt x="10239" y="2773"/>
                      <a:pt x="10050" y="2773"/>
                    </a:cubicBezTo>
                    <a:lnTo>
                      <a:pt x="6553" y="2773"/>
                    </a:lnTo>
                    <a:cubicBezTo>
                      <a:pt x="6333" y="2773"/>
                      <a:pt x="6175" y="2616"/>
                      <a:pt x="6175" y="2427"/>
                    </a:cubicBezTo>
                    <a:cubicBezTo>
                      <a:pt x="6175" y="2238"/>
                      <a:pt x="6333" y="2080"/>
                      <a:pt x="6553" y="2080"/>
                    </a:cubicBezTo>
                    <a:close/>
                    <a:moveTo>
                      <a:pt x="10050" y="3466"/>
                    </a:moveTo>
                    <a:cubicBezTo>
                      <a:pt x="10239" y="3466"/>
                      <a:pt x="10397" y="3624"/>
                      <a:pt x="10397" y="3813"/>
                    </a:cubicBezTo>
                    <a:cubicBezTo>
                      <a:pt x="10397" y="4002"/>
                      <a:pt x="10239" y="4159"/>
                      <a:pt x="10050" y="4159"/>
                    </a:cubicBezTo>
                    <a:lnTo>
                      <a:pt x="6553" y="4159"/>
                    </a:lnTo>
                    <a:cubicBezTo>
                      <a:pt x="6333" y="4159"/>
                      <a:pt x="6175" y="4002"/>
                      <a:pt x="6175" y="3813"/>
                    </a:cubicBezTo>
                    <a:cubicBezTo>
                      <a:pt x="6175" y="3624"/>
                      <a:pt x="6333" y="3466"/>
                      <a:pt x="6553" y="3466"/>
                    </a:cubicBezTo>
                    <a:close/>
                    <a:moveTo>
                      <a:pt x="10050" y="4821"/>
                    </a:moveTo>
                    <a:cubicBezTo>
                      <a:pt x="10239" y="4821"/>
                      <a:pt x="10397" y="4978"/>
                      <a:pt x="10397" y="5199"/>
                    </a:cubicBezTo>
                    <a:cubicBezTo>
                      <a:pt x="10397" y="5388"/>
                      <a:pt x="10239" y="5546"/>
                      <a:pt x="10050" y="5546"/>
                    </a:cubicBezTo>
                    <a:lnTo>
                      <a:pt x="6553" y="5546"/>
                    </a:lnTo>
                    <a:cubicBezTo>
                      <a:pt x="6333" y="5546"/>
                      <a:pt x="6175" y="5388"/>
                      <a:pt x="6175" y="5199"/>
                    </a:cubicBezTo>
                    <a:cubicBezTo>
                      <a:pt x="6175" y="4978"/>
                      <a:pt x="6333" y="4821"/>
                      <a:pt x="6553" y="4821"/>
                    </a:cubicBezTo>
                    <a:close/>
                    <a:moveTo>
                      <a:pt x="3403" y="1418"/>
                    </a:moveTo>
                    <a:cubicBezTo>
                      <a:pt x="4127" y="1418"/>
                      <a:pt x="4757" y="2049"/>
                      <a:pt x="4757" y="2773"/>
                    </a:cubicBezTo>
                    <a:cubicBezTo>
                      <a:pt x="4757" y="3151"/>
                      <a:pt x="4600" y="3498"/>
                      <a:pt x="4379" y="3718"/>
                    </a:cubicBezTo>
                    <a:cubicBezTo>
                      <a:pt x="5009" y="4065"/>
                      <a:pt x="5451" y="4758"/>
                      <a:pt x="5451" y="5546"/>
                    </a:cubicBezTo>
                    <a:lnTo>
                      <a:pt x="5451" y="5892"/>
                    </a:lnTo>
                    <a:lnTo>
                      <a:pt x="5514" y="5892"/>
                    </a:lnTo>
                    <a:cubicBezTo>
                      <a:pt x="5514" y="6081"/>
                      <a:pt x="5356" y="6239"/>
                      <a:pt x="5167" y="6239"/>
                    </a:cubicBezTo>
                    <a:lnTo>
                      <a:pt x="1701" y="6239"/>
                    </a:lnTo>
                    <a:cubicBezTo>
                      <a:pt x="1512" y="6239"/>
                      <a:pt x="1355" y="6081"/>
                      <a:pt x="1355" y="5892"/>
                    </a:cubicBezTo>
                    <a:lnTo>
                      <a:pt x="1355" y="5546"/>
                    </a:lnTo>
                    <a:cubicBezTo>
                      <a:pt x="1355" y="4758"/>
                      <a:pt x="1764" y="4096"/>
                      <a:pt x="2395" y="3718"/>
                    </a:cubicBezTo>
                    <a:cubicBezTo>
                      <a:pt x="2174" y="3498"/>
                      <a:pt x="2016" y="3151"/>
                      <a:pt x="2016" y="2773"/>
                    </a:cubicBezTo>
                    <a:cubicBezTo>
                      <a:pt x="2016" y="2049"/>
                      <a:pt x="2647" y="1418"/>
                      <a:pt x="3403" y="1418"/>
                    </a:cubicBezTo>
                    <a:close/>
                    <a:moveTo>
                      <a:pt x="1040" y="1"/>
                    </a:moveTo>
                    <a:cubicBezTo>
                      <a:pt x="441" y="1"/>
                      <a:pt x="0" y="473"/>
                      <a:pt x="0" y="1009"/>
                    </a:cubicBezTo>
                    <a:lnTo>
                      <a:pt x="0" y="6554"/>
                    </a:lnTo>
                    <a:cubicBezTo>
                      <a:pt x="0" y="7152"/>
                      <a:pt x="473" y="7593"/>
                      <a:pt x="1040" y="7593"/>
                    </a:cubicBezTo>
                    <a:lnTo>
                      <a:pt x="10806" y="7593"/>
                    </a:lnTo>
                    <a:cubicBezTo>
                      <a:pt x="11373" y="7593"/>
                      <a:pt x="11815" y="7121"/>
                      <a:pt x="11815" y="6554"/>
                    </a:cubicBezTo>
                    <a:lnTo>
                      <a:pt x="11815" y="1009"/>
                    </a:lnTo>
                    <a:cubicBezTo>
                      <a:pt x="11783" y="473"/>
                      <a:pt x="11310" y="1"/>
                      <a:pt x="10743" y="1"/>
                    </a:cubicBezTo>
                    <a:lnTo>
                      <a:pt x="7593" y="1"/>
                    </a:lnTo>
                    <a:lnTo>
                      <a:pt x="7593" y="347"/>
                    </a:lnTo>
                    <a:cubicBezTo>
                      <a:pt x="7593" y="946"/>
                      <a:pt x="7120" y="1355"/>
                      <a:pt x="6585" y="1355"/>
                    </a:cubicBezTo>
                    <a:lnTo>
                      <a:pt x="5198" y="1355"/>
                    </a:lnTo>
                    <a:cubicBezTo>
                      <a:pt x="4600" y="1355"/>
                      <a:pt x="4190" y="883"/>
                      <a:pt x="4190" y="347"/>
                    </a:cubicBezTo>
                    <a:lnTo>
                      <a:pt x="4190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07" name="Google Shape;10301;p74"/>
              <p:cNvSpPr/>
              <p:nvPr/>
            </p:nvSpPr>
            <p:spPr>
              <a:xfrm>
                <a:off x="4714975" y="3287125"/>
                <a:ext cx="122100" cy="7012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2805" extrusionOk="0">
                    <a:moveTo>
                      <a:pt x="693" y="1"/>
                    </a:moveTo>
                    <a:cubicBezTo>
                      <a:pt x="315" y="1"/>
                      <a:pt x="0" y="316"/>
                      <a:pt x="0" y="725"/>
                    </a:cubicBezTo>
                    <a:cubicBezTo>
                      <a:pt x="0" y="1104"/>
                      <a:pt x="315" y="1419"/>
                      <a:pt x="693" y="1419"/>
                    </a:cubicBezTo>
                    <a:lnTo>
                      <a:pt x="1418" y="1419"/>
                    </a:lnTo>
                    <a:lnTo>
                      <a:pt x="1418" y="2458"/>
                    </a:lnTo>
                    <a:cubicBezTo>
                      <a:pt x="1386" y="2647"/>
                      <a:pt x="1544" y="2805"/>
                      <a:pt x="1733" y="2805"/>
                    </a:cubicBezTo>
                    <a:lnTo>
                      <a:pt x="3119" y="2805"/>
                    </a:lnTo>
                    <a:cubicBezTo>
                      <a:pt x="3308" y="2805"/>
                      <a:pt x="3466" y="2647"/>
                      <a:pt x="3466" y="2458"/>
                    </a:cubicBezTo>
                    <a:lnTo>
                      <a:pt x="3466" y="1419"/>
                    </a:lnTo>
                    <a:lnTo>
                      <a:pt x="4159" y="1419"/>
                    </a:lnTo>
                    <a:cubicBezTo>
                      <a:pt x="4568" y="1419"/>
                      <a:pt x="4883" y="1104"/>
                      <a:pt x="4883" y="725"/>
                    </a:cubicBezTo>
                    <a:cubicBezTo>
                      <a:pt x="4883" y="316"/>
                      <a:pt x="4568" y="1"/>
                      <a:pt x="415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08" name="Google Shape;10302;p74"/>
              <p:cNvSpPr/>
              <p:nvPr/>
            </p:nvSpPr>
            <p:spPr>
              <a:xfrm>
                <a:off x="4732300" y="3235150"/>
                <a:ext cx="86650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1419" extrusionOk="0">
                    <a:moveTo>
                      <a:pt x="378" y="1"/>
                    </a:moveTo>
                    <a:cubicBezTo>
                      <a:pt x="158" y="1"/>
                      <a:pt x="0" y="158"/>
                      <a:pt x="0" y="347"/>
                    </a:cubicBezTo>
                    <a:lnTo>
                      <a:pt x="0" y="1418"/>
                    </a:lnTo>
                    <a:lnTo>
                      <a:pt x="3466" y="1418"/>
                    </a:lnTo>
                    <a:lnTo>
                      <a:pt x="3466" y="347"/>
                    </a:lnTo>
                    <a:cubicBezTo>
                      <a:pt x="3466" y="158"/>
                      <a:pt x="3308" y="1"/>
                      <a:pt x="311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609" name="Google Shape;10352;p74"/>
            <p:cNvGrpSpPr/>
            <p:nvPr/>
          </p:nvGrpSpPr>
          <p:grpSpPr>
            <a:xfrm>
              <a:off x="7091248" y="2653393"/>
              <a:ext cx="670064" cy="672439"/>
              <a:chOff x="4991425" y="3234750"/>
              <a:chExt cx="296175" cy="297225"/>
            </a:xfrm>
            <a:grpFill/>
          </p:grpSpPr>
          <p:sp>
            <p:nvSpPr>
              <p:cNvPr id="610" name="Google Shape;10353;p74"/>
              <p:cNvSpPr/>
              <p:nvPr/>
            </p:nvSpPr>
            <p:spPr>
              <a:xfrm>
                <a:off x="5077275" y="3304450"/>
                <a:ext cx="122100" cy="9927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3971" extrusionOk="0">
                    <a:moveTo>
                      <a:pt x="2426" y="1"/>
                    </a:moveTo>
                    <a:cubicBezTo>
                      <a:pt x="1103" y="1"/>
                      <a:pt x="0" y="1104"/>
                      <a:pt x="0" y="2427"/>
                    </a:cubicBezTo>
                    <a:cubicBezTo>
                      <a:pt x="0" y="3025"/>
                      <a:pt x="190" y="3530"/>
                      <a:pt x="536" y="3971"/>
                    </a:cubicBezTo>
                    <a:cubicBezTo>
                      <a:pt x="820" y="3624"/>
                      <a:pt x="1103" y="3309"/>
                      <a:pt x="1481" y="3057"/>
                    </a:cubicBezTo>
                    <a:cubicBezTo>
                      <a:pt x="1261" y="2805"/>
                      <a:pt x="1103" y="2458"/>
                      <a:pt x="1103" y="2112"/>
                    </a:cubicBezTo>
                    <a:cubicBezTo>
                      <a:pt x="1103" y="1356"/>
                      <a:pt x="1733" y="726"/>
                      <a:pt x="2489" y="726"/>
                    </a:cubicBezTo>
                    <a:cubicBezTo>
                      <a:pt x="3214" y="726"/>
                      <a:pt x="3844" y="1356"/>
                      <a:pt x="3844" y="2112"/>
                    </a:cubicBezTo>
                    <a:cubicBezTo>
                      <a:pt x="3844" y="2458"/>
                      <a:pt x="3687" y="2805"/>
                      <a:pt x="3466" y="3057"/>
                    </a:cubicBezTo>
                    <a:cubicBezTo>
                      <a:pt x="3844" y="3246"/>
                      <a:pt x="4128" y="3561"/>
                      <a:pt x="4317" y="3971"/>
                    </a:cubicBezTo>
                    <a:cubicBezTo>
                      <a:pt x="4695" y="3530"/>
                      <a:pt x="4884" y="3025"/>
                      <a:pt x="4884" y="2427"/>
                    </a:cubicBezTo>
                    <a:cubicBezTo>
                      <a:pt x="4884" y="1104"/>
                      <a:pt x="3781" y="1"/>
                      <a:pt x="242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11" name="Google Shape;10354;p74"/>
              <p:cNvSpPr/>
              <p:nvPr/>
            </p:nvSpPr>
            <p:spPr>
              <a:xfrm>
                <a:off x="5121375" y="3339900"/>
                <a:ext cx="3547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419" extrusionOk="0">
                    <a:moveTo>
                      <a:pt x="725" y="1"/>
                    </a:moveTo>
                    <a:cubicBezTo>
                      <a:pt x="316" y="1"/>
                      <a:pt x="1" y="316"/>
                      <a:pt x="1" y="694"/>
                    </a:cubicBezTo>
                    <a:cubicBezTo>
                      <a:pt x="1" y="1103"/>
                      <a:pt x="316" y="1418"/>
                      <a:pt x="725" y="1418"/>
                    </a:cubicBezTo>
                    <a:cubicBezTo>
                      <a:pt x="1103" y="1418"/>
                      <a:pt x="1418" y="1103"/>
                      <a:pt x="1418" y="694"/>
                    </a:cubicBezTo>
                    <a:cubicBezTo>
                      <a:pt x="1418" y="316"/>
                      <a:pt x="1103" y="1"/>
                      <a:pt x="72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12" name="Google Shape;10355;p74"/>
              <p:cNvSpPr/>
              <p:nvPr/>
            </p:nvSpPr>
            <p:spPr>
              <a:xfrm>
                <a:off x="5009550" y="3234750"/>
                <a:ext cx="259150" cy="261125"/>
              </a:xfrm>
              <a:custGeom>
                <a:avLst/>
                <a:gdLst/>
                <a:ahLst/>
                <a:cxnLst/>
                <a:rect l="l" t="t" r="r" b="b"/>
                <a:pathLst>
                  <a:path w="10366" h="10445" extrusionOk="0">
                    <a:moveTo>
                      <a:pt x="5198" y="2159"/>
                    </a:moveTo>
                    <a:cubicBezTo>
                      <a:pt x="6931" y="2159"/>
                      <a:pt x="8286" y="3514"/>
                      <a:pt x="8286" y="5246"/>
                    </a:cubicBezTo>
                    <a:cubicBezTo>
                      <a:pt x="8286" y="6916"/>
                      <a:pt x="6931" y="8365"/>
                      <a:pt x="5198" y="8365"/>
                    </a:cubicBezTo>
                    <a:cubicBezTo>
                      <a:pt x="3340" y="8365"/>
                      <a:pt x="2079" y="6822"/>
                      <a:pt x="2079" y="5246"/>
                    </a:cubicBezTo>
                    <a:cubicBezTo>
                      <a:pt x="2079" y="3514"/>
                      <a:pt x="3497" y="2159"/>
                      <a:pt x="5198" y="2159"/>
                    </a:cubicBezTo>
                    <a:close/>
                    <a:moveTo>
                      <a:pt x="5167" y="1"/>
                    </a:moveTo>
                    <a:cubicBezTo>
                      <a:pt x="5088" y="1"/>
                      <a:pt x="5009" y="17"/>
                      <a:pt x="4946" y="48"/>
                    </a:cubicBezTo>
                    <a:lnTo>
                      <a:pt x="4001" y="836"/>
                    </a:lnTo>
                    <a:lnTo>
                      <a:pt x="2773" y="678"/>
                    </a:lnTo>
                    <a:cubicBezTo>
                      <a:pt x="2756" y="675"/>
                      <a:pt x="2739" y="673"/>
                      <a:pt x="2723" y="673"/>
                    </a:cubicBezTo>
                    <a:cubicBezTo>
                      <a:pt x="2583" y="673"/>
                      <a:pt x="2454" y="786"/>
                      <a:pt x="2426" y="899"/>
                    </a:cubicBezTo>
                    <a:lnTo>
                      <a:pt x="1953" y="2033"/>
                    </a:lnTo>
                    <a:lnTo>
                      <a:pt x="819" y="2505"/>
                    </a:lnTo>
                    <a:cubicBezTo>
                      <a:pt x="662" y="2568"/>
                      <a:pt x="567" y="2694"/>
                      <a:pt x="630" y="2852"/>
                    </a:cubicBezTo>
                    <a:lnTo>
                      <a:pt x="788" y="4081"/>
                    </a:lnTo>
                    <a:lnTo>
                      <a:pt x="32" y="5026"/>
                    </a:lnTo>
                    <a:cubicBezTo>
                      <a:pt x="0" y="5183"/>
                      <a:pt x="0" y="5341"/>
                      <a:pt x="63" y="5467"/>
                    </a:cubicBezTo>
                    <a:lnTo>
                      <a:pt x="819" y="6381"/>
                    </a:lnTo>
                    <a:lnTo>
                      <a:pt x="662" y="7609"/>
                    </a:lnTo>
                    <a:cubicBezTo>
                      <a:pt x="630" y="7767"/>
                      <a:pt x="725" y="7924"/>
                      <a:pt x="851" y="7956"/>
                    </a:cubicBezTo>
                    <a:lnTo>
                      <a:pt x="1985" y="8428"/>
                    </a:lnTo>
                    <a:lnTo>
                      <a:pt x="2457" y="9594"/>
                    </a:lnTo>
                    <a:cubicBezTo>
                      <a:pt x="2536" y="9725"/>
                      <a:pt x="2637" y="9791"/>
                      <a:pt x="2741" y="9791"/>
                    </a:cubicBezTo>
                    <a:cubicBezTo>
                      <a:pt x="2762" y="9791"/>
                      <a:pt x="2783" y="9788"/>
                      <a:pt x="2804" y="9783"/>
                    </a:cubicBezTo>
                    <a:lnTo>
                      <a:pt x="4033" y="9626"/>
                    </a:lnTo>
                    <a:lnTo>
                      <a:pt x="4978" y="10382"/>
                    </a:lnTo>
                    <a:cubicBezTo>
                      <a:pt x="5072" y="10413"/>
                      <a:pt x="5104" y="10445"/>
                      <a:pt x="5167" y="10445"/>
                    </a:cubicBezTo>
                    <a:cubicBezTo>
                      <a:pt x="5261" y="10445"/>
                      <a:pt x="5324" y="10413"/>
                      <a:pt x="5387" y="10382"/>
                    </a:cubicBezTo>
                    <a:lnTo>
                      <a:pt x="6333" y="9626"/>
                    </a:lnTo>
                    <a:lnTo>
                      <a:pt x="7530" y="9783"/>
                    </a:lnTo>
                    <a:cubicBezTo>
                      <a:pt x="7687" y="9783"/>
                      <a:pt x="7876" y="9689"/>
                      <a:pt x="7908" y="9594"/>
                    </a:cubicBezTo>
                    <a:lnTo>
                      <a:pt x="8380" y="8428"/>
                    </a:lnTo>
                    <a:lnTo>
                      <a:pt x="9515" y="7956"/>
                    </a:lnTo>
                    <a:cubicBezTo>
                      <a:pt x="9672" y="7893"/>
                      <a:pt x="9735" y="7767"/>
                      <a:pt x="9704" y="7609"/>
                    </a:cubicBezTo>
                    <a:lnTo>
                      <a:pt x="9546" y="6381"/>
                    </a:lnTo>
                    <a:lnTo>
                      <a:pt x="10302" y="5467"/>
                    </a:lnTo>
                    <a:cubicBezTo>
                      <a:pt x="10365" y="5341"/>
                      <a:pt x="10365" y="5120"/>
                      <a:pt x="10302" y="5026"/>
                    </a:cubicBezTo>
                    <a:lnTo>
                      <a:pt x="9546" y="4081"/>
                    </a:lnTo>
                    <a:lnTo>
                      <a:pt x="9704" y="2852"/>
                    </a:lnTo>
                    <a:cubicBezTo>
                      <a:pt x="9735" y="2694"/>
                      <a:pt x="9641" y="2537"/>
                      <a:pt x="9515" y="2505"/>
                    </a:cubicBezTo>
                    <a:lnTo>
                      <a:pt x="8380" y="2033"/>
                    </a:lnTo>
                    <a:lnTo>
                      <a:pt x="7908" y="899"/>
                    </a:lnTo>
                    <a:cubicBezTo>
                      <a:pt x="7826" y="762"/>
                      <a:pt x="7719" y="672"/>
                      <a:pt x="7589" y="672"/>
                    </a:cubicBezTo>
                    <a:cubicBezTo>
                      <a:pt x="7570" y="672"/>
                      <a:pt x="7550" y="674"/>
                      <a:pt x="7530" y="678"/>
                    </a:cubicBezTo>
                    <a:lnTo>
                      <a:pt x="6333" y="836"/>
                    </a:lnTo>
                    <a:lnTo>
                      <a:pt x="5387" y="48"/>
                    </a:lnTo>
                    <a:cubicBezTo>
                      <a:pt x="5324" y="17"/>
                      <a:pt x="5246" y="1"/>
                      <a:pt x="516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13" name="Google Shape;10356;p74"/>
              <p:cNvSpPr/>
              <p:nvPr/>
            </p:nvSpPr>
            <p:spPr>
              <a:xfrm>
                <a:off x="5105625" y="3391900"/>
                <a:ext cx="66975" cy="34675"/>
              </a:xfrm>
              <a:custGeom>
                <a:avLst/>
                <a:gdLst/>
                <a:ahLst/>
                <a:cxnLst/>
                <a:rect l="l" t="t" r="r" b="b"/>
                <a:pathLst>
                  <a:path w="2679" h="1387" extrusionOk="0">
                    <a:moveTo>
                      <a:pt x="1355" y="0"/>
                    </a:moveTo>
                    <a:cubicBezTo>
                      <a:pt x="725" y="0"/>
                      <a:pt x="190" y="441"/>
                      <a:pt x="1" y="977"/>
                    </a:cubicBezTo>
                    <a:cubicBezTo>
                      <a:pt x="410" y="1229"/>
                      <a:pt x="820" y="1386"/>
                      <a:pt x="1355" y="1386"/>
                    </a:cubicBezTo>
                    <a:cubicBezTo>
                      <a:pt x="1859" y="1386"/>
                      <a:pt x="2301" y="1229"/>
                      <a:pt x="2679" y="977"/>
                    </a:cubicBezTo>
                    <a:cubicBezTo>
                      <a:pt x="2521" y="410"/>
                      <a:pt x="1985" y="0"/>
                      <a:pt x="135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14" name="Google Shape;10357;p74"/>
              <p:cNvSpPr/>
              <p:nvPr/>
            </p:nvSpPr>
            <p:spPr>
              <a:xfrm>
                <a:off x="5192275" y="3443075"/>
                <a:ext cx="95325" cy="86975"/>
              </a:xfrm>
              <a:custGeom>
                <a:avLst/>
                <a:gdLst/>
                <a:ahLst/>
                <a:cxnLst/>
                <a:rect l="l" t="t" r="r" b="b"/>
                <a:pathLst>
                  <a:path w="3813" h="3479" extrusionOk="0">
                    <a:moveTo>
                      <a:pt x="2867" y="1"/>
                    </a:moveTo>
                    <a:cubicBezTo>
                      <a:pt x="2741" y="127"/>
                      <a:pt x="2647" y="221"/>
                      <a:pt x="2489" y="284"/>
                    </a:cubicBezTo>
                    <a:lnTo>
                      <a:pt x="1607" y="631"/>
                    </a:lnTo>
                    <a:lnTo>
                      <a:pt x="1260" y="1482"/>
                    </a:lnTo>
                    <a:cubicBezTo>
                      <a:pt x="1103" y="1891"/>
                      <a:pt x="693" y="2112"/>
                      <a:pt x="284" y="2112"/>
                    </a:cubicBezTo>
                    <a:lnTo>
                      <a:pt x="158" y="2112"/>
                    </a:lnTo>
                    <a:lnTo>
                      <a:pt x="0" y="2080"/>
                    </a:lnTo>
                    <a:lnTo>
                      <a:pt x="1166" y="3372"/>
                    </a:lnTo>
                    <a:cubicBezTo>
                      <a:pt x="1237" y="3443"/>
                      <a:pt x="1343" y="3478"/>
                      <a:pt x="1445" y="3478"/>
                    </a:cubicBezTo>
                    <a:cubicBezTo>
                      <a:pt x="1479" y="3478"/>
                      <a:pt x="1512" y="3474"/>
                      <a:pt x="1544" y="3466"/>
                    </a:cubicBezTo>
                    <a:cubicBezTo>
                      <a:pt x="1638" y="3403"/>
                      <a:pt x="1764" y="3340"/>
                      <a:pt x="1764" y="3183"/>
                    </a:cubicBezTo>
                    <a:lnTo>
                      <a:pt x="2080" y="1639"/>
                    </a:lnTo>
                    <a:lnTo>
                      <a:pt x="3497" y="1324"/>
                    </a:lnTo>
                    <a:cubicBezTo>
                      <a:pt x="3532" y="1338"/>
                      <a:pt x="3563" y="1344"/>
                      <a:pt x="3592" y="1344"/>
                    </a:cubicBezTo>
                    <a:cubicBezTo>
                      <a:pt x="3693" y="1344"/>
                      <a:pt x="3756" y="1265"/>
                      <a:pt x="3781" y="1167"/>
                    </a:cubicBezTo>
                    <a:cubicBezTo>
                      <a:pt x="3812" y="1072"/>
                      <a:pt x="3781" y="946"/>
                      <a:pt x="3686" y="820"/>
                    </a:cubicBezTo>
                    <a:lnTo>
                      <a:pt x="2867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15" name="Google Shape;10358;p74"/>
              <p:cNvSpPr/>
              <p:nvPr/>
            </p:nvSpPr>
            <p:spPr>
              <a:xfrm>
                <a:off x="4991425" y="3444650"/>
                <a:ext cx="95325" cy="87325"/>
              </a:xfrm>
              <a:custGeom>
                <a:avLst/>
                <a:gdLst/>
                <a:ahLst/>
                <a:cxnLst/>
                <a:rect l="l" t="t" r="r" b="b"/>
                <a:pathLst>
                  <a:path w="3813" h="3493" extrusionOk="0">
                    <a:moveTo>
                      <a:pt x="946" y="1"/>
                    </a:moveTo>
                    <a:lnTo>
                      <a:pt x="126" y="851"/>
                    </a:lnTo>
                    <a:cubicBezTo>
                      <a:pt x="0" y="851"/>
                      <a:pt x="0" y="1009"/>
                      <a:pt x="32" y="1104"/>
                    </a:cubicBezTo>
                    <a:cubicBezTo>
                      <a:pt x="95" y="1230"/>
                      <a:pt x="158" y="1324"/>
                      <a:pt x="315" y="1356"/>
                    </a:cubicBezTo>
                    <a:lnTo>
                      <a:pt x="1733" y="1671"/>
                    </a:lnTo>
                    <a:lnTo>
                      <a:pt x="2048" y="3214"/>
                    </a:lnTo>
                    <a:cubicBezTo>
                      <a:pt x="2080" y="3309"/>
                      <a:pt x="2174" y="3435"/>
                      <a:pt x="2300" y="3466"/>
                    </a:cubicBezTo>
                    <a:cubicBezTo>
                      <a:pt x="2328" y="3485"/>
                      <a:pt x="2361" y="3492"/>
                      <a:pt x="2396" y="3492"/>
                    </a:cubicBezTo>
                    <a:cubicBezTo>
                      <a:pt x="2482" y="3492"/>
                      <a:pt x="2580" y="3448"/>
                      <a:pt x="2647" y="3403"/>
                    </a:cubicBezTo>
                    <a:lnTo>
                      <a:pt x="3813" y="2112"/>
                    </a:lnTo>
                    <a:lnTo>
                      <a:pt x="3813" y="2112"/>
                    </a:lnTo>
                    <a:lnTo>
                      <a:pt x="3624" y="2143"/>
                    </a:lnTo>
                    <a:lnTo>
                      <a:pt x="3561" y="2143"/>
                    </a:lnTo>
                    <a:cubicBezTo>
                      <a:pt x="3119" y="2143"/>
                      <a:pt x="2773" y="1891"/>
                      <a:pt x="2552" y="1513"/>
                    </a:cubicBezTo>
                    <a:lnTo>
                      <a:pt x="2206" y="631"/>
                    </a:lnTo>
                    <a:lnTo>
                      <a:pt x="1355" y="284"/>
                    </a:lnTo>
                    <a:cubicBezTo>
                      <a:pt x="1198" y="221"/>
                      <a:pt x="1072" y="127"/>
                      <a:pt x="94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616" name="Google Shape;10390;p74"/>
            <p:cNvGrpSpPr/>
            <p:nvPr/>
          </p:nvGrpSpPr>
          <p:grpSpPr>
            <a:xfrm>
              <a:off x="4171826" y="2668927"/>
              <a:ext cx="670064" cy="670064"/>
              <a:chOff x="3497300" y="3227275"/>
              <a:chExt cx="296175" cy="296175"/>
            </a:xfrm>
            <a:grpFill/>
          </p:grpSpPr>
          <p:sp>
            <p:nvSpPr>
              <p:cNvPr id="617" name="Google Shape;10391;p74"/>
              <p:cNvSpPr/>
              <p:nvPr/>
            </p:nvSpPr>
            <p:spPr>
              <a:xfrm>
                <a:off x="3609925" y="3339900"/>
                <a:ext cx="69350" cy="68550"/>
              </a:xfrm>
              <a:custGeom>
                <a:avLst/>
                <a:gdLst/>
                <a:ahLst/>
                <a:cxnLst/>
                <a:rect l="l" t="t" r="r" b="b"/>
                <a:pathLst>
                  <a:path w="2774" h="2742" extrusionOk="0">
                    <a:moveTo>
                      <a:pt x="1387" y="1"/>
                    </a:moveTo>
                    <a:cubicBezTo>
                      <a:pt x="631" y="1"/>
                      <a:pt x="1" y="631"/>
                      <a:pt x="1" y="1355"/>
                    </a:cubicBezTo>
                    <a:cubicBezTo>
                      <a:pt x="1" y="2112"/>
                      <a:pt x="631" y="2742"/>
                      <a:pt x="1387" y="2742"/>
                    </a:cubicBezTo>
                    <a:cubicBezTo>
                      <a:pt x="2143" y="2742"/>
                      <a:pt x="2773" y="2112"/>
                      <a:pt x="2773" y="1355"/>
                    </a:cubicBezTo>
                    <a:cubicBezTo>
                      <a:pt x="2773" y="631"/>
                      <a:pt x="2143" y="1"/>
                      <a:pt x="138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18" name="Google Shape;10392;p74"/>
              <p:cNvSpPr/>
              <p:nvPr/>
            </p:nvSpPr>
            <p:spPr>
              <a:xfrm>
                <a:off x="3531175" y="3227275"/>
                <a:ext cx="86650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3467" extrusionOk="0">
                    <a:moveTo>
                      <a:pt x="1733" y="1"/>
                    </a:moveTo>
                    <a:cubicBezTo>
                      <a:pt x="788" y="1"/>
                      <a:pt x="0" y="788"/>
                      <a:pt x="0" y="1733"/>
                    </a:cubicBezTo>
                    <a:cubicBezTo>
                      <a:pt x="0" y="2678"/>
                      <a:pt x="788" y="3466"/>
                      <a:pt x="1733" y="3466"/>
                    </a:cubicBezTo>
                    <a:cubicBezTo>
                      <a:pt x="2741" y="3466"/>
                      <a:pt x="3466" y="2678"/>
                      <a:pt x="3466" y="1733"/>
                    </a:cubicBezTo>
                    <a:cubicBezTo>
                      <a:pt x="3466" y="788"/>
                      <a:pt x="2678" y="1"/>
                      <a:pt x="173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19" name="Google Shape;10393;p74"/>
              <p:cNvSpPr/>
              <p:nvPr/>
            </p:nvSpPr>
            <p:spPr>
              <a:xfrm>
                <a:off x="3670575" y="3227275"/>
                <a:ext cx="86675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3467" extrusionOk="0">
                    <a:moveTo>
                      <a:pt x="1733" y="1"/>
                    </a:moveTo>
                    <a:cubicBezTo>
                      <a:pt x="788" y="1"/>
                      <a:pt x="1" y="788"/>
                      <a:pt x="1" y="1733"/>
                    </a:cubicBezTo>
                    <a:cubicBezTo>
                      <a:pt x="1" y="2678"/>
                      <a:pt x="788" y="3466"/>
                      <a:pt x="1733" y="3466"/>
                    </a:cubicBezTo>
                    <a:cubicBezTo>
                      <a:pt x="2679" y="3466"/>
                      <a:pt x="3466" y="2678"/>
                      <a:pt x="3466" y="1733"/>
                    </a:cubicBezTo>
                    <a:cubicBezTo>
                      <a:pt x="3466" y="788"/>
                      <a:pt x="2679" y="1"/>
                      <a:pt x="173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20" name="Google Shape;10394;p74"/>
              <p:cNvSpPr/>
              <p:nvPr/>
            </p:nvSpPr>
            <p:spPr>
              <a:xfrm>
                <a:off x="3622525" y="3421825"/>
                <a:ext cx="41775" cy="25225"/>
              </a:xfrm>
              <a:custGeom>
                <a:avLst/>
                <a:gdLst/>
                <a:ahLst/>
                <a:cxnLst/>
                <a:rect l="l" t="t" r="r" b="b"/>
                <a:pathLst>
                  <a:path w="1671" h="1009" extrusionOk="0">
                    <a:moveTo>
                      <a:pt x="1" y="0"/>
                    </a:moveTo>
                    <a:lnTo>
                      <a:pt x="851" y="1008"/>
                    </a:lnTo>
                    <a:lnTo>
                      <a:pt x="1671" y="0"/>
                    </a:lnTo>
                    <a:lnTo>
                      <a:pt x="1671" y="0"/>
                    </a:lnTo>
                    <a:cubicBezTo>
                      <a:pt x="1450" y="126"/>
                      <a:pt x="1167" y="158"/>
                      <a:pt x="851" y="158"/>
                    </a:cubicBezTo>
                    <a:cubicBezTo>
                      <a:pt x="568" y="158"/>
                      <a:pt x="284" y="95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21" name="Google Shape;10395;p74"/>
              <p:cNvSpPr/>
              <p:nvPr/>
            </p:nvSpPr>
            <p:spPr>
              <a:xfrm>
                <a:off x="3566600" y="3416300"/>
                <a:ext cx="70125" cy="106350"/>
              </a:xfrm>
              <a:custGeom>
                <a:avLst/>
                <a:gdLst/>
                <a:ahLst/>
                <a:cxnLst/>
                <a:rect l="l" t="t" r="r" b="b"/>
                <a:pathLst>
                  <a:path w="2805" h="4254" extrusionOk="0">
                    <a:moveTo>
                      <a:pt x="1261" y="1"/>
                    </a:moveTo>
                    <a:cubicBezTo>
                      <a:pt x="474" y="599"/>
                      <a:pt x="1" y="1513"/>
                      <a:pt x="1" y="2490"/>
                    </a:cubicBezTo>
                    <a:lnTo>
                      <a:pt x="1" y="3907"/>
                    </a:lnTo>
                    <a:cubicBezTo>
                      <a:pt x="1" y="4096"/>
                      <a:pt x="158" y="4254"/>
                      <a:pt x="379" y="4254"/>
                    </a:cubicBezTo>
                    <a:lnTo>
                      <a:pt x="2805" y="4254"/>
                    </a:lnTo>
                    <a:lnTo>
                      <a:pt x="2805" y="1891"/>
                    </a:lnTo>
                    <a:lnTo>
                      <a:pt x="1261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22" name="Google Shape;10396;p74"/>
              <p:cNvSpPr/>
              <p:nvPr/>
            </p:nvSpPr>
            <p:spPr>
              <a:xfrm>
                <a:off x="3653250" y="3417100"/>
                <a:ext cx="70125" cy="106350"/>
              </a:xfrm>
              <a:custGeom>
                <a:avLst/>
                <a:gdLst/>
                <a:ahLst/>
                <a:cxnLst/>
                <a:rect l="l" t="t" r="r" b="b"/>
                <a:pathLst>
                  <a:path w="2805" h="4254" extrusionOk="0">
                    <a:moveTo>
                      <a:pt x="1544" y="0"/>
                    </a:moveTo>
                    <a:lnTo>
                      <a:pt x="1" y="1890"/>
                    </a:lnTo>
                    <a:lnTo>
                      <a:pt x="1" y="4253"/>
                    </a:lnTo>
                    <a:lnTo>
                      <a:pt x="2458" y="4253"/>
                    </a:lnTo>
                    <a:cubicBezTo>
                      <a:pt x="2647" y="4253"/>
                      <a:pt x="2804" y="4096"/>
                      <a:pt x="2804" y="3907"/>
                    </a:cubicBezTo>
                    <a:lnTo>
                      <a:pt x="2804" y="2489"/>
                    </a:lnTo>
                    <a:cubicBezTo>
                      <a:pt x="2773" y="1481"/>
                      <a:pt x="2300" y="567"/>
                      <a:pt x="154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23" name="Google Shape;10397;p74"/>
              <p:cNvSpPr/>
              <p:nvPr/>
            </p:nvSpPr>
            <p:spPr>
              <a:xfrm>
                <a:off x="3655625" y="3310775"/>
                <a:ext cx="137850" cy="108700"/>
              </a:xfrm>
              <a:custGeom>
                <a:avLst/>
                <a:gdLst/>
                <a:ahLst/>
                <a:cxnLst/>
                <a:rect l="l" t="t" r="r" b="b"/>
                <a:pathLst>
                  <a:path w="5514" h="4348" extrusionOk="0">
                    <a:moveTo>
                      <a:pt x="3686" y="1512"/>
                    </a:moveTo>
                    <a:cubicBezTo>
                      <a:pt x="3907" y="1512"/>
                      <a:pt x="4064" y="1670"/>
                      <a:pt x="4064" y="1859"/>
                    </a:cubicBezTo>
                    <a:cubicBezTo>
                      <a:pt x="4064" y="2048"/>
                      <a:pt x="3907" y="2205"/>
                      <a:pt x="3686" y="2205"/>
                    </a:cubicBezTo>
                    <a:lnTo>
                      <a:pt x="2993" y="2205"/>
                    </a:lnTo>
                    <a:cubicBezTo>
                      <a:pt x="2804" y="2205"/>
                      <a:pt x="2646" y="2048"/>
                      <a:pt x="2646" y="1859"/>
                    </a:cubicBezTo>
                    <a:cubicBezTo>
                      <a:pt x="2646" y="1670"/>
                      <a:pt x="2804" y="1512"/>
                      <a:pt x="2993" y="1512"/>
                    </a:cubicBezTo>
                    <a:close/>
                    <a:moveTo>
                      <a:pt x="4127" y="0"/>
                    </a:moveTo>
                    <a:cubicBezTo>
                      <a:pt x="3686" y="536"/>
                      <a:pt x="3056" y="851"/>
                      <a:pt x="2331" y="851"/>
                    </a:cubicBezTo>
                    <a:cubicBezTo>
                      <a:pt x="1607" y="851"/>
                      <a:pt x="977" y="504"/>
                      <a:pt x="536" y="63"/>
                    </a:cubicBezTo>
                    <a:cubicBezTo>
                      <a:pt x="347" y="221"/>
                      <a:pt x="158" y="378"/>
                      <a:pt x="0" y="567"/>
                    </a:cubicBezTo>
                    <a:cubicBezTo>
                      <a:pt x="945" y="756"/>
                      <a:pt x="1638" y="1575"/>
                      <a:pt x="1638" y="2615"/>
                    </a:cubicBezTo>
                    <a:cubicBezTo>
                      <a:pt x="1638" y="2930"/>
                      <a:pt x="1575" y="3214"/>
                      <a:pt x="1449" y="3466"/>
                    </a:cubicBezTo>
                    <a:cubicBezTo>
                      <a:pt x="1859" y="3718"/>
                      <a:pt x="2205" y="4001"/>
                      <a:pt x="2520" y="4348"/>
                    </a:cubicBezTo>
                    <a:lnTo>
                      <a:pt x="5167" y="4348"/>
                    </a:lnTo>
                    <a:cubicBezTo>
                      <a:pt x="5356" y="4348"/>
                      <a:pt x="5513" y="4190"/>
                      <a:pt x="5513" y="4001"/>
                    </a:cubicBezTo>
                    <a:lnTo>
                      <a:pt x="5513" y="2615"/>
                    </a:lnTo>
                    <a:cubicBezTo>
                      <a:pt x="5482" y="1512"/>
                      <a:pt x="4915" y="567"/>
                      <a:pt x="412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24" name="Google Shape;10398;p74"/>
              <p:cNvSpPr/>
              <p:nvPr/>
            </p:nvSpPr>
            <p:spPr>
              <a:xfrm>
                <a:off x="3497300" y="3309975"/>
                <a:ext cx="136275" cy="108725"/>
              </a:xfrm>
              <a:custGeom>
                <a:avLst/>
                <a:gdLst/>
                <a:ahLst/>
                <a:cxnLst/>
                <a:rect l="l" t="t" r="r" b="b"/>
                <a:pathLst>
                  <a:path w="5451" h="4349" extrusionOk="0">
                    <a:moveTo>
                      <a:pt x="2426" y="1544"/>
                    </a:moveTo>
                    <a:cubicBezTo>
                      <a:pt x="2615" y="1544"/>
                      <a:pt x="2773" y="1702"/>
                      <a:pt x="2773" y="1891"/>
                    </a:cubicBezTo>
                    <a:cubicBezTo>
                      <a:pt x="2773" y="2080"/>
                      <a:pt x="2615" y="2237"/>
                      <a:pt x="2426" y="2237"/>
                    </a:cubicBezTo>
                    <a:lnTo>
                      <a:pt x="1733" y="2237"/>
                    </a:lnTo>
                    <a:cubicBezTo>
                      <a:pt x="1513" y="2237"/>
                      <a:pt x="1355" y="2080"/>
                      <a:pt x="1355" y="1891"/>
                    </a:cubicBezTo>
                    <a:cubicBezTo>
                      <a:pt x="1355" y="1702"/>
                      <a:pt x="1513" y="1544"/>
                      <a:pt x="1733" y="1544"/>
                    </a:cubicBezTo>
                    <a:close/>
                    <a:moveTo>
                      <a:pt x="1324" y="1"/>
                    </a:moveTo>
                    <a:cubicBezTo>
                      <a:pt x="536" y="568"/>
                      <a:pt x="1" y="1513"/>
                      <a:pt x="1" y="2552"/>
                    </a:cubicBezTo>
                    <a:lnTo>
                      <a:pt x="1" y="3939"/>
                    </a:lnTo>
                    <a:cubicBezTo>
                      <a:pt x="1" y="4191"/>
                      <a:pt x="95" y="4348"/>
                      <a:pt x="316" y="4348"/>
                    </a:cubicBezTo>
                    <a:lnTo>
                      <a:pt x="2930" y="4348"/>
                    </a:lnTo>
                    <a:cubicBezTo>
                      <a:pt x="3214" y="3970"/>
                      <a:pt x="3561" y="3655"/>
                      <a:pt x="4002" y="3466"/>
                    </a:cubicBezTo>
                    <a:cubicBezTo>
                      <a:pt x="3876" y="3183"/>
                      <a:pt x="3813" y="2930"/>
                      <a:pt x="3813" y="2615"/>
                    </a:cubicBezTo>
                    <a:cubicBezTo>
                      <a:pt x="3813" y="1607"/>
                      <a:pt x="4506" y="757"/>
                      <a:pt x="5451" y="568"/>
                    </a:cubicBezTo>
                    <a:cubicBezTo>
                      <a:pt x="5293" y="347"/>
                      <a:pt x="5104" y="190"/>
                      <a:pt x="4915" y="32"/>
                    </a:cubicBezTo>
                    <a:cubicBezTo>
                      <a:pt x="4474" y="505"/>
                      <a:pt x="3844" y="820"/>
                      <a:pt x="3151" y="820"/>
                    </a:cubicBezTo>
                    <a:cubicBezTo>
                      <a:pt x="2426" y="820"/>
                      <a:pt x="1796" y="505"/>
                      <a:pt x="132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625" name="Google Shape;10412;p74"/>
            <p:cNvGrpSpPr/>
            <p:nvPr/>
          </p:nvGrpSpPr>
          <p:grpSpPr>
            <a:xfrm>
              <a:off x="8102331" y="2653873"/>
              <a:ext cx="627305" cy="667293"/>
              <a:chOff x="5364750" y="3235150"/>
              <a:chExt cx="277275" cy="294950"/>
            </a:xfrm>
            <a:grpFill/>
          </p:grpSpPr>
          <p:sp>
            <p:nvSpPr>
              <p:cNvPr id="626" name="Google Shape;10413;p74"/>
              <p:cNvSpPr/>
              <p:nvPr/>
            </p:nvSpPr>
            <p:spPr>
              <a:xfrm>
                <a:off x="5502600" y="3235150"/>
                <a:ext cx="17350" cy="44125"/>
              </a:xfrm>
              <a:custGeom>
                <a:avLst/>
                <a:gdLst/>
                <a:ahLst/>
                <a:cxnLst/>
                <a:rect l="l" t="t" r="r" b="b"/>
                <a:pathLst>
                  <a:path w="694" h="1765" extrusionOk="0">
                    <a:moveTo>
                      <a:pt x="347" y="1"/>
                    </a:moveTo>
                    <a:cubicBezTo>
                      <a:pt x="158" y="1"/>
                      <a:pt x="0" y="158"/>
                      <a:pt x="0" y="347"/>
                    </a:cubicBezTo>
                    <a:lnTo>
                      <a:pt x="0" y="1418"/>
                    </a:lnTo>
                    <a:cubicBezTo>
                      <a:pt x="0" y="1607"/>
                      <a:pt x="158" y="1765"/>
                      <a:pt x="347" y="1765"/>
                    </a:cubicBezTo>
                    <a:cubicBezTo>
                      <a:pt x="536" y="1765"/>
                      <a:pt x="693" y="1607"/>
                      <a:pt x="693" y="1418"/>
                    </a:cubicBezTo>
                    <a:lnTo>
                      <a:pt x="693" y="347"/>
                    </a:lnTo>
                    <a:cubicBezTo>
                      <a:pt x="693" y="158"/>
                      <a:pt x="536" y="1"/>
                      <a:pt x="34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27" name="Google Shape;10414;p74"/>
              <p:cNvSpPr/>
              <p:nvPr/>
            </p:nvSpPr>
            <p:spPr>
              <a:xfrm>
                <a:off x="5555375" y="3253850"/>
                <a:ext cx="35450" cy="34100"/>
              </a:xfrm>
              <a:custGeom>
                <a:avLst/>
                <a:gdLst/>
                <a:ahLst/>
                <a:cxnLst/>
                <a:rect l="l" t="t" r="r" b="b"/>
                <a:pathLst>
                  <a:path w="1418" h="1364" extrusionOk="0">
                    <a:moveTo>
                      <a:pt x="1071" y="1"/>
                    </a:moveTo>
                    <a:cubicBezTo>
                      <a:pt x="977" y="1"/>
                      <a:pt x="882" y="24"/>
                      <a:pt x="819" y="72"/>
                    </a:cubicBezTo>
                    <a:lnTo>
                      <a:pt x="126" y="796"/>
                    </a:lnTo>
                    <a:cubicBezTo>
                      <a:pt x="0" y="922"/>
                      <a:pt x="0" y="1143"/>
                      <a:pt x="126" y="1269"/>
                    </a:cubicBezTo>
                    <a:cubicBezTo>
                      <a:pt x="189" y="1332"/>
                      <a:pt x="268" y="1363"/>
                      <a:pt x="350" y="1363"/>
                    </a:cubicBezTo>
                    <a:cubicBezTo>
                      <a:pt x="433" y="1363"/>
                      <a:pt x="520" y="1332"/>
                      <a:pt x="599" y="1269"/>
                    </a:cubicBezTo>
                    <a:lnTo>
                      <a:pt x="1323" y="544"/>
                    </a:lnTo>
                    <a:cubicBezTo>
                      <a:pt x="1418" y="418"/>
                      <a:pt x="1418" y="198"/>
                      <a:pt x="1323" y="72"/>
                    </a:cubicBezTo>
                    <a:cubicBezTo>
                      <a:pt x="1260" y="24"/>
                      <a:pt x="1166" y="1"/>
                      <a:pt x="107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28" name="Google Shape;10415;p74"/>
              <p:cNvSpPr/>
              <p:nvPr/>
            </p:nvSpPr>
            <p:spPr>
              <a:xfrm>
                <a:off x="5606550" y="3357225"/>
                <a:ext cx="35475" cy="1815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726" extrusionOk="0">
                    <a:moveTo>
                      <a:pt x="379" y="1"/>
                    </a:moveTo>
                    <a:cubicBezTo>
                      <a:pt x="158" y="1"/>
                      <a:pt x="1" y="158"/>
                      <a:pt x="1" y="347"/>
                    </a:cubicBezTo>
                    <a:cubicBezTo>
                      <a:pt x="1" y="568"/>
                      <a:pt x="158" y="725"/>
                      <a:pt x="379" y="725"/>
                    </a:cubicBezTo>
                    <a:lnTo>
                      <a:pt x="1072" y="725"/>
                    </a:lnTo>
                    <a:cubicBezTo>
                      <a:pt x="1261" y="725"/>
                      <a:pt x="1419" y="568"/>
                      <a:pt x="1419" y="347"/>
                    </a:cubicBezTo>
                    <a:cubicBezTo>
                      <a:pt x="1419" y="158"/>
                      <a:pt x="1261" y="1"/>
                      <a:pt x="107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29" name="Google Shape;10416;p74"/>
              <p:cNvSpPr/>
              <p:nvPr/>
            </p:nvSpPr>
            <p:spPr>
              <a:xfrm>
                <a:off x="5364750" y="3357225"/>
                <a:ext cx="35475" cy="1735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694" extrusionOk="0">
                    <a:moveTo>
                      <a:pt x="347" y="1"/>
                    </a:moveTo>
                    <a:cubicBezTo>
                      <a:pt x="158" y="1"/>
                      <a:pt x="1" y="158"/>
                      <a:pt x="1" y="347"/>
                    </a:cubicBezTo>
                    <a:cubicBezTo>
                      <a:pt x="1" y="568"/>
                      <a:pt x="158" y="694"/>
                      <a:pt x="347" y="694"/>
                    </a:cubicBezTo>
                    <a:lnTo>
                      <a:pt x="1072" y="694"/>
                    </a:lnTo>
                    <a:cubicBezTo>
                      <a:pt x="1261" y="694"/>
                      <a:pt x="1419" y="568"/>
                      <a:pt x="1419" y="347"/>
                    </a:cubicBezTo>
                    <a:cubicBezTo>
                      <a:pt x="1419" y="158"/>
                      <a:pt x="1261" y="1"/>
                      <a:pt x="107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30" name="Google Shape;10417;p74"/>
              <p:cNvSpPr/>
              <p:nvPr/>
            </p:nvSpPr>
            <p:spPr>
              <a:xfrm>
                <a:off x="5433275" y="3253850"/>
                <a:ext cx="35475" cy="3410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364" extrusionOk="0">
                    <a:moveTo>
                      <a:pt x="363" y="1"/>
                    </a:moveTo>
                    <a:cubicBezTo>
                      <a:pt x="276" y="1"/>
                      <a:pt x="190" y="24"/>
                      <a:pt x="127" y="72"/>
                    </a:cubicBezTo>
                    <a:cubicBezTo>
                      <a:pt x="1" y="198"/>
                      <a:pt x="1" y="450"/>
                      <a:pt x="127" y="544"/>
                    </a:cubicBezTo>
                    <a:lnTo>
                      <a:pt x="820" y="1269"/>
                    </a:lnTo>
                    <a:cubicBezTo>
                      <a:pt x="883" y="1332"/>
                      <a:pt x="977" y="1363"/>
                      <a:pt x="1072" y="1363"/>
                    </a:cubicBezTo>
                    <a:cubicBezTo>
                      <a:pt x="1166" y="1363"/>
                      <a:pt x="1261" y="1332"/>
                      <a:pt x="1324" y="1269"/>
                    </a:cubicBezTo>
                    <a:cubicBezTo>
                      <a:pt x="1418" y="1143"/>
                      <a:pt x="1418" y="922"/>
                      <a:pt x="1324" y="796"/>
                    </a:cubicBezTo>
                    <a:lnTo>
                      <a:pt x="599" y="72"/>
                    </a:lnTo>
                    <a:cubicBezTo>
                      <a:pt x="536" y="24"/>
                      <a:pt x="450" y="1"/>
                      <a:pt x="36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31" name="Google Shape;10418;p74"/>
              <p:cNvSpPr/>
              <p:nvPr/>
            </p:nvSpPr>
            <p:spPr>
              <a:xfrm>
                <a:off x="5380500" y="3287775"/>
                <a:ext cx="37050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482" h="1039" extrusionOk="0">
                    <a:moveTo>
                      <a:pt x="396" y="0"/>
                    </a:moveTo>
                    <a:cubicBezTo>
                      <a:pt x="267" y="0"/>
                      <a:pt x="132" y="81"/>
                      <a:pt x="64" y="195"/>
                    </a:cubicBezTo>
                    <a:cubicBezTo>
                      <a:pt x="1" y="353"/>
                      <a:pt x="64" y="573"/>
                      <a:pt x="221" y="668"/>
                    </a:cubicBezTo>
                    <a:lnTo>
                      <a:pt x="946" y="1015"/>
                    </a:lnTo>
                    <a:cubicBezTo>
                      <a:pt x="987" y="1031"/>
                      <a:pt x="1032" y="1039"/>
                      <a:pt x="1077" y="1039"/>
                    </a:cubicBezTo>
                    <a:cubicBezTo>
                      <a:pt x="1209" y="1039"/>
                      <a:pt x="1349" y="974"/>
                      <a:pt x="1419" y="857"/>
                    </a:cubicBezTo>
                    <a:cubicBezTo>
                      <a:pt x="1482" y="699"/>
                      <a:pt x="1419" y="447"/>
                      <a:pt x="1261" y="384"/>
                    </a:cubicBezTo>
                    <a:lnTo>
                      <a:pt x="536" y="38"/>
                    </a:lnTo>
                    <a:cubicBezTo>
                      <a:pt x="493" y="12"/>
                      <a:pt x="445" y="0"/>
                      <a:pt x="39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32" name="Google Shape;10419;p74"/>
              <p:cNvSpPr/>
              <p:nvPr/>
            </p:nvSpPr>
            <p:spPr>
              <a:xfrm>
                <a:off x="5588450" y="3288075"/>
                <a:ext cx="37025" cy="26800"/>
              </a:xfrm>
              <a:custGeom>
                <a:avLst/>
                <a:gdLst/>
                <a:ahLst/>
                <a:cxnLst/>
                <a:rect l="l" t="t" r="r" b="b"/>
                <a:pathLst>
                  <a:path w="1481" h="1072" extrusionOk="0">
                    <a:moveTo>
                      <a:pt x="1110" y="0"/>
                    </a:moveTo>
                    <a:cubicBezTo>
                      <a:pt x="1049" y="0"/>
                      <a:pt x="983" y="18"/>
                      <a:pt x="914" y="57"/>
                    </a:cubicBezTo>
                    <a:lnTo>
                      <a:pt x="221" y="404"/>
                    </a:lnTo>
                    <a:cubicBezTo>
                      <a:pt x="63" y="498"/>
                      <a:pt x="0" y="687"/>
                      <a:pt x="63" y="877"/>
                    </a:cubicBezTo>
                    <a:cubicBezTo>
                      <a:pt x="132" y="991"/>
                      <a:pt x="250" y="1072"/>
                      <a:pt x="382" y="1072"/>
                    </a:cubicBezTo>
                    <a:cubicBezTo>
                      <a:pt x="432" y="1072"/>
                      <a:pt x="484" y="1060"/>
                      <a:pt x="536" y="1034"/>
                    </a:cubicBezTo>
                    <a:lnTo>
                      <a:pt x="1260" y="687"/>
                    </a:lnTo>
                    <a:cubicBezTo>
                      <a:pt x="1418" y="593"/>
                      <a:pt x="1481" y="404"/>
                      <a:pt x="1418" y="215"/>
                    </a:cubicBezTo>
                    <a:cubicBezTo>
                      <a:pt x="1353" y="85"/>
                      <a:pt x="1244" y="0"/>
                      <a:pt x="1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33" name="Google Shape;10420;p74"/>
              <p:cNvSpPr/>
              <p:nvPr/>
            </p:nvSpPr>
            <p:spPr>
              <a:xfrm>
                <a:off x="5412025" y="3286350"/>
                <a:ext cx="177225" cy="243750"/>
              </a:xfrm>
              <a:custGeom>
                <a:avLst/>
                <a:gdLst/>
                <a:ahLst/>
                <a:cxnLst/>
                <a:rect l="l" t="t" r="r" b="b"/>
                <a:pathLst>
                  <a:path w="7089" h="9750" extrusionOk="0">
                    <a:moveTo>
                      <a:pt x="3529" y="0"/>
                    </a:moveTo>
                    <a:cubicBezTo>
                      <a:pt x="3151" y="0"/>
                      <a:pt x="2836" y="315"/>
                      <a:pt x="2836" y="725"/>
                    </a:cubicBezTo>
                    <a:lnTo>
                      <a:pt x="2836" y="1418"/>
                    </a:lnTo>
                    <a:cubicBezTo>
                      <a:pt x="2836" y="1040"/>
                      <a:pt x="2520" y="725"/>
                      <a:pt x="2111" y="725"/>
                    </a:cubicBezTo>
                    <a:cubicBezTo>
                      <a:pt x="1733" y="725"/>
                      <a:pt x="1418" y="1040"/>
                      <a:pt x="1418" y="1418"/>
                    </a:cubicBezTo>
                    <a:lnTo>
                      <a:pt x="1418" y="2143"/>
                    </a:lnTo>
                    <a:cubicBezTo>
                      <a:pt x="1544" y="2143"/>
                      <a:pt x="1638" y="2080"/>
                      <a:pt x="1764" y="2080"/>
                    </a:cubicBezTo>
                    <a:lnTo>
                      <a:pt x="3497" y="2080"/>
                    </a:lnTo>
                    <a:cubicBezTo>
                      <a:pt x="4253" y="2080"/>
                      <a:pt x="4883" y="2710"/>
                      <a:pt x="4883" y="3466"/>
                    </a:cubicBezTo>
                    <a:cubicBezTo>
                      <a:pt x="4883" y="4096"/>
                      <a:pt x="4474" y="4600"/>
                      <a:pt x="3907" y="4758"/>
                    </a:cubicBezTo>
                    <a:cubicBezTo>
                      <a:pt x="4064" y="5073"/>
                      <a:pt x="4159" y="5482"/>
                      <a:pt x="4159" y="5860"/>
                    </a:cubicBezTo>
                    <a:cubicBezTo>
                      <a:pt x="4159" y="6081"/>
                      <a:pt x="4001" y="6238"/>
                      <a:pt x="3812" y="6238"/>
                    </a:cubicBezTo>
                    <a:cubicBezTo>
                      <a:pt x="3623" y="6238"/>
                      <a:pt x="3466" y="6081"/>
                      <a:pt x="3466" y="5860"/>
                    </a:cubicBezTo>
                    <a:cubicBezTo>
                      <a:pt x="3466" y="4915"/>
                      <a:pt x="2678" y="4128"/>
                      <a:pt x="1733" y="4128"/>
                    </a:cubicBezTo>
                    <a:lnTo>
                      <a:pt x="3466" y="4128"/>
                    </a:lnTo>
                    <a:cubicBezTo>
                      <a:pt x="3844" y="4128"/>
                      <a:pt x="4159" y="3812"/>
                      <a:pt x="4159" y="3434"/>
                    </a:cubicBezTo>
                    <a:cubicBezTo>
                      <a:pt x="4159" y="3025"/>
                      <a:pt x="3844" y="2710"/>
                      <a:pt x="3466" y="2710"/>
                    </a:cubicBezTo>
                    <a:lnTo>
                      <a:pt x="1733" y="2710"/>
                    </a:lnTo>
                    <a:cubicBezTo>
                      <a:pt x="788" y="2710"/>
                      <a:pt x="0" y="3497"/>
                      <a:pt x="0" y="4443"/>
                    </a:cubicBezTo>
                    <a:lnTo>
                      <a:pt x="0" y="5167"/>
                    </a:lnTo>
                    <a:cubicBezTo>
                      <a:pt x="0" y="6112"/>
                      <a:pt x="536" y="6963"/>
                      <a:pt x="1386" y="7372"/>
                    </a:cubicBezTo>
                    <a:lnTo>
                      <a:pt x="1386" y="8318"/>
                    </a:lnTo>
                    <a:cubicBezTo>
                      <a:pt x="977" y="8318"/>
                      <a:pt x="662" y="8633"/>
                      <a:pt x="662" y="9011"/>
                    </a:cubicBezTo>
                    <a:lnTo>
                      <a:pt x="662" y="9389"/>
                    </a:lnTo>
                    <a:cubicBezTo>
                      <a:pt x="662" y="9578"/>
                      <a:pt x="819" y="9735"/>
                      <a:pt x="1008" y="9735"/>
                    </a:cubicBezTo>
                    <a:lnTo>
                      <a:pt x="5860" y="9735"/>
                    </a:lnTo>
                    <a:cubicBezTo>
                      <a:pt x="5923" y="9745"/>
                      <a:pt x="5979" y="9749"/>
                      <a:pt x="6029" y="9749"/>
                    </a:cubicBezTo>
                    <a:cubicBezTo>
                      <a:pt x="6305" y="9749"/>
                      <a:pt x="6396" y="9612"/>
                      <a:pt x="6396" y="9452"/>
                    </a:cubicBezTo>
                    <a:lnTo>
                      <a:pt x="6396" y="9105"/>
                    </a:lnTo>
                    <a:cubicBezTo>
                      <a:pt x="6396" y="8696"/>
                      <a:pt x="6112" y="8381"/>
                      <a:pt x="5702" y="8381"/>
                    </a:cubicBezTo>
                    <a:lnTo>
                      <a:pt x="5702" y="7436"/>
                    </a:lnTo>
                    <a:cubicBezTo>
                      <a:pt x="6522" y="7057"/>
                      <a:pt x="7089" y="6175"/>
                      <a:pt x="7089" y="5230"/>
                    </a:cubicBezTo>
                    <a:lnTo>
                      <a:pt x="7089" y="2143"/>
                    </a:lnTo>
                    <a:cubicBezTo>
                      <a:pt x="7089" y="1733"/>
                      <a:pt x="6774" y="1418"/>
                      <a:pt x="6364" y="1418"/>
                    </a:cubicBezTo>
                    <a:cubicBezTo>
                      <a:pt x="5986" y="1418"/>
                      <a:pt x="5671" y="1733"/>
                      <a:pt x="5671" y="2143"/>
                    </a:cubicBezTo>
                    <a:lnTo>
                      <a:pt x="5671" y="1418"/>
                    </a:lnTo>
                    <a:cubicBezTo>
                      <a:pt x="5671" y="1040"/>
                      <a:pt x="5356" y="725"/>
                      <a:pt x="4946" y="725"/>
                    </a:cubicBezTo>
                    <a:cubicBezTo>
                      <a:pt x="4568" y="725"/>
                      <a:pt x="4253" y="1040"/>
                      <a:pt x="4253" y="1418"/>
                    </a:cubicBezTo>
                    <a:lnTo>
                      <a:pt x="4253" y="725"/>
                    </a:lnTo>
                    <a:cubicBezTo>
                      <a:pt x="4253" y="315"/>
                      <a:pt x="3938" y="0"/>
                      <a:pt x="352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642" name="Google Shape;10478;p74"/>
            <p:cNvGrpSpPr/>
            <p:nvPr/>
          </p:nvGrpSpPr>
          <p:grpSpPr>
            <a:xfrm>
              <a:off x="8893927" y="2653654"/>
              <a:ext cx="680754" cy="668254"/>
              <a:chOff x="5716825" y="3235950"/>
              <a:chExt cx="300900" cy="295375"/>
            </a:xfrm>
            <a:grpFill/>
          </p:grpSpPr>
          <p:sp>
            <p:nvSpPr>
              <p:cNvPr id="643" name="Google Shape;10479;p74"/>
              <p:cNvSpPr/>
              <p:nvPr/>
            </p:nvSpPr>
            <p:spPr>
              <a:xfrm>
                <a:off x="5716825" y="3309975"/>
                <a:ext cx="137075" cy="146525"/>
              </a:xfrm>
              <a:custGeom>
                <a:avLst/>
                <a:gdLst/>
                <a:ahLst/>
                <a:cxnLst/>
                <a:rect l="l" t="t" r="r" b="b"/>
                <a:pathLst>
                  <a:path w="5483" h="5861" extrusionOk="0">
                    <a:moveTo>
                      <a:pt x="2584" y="1"/>
                    </a:moveTo>
                    <a:lnTo>
                      <a:pt x="410" y="2206"/>
                    </a:lnTo>
                    <a:cubicBezTo>
                      <a:pt x="1" y="2615"/>
                      <a:pt x="1" y="3277"/>
                      <a:pt x="410" y="3655"/>
                    </a:cubicBezTo>
                    <a:lnTo>
                      <a:pt x="2584" y="5860"/>
                    </a:lnTo>
                    <a:lnTo>
                      <a:pt x="3781" y="4632"/>
                    </a:lnTo>
                    <a:cubicBezTo>
                      <a:pt x="3844" y="4584"/>
                      <a:pt x="3939" y="4561"/>
                      <a:pt x="4029" y="4561"/>
                    </a:cubicBezTo>
                    <a:cubicBezTo>
                      <a:pt x="4120" y="4561"/>
                      <a:pt x="4206" y="4584"/>
                      <a:pt x="4254" y="4632"/>
                    </a:cubicBezTo>
                    <a:lnTo>
                      <a:pt x="4726" y="5104"/>
                    </a:lnTo>
                    <a:cubicBezTo>
                      <a:pt x="4789" y="5167"/>
                      <a:pt x="4884" y="5199"/>
                      <a:pt x="4974" y="5199"/>
                    </a:cubicBezTo>
                    <a:cubicBezTo>
                      <a:pt x="5065" y="5199"/>
                      <a:pt x="5152" y="5167"/>
                      <a:pt x="5199" y="5104"/>
                    </a:cubicBezTo>
                    <a:cubicBezTo>
                      <a:pt x="5325" y="5010"/>
                      <a:pt x="5325" y="4758"/>
                      <a:pt x="5199" y="4632"/>
                    </a:cubicBezTo>
                    <a:lnTo>
                      <a:pt x="4726" y="4159"/>
                    </a:lnTo>
                    <a:cubicBezTo>
                      <a:pt x="4632" y="4065"/>
                      <a:pt x="4632" y="3813"/>
                      <a:pt x="4726" y="3687"/>
                    </a:cubicBezTo>
                    <a:lnTo>
                      <a:pt x="5482" y="2962"/>
                    </a:lnTo>
                    <a:lnTo>
                      <a:pt x="5010" y="2489"/>
                    </a:lnTo>
                    <a:lnTo>
                      <a:pt x="4789" y="2710"/>
                    </a:lnTo>
                    <a:cubicBezTo>
                      <a:pt x="4584" y="2915"/>
                      <a:pt x="4317" y="3017"/>
                      <a:pt x="4049" y="3017"/>
                    </a:cubicBezTo>
                    <a:cubicBezTo>
                      <a:pt x="3781" y="3017"/>
                      <a:pt x="3513" y="2915"/>
                      <a:pt x="3309" y="2710"/>
                    </a:cubicBezTo>
                    <a:cubicBezTo>
                      <a:pt x="2930" y="2332"/>
                      <a:pt x="2930" y="1670"/>
                      <a:pt x="3309" y="1261"/>
                    </a:cubicBezTo>
                    <a:lnTo>
                      <a:pt x="3561" y="1040"/>
                    </a:lnTo>
                    <a:lnTo>
                      <a:pt x="2584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44" name="Google Shape;10480;p74"/>
              <p:cNvSpPr/>
              <p:nvPr/>
            </p:nvSpPr>
            <p:spPr>
              <a:xfrm>
                <a:off x="5794025" y="3235950"/>
                <a:ext cx="145725" cy="133900"/>
              </a:xfrm>
              <a:custGeom>
                <a:avLst/>
                <a:gdLst/>
                <a:ahLst/>
                <a:cxnLst/>
                <a:rect l="l" t="t" r="r" b="b"/>
                <a:pathLst>
                  <a:path w="5829" h="5356" extrusionOk="0">
                    <a:moveTo>
                      <a:pt x="2926" y="0"/>
                    </a:moveTo>
                    <a:cubicBezTo>
                      <a:pt x="2662" y="0"/>
                      <a:pt x="2394" y="95"/>
                      <a:pt x="2205" y="284"/>
                    </a:cubicBezTo>
                    <a:lnTo>
                      <a:pt x="0" y="2457"/>
                    </a:lnTo>
                    <a:lnTo>
                      <a:pt x="1229" y="3686"/>
                    </a:lnTo>
                    <a:cubicBezTo>
                      <a:pt x="1323" y="3781"/>
                      <a:pt x="1323" y="4033"/>
                      <a:pt x="1229" y="4127"/>
                    </a:cubicBezTo>
                    <a:lnTo>
                      <a:pt x="725" y="4600"/>
                    </a:lnTo>
                    <a:cubicBezTo>
                      <a:pt x="630" y="4726"/>
                      <a:pt x="630" y="4978"/>
                      <a:pt x="725" y="5072"/>
                    </a:cubicBezTo>
                    <a:cubicBezTo>
                      <a:pt x="788" y="5135"/>
                      <a:pt x="882" y="5167"/>
                      <a:pt x="977" y="5167"/>
                    </a:cubicBezTo>
                    <a:cubicBezTo>
                      <a:pt x="1071" y="5167"/>
                      <a:pt x="1166" y="5135"/>
                      <a:pt x="1229" y="5072"/>
                    </a:cubicBezTo>
                    <a:lnTo>
                      <a:pt x="1701" y="4600"/>
                    </a:lnTo>
                    <a:cubicBezTo>
                      <a:pt x="1749" y="4553"/>
                      <a:pt x="1835" y="4529"/>
                      <a:pt x="1926" y="4529"/>
                    </a:cubicBezTo>
                    <a:cubicBezTo>
                      <a:pt x="2016" y="4529"/>
                      <a:pt x="2111" y="4553"/>
                      <a:pt x="2174" y="4600"/>
                    </a:cubicBezTo>
                    <a:lnTo>
                      <a:pt x="2898" y="5356"/>
                    </a:lnTo>
                    <a:lnTo>
                      <a:pt x="3371" y="4883"/>
                    </a:lnTo>
                    <a:lnTo>
                      <a:pt x="3151" y="4663"/>
                    </a:lnTo>
                    <a:cubicBezTo>
                      <a:pt x="2741" y="4253"/>
                      <a:pt x="2741" y="3592"/>
                      <a:pt x="3151" y="3214"/>
                    </a:cubicBezTo>
                    <a:cubicBezTo>
                      <a:pt x="3340" y="3009"/>
                      <a:pt x="3607" y="2906"/>
                      <a:pt x="3875" y="2906"/>
                    </a:cubicBezTo>
                    <a:cubicBezTo>
                      <a:pt x="4143" y="2906"/>
                      <a:pt x="4411" y="3009"/>
                      <a:pt x="4600" y="3214"/>
                    </a:cubicBezTo>
                    <a:lnTo>
                      <a:pt x="4852" y="3434"/>
                    </a:lnTo>
                    <a:lnTo>
                      <a:pt x="5828" y="2457"/>
                    </a:lnTo>
                    <a:lnTo>
                      <a:pt x="3623" y="284"/>
                    </a:lnTo>
                    <a:cubicBezTo>
                      <a:pt x="3450" y="95"/>
                      <a:pt x="3190" y="0"/>
                      <a:pt x="292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45" name="Google Shape;10481;p74"/>
              <p:cNvSpPr/>
              <p:nvPr/>
            </p:nvSpPr>
            <p:spPr>
              <a:xfrm>
                <a:off x="5880650" y="3309975"/>
                <a:ext cx="137075" cy="145725"/>
              </a:xfrm>
              <a:custGeom>
                <a:avLst/>
                <a:gdLst/>
                <a:ahLst/>
                <a:cxnLst/>
                <a:rect l="l" t="t" r="r" b="b"/>
                <a:pathLst>
                  <a:path w="5483" h="5829" extrusionOk="0">
                    <a:moveTo>
                      <a:pt x="2899" y="1"/>
                    </a:moveTo>
                    <a:lnTo>
                      <a:pt x="1702" y="1229"/>
                    </a:lnTo>
                    <a:cubicBezTo>
                      <a:pt x="1639" y="1292"/>
                      <a:pt x="1544" y="1324"/>
                      <a:pt x="1450" y="1324"/>
                    </a:cubicBezTo>
                    <a:cubicBezTo>
                      <a:pt x="1355" y="1324"/>
                      <a:pt x="1261" y="1292"/>
                      <a:pt x="1198" y="1229"/>
                    </a:cubicBezTo>
                    <a:lnTo>
                      <a:pt x="725" y="757"/>
                    </a:lnTo>
                    <a:cubicBezTo>
                      <a:pt x="678" y="694"/>
                      <a:pt x="591" y="662"/>
                      <a:pt x="501" y="662"/>
                    </a:cubicBezTo>
                    <a:cubicBezTo>
                      <a:pt x="410" y="662"/>
                      <a:pt x="316" y="694"/>
                      <a:pt x="253" y="757"/>
                    </a:cubicBezTo>
                    <a:cubicBezTo>
                      <a:pt x="158" y="883"/>
                      <a:pt x="158" y="1103"/>
                      <a:pt x="253" y="1229"/>
                    </a:cubicBezTo>
                    <a:lnTo>
                      <a:pt x="725" y="1702"/>
                    </a:lnTo>
                    <a:cubicBezTo>
                      <a:pt x="851" y="1828"/>
                      <a:pt x="851" y="2048"/>
                      <a:pt x="725" y="2174"/>
                    </a:cubicBezTo>
                    <a:lnTo>
                      <a:pt x="1" y="2899"/>
                    </a:lnTo>
                    <a:lnTo>
                      <a:pt x="473" y="3372"/>
                    </a:lnTo>
                    <a:lnTo>
                      <a:pt x="694" y="3151"/>
                    </a:lnTo>
                    <a:cubicBezTo>
                      <a:pt x="898" y="2946"/>
                      <a:pt x="1166" y="2844"/>
                      <a:pt x="1434" y="2844"/>
                    </a:cubicBezTo>
                    <a:cubicBezTo>
                      <a:pt x="1702" y="2844"/>
                      <a:pt x="1970" y="2946"/>
                      <a:pt x="2174" y="3151"/>
                    </a:cubicBezTo>
                    <a:cubicBezTo>
                      <a:pt x="2552" y="3529"/>
                      <a:pt x="2552" y="4222"/>
                      <a:pt x="2174" y="4600"/>
                    </a:cubicBezTo>
                    <a:lnTo>
                      <a:pt x="1922" y="4852"/>
                    </a:lnTo>
                    <a:lnTo>
                      <a:pt x="2899" y="5829"/>
                    </a:lnTo>
                    <a:lnTo>
                      <a:pt x="5073" y="3655"/>
                    </a:lnTo>
                    <a:cubicBezTo>
                      <a:pt x="5482" y="3277"/>
                      <a:pt x="5482" y="2615"/>
                      <a:pt x="5073" y="2206"/>
                    </a:cubicBezTo>
                    <a:lnTo>
                      <a:pt x="2899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46" name="Google Shape;10482;p74"/>
              <p:cNvSpPr/>
              <p:nvPr/>
            </p:nvSpPr>
            <p:spPr>
              <a:xfrm>
                <a:off x="5794025" y="3396625"/>
                <a:ext cx="147300" cy="134700"/>
              </a:xfrm>
              <a:custGeom>
                <a:avLst/>
                <a:gdLst/>
                <a:ahLst/>
                <a:cxnLst/>
                <a:rect l="l" t="t" r="r" b="b"/>
                <a:pathLst>
                  <a:path w="5892" h="5388" extrusionOk="0">
                    <a:moveTo>
                      <a:pt x="2993" y="0"/>
                    </a:moveTo>
                    <a:lnTo>
                      <a:pt x="2520" y="473"/>
                    </a:lnTo>
                    <a:lnTo>
                      <a:pt x="2741" y="725"/>
                    </a:lnTo>
                    <a:cubicBezTo>
                      <a:pt x="3151" y="1103"/>
                      <a:pt x="3151" y="1764"/>
                      <a:pt x="2741" y="2174"/>
                    </a:cubicBezTo>
                    <a:cubicBezTo>
                      <a:pt x="2505" y="2363"/>
                      <a:pt x="2221" y="2457"/>
                      <a:pt x="1949" y="2457"/>
                    </a:cubicBezTo>
                    <a:cubicBezTo>
                      <a:pt x="1678" y="2457"/>
                      <a:pt x="1418" y="2363"/>
                      <a:pt x="1229" y="2174"/>
                    </a:cubicBezTo>
                    <a:lnTo>
                      <a:pt x="977" y="1922"/>
                    </a:lnTo>
                    <a:lnTo>
                      <a:pt x="0" y="2930"/>
                    </a:lnTo>
                    <a:lnTo>
                      <a:pt x="2205" y="5072"/>
                    </a:lnTo>
                    <a:cubicBezTo>
                      <a:pt x="2394" y="5293"/>
                      <a:pt x="2678" y="5387"/>
                      <a:pt x="2930" y="5387"/>
                    </a:cubicBezTo>
                    <a:cubicBezTo>
                      <a:pt x="3214" y="5387"/>
                      <a:pt x="3497" y="5293"/>
                      <a:pt x="3686" y="5072"/>
                    </a:cubicBezTo>
                    <a:lnTo>
                      <a:pt x="5891" y="2930"/>
                    </a:lnTo>
                    <a:lnTo>
                      <a:pt x="4663" y="1701"/>
                    </a:lnTo>
                    <a:cubicBezTo>
                      <a:pt x="4568" y="1575"/>
                      <a:pt x="4568" y="1355"/>
                      <a:pt x="4663" y="1229"/>
                    </a:cubicBezTo>
                    <a:lnTo>
                      <a:pt x="5167" y="756"/>
                    </a:lnTo>
                    <a:cubicBezTo>
                      <a:pt x="5261" y="630"/>
                      <a:pt x="5261" y="410"/>
                      <a:pt x="5167" y="284"/>
                    </a:cubicBezTo>
                    <a:cubicBezTo>
                      <a:pt x="5104" y="221"/>
                      <a:pt x="5009" y="189"/>
                      <a:pt x="4915" y="189"/>
                    </a:cubicBezTo>
                    <a:cubicBezTo>
                      <a:pt x="4820" y="189"/>
                      <a:pt x="4726" y="221"/>
                      <a:pt x="4663" y="284"/>
                    </a:cubicBezTo>
                    <a:lnTo>
                      <a:pt x="4190" y="756"/>
                    </a:lnTo>
                    <a:cubicBezTo>
                      <a:pt x="4143" y="819"/>
                      <a:pt x="4056" y="851"/>
                      <a:pt x="3966" y="851"/>
                    </a:cubicBezTo>
                    <a:cubicBezTo>
                      <a:pt x="3875" y="851"/>
                      <a:pt x="3781" y="819"/>
                      <a:pt x="3718" y="756"/>
                    </a:cubicBezTo>
                    <a:lnTo>
                      <a:pt x="2993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647" name="Google Shape;10101;p74"/>
            <p:cNvGrpSpPr/>
            <p:nvPr/>
          </p:nvGrpSpPr>
          <p:grpSpPr>
            <a:xfrm>
              <a:off x="11859078" y="5555346"/>
              <a:ext cx="466003" cy="432208"/>
              <a:chOff x="-62511900" y="4129100"/>
              <a:chExt cx="304050" cy="282000"/>
            </a:xfrm>
            <a:grpFill/>
          </p:grpSpPr>
          <p:sp>
            <p:nvSpPr>
              <p:cNvPr id="648" name="Google Shape;10102;p74"/>
              <p:cNvSpPr/>
              <p:nvPr/>
            </p:nvSpPr>
            <p:spPr>
              <a:xfrm>
                <a:off x="-62414225" y="4203925"/>
                <a:ext cx="206375" cy="207175"/>
              </a:xfrm>
              <a:custGeom>
                <a:avLst/>
                <a:gdLst/>
                <a:ahLst/>
                <a:cxnLst/>
                <a:rect l="l" t="t" r="r" b="b"/>
                <a:pathLst>
                  <a:path w="8255" h="8287" extrusionOk="0">
                    <a:moveTo>
                      <a:pt x="4128" y="1229"/>
                    </a:moveTo>
                    <a:cubicBezTo>
                      <a:pt x="4348" y="1229"/>
                      <a:pt x="4506" y="1418"/>
                      <a:pt x="4506" y="1670"/>
                    </a:cubicBezTo>
                    <a:lnTo>
                      <a:pt x="4506" y="1922"/>
                    </a:lnTo>
                    <a:cubicBezTo>
                      <a:pt x="4978" y="2080"/>
                      <a:pt x="5356" y="2552"/>
                      <a:pt x="5356" y="3119"/>
                    </a:cubicBezTo>
                    <a:cubicBezTo>
                      <a:pt x="5356" y="3340"/>
                      <a:pt x="5136" y="3498"/>
                      <a:pt x="4947" y="3498"/>
                    </a:cubicBezTo>
                    <a:cubicBezTo>
                      <a:pt x="4726" y="3498"/>
                      <a:pt x="4506" y="3308"/>
                      <a:pt x="4506" y="3119"/>
                    </a:cubicBezTo>
                    <a:cubicBezTo>
                      <a:pt x="4506" y="2867"/>
                      <a:pt x="4317" y="2710"/>
                      <a:pt x="4128" y="2710"/>
                    </a:cubicBezTo>
                    <a:cubicBezTo>
                      <a:pt x="3939" y="2710"/>
                      <a:pt x="3687" y="2930"/>
                      <a:pt x="3687" y="3119"/>
                    </a:cubicBezTo>
                    <a:cubicBezTo>
                      <a:pt x="3718" y="3340"/>
                      <a:pt x="4033" y="3592"/>
                      <a:pt x="4411" y="3813"/>
                    </a:cubicBezTo>
                    <a:cubicBezTo>
                      <a:pt x="4821" y="4128"/>
                      <a:pt x="5388" y="4537"/>
                      <a:pt x="5388" y="5199"/>
                    </a:cubicBezTo>
                    <a:cubicBezTo>
                      <a:pt x="5388" y="5766"/>
                      <a:pt x="5041" y="6175"/>
                      <a:pt x="4569" y="6396"/>
                    </a:cubicBezTo>
                    <a:lnTo>
                      <a:pt x="4569" y="6648"/>
                    </a:lnTo>
                    <a:cubicBezTo>
                      <a:pt x="4569" y="6900"/>
                      <a:pt x="4348" y="7089"/>
                      <a:pt x="4159" y="7089"/>
                    </a:cubicBezTo>
                    <a:cubicBezTo>
                      <a:pt x="3970" y="7089"/>
                      <a:pt x="3718" y="6900"/>
                      <a:pt x="3718" y="6648"/>
                    </a:cubicBezTo>
                    <a:lnTo>
                      <a:pt x="3718" y="6396"/>
                    </a:lnTo>
                    <a:cubicBezTo>
                      <a:pt x="3245" y="6238"/>
                      <a:pt x="2899" y="5766"/>
                      <a:pt x="2899" y="5199"/>
                    </a:cubicBezTo>
                    <a:cubicBezTo>
                      <a:pt x="2899" y="4978"/>
                      <a:pt x="3088" y="4821"/>
                      <a:pt x="3308" y="4821"/>
                    </a:cubicBezTo>
                    <a:cubicBezTo>
                      <a:pt x="3498" y="4821"/>
                      <a:pt x="3687" y="5010"/>
                      <a:pt x="3687" y="5199"/>
                    </a:cubicBezTo>
                    <a:cubicBezTo>
                      <a:pt x="3687" y="5451"/>
                      <a:pt x="3876" y="5608"/>
                      <a:pt x="4128" y="5608"/>
                    </a:cubicBezTo>
                    <a:cubicBezTo>
                      <a:pt x="4348" y="5608"/>
                      <a:pt x="4506" y="5388"/>
                      <a:pt x="4506" y="5199"/>
                    </a:cubicBezTo>
                    <a:cubicBezTo>
                      <a:pt x="4506" y="4978"/>
                      <a:pt x="4191" y="4726"/>
                      <a:pt x="3844" y="4506"/>
                    </a:cubicBezTo>
                    <a:cubicBezTo>
                      <a:pt x="3403" y="4191"/>
                      <a:pt x="2867" y="3781"/>
                      <a:pt x="2867" y="3119"/>
                    </a:cubicBezTo>
                    <a:cubicBezTo>
                      <a:pt x="2867" y="2552"/>
                      <a:pt x="3214" y="2143"/>
                      <a:pt x="3687" y="1922"/>
                    </a:cubicBezTo>
                    <a:lnTo>
                      <a:pt x="3687" y="1670"/>
                    </a:lnTo>
                    <a:cubicBezTo>
                      <a:pt x="3687" y="1418"/>
                      <a:pt x="3876" y="1229"/>
                      <a:pt x="4128" y="1229"/>
                    </a:cubicBezTo>
                    <a:close/>
                    <a:moveTo>
                      <a:pt x="4128" y="0"/>
                    </a:moveTo>
                    <a:cubicBezTo>
                      <a:pt x="1828" y="0"/>
                      <a:pt x="0" y="1859"/>
                      <a:pt x="0" y="4128"/>
                    </a:cubicBezTo>
                    <a:cubicBezTo>
                      <a:pt x="0" y="6427"/>
                      <a:pt x="1828" y="8286"/>
                      <a:pt x="4128" y="8286"/>
                    </a:cubicBezTo>
                    <a:cubicBezTo>
                      <a:pt x="6396" y="8286"/>
                      <a:pt x="8255" y="6427"/>
                      <a:pt x="8255" y="4128"/>
                    </a:cubicBezTo>
                    <a:cubicBezTo>
                      <a:pt x="8255" y="1859"/>
                      <a:pt x="6396" y="0"/>
                      <a:pt x="412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49" name="Google Shape;10103;p74"/>
              <p:cNvSpPr/>
              <p:nvPr/>
            </p:nvSpPr>
            <p:spPr>
              <a:xfrm>
                <a:off x="-62511100" y="4129100"/>
                <a:ext cx="159900" cy="74850"/>
              </a:xfrm>
              <a:custGeom>
                <a:avLst/>
                <a:gdLst/>
                <a:ahLst/>
                <a:cxnLst/>
                <a:rect l="l" t="t" r="r" b="b"/>
                <a:pathLst>
                  <a:path w="6396" h="2994" extrusionOk="0">
                    <a:moveTo>
                      <a:pt x="3214" y="1"/>
                    </a:moveTo>
                    <a:cubicBezTo>
                      <a:pt x="1450" y="1"/>
                      <a:pt x="0" y="662"/>
                      <a:pt x="0" y="1513"/>
                    </a:cubicBezTo>
                    <a:cubicBezTo>
                      <a:pt x="0" y="2332"/>
                      <a:pt x="1450" y="2993"/>
                      <a:pt x="3214" y="2993"/>
                    </a:cubicBezTo>
                    <a:cubicBezTo>
                      <a:pt x="4947" y="2993"/>
                      <a:pt x="6396" y="2332"/>
                      <a:pt x="6396" y="1513"/>
                    </a:cubicBezTo>
                    <a:cubicBezTo>
                      <a:pt x="6396" y="662"/>
                      <a:pt x="4947" y="1"/>
                      <a:pt x="321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50" name="Google Shape;10104;p74"/>
              <p:cNvSpPr/>
              <p:nvPr/>
            </p:nvSpPr>
            <p:spPr>
              <a:xfrm>
                <a:off x="-62511100" y="4207075"/>
                <a:ext cx="110275" cy="59875"/>
              </a:xfrm>
              <a:custGeom>
                <a:avLst/>
                <a:gdLst/>
                <a:ahLst/>
                <a:cxnLst/>
                <a:rect l="l" t="t" r="r" b="b"/>
                <a:pathLst>
                  <a:path w="4411" h="2395" extrusionOk="0">
                    <a:moveTo>
                      <a:pt x="0" y="0"/>
                    </a:moveTo>
                    <a:lnTo>
                      <a:pt x="0" y="1135"/>
                    </a:lnTo>
                    <a:cubicBezTo>
                      <a:pt x="0" y="1450"/>
                      <a:pt x="347" y="1765"/>
                      <a:pt x="882" y="2017"/>
                    </a:cubicBezTo>
                    <a:cubicBezTo>
                      <a:pt x="1355" y="2237"/>
                      <a:pt x="2332" y="2395"/>
                      <a:pt x="3151" y="2395"/>
                    </a:cubicBezTo>
                    <a:lnTo>
                      <a:pt x="3308" y="2395"/>
                    </a:lnTo>
                    <a:cubicBezTo>
                      <a:pt x="3560" y="1733"/>
                      <a:pt x="3907" y="1135"/>
                      <a:pt x="4411" y="631"/>
                    </a:cubicBezTo>
                    <a:lnTo>
                      <a:pt x="4411" y="631"/>
                    </a:lnTo>
                    <a:cubicBezTo>
                      <a:pt x="4033" y="694"/>
                      <a:pt x="3623" y="757"/>
                      <a:pt x="3182" y="757"/>
                    </a:cubicBezTo>
                    <a:cubicBezTo>
                      <a:pt x="2363" y="757"/>
                      <a:pt x="1261" y="599"/>
                      <a:pt x="567" y="316"/>
                    </a:cubicBezTo>
                    <a:cubicBezTo>
                      <a:pt x="347" y="221"/>
                      <a:pt x="158" y="1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51" name="Google Shape;10105;p74"/>
              <p:cNvSpPr/>
              <p:nvPr/>
            </p:nvSpPr>
            <p:spPr>
              <a:xfrm>
                <a:off x="-62511100" y="4329950"/>
                <a:ext cx="106350" cy="59875"/>
              </a:xfrm>
              <a:custGeom>
                <a:avLst/>
                <a:gdLst/>
                <a:ahLst/>
                <a:cxnLst/>
                <a:rect l="l" t="t" r="r" b="b"/>
                <a:pathLst>
                  <a:path w="4254" h="2395" extrusionOk="0">
                    <a:moveTo>
                      <a:pt x="0" y="0"/>
                    </a:moveTo>
                    <a:lnTo>
                      <a:pt x="0" y="1197"/>
                    </a:lnTo>
                    <a:cubicBezTo>
                      <a:pt x="0" y="1701"/>
                      <a:pt x="1355" y="2395"/>
                      <a:pt x="3182" y="2395"/>
                    </a:cubicBezTo>
                    <a:cubicBezTo>
                      <a:pt x="3560" y="2395"/>
                      <a:pt x="3907" y="2363"/>
                      <a:pt x="4254" y="2332"/>
                    </a:cubicBezTo>
                    <a:cubicBezTo>
                      <a:pt x="3875" y="1859"/>
                      <a:pt x="3560" y="1355"/>
                      <a:pt x="3340" y="756"/>
                    </a:cubicBezTo>
                    <a:lnTo>
                      <a:pt x="3182" y="756"/>
                    </a:lnTo>
                    <a:cubicBezTo>
                      <a:pt x="2363" y="756"/>
                      <a:pt x="1261" y="599"/>
                      <a:pt x="567" y="315"/>
                    </a:cubicBezTo>
                    <a:cubicBezTo>
                      <a:pt x="347" y="252"/>
                      <a:pt x="158" y="126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52" name="Google Shape;10106;p74"/>
              <p:cNvSpPr/>
              <p:nvPr/>
            </p:nvSpPr>
            <p:spPr>
              <a:xfrm>
                <a:off x="-62511900" y="4268500"/>
                <a:ext cx="78000" cy="60675"/>
              </a:xfrm>
              <a:custGeom>
                <a:avLst/>
                <a:gdLst/>
                <a:ahLst/>
                <a:cxnLst/>
                <a:rect l="l" t="t" r="r" b="b"/>
                <a:pathLst>
                  <a:path w="3120" h="2427" extrusionOk="0">
                    <a:moveTo>
                      <a:pt x="1" y="1"/>
                    </a:moveTo>
                    <a:lnTo>
                      <a:pt x="1" y="1167"/>
                    </a:lnTo>
                    <a:lnTo>
                      <a:pt x="32" y="1167"/>
                    </a:lnTo>
                    <a:cubicBezTo>
                      <a:pt x="32" y="1482"/>
                      <a:pt x="379" y="1797"/>
                      <a:pt x="914" y="2017"/>
                    </a:cubicBezTo>
                    <a:cubicBezTo>
                      <a:pt x="1387" y="2238"/>
                      <a:pt x="2332" y="2395"/>
                      <a:pt x="3120" y="2427"/>
                    </a:cubicBezTo>
                    <a:cubicBezTo>
                      <a:pt x="3057" y="2143"/>
                      <a:pt x="3025" y="1860"/>
                      <a:pt x="3025" y="1608"/>
                    </a:cubicBezTo>
                    <a:cubicBezTo>
                      <a:pt x="3025" y="1324"/>
                      <a:pt x="3088" y="1041"/>
                      <a:pt x="3120" y="757"/>
                    </a:cubicBezTo>
                    <a:cubicBezTo>
                      <a:pt x="2332" y="757"/>
                      <a:pt x="1230" y="599"/>
                      <a:pt x="536" y="316"/>
                    </a:cubicBezTo>
                    <a:cubicBezTo>
                      <a:pt x="347" y="253"/>
                      <a:pt x="158" y="127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657" name="Google Shape;10125;p74"/>
            <p:cNvGrpSpPr/>
            <p:nvPr/>
          </p:nvGrpSpPr>
          <p:grpSpPr>
            <a:xfrm>
              <a:off x="10823979" y="1752179"/>
              <a:ext cx="633089" cy="634693"/>
              <a:chOff x="-64044600" y="3360375"/>
              <a:chExt cx="315850" cy="316650"/>
            </a:xfrm>
            <a:grpFill/>
          </p:grpSpPr>
          <p:sp>
            <p:nvSpPr>
              <p:cNvPr id="658" name="Google Shape;10126;p74"/>
              <p:cNvSpPr/>
              <p:nvPr/>
            </p:nvSpPr>
            <p:spPr>
              <a:xfrm>
                <a:off x="-63980025" y="3532875"/>
                <a:ext cx="185900" cy="144150"/>
              </a:xfrm>
              <a:custGeom>
                <a:avLst/>
                <a:gdLst/>
                <a:ahLst/>
                <a:cxnLst/>
                <a:rect l="l" t="t" r="r" b="b"/>
                <a:pathLst>
                  <a:path w="7436" h="5766" extrusionOk="0">
                    <a:moveTo>
                      <a:pt x="410" y="0"/>
                    </a:moveTo>
                    <a:cubicBezTo>
                      <a:pt x="158" y="0"/>
                      <a:pt x="1" y="189"/>
                      <a:pt x="1" y="410"/>
                    </a:cubicBezTo>
                    <a:cubicBezTo>
                      <a:pt x="1" y="662"/>
                      <a:pt x="190" y="820"/>
                      <a:pt x="410" y="820"/>
                    </a:cubicBezTo>
                    <a:lnTo>
                      <a:pt x="883" y="820"/>
                    </a:lnTo>
                    <a:lnTo>
                      <a:pt x="1670" y="5419"/>
                    </a:lnTo>
                    <a:cubicBezTo>
                      <a:pt x="1702" y="5608"/>
                      <a:pt x="1859" y="5766"/>
                      <a:pt x="2048" y="5766"/>
                    </a:cubicBezTo>
                    <a:lnTo>
                      <a:pt x="5356" y="5766"/>
                    </a:lnTo>
                    <a:cubicBezTo>
                      <a:pt x="5545" y="5766"/>
                      <a:pt x="5766" y="5608"/>
                      <a:pt x="5766" y="5419"/>
                    </a:cubicBezTo>
                    <a:lnTo>
                      <a:pt x="6554" y="820"/>
                    </a:lnTo>
                    <a:lnTo>
                      <a:pt x="7026" y="820"/>
                    </a:lnTo>
                    <a:cubicBezTo>
                      <a:pt x="7247" y="820"/>
                      <a:pt x="7404" y="630"/>
                      <a:pt x="7404" y="410"/>
                    </a:cubicBezTo>
                    <a:cubicBezTo>
                      <a:pt x="7436" y="189"/>
                      <a:pt x="7247" y="0"/>
                      <a:pt x="702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59" name="Google Shape;10127;p74"/>
              <p:cNvSpPr/>
              <p:nvPr/>
            </p:nvSpPr>
            <p:spPr>
              <a:xfrm>
                <a:off x="-64044600" y="3360375"/>
                <a:ext cx="315850" cy="152825"/>
              </a:xfrm>
              <a:custGeom>
                <a:avLst/>
                <a:gdLst/>
                <a:ahLst/>
                <a:cxnLst/>
                <a:rect l="l" t="t" r="r" b="b"/>
                <a:pathLst>
                  <a:path w="12634" h="6113" extrusionOk="0">
                    <a:moveTo>
                      <a:pt x="378" y="1"/>
                    </a:moveTo>
                    <a:cubicBezTo>
                      <a:pt x="158" y="1"/>
                      <a:pt x="0" y="190"/>
                      <a:pt x="0" y="442"/>
                    </a:cubicBezTo>
                    <a:lnTo>
                      <a:pt x="0" y="5672"/>
                    </a:lnTo>
                    <a:cubicBezTo>
                      <a:pt x="0" y="5892"/>
                      <a:pt x="189" y="6113"/>
                      <a:pt x="378" y="6113"/>
                    </a:cubicBezTo>
                    <a:lnTo>
                      <a:pt x="3088" y="6113"/>
                    </a:lnTo>
                    <a:cubicBezTo>
                      <a:pt x="3245" y="5514"/>
                      <a:pt x="3560" y="4947"/>
                      <a:pt x="4001" y="4569"/>
                    </a:cubicBezTo>
                    <a:cubicBezTo>
                      <a:pt x="3875" y="4285"/>
                      <a:pt x="3812" y="3970"/>
                      <a:pt x="3812" y="3624"/>
                    </a:cubicBezTo>
                    <a:cubicBezTo>
                      <a:pt x="3812" y="2238"/>
                      <a:pt x="4915" y="1135"/>
                      <a:pt x="6301" y="1135"/>
                    </a:cubicBezTo>
                    <a:cubicBezTo>
                      <a:pt x="7656" y="1135"/>
                      <a:pt x="8759" y="2238"/>
                      <a:pt x="8759" y="3624"/>
                    </a:cubicBezTo>
                    <a:cubicBezTo>
                      <a:pt x="8759" y="3939"/>
                      <a:pt x="8696" y="4254"/>
                      <a:pt x="8570" y="4569"/>
                    </a:cubicBezTo>
                    <a:cubicBezTo>
                      <a:pt x="9011" y="5010"/>
                      <a:pt x="9326" y="5514"/>
                      <a:pt x="9483" y="6113"/>
                    </a:cubicBezTo>
                    <a:lnTo>
                      <a:pt x="12193" y="6113"/>
                    </a:lnTo>
                    <a:cubicBezTo>
                      <a:pt x="12445" y="6113"/>
                      <a:pt x="12602" y="5892"/>
                      <a:pt x="12602" y="5672"/>
                    </a:cubicBezTo>
                    <a:lnTo>
                      <a:pt x="12602" y="442"/>
                    </a:lnTo>
                    <a:cubicBezTo>
                      <a:pt x="12634" y="190"/>
                      <a:pt x="12445" y="1"/>
                      <a:pt x="1222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60" name="Google Shape;10128;p74"/>
              <p:cNvSpPr/>
              <p:nvPr/>
            </p:nvSpPr>
            <p:spPr>
              <a:xfrm>
                <a:off x="-63945375" y="3408425"/>
                <a:ext cx="117375" cy="103200"/>
              </a:xfrm>
              <a:custGeom>
                <a:avLst/>
                <a:gdLst/>
                <a:ahLst/>
                <a:cxnLst/>
                <a:rect l="l" t="t" r="r" b="b"/>
                <a:pathLst>
                  <a:path w="4695" h="4128" extrusionOk="0">
                    <a:moveTo>
                      <a:pt x="2364" y="1"/>
                    </a:moveTo>
                    <a:cubicBezTo>
                      <a:pt x="1450" y="1"/>
                      <a:pt x="694" y="757"/>
                      <a:pt x="694" y="1670"/>
                    </a:cubicBezTo>
                    <a:cubicBezTo>
                      <a:pt x="694" y="2080"/>
                      <a:pt x="851" y="2489"/>
                      <a:pt x="1167" y="2805"/>
                    </a:cubicBezTo>
                    <a:cubicBezTo>
                      <a:pt x="599" y="3120"/>
                      <a:pt x="190" y="3592"/>
                      <a:pt x="1" y="4128"/>
                    </a:cubicBezTo>
                    <a:lnTo>
                      <a:pt x="4695" y="4128"/>
                    </a:lnTo>
                    <a:cubicBezTo>
                      <a:pt x="4475" y="3561"/>
                      <a:pt x="4065" y="3088"/>
                      <a:pt x="3529" y="2805"/>
                    </a:cubicBezTo>
                    <a:cubicBezTo>
                      <a:pt x="3813" y="2489"/>
                      <a:pt x="4002" y="2080"/>
                      <a:pt x="4002" y="1670"/>
                    </a:cubicBezTo>
                    <a:cubicBezTo>
                      <a:pt x="4002" y="757"/>
                      <a:pt x="3277" y="1"/>
                      <a:pt x="236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3570112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07184" y="166274"/>
            <a:ext cx="11573197" cy="724247"/>
          </a:xfrm>
        </p:spPr>
        <p:txBody>
          <a:bodyPr>
            <a:noAutofit/>
          </a:bodyPr>
          <a:lstStyle/>
          <a:p>
            <a:r>
              <a:rPr lang="en-US" sz="6400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8394012" y="4492695"/>
            <a:ext cx="249709" cy="777639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9031693" y="4582472"/>
            <a:ext cx="599051" cy="598077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/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920494" y="4648061"/>
            <a:ext cx="578527" cy="466913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9053" y="5849481"/>
            <a:ext cx="664123" cy="486699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185306" y="4555926"/>
            <a:ext cx="651175" cy="65117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671205" y="5636474"/>
            <a:ext cx="548659" cy="705543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08646" y="5806837"/>
            <a:ext cx="574719" cy="56869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130209" y="5700918"/>
            <a:ext cx="395403" cy="571239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354661" y="5743186"/>
            <a:ext cx="515883" cy="571239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081531" y="5778285"/>
            <a:ext cx="565332" cy="57963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4995575" y="4686447"/>
            <a:ext cx="695288" cy="47095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385173" y="5548272"/>
            <a:ext cx="357713" cy="876520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093905" y="5778281"/>
            <a:ext cx="655441" cy="518203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5899117" y="5752369"/>
            <a:ext cx="539611" cy="54411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10018709" y="4572451"/>
            <a:ext cx="513811" cy="6181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/>
          </a:p>
        </p:txBody>
      </p:sp>
      <p:grpSp>
        <p:nvGrpSpPr>
          <p:cNvPr id="116" name="Google Shape;6783;p88"/>
          <p:cNvGrpSpPr/>
          <p:nvPr/>
        </p:nvGrpSpPr>
        <p:grpSpPr>
          <a:xfrm>
            <a:off x="10948070" y="1235313"/>
            <a:ext cx="566855" cy="566467"/>
            <a:chOff x="-34004625" y="3585850"/>
            <a:chExt cx="292225" cy="292025"/>
          </a:xfrm>
          <a:solidFill>
            <a:schemeClr val="bg2">
              <a:lumMod val="75000"/>
            </a:schemeClr>
          </a:solidFill>
        </p:grpSpPr>
        <p:sp>
          <p:nvSpPr>
            <p:cNvPr id="117" name="Google Shape;6784;p88"/>
            <p:cNvSpPr/>
            <p:nvPr/>
          </p:nvSpPr>
          <p:spPr>
            <a:xfrm>
              <a:off x="-33832150" y="3585850"/>
              <a:ext cx="103200" cy="154200"/>
            </a:xfrm>
            <a:custGeom>
              <a:avLst/>
              <a:gdLst/>
              <a:ahLst/>
              <a:cxnLst/>
              <a:rect l="l" t="t" r="r" b="b"/>
              <a:pathLst>
                <a:path w="4128" h="6168" extrusionOk="0">
                  <a:moveTo>
                    <a:pt x="2426" y="1"/>
                  </a:moveTo>
                  <a:cubicBezTo>
                    <a:pt x="2286" y="1"/>
                    <a:pt x="2136" y="77"/>
                    <a:pt x="2112" y="244"/>
                  </a:cubicBezTo>
                  <a:lnTo>
                    <a:pt x="64" y="5064"/>
                  </a:lnTo>
                  <a:cubicBezTo>
                    <a:pt x="1" y="5222"/>
                    <a:pt x="64" y="5474"/>
                    <a:pt x="253" y="5506"/>
                  </a:cubicBezTo>
                  <a:cubicBezTo>
                    <a:pt x="295" y="5531"/>
                    <a:pt x="342" y="5543"/>
                    <a:pt x="389" y="5543"/>
                  </a:cubicBezTo>
                  <a:cubicBezTo>
                    <a:pt x="517" y="5543"/>
                    <a:pt x="648" y="5455"/>
                    <a:pt x="694" y="5317"/>
                  </a:cubicBezTo>
                  <a:lnTo>
                    <a:pt x="1261" y="4025"/>
                  </a:lnTo>
                  <a:cubicBezTo>
                    <a:pt x="1419" y="4088"/>
                    <a:pt x="1576" y="4119"/>
                    <a:pt x="1765" y="4119"/>
                  </a:cubicBezTo>
                  <a:cubicBezTo>
                    <a:pt x="1891" y="4119"/>
                    <a:pt x="1986" y="4088"/>
                    <a:pt x="2112" y="4056"/>
                  </a:cubicBezTo>
                  <a:lnTo>
                    <a:pt x="2112" y="4844"/>
                  </a:lnTo>
                  <a:cubicBezTo>
                    <a:pt x="1450" y="4970"/>
                    <a:pt x="946" y="5506"/>
                    <a:pt x="789" y="6167"/>
                  </a:cubicBezTo>
                  <a:lnTo>
                    <a:pt x="4128" y="6167"/>
                  </a:lnTo>
                  <a:cubicBezTo>
                    <a:pt x="4002" y="5506"/>
                    <a:pt x="3466" y="5001"/>
                    <a:pt x="2773" y="4844"/>
                  </a:cubicBezTo>
                  <a:lnTo>
                    <a:pt x="2773" y="3143"/>
                  </a:lnTo>
                  <a:cubicBezTo>
                    <a:pt x="2773" y="2670"/>
                    <a:pt x="2458" y="2324"/>
                    <a:pt x="2080" y="2166"/>
                  </a:cubicBezTo>
                  <a:lnTo>
                    <a:pt x="2773" y="496"/>
                  </a:lnTo>
                  <a:cubicBezTo>
                    <a:pt x="2773" y="307"/>
                    <a:pt x="2710" y="118"/>
                    <a:pt x="2553" y="24"/>
                  </a:cubicBezTo>
                  <a:cubicBezTo>
                    <a:pt x="2515" y="8"/>
                    <a:pt x="2471" y="1"/>
                    <a:pt x="24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18" name="Google Shape;6785;p88"/>
            <p:cNvSpPr/>
            <p:nvPr/>
          </p:nvSpPr>
          <p:spPr>
            <a:xfrm>
              <a:off x="-34004625" y="3690400"/>
              <a:ext cx="155175" cy="187475"/>
            </a:xfrm>
            <a:custGeom>
              <a:avLst/>
              <a:gdLst/>
              <a:ahLst/>
              <a:cxnLst/>
              <a:rect l="l" t="t" r="r" b="b"/>
              <a:pathLst>
                <a:path w="6207" h="7499" extrusionOk="0">
                  <a:moveTo>
                    <a:pt x="693" y="0"/>
                  </a:moveTo>
                  <a:cubicBezTo>
                    <a:pt x="315" y="0"/>
                    <a:pt x="0" y="315"/>
                    <a:pt x="0" y="662"/>
                  </a:cubicBezTo>
                  <a:lnTo>
                    <a:pt x="0" y="6490"/>
                  </a:lnTo>
                  <a:cubicBezTo>
                    <a:pt x="32" y="7026"/>
                    <a:pt x="504" y="7498"/>
                    <a:pt x="1103" y="7498"/>
                  </a:cubicBezTo>
                  <a:lnTo>
                    <a:pt x="6207" y="7498"/>
                  </a:lnTo>
                  <a:lnTo>
                    <a:pt x="6207" y="5797"/>
                  </a:lnTo>
                  <a:cubicBezTo>
                    <a:pt x="6207" y="5608"/>
                    <a:pt x="6049" y="5451"/>
                    <a:pt x="5860" y="5451"/>
                  </a:cubicBezTo>
                  <a:lnTo>
                    <a:pt x="1765" y="5451"/>
                  </a:lnTo>
                  <a:cubicBezTo>
                    <a:pt x="1576" y="5451"/>
                    <a:pt x="1418" y="5293"/>
                    <a:pt x="1418" y="5104"/>
                  </a:cubicBezTo>
                  <a:lnTo>
                    <a:pt x="1418" y="662"/>
                  </a:lnTo>
                  <a:cubicBezTo>
                    <a:pt x="1418" y="252"/>
                    <a:pt x="1103" y="0"/>
                    <a:pt x="6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19" name="Google Shape;6786;p88"/>
            <p:cNvSpPr/>
            <p:nvPr/>
          </p:nvSpPr>
          <p:spPr>
            <a:xfrm>
              <a:off x="-33936100" y="3621075"/>
              <a:ext cx="51200" cy="51225"/>
            </a:xfrm>
            <a:custGeom>
              <a:avLst/>
              <a:gdLst/>
              <a:ahLst/>
              <a:cxnLst/>
              <a:rect l="l" t="t" r="r" b="b"/>
              <a:pathLst>
                <a:path w="2048" h="2049" extrusionOk="0">
                  <a:moveTo>
                    <a:pt x="1040" y="1"/>
                  </a:moveTo>
                  <a:cubicBezTo>
                    <a:pt x="473" y="1"/>
                    <a:pt x="0" y="473"/>
                    <a:pt x="0" y="1041"/>
                  </a:cubicBezTo>
                  <a:cubicBezTo>
                    <a:pt x="0" y="1576"/>
                    <a:pt x="473" y="2049"/>
                    <a:pt x="1040" y="2049"/>
                  </a:cubicBezTo>
                  <a:cubicBezTo>
                    <a:pt x="1576" y="2049"/>
                    <a:pt x="2048" y="1576"/>
                    <a:pt x="2048" y="1041"/>
                  </a:cubicBezTo>
                  <a:cubicBezTo>
                    <a:pt x="2048" y="473"/>
                    <a:pt x="1607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20" name="Google Shape;6787;p88"/>
            <p:cNvSpPr/>
            <p:nvPr/>
          </p:nvSpPr>
          <p:spPr>
            <a:xfrm>
              <a:off x="-33952650" y="3690125"/>
              <a:ext cx="155975" cy="186950"/>
            </a:xfrm>
            <a:custGeom>
              <a:avLst/>
              <a:gdLst/>
              <a:ahLst/>
              <a:cxnLst/>
              <a:rect l="l" t="t" r="r" b="b"/>
              <a:pathLst>
                <a:path w="6239" h="7478" extrusionOk="0">
                  <a:moveTo>
                    <a:pt x="1641" y="1"/>
                  </a:moveTo>
                  <a:cubicBezTo>
                    <a:pt x="1242" y="1"/>
                    <a:pt x="819" y="205"/>
                    <a:pt x="568" y="484"/>
                  </a:cubicBezTo>
                  <a:cubicBezTo>
                    <a:pt x="190" y="799"/>
                    <a:pt x="1" y="1209"/>
                    <a:pt x="1" y="1681"/>
                  </a:cubicBezTo>
                  <a:lnTo>
                    <a:pt x="1" y="4769"/>
                  </a:lnTo>
                  <a:lnTo>
                    <a:pt x="2679" y="4769"/>
                  </a:lnTo>
                  <a:cubicBezTo>
                    <a:pt x="2521" y="4359"/>
                    <a:pt x="2175" y="4107"/>
                    <a:pt x="1702" y="4107"/>
                  </a:cubicBezTo>
                  <a:lnTo>
                    <a:pt x="1040" y="4107"/>
                  </a:lnTo>
                  <a:cubicBezTo>
                    <a:pt x="820" y="4107"/>
                    <a:pt x="662" y="3949"/>
                    <a:pt x="662" y="3729"/>
                  </a:cubicBezTo>
                  <a:lnTo>
                    <a:pt x="662" y="2374"/>
                  </a:lnTo>
                  <a:cubicBezTo>
                    <a:pt x="662" y="2154"/>
                    <a:pt x="820" y="1996"/>
                    <a:pt x="1040" y="1996"/>
                  </a:cubicBezTo>
                  <a:cubicBezTo>
                    <a:pt x="1229" y="1996"/>
                    <a:pt x="1387" y="2154"/>
                    <a:pt x="1387" y="2374"/>
                  </a:cubicBezTo>
                  <a:lnTo>
                    <a:pt x="1387" y="3382"/>
                  </a:lnTo>
                  <a:lnTo>
                    <a:pt x="1733" y="3382"/>
                  </a:lnTo>
                  <a:cubicBezTo>
                    <a:pt x="2553" y="3382"/>
                    <a:pt x="3277" y="3981"/>
                    <a:pt x="3435" y="4769"/>
                  </a:cubicBezTo>
                  <a:lnTo>
                    <a:pt x="3813" y="4769"/>
                  </a:lnTo>
                  <a:cubicBezTo>
                    <a:pt x="4380" y="4769"/>
                    <a:pt x="4852" y="5241"/>
                    <a:pt x="4852" y="5777"/>
                  </a:cubicBezTo>
                  <a:lnTo>
                    <a:pt x="4852" y="7478"/>
                  </a:lnTo>
                  <a:lnTo>
                    <a:pt x="6239" y="7478"/>
                  </a:lnTo>
                  <a:lnTo>
                    <a:pt x="6239" y="5084"/>
                  </a:lnTo>
                  <a:cubicBezTo>
                    <a:pt x="6176" y="4580"/>
                    <a:pt x="5703" y="4107"/>
                    <a:pt x="5168" y="4107"/>
                  </a:cubicBezTo>
                  <a:lnTo>
                    <a:pt x="3781" y="4107"/>
                  </a:lnTo>
                  <a:cubicBezTo>
                    <a:pt x="3592" y="4107"/>
                    <a:pt x="3435" y="3949"/>
                    <a:pt x="3435" y="3729"/>
                  </a:cubicBezTo>
                  <a:lnTo>
                    <a:pt x="3435" y="1807"/>
                  </a:lnTo>
                  <a:cubicBezTo>
                    <a:pt x="3435" y="862"/>
                    <a:pt x="2710" y="43"/>
                    <a:pt x="1796" y="11"/>
                  </a:cubicBezTo>
                  <a:cubicBezTo>
                    <a:pt x="1745" y="4"/>
                    <a:pt x="1694" y="1"/>
                    <a:pt x="16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21" name="Google Shape;6788;p88"/>
            <p:cNvSpPr/>
            <p:nvPr/>
          </p:nvSpPr>
          <p:spPr>
            <a:xfrm>
              <a:off x="-33849475" y="3758125"/>
              <a:ext cx="137075" cy="33100"/>
            </a:xfrm>
            <a:custGeom>
              <a:avLst/>
              <a:gdLst/>
              <a:ahLst/>
              <a:cxnLst/>
              <a:rect l="l" t="t" r="r" b="b"/>
              <a:pathLst>
                <a:path w="5483" h="1324" extrusionOk="0">
                  <a:moveTo>
                    <a:pt x="1" y="1"/>
                  </a:moveTo>
                  <a:lnTo>
                    <a:pt x="1" y="662"/>
                  </a:lnTo>
                  <a:lnTo>
                    <a:pt x="1041" y="662"/>
                  </a:lnTo>
                  <a:cubicBezTo>
                    <a:pt x="1576" y="662"/>
                    <a:pt x="2080" y="946"/>
                    <a:pt x="2395" y="1324"/>
                  </a:cubicBezTo>
                  <a:lnTo>
                    <a:pt x="5136" y="1324"/>
                  </a:lnTo>
                  <a:cubicBezTo>
                    <a:pt x="5325" y="1324"/>
                    <a:pt x="5483" y="1166"/>
                    <a:pt x="5483" y="977"/>
                  </a:cubicBezTo>
                  <a:lnTo>
                    <a:pt x="5483" y="316"/>
                  </a:lnTo>
                  <a:cubicBezTo>
                    <a:pt x="5483" y="158"/>
                    <a:pt x="5325" y="1"/>
                    <a:pt x="5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133" name="Google Shape;6800;p88"/>
          <p:cNvGrpSpPr/>
          <p:nvPr/>
        </p:nvGrpSpPr>
        <p:grpSpPr>
          <a:xfrm>
            <a:off x="9993557" y="2304728"/>
            <a:ext cx="552087" cy="550621"/>
            <a:chOff x="-30345325" y="3184750"/>
            <a:chExt cx="292225" cy="291450"/>
          </a:xfrm>
          <a:solidFill>
            <a:schemeClr val="bg2">
              <a:lumMod val="75000"/>
            </a:schemeClr>
          </a:solidFill>
        </p:grpSpPr>
        <p:sp>
          <p:nvSpPr>
            <p:cNvPr id="134" name="Google Shape;6801;p88"/>
            <p:cNvSpPr/>
            <p:nvPr/>
          </p:nvSpPr>
          <p:spPr>
            <a:xfrm>
              <a:off x="-30328000" y="3184750"/>
              <a:ext cx="258375" cy="120950"/>
            </a:xfrm>
            <a:custGeom>
              <a:avLst/>
              <a:gdLst/>
              <a:ahLst/>
              <a:cxnLst/>
              <a:rect l="l" t="t" r="r" b="b"/>
              <a:pathLst>
                <a:path w="10335" h="4838" extrusionOk="0">
                  <a:moveTo>
                    <a:pt x="1040" y="0"/>
                  </a:moveTo>
                  <a:cubicBezTo>
                    <a:pt x="473" y="0"/>
                    <a:pt x="1" y="473"/>
                    <a:pt x="1" y="1071"/>
                  </a:cubicBezTo>
                  <a:lnTo>
                    <a:pt x="1" y="2458"/>
                  </a:lnTo>
                  <a:cubicBezTo>
                    <a:pt x="1" y="2993"/>
                    <a:pt x="473" y="3466"/>
                    <a:pt x="1040" y="3466"/>
                  </a:cubicBezTo>
                  <a:lnTo>
                    <a:pt x="2048" y="3466"/>
                  </a:lnTo>
                  <a:lnTo>
                    <a:pt x="2048" y="4505"/>
                  </a:lnTo>
                  <a:cubicBezTo>
                    <a:pt x="2048" y="4663"/>
                    <a:pt x="2143" y="4757"/>
                    <a:pt x="2269" y="4820"/>
                  </a:cubicBezTo>
                  <a:cubicBezTo>
                    <a:pt x="2300" y="4831"/>
                    <a:pt x="2339" y="4838"/>
                    <a:pt x="2380" y="4838"/>
                  </a:cubicBezTo>
                  <a:cubicBezTo>
                    <a:pt x="2461" y="4838"/>
                    <a:pt x="2552" y="4810"/>
                    <a:pt x="2615" y="4726"/>
                  </a:cubicBezTo>
                  <a:lnTo>
                    <a:pt x="3876" y="3466"/>
                  </a:lnTo>
                  <a:lnTo>
                    <a:pt x="6365" y="3466"/>
                  </a:lnTo>
                  <a:lnTo>
                    <a:pt x="7625" y="4726"/>
                  </a:lnTo>
                  <a:cubicBezTo>
                    <a:pt x="7688" y="4810"/>
                    <a:pt x="7765" y="4838"/>
                    <a:pt x="7846" y="4838"/>
                  </a:cubicBezTo>
                  <a:cubicBezTo>
                    <a:pt x="7887" y="4838"/>
                    <a:pt x="7929" y="4831"/>
                    <a:pt x="7971" y="4820"/>
                  </a:cubicBezTo>
                  <a:cubicBezTo>
                    <a:pt x="8097" y="4789"/>
                    <a:pt x="8160" y="4631"/>
                    <a:pt x="8160" y="4505"/>
                  </a:cubicBezTo>
                  <a:lnTo>
                    <a:pt x="8160" y="3466"/>
                  </a:lnTo>
                  <a:lnTo>
                    <a:pt x="9231" y="3466"/>
                  </a:lnTo>
                  <a:cubicBezTo>
                    <a:pt x="9862" y="3466"/>
                    <a:pt x="10334" y="2993"/>
                    <a:pt x="10334" y="2458"/>
                  </a:cubicBezTo>
                  <a:lnTo>
                    <a:pt x="10334" y="1071"/>
                  </a:lnTo>
                  <a:cubicBezTo>
                    <a:pt x="10334" y="536"/>
                    <a:pt x="9862" y="0"/>
                    <a:pt x="92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35" name="Google Shape;6802;p88"/>
            <p:cNvSpPr/>
            <p:nvPr/>
          </p:nvSpPr>
          <p:spPr>
            <a:xfrm>
              <a:off x="-30310675" y="3322575"/>
              <a:ext cx="68550" cy="69350"/>
            </a:xfrm>
            <a:custGeom>
              <a:avLst/>
              <a:gdLst/>
              <a:ahLst/>
              <a:cxnLst/>
              <a:rect l="l" t="t" r="r" b="b"/>
              <a:pathLst>
                <a:path w="2742" h="2774" extrusionOk="0">
                  <a:moveTo>
                    <a:pt x="1387" y="1"/>
                  </a:moveTo>
                  <a:cubicBezTo>
                    <a:pt x="599" y="1"/>
                    <a:pt x="1" y="631"/>
                    <a:pt x="1" y="1387"/>
                  </a:cubicBezTo>
                  <a:cubicBezTo>
                    <a:pt x="1" y="2143"/>
                    <a:pt x="599" y="2773"/>
                    <a:pt x="1387" y="2773"/>
                  </a:cubicBezTo>
                  <a:cubicBezTo>
                    <a:pt x="2143" y="2773"/>
                    <a:pt x="2742" y="2143"/>
                    <a:pt x="2742" y="1387"/>
                  </a:cubicBezTo>
                  <a:cubicBezTo>
                    <a:pt x="2742" y="631"/>
                    <a:pt x="2143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36" name="Google Shape;6803;p88"/>
            <p:cNvSpPr/>
            <p:nvPr/>
          </p:nvSpPr>
          <p:spPr>
            <a:xfrm>
              <a:off x="-30345325" y="3408425"/>
              <a:ext cx="137075" cy="67775"/>
            </a:xfrm>
            <a:custGeom>
              <a:avLst/>
              <a:gdLst/>
              <a:ahLst/>
              <a:cxnLst/>
              <a:rect l="l" t="t" r="r" b="b"/>
              <a:pathLst>
                <a:path w="5483" h="2711" extrusionOk="0">
                  <a:moveTo>
                    <a:pt x="2741" y="1"/>
                  </a:moveTo>
                  <a:cubicBezTo>
                    <a:pt x="1387" y="1"/>
                    <a:pt x="221" y="1040"/>
                    <a:pt x="32" y="2332"/>
                  </a:cubicBezTo>
                  <a:cubicBezTo>
                    <a:pt x="0" y="2521"/>
                    <a:pt x="158" y="2710"/>
                    <a:pt x="378" y="2710"/>
                  </a:cubicBezTo>
                  <a:lnTo>
                    <a:pt x="5104" y="2710"/>
                  </a:lnTo>
                  <a:cubicBezTo>
                    <a:pt x="5325" y="2710"/>
                    <a:pt x="5482" y="2521"/>
                    <a:pt x="5482" y="2332"/>
                  </a:cubicBezTo>
                  <a:cubicBezTo>
                    <a:pt x="5262" y="977"/>
                    <a:pt x="4128" y="1"/>
                    <a:pt x="27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37" name="Google Shape;6804;p88"/>
            <p:cNvSpPr/>
            <p:nvPr/>
          </p:nvSpPr>
          <p:spPr>
            <a:xfrm>
              <a:off x="-30156300" y="3322575"/>
              <a:ext cx="68550" cy="69350"/>
            </a:xfrm>
            <a:custGeom>
              <a:avLst/>
              <a:gdLst/>
              <a:ahLst/>
              <a:cxnLst/>
              <a:rect l="l" t="t" r="r" b="b"/>
              <a:pathLst>
                <a:path w="2742" h="2774" extrusionOk="0">
                  <a:moveTo>
                    <a:pt x="1387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1" y="2143"/>
                    <a:pt x="631" y="2773"/>
                    <a:pt x="1387" y="2773"/>
                  </a:cubicBezTo>
                  <a:cubicBezTo>
                    <a:pt x="2111" y="2773"/>
                    <a:pt x="2742" y="2143"/>
                    <a:pt x="2742" y="1387"/>
                  </a:cubicBezTo>
                  <a:cubicBezTo>
                    <a:pt x="2742" y="631"/>
                    <a:pt x="2111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38" name="Google Shape;6805;p88"/>
            <p:cNvSpPr/>
            <p:nvPr/>
          </p:nvSpPr>
          <p:spPr>
            <a:xfrm>
              <a:off x="-30190950" y="3408425"/>
              <a:ext cx="137850" cy="67775"/>
            </a:xfrm>
            <a:custGeom>
              <a:avLst/>
              <a:gdLst/>
              <a:ahLst/>
              <a:cxnLst/>
              <a:rect l="l" t="t" r="r" b="b"/>
              <a:pathLst>
                <a:path w="5514" h="2711" extrusionOk="0">
                  <a:moveTo>
                    <a:pt x="2773" y="1"/>
                  </a:moveTo>
                  <a:cubicBezTo>
                    <a:pt x="1387" y="1"/>
                    <a:pt x="252" y="1040"/>
                    <a:pt x="32" y="2332"/>
                  </a:cubicBezTo>
                  <a:cubicBezTo>
                    <a:pt x="0" y="2521"/>
                    <a:pt x="158" y="2710"/>
                    <a:pt x="410" y="2710"/>
                  </a:cubicBezTo>
                  <a:lnTo>
                    <a:pt x="5167" y="2710"/>
                  </a:lnTo>
                  <a:cubicBezTo>
                    <a:pt x="5356" y="2710"/>
                    <a:pt x="5514" y="2521"/>
                    <a:pt x="5514" y="2332"/>
                  </a:cubicBezTo>
                  <a:cubicBezTo>
                    <a:pt x="5293" y="977"/>
                    <a:pt x="4128" y="1"/>
                    <a:pt x="27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199" name="Google Shape;6866;p88"/>
          <p:cNvGrpSpPr/>
          <p:nvPr/>
        </p:nvGrpSpPr>
        <p:grpSpPr>
          <a:xfrm>
            <a:off x="5913582" y="4644033"/>
            <a:ext cx="508855" cy="563067"/>
            <a:chOff x="-30354000" y="3569100"/>
            <a:chExt cx="292250" cy="292225"/>
          </a:xfrm>
          <a:solidFill>
            <a:schemeClr val="bg2">
              <a:lumMod val="75000"/>
            </a:schemeClr>
          </a:solidFill>
        </p:grpSpPr>
        <p:sp>
          <p:nvSpPr>
            <p:cNvPr id="200" name="Google Shape;6867;p88"/>
            <p:cNvSpPr/>
            <p:nvPr/>
          </p:nvSpPr>
          <p:spPr>
            <a:xfrm>
              <a:off x="-30354000" y="3604550"/>
              <a:ext cx="137875" cy="256000"/>
            </a:xfrm>
            <a:custGeom>
              <a:avLst/>
              <a:gdLst/>
              <a:ahLst/>
              <a:cxnLst/>
              <a:rect l="l" t="t" r="r" b="b"/>
              <a:pathLst>
                <a:path w="5515" h="10240" extrusionOk="0">
                  <a:moveTo>
                    <a:pt x="662" y="0"/>
                  </a:moveTo>
                  <a:cubicBezTo>
                    <a:pt x="284" y="0"/>
                    <a:pt x="1" y="315"/>
                    <a:pt x="1" y="662"/>
                  </a:cubicBezTo>
                  <a:lnTo>
                    <a:pt x="1" y="4411"/>
                  </a:lnTo>
                  <a:cubicBezTo>
                    <a:pt x="1" y="4632"/>
                    <a:pt x="64" y="4884"/>
                    <a:pt x="190" y="5073"/>
                  </a:cubicBezTo>
                  <a:lnTo>
                    <a:pt x="1639" y="7467"/>
                  </a:lnTo>
                  <a:cubicBezTo>
                    <a:pt x="1891" y="7877"/>
                    <a:pt x="2049" y="8097"/>
                    <a:pt x="2049" y="8538"/>
                  </a:cubicBezTo>
                  <a:lnTo>
                    <a:pt x="2049" y="9861"/>
                  </a:lnTo>
                  <a:cubicBezTo>
                    <a:pt x="2049" y="10082"/>
                    <a:pt x="2206" y="10239"/>
                    <a:pt x="2395" y="10239"/>
                  </a:cubicBezTo>
                  <a:lnTo>
                    <a:pt x="5514" y="10239"/>
                  </a:lnTo>
                  <a:lnTo>
                    <a:pt x="5514" y="6364"/>
                  </a:lnTo>
                  <a:cubicBezTo>
                    <a:pt x="5514" y="5986"/>
                    <a:pt x="5357" y="5671"/>
                    <a:pt x="5168" y="5419"/>
                  </a:cubicBezTo>
                  <a:cubicBezTo>
                    <a:pt x="5167" y="5420"/>
                    <a:pt x="5165" y="5421"/>
                    <a:pt x="5163" y="5421"/>
                  </a:cubicBezTo>
                  <a:cubicBezTo>
                    <a:pt x="5042" y="5421"/>
                    <a:pt x="3214" y="3623"/>
                    <a:pt x="3183" y="3592"/>
                  </a:cubicBezTo>
                  <a:cubicBezTo>
                    <a:pt x="3041" y="3432"/>
                    <a:pt x="2828" y="3332"/>
                    <a:pt x="2613" y="3332"/>
                  </a:cubicBezTo>
                  <a:cubicBezTo>
                    <a:pt x="2448" y="3332"/>
                    <a:pt x="2280" y="3392"/>
                    <a:pt x="2143" y="3529"/>
                  </a:cubicBezTo>
                  <a:cubicBezTo>
                    <a:pt x="1891" y="3812"/>
                    <a:pt x="1923" y="4285"/>
                    <a:pt x="2112" y="4442"/>
                  </a:cubicBezTo>
                  <a:lnTo>
                    <a:pt x="3970" y="6301"/>
                  </a:lnTo>
                  <a:cubicBezTo>
                    <a:pt x="4097" y="6427"/>
                    <a:pt x="4097" y="6648"/>
                    <a:pt x="3970" y="6774"/>
                  </a:cubicBezTo>
                  <a:cubicBezTo>
                    <a:pt x="3907" y="6821"/>
                    <a:pt x="3821" y="6845"/>
                    <a:pt x="3734" y="6845"/>
                  </a:cubicBezTo>
                  <a:cubicBezTo>
                    <a:pt x="3648" y="6845"/>
                    <a:pt x="3561" y="6821"/>
                    <a:pt x="3498" y="6774"/>
                  </a:cubicBezTo>
                  <a:lnTo>
                    <a:pt x="1639" y="4915"/>
                  </a:lnTo>
                  <a:cubicBezTo>
                    <a:pt x="1450" y="4726"/>
                    <a:pt x="1324" y="4442"/>
                    <a:pt x="1324" y="4190"/>
                  </a:cubicBezTo>
                  <a:lnTo>
                    <a:pt x="1324" y="662"/>
                  </a:lnTo>
                  <a:cubicBezTo>
                    <a:pt x="1324" y="252"/>
                    <a:pt x="1009" y="0"/>
                    <a:pt x="6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01" name="Google Shape;6868;p88"/>
            <p:cNvSpPr/>
            <p:nvPr/>
          </p:nvSpPr>
          <p:spPr>
            <a:xfrm>
              <a:off x="-30198825" y="3604550"/>
              <a:ext cx="137075" cy="256775"/>
            </a:xfrm>
            <a:custGeom>
              <a:avLst/>
              <a:gdLst/>
              <a:ahLst/>
              <a:cxnLst/>
              <a:rect l="l" t="t" r="r" b="b"/>
              <a:pathLst>
                <a:path w="5483" h="10271" extrusionOk="0">
                  <a:moveTo>
                    <a:pt x="4758" y="0"/>
                  </a:moveTo>
                  <a:cubicBezTo>
                    <a:pt x="4380" y="0"/>
                    <a:pt x="4096" y="315"/>
                    <a:pt x="4096" y="662"/>
                  </a:cubicBezTo>
                  <a:lnTo>
                    <a:pt x="4096" y="4190"/>
                  </a:lnTo>
                  <a:cubicBezTo>
                    <a:pt x="4096" y="4474"/>
                    <a:pt x="3970" y="4758"/>
                    <a:pt x="3781" y="4915"/>
                  </a:cubicBezTo>
                  <a:lnTo>
                    <a:pt x="1922" y="6774"/>
                  </a:lnTo>
                  <a:cubicBezTo>
                    <a:pt x="1875" y="6821"/>
                    <a:pt x="1788" y="6845"/>
                    <a:pt x="1698" y="6845"/>
                  </a:cubicBezTo>
                  <a:cubicBezTo>
                    <a:pt x="1607" y="6845"/>
                    <a:pt x="1513" y="6821"/>
                    <a:pt x="1450" y="6774"/>
                  </a:cubicBezTo>
                  <a:cubicBezTo>
                    <a:pt x="1355" y="6648"/>
                    <a:pt x="1355" y="6427"/>
                    <a:pt x="1450" y="6301"/>
                  </a:cubicBezTo>
                  <a:lnTo>
                    <a:pt x="3308" y="4442"/>
                  </a:lnTo>
                  <a:cubicBezTo>
                    <a:pt x="3497" y="4285"/>
                    <a:pt x="3560" y="3812"/>
                    <a:pt x="3277" y="3529"/>
                  </a:cubicBezTo>
                  <a:cubicBezTo>
                    <a:pt x="3140" y="3392"/>
                    <a:pt x="2972" y="3332"/>
                    <a:pt x="2807" y="3332"/>
                  </a:cubicBezTo>
                  <a:cubicBezTo>
                    <a:pt x="2592" y="3332"/>
                    <a:pt x="2379" y="3432"/>
                    <a:pt x="2237" y="3592"/>
                  </a:cubicBezTo>
                  <a:cubicBezTo>
                    <a:pt x="2237" y="3592"/>
                    <a:pt x="347" y="5419"/>
                    <a:pt x="347" y="5482"/>
                  </a:cubicBezTo>
                  <a:cubicBezTo>
                    <a:pt x="158" y="5671"/>
                    <a:pt x="0" y="6018"/>
                    <a:pt x="0" y="6427"/>
                  </a:cubicBezTo>
                  <a:lnTo>
                    <a:pt x="0" y="8129"/>
                  </a:lnTo>
                  <a:lnTo>
                    <a:pt x="0" y="8412"/>
                  </a:lnTo>
                  <a:lnTo>
                    <a:pt x="0" y="10271"/>
                  </a:lnTo>
                  <a:lnTo>
                    <a:pt x="3088" y="10271"/>
                  </a:lnTo>
                  <a:cubicBezTo>
                    <a:pt x="3277" y="10271"/>
                    <a:pt x="3434" y="10113"/>
                    <a:pt x="3434" y="9924"/>
                  </a:cubicBezTo>
                  <a:lnTo>
                    <a:pt x="3434" y="8570"/>
                  </a:lnTo>
                  <a:cubicBezTo>
                    <a:pt x="3434" y="8129"/>
                    <a:pt x="3623" y="7908"/>
                    <a:pt x="3812" y="7530"/>
                  </a:cubicBezTo>
                  <a:lnTo>
                    <a:pt x="5293" y="5104"/>
                  </a:lnTo>
                  <a:cubicBezTo>
                    <a:pt x="5388" y="4915"/>
                    <a:pt x="5482" y="4663"/>
                    <a:pt x="5482" y="4411"/>
                  </a:cubicBezTo>
                  <a:lnTo>
                    <a:pt x="5482" y="662"/>
                  </a:lnTo>
                  <a:cubicBezTo>
                    <a:pt x="5451" y="284"/>
                    <a:pt x="5136" y="0"/>
                    <a:pt x="47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02" name="Google Shape;6869;p88"/>
            <p:cNvSpPr/>
            <p:nvPr/>
          </p:nvSpPr>
          <p:spPr>
            <a:xfrm>
              <a:off x="-30139750" y="3636850"/>
              <a:ext cx="26000" cy="37825"/>
            </a:xfrm>
            <a:custGeom>
              <a:avLst/>
              <a:gdLst/>
              <a:ahLst/>
              <a:cxnLst/>
              <a:rect l="l" t="t" r="r" b="b"/>
              <a:pathLst>
                <a:path w="1040" h="1513" extrusionOk="0">
                  <a:moveTo>
                    <a:pt x="504" y="0"/>
                  </a:moveTo>
                  <a:cubicBezTo>
                    <a:pt x="252" y="32"/>
                    <a:pt x="0" y="284"/>
                    <a:pt x="0" y="567"/>
                  </a:cubicBezTo>
                  <a:lnTo>
                    <a:pt x="0" y="1418"/>
                  </a:lnTo>
                  <a:cubicBezTo>
                    <a:pt x="126" y="1386"/>
                    <a:pt x="252" y="1355"/>
                    <a:pt x="410" y="1355"/>
                  </a:cubicBezTo>
                  <a:cubicBezTo>
                    <a:pt x="630" y="1355"/>
                    <a:pt x="819" y="1386"/>
                    <a:pt x="1040" y="1512"/>
                  </a:cubicBezTo>
                  <a:lnTo>
                    <a:pt x="1040" y="504"/>
                  </a:lnTo>
                  <a:cubicBezTo>
                    <a:pt x="1040" y="252"/>
                    <a:pt x="788" y="0"/>
                    <a:pt x="5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03" name="Google Shape;6870;p88"/>
            <p:cNvSpPr/>
            <p:nvPr/>
          </p:nvSpPr>
          <p:spPr>
            <a:xfrm>
              <a:off x="-30302800" y="3638950"/>
              <a:ext cx="25225" cy="36500"/>
            </a:xfrm>
            <a:custGeom>
              <a:avLst/>
              <a:gdLst/>
              <a:ahLst/>
              <a:cxnLst/>
              <a:rect l="l" t="t" r="r" b="b"/>
              <a:pathLst>
                <a:path w="1009" h="1460" extrusionOk="0">
                  <a:moveTo>
                    <a:pt x="418" y="1"/>
                  </a:moveTo>
                  <a:cubicBezTo>
                    <a:pt x="177" y="1"/>
                    <a:pt x="1" y="229"/>
                    <a:pt x="1" y="483"/>
                  </a:cubicBezTo>
                  <a:lnTo>
                    <a:pt x="1" y="1460"/>
                  </a:lnTo>
                  <a:cubicBezTo>
                    <a:pt x="190" y="1334"/>
                    <a:pt x="379" y="1302"/>
                    <a:pt x="631" y="1302"/>
                  </a:cubicBezTo>
                  <a:cubicBezTo>
                    <a:pt x="725" y="1302"/>
                    <a:pt x="883" y="1334"/>
                    <a:pt x="1009" y="1365"/>
                  </a:cubicBezTo>
                  <a:lnTo>
                    <a:pt x="1009" y="515"/>
                  </a:lnTo>
                  <a:cubicBezTo>
                    <a:pt x="1009" y="231"/>
                    <a:pt x="788" y="11"/>
                    <a:pt x="505" y="11"/>
                  </a:cubicBezTo>
                  <a:cubicBezTo>
                    <a:pt x="475" y="4"/>
                    <a:pt x="446" y="1"/>
                    <a:pt x="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04" name="Google Shape;6871;p88"/>
            <p:cNvSpPr/>
            <p:nvPr/>
          </p:nvSpPr>
          <p:spPr>
            <a:xfrm>
              <a:off x="-30242925" y="3569100"/>
              <a:ext cx="68525" cy="68550"/>
            </a:xfrm>
            <a:custGeom>
              <a:avLst/>
              <a:gdLst/>
              <a:ahLst/>
              <a:cxnLst/>
              <a:rect l="l" t="t" r="r" b="b"/>
              <a:pathLst>
                <a:path w="2741" h="2742" extrusionOk="0">
                  <a:moveTo>
                    <a:pt x="1386" y="1"/>
                  </a:moveTo>
                  <a:cubicBezTo>
                    <a:pt x="630" y="1"/>
                    <a:pt x="0" y="631"/>
                    <a:pt x="0" y="1387"/>
                  </a:cubicBezTo>
                  <a:cubicBezTo>
                    <a:pt x="0" y="2174"/>
                    <a:pt x="630" y="2742"/>
                    <a:pt x="1386" y="2742"/>
                  </a:cubicBezTo>
                  <a:cubicBezTo>
                    <a:pt x="2111" y="2742"/>
                    <a:pt x="2741" y="2111"/>
                    <a:pt x="2741" y="1387"/>
                  </a:cubicBezTo>
                  <a:cubicBezTo>
                    <a:pt x="2741" y="631"/>
                    <a:pt x="2111" y="1"/>
                    <a:pt x="13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05" name="Google Shape;6872;p88"/>
            <p:cNvSpPr/>
            <p:nvPr/>
          </p:nvSpPr>
          <p:spPr>
            <a:xfrm>
              <a:off x="-30262625" y="3654950"/>
              <a:ext cx="107925" cy="68550"/>
            </a:xfrm>
            <a:custGeom>
              <a:avLst/>
              <a:gdLst/>
              <a:ahLst/>
              <a:cxnLst/>
              <a:rect l="l" t="t" r="r" b="b"/>
              <a:pathLst>
                <a:path w="4317" h="2742" extrusionOk="0">
                  <a:moveTo>
                    <a:pt x="2174" y="1"/>
                  </a:moveTo>
                  <a:cubicBezTo>
                    <a:pt x="1292" y="1"/>
                    <a:pt x="505" y="379"/>
                    <a:pt x="0" y="1040"/>
                  </a:cubicBezTo>
                  <a:lnTo>
                    <a:pt x="32" y="1103"/>
                  </a:lnTo>
                  <a:cubicBezTo>
                    <a:pt x="946" y="1985"/>
                    <a:pt x="1450" y="2458"/>
                    <a:pt x="1702" y="2742"/>
                  </a:cubicBezTo>
                  <a:lnTo>
                    <a:pt x="2647" y="2742"/>
                  </a:lnTo>
                  <a:lnTo>
                    <a:pt x="4254" y="1135"/>
                  </a:lnTo>
                  <a:lnTo>
                    <a:pt x="4317" y="1040"/>
                  </a:lnTo>
                  <a:cubicBezTo>
                    <a:pt x="3813" y="410"/>
                    <a:pt x="3025" y="1"/>
                    <a:pt x="21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290" name="Google Shape;6957;p88"/>
          <p:cNvGrpSpPr/>
          <p:nvPr/>
        </p:nvGrpSpPr>
        <p:grpSpPr>
          <a:xfrm>
            <a:off x="4974595" y="1314741"/>
            <a:ext cx="498088" cy="497107"/>
            <a:chOff x="-31094350" y="3194000"/>
            <a:chExt cx="292225" cy="291650"/>
          </a:xfrm>
          <a:solidFill>
            <a:schemeClr val="bg2">
              <a:lumMod val="75000"/>
            </a:schemeClr>
          </a:solidFill>
        </p:grpSpPr>
        <p:sp>
          <p:nvSpPr>
            <p:cNvPr id="291" name="Google Shape;6958;p88"/>
            <p:cNvSpPr/>
            <p:nvPr/>
          </p:nvSpPr>
          <p:spPr>
            <a:xfrm>
              <a:off x="-31033700" y="3194000"/>
              <a:ext cx="103200" cy="34100"/>
            </a:xfrm>
            <a:custGeom>
              <a:avLst/>
              <a:gdLst/>
              <a:ahLst/>
              <a:cxnLst/>
              <a:rect l="l" t="t" r="r" b="b"/>
              <a:pathLst>
                <a:path w="4128" h="1364" extrusionOk="0">
                  <a:moveTo>
                    <a:pt x="645" y="0"/>
                  </a:moveTo>
                  <a:cubicBezTo>
                    <a:pt x="263" y="0"/>
                    <a:pt x="0" y="296"/>
                    <a:pt x="0" y="670"/>
                  </a:cubicBezTo>
                  <a:lnTo>
                    <a:pt x="0" y="1016"/>
                  </a:lnTo>
                  <a:cubicBezTo>
                    <a:pt x="0" y="1205"/>
                    <a:pt x="158" y="1363"/>
                    <a:pt x="347" y="1363"/>
                  </a:cubicBezTo>
                  <a:lnTo>
                    <a:pt x="3781" y="1363"/>
                  </a:lnTo>
                  <a:cubicBezTo>
                    <a:pt x="3970" y="1363"/>
                    <a:pt x="4127" y="1205"/>
                    <a:pt x="4127" y="1016"/>
                  </a:cubicBezTo>
                  <a:lnTo>
                    <a:pt x="4127" y="670"/>
                  </a:lnTo>
                  <a:cubicBezTo>
                    <a:pt x="4127" y="260"/>
                    <a:pt x="3812" y="8"/>
                    <a:pt x="3466" y="8"/>
                  </a:cubicBezTo>
                  <a:lnTo>
                    <a:pt x="756" y="8"/>
                  </a:lnTo>
                  <a:cubicBezTo>
                    <a:pt x="718" y="3"/>
                    <a:pt x="681" y="0"/>
                    <a:pt x="6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92" name="Google Shape;6959;p88"/>
            <p:cNvSpPr/>
            <p:nvPr/>
          </p:nvSpPr>
          <p:spPr>
            <a:xfrm>
              <a:off x="-31042375" y="3346200"/>
              <a:ext cx="16550" cy="18150"/>
            </a:xfrm>
            <a:custGeom>
              <a:avLst/>
              <a:gdLst/>
              <a:ahLst/>
              <a:cxnLst/>
              <a:rect l="l" t="t" r="r" b="b"/>
              <a:pathLst>
                <a:path w="662" h="726" extrusionOk="0">
                  <a:moveTo>
                    <a:pt x="1" y="1"/>
                  </a:moveTo>
                  <a:lnTo>
                    <a:pt x="1" y="725"/>
                  </a:lnTo>
                  <a:lnTo>
                    <a:pt x="662" y="725"/>
                  </a:ln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93" name="Google Shape;6960;p88"/>
            <p:cNvSpPr/>
            <p:nvPr/>
          </p:nvSpPr>
          <p:spPr>
            <a:xfrm>
              <a:off x="-31042375" y="3278475"/>
              <a:ext cx="16550" cy="16550"/>
            </a:xfrm>
            <a:custGeom>
              <a:avLst/>
              <a:gdLst/>
              <a:ahLst/>
              <a:cxnLst/>
              <a:rect l="l" t="t" r="r" b="b"/>
              <a:pathLst>
                <a:path w="662" h="662" extrusionOk="0">
                  <a:moveTo>
                    <a:pt x="1" y="0"/>
                  </a:moveTo>
                  <a:lnTo>
                    <a:pt x="1" y="662"/>
                  </a:lnTo>
                  <a:lnTo>
                    <a:pt x="662" y="662"/>
                  </a:lnTo>
                  <a:lnTo>
                    <a:pt x="66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94" name="Google Shape;6961;p88"/>
            <p:cNvSpPr/>
            <p:nvPr/>
          </p:nvSpPr>
          <p:spPr>
            <a:xfrm>
              <a:off x="-31042375" y="3416300"/>
              <a:ext cx="16550" cy="16575"/>
            </a:xfrm>
            <a:custGeom>
              <a:avLst/>
              <a:gdLst/>
              <a:ahLst/>
              <a:cxnLst/>
              <a:rect l="l" t="t" r="r" b="b"/>
              <a:pathLst>
                <a:path w="662" h="663" extrusionOk="0">
                  <a:moveTo>
                    <a:pt x="1" y="1"/>
                  </a:moveTo>
                  <a:lnTo>
                    <a:pt x="1" y="662"/>
                  </a:lnTo>
                  <a:lnTo>
                    <a:pt x="662" y="662"/>
                  </a:ln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95" name="Google Shape;6962;p88"/>
            <p:cNvSpPr/>
            <p:nvPr/>
          </p:nvSpPr>
          <p:spPr>
            <a:xfrm>
              <a:off x="-31094350" y="3210725"/>
              <a:ext cx="222900" cy="274925"/>
            </a:xfrm>
            <a:custGeom>
              <a:avLst/>
              <a:gdLst/>
              <a:ahLst/>
              <a:cxnLst/>
              <a:rect l="l" t="t" r="r" b="b"/>
              <a:pathLst>
                <a:path w="8916" h="10997" extrusionOk="0">
                  <a:moveTo>
                    <a:pt x="7183" y="2049"/>
                  </a:moveTo>
                  <a:cubicBezTo>
                    <a:pt x="7404" y="2049"/>
                    <a:pt x="7561" y="2206"/>
                    <a:pt x="7561" y="2395"/>
                  </a:cubicBezTo>
                  <a:cubicBezTo>
                    <a:pt x="7561" y="2584"/>
                    <a:pt x="7404" y="2742"/>
                    <a:pt x="7183" y="2742"/>
                  </a:cubicBezTo>
                  <a:lnTo>
                    <a:pt x="4474" y="2742"/>
                  </a:lnTo>
                  <a:cubicBezTo>
                    <a:pt x="4285" y="2742"/>
                    <a:pt x="4127" y="2584"/>
                    <a:pt x="4127" y="2395"/>
                  </a:cubicBezTo>
                  <a:cubicBezTo>
                    <a:pt x="4127" y="2206"/>
                    <a:pt x="4285" y="2049"/>
                    <a:pt x="4474" y="2049"/>
                  </a:cubicBezTo>
                  <a:close/>
                  <a:moveTo>
                    <a:pt x="3151" y="2017"/>
                  </a:moveTo>
                  <a:cubicBezTo>
                    <a:pt x="3340" y="2017"/>
                    <a:pt x="3497" y="2175"/>
                    <a:pt x="3497" y="2364"/>
                  </a:cubicBezTo>
                  <a:lnTo>
                    <a:pt x="3497" y="3750"/>
                  </a:lnTo>
                  <a:cubicBezTo>
                    <a:pt x="3497" y="3939"/>
                    <a:pt x="3340" y="4097"/>
                    <a:pt x="3151" y="4097"/>
                  </a:cubicBezTo>
                  <a:lnTo>
                    <a:pt x="1764" y="4097"/>
                  </a:lnTo>
                  <a:cubicBezTo>
                    <a:pt x="1575" y="4097"/>
                    <a:pt x="1418" y="3939"/>
                    <a:pt x="1418" y="3750"/>
                  </a:cubicBezTo>
                  <a:lnTo>
                    <a:pt x="1418" y="2364"/>
                  </a:lnTo>
                  <a:cubicBezTo>
                    <a:pt x="1418" y="2175"/>
                    <a:pt x="1575" y="2017"/>
                    <a:pt x="1764" y="2017"/>
                  </a:cubicBezTo>
                  <a:close/>
                  <a:moveTo>
                    <a:pt x="5860" y="3372"/>
                  </a:moveTo>
                  <a:cubicBezTo>
                    <a:pt x="6049" y="3372"/>
                    <a:pt x="6207" y="3529"/>
                    <a:pt x="6207" y="3750"/>
                  </a:cubicBezTo>
                  <a:cubicBezTo>
                    <a:pt x="6207" y="3939"/>
                    <a:pt x="6049" y="4097"/>
                    <a:pt x="5860" y="4097"/>
                  </a:cubicBezTo>
                  <a:lnTo>
                    <a:pt x="4474" y="4097"/>
                  </a:lnTo>
                  <a:cubicBezTo>
                    <a:pt x="4285" y="4097"/>
                    <a:pt x="4127" y="3939"/>
                    <a:pt x="4127" y="3750"/>
                  </a:cubicBezTo>
                  <a:cubicBezTo>
                    <a:pt x="4127" y="3529"/>
                    <a:pt x="4285" y="3372"/>
                    <a:pt x="4474" y="3372"/>
                  </a:cubicBezTo>
                  <a:close/>
                  <a:moveTo>
                    <a:pt x="7183" y="4758"/>
                  </a:moveTo>
                  <a:cubicBezTo>
                    <a:pt x="7404" y="4758"/>
                    <a:pt x="7561" y="4916"/>
                    <a:pt x="7561" y="5105"/>
                  </a:cubicBezTo>
                  <a:cubicBezTo>
                    <a:pt x="7561" y="5325"/>
                    <a:pt x="7404" y="5483"/>
                    <a:pt x="7183" y="5483"/>
                  </a:cubicBezTo>
                  <a:lnTo>
                    <a:pt x="4474" y="5483"/>
                  </a:lnTo>
                  <a:cubicBezTo>
                    <a:pt x="4285" y="5483"/>
                    <a:pt x="4127" y="5325"/>
                    <a:pt x="4127" y="5105"/>
                  </a:cubicBezTo>
                  <a:cubicBezTo>
                    <a:pt x="4127" y="4916"/>
                    <a:pt x="4285" y="4758"/>
                    <a:pt x="4474" y="4758"/>
                  </a:cubicBezTo>
                  <a:close/>
                  <a:moveTo>
                    <a:pt x="3151" y="4758"/>
                  </a:moveTo>
                  <a:cubicBezTo>
                    <a:pt x="3340" y="4758"/>
                    <a:pt x="3497" y="4916"/>
                    <a:pt x="3497" y="5105"/>
                  </a:cubicBezTo>
                  <a:lnTo>
                    <a:pt x="3497" y="6491"/>
                  </a:lnTo>
                  <a:cubicBezTo>
                    <a:pt x="3497" y="6680"/>
                    <a:pt x="3340" y="6837"/>
                    <a:pt x="3151" y="6837"/>
                  </a:cubicBezTo>
                  <a:lnTo>
                    <a:pt x="1764" y="6837"/>
                  </a:lnTo>
                  <a:cubicBezTo>
                    <a:pt x="1575" y="6837"/>
                    <a:pt x="1418" y="6680"/>
                    <a:pt x="1418" y="6491"/>
                  </a:cubicBezTo>
                  <a:lnTo>
                    <a:pt x="1418" y="5105"/>
                  </a:lnTo>
                  <a:cubicBezTo>
                    <a:pt x="1418" y="4916"/>
                    <a:pt x="1575" y="4758"/>
                    <a:pt x="1764" y="4758"/>
                  </a:cubicBezTo>
                  <a:close/>
                  <a:moveTo>
                    <a:pt x="5860" y="6144"/>
                  </a:moveTo>
                  <a:cubicBezTo>
                    <a:pt x="6049" y="6144"/>
                    <a:pt x="6207" y="6302"/>
                    <a:pt x="6207" y="6491"/>
                  </a:cubicBezTo>
                  <a:cubicBezTo>
                    <a:pt x="6207" y="6680"/>
                    <a:pt x="6049" y="6837"/>
                    <a:pt x="5860" y="6837"/>
                  </a:cubicBezTo>
                  <a:lnTo>
                    <a:pt x="4474" y="6837"/>
                  </a:lnTo>
                  <a:cubicBezTo>
                    <a:pt x="4285" y="6837"/>
                    <a:pt x="4127" y="6680"/>
                    <a:pt x="4127" y="6491"/>
                  </a:cubicBezTo>
                  <a:cubicBezTo>
                    <a:pt x="4127" y="6302"/>
                    <a:pt x="4285" y="6144"/>
                    <a:pt x="4474" y="6144"/>
                  </a:cubicBezTo>
                  <a:close/>
                  <a:moveTo>
                    <a:pt x="7183" y="7562"/>
                  </a:moveTo>
                  <a:cubicBezTo>
                    <a:pt x="7404" y="7562"/>
                    <a:pt x="7561" y="7720"/>
                    <a:pt x="7561" y="7909"/>
                  </a:cubicBezTo>
                  <a:cubicBezTo>
                    <a:pt x="7561" y="8098"/>
                    <a:pt x="7404" y="8255"/>
                    <a:pt x="7183" y="8255"/>
                  </a:cubicBezTo>
                  <a:lnTo>
                    <a:pt x="4474" y="8255"/>
                  </a:lnTo>
                  <a:cubicBezTo>
                    <a:pt x="4285" y="8255"/>
                    <a:pt x="4127" y="8098"/>
                    <a:pt x="4127" y="7909"/>
                  </a:cubicBezTo>
                  <a:cubicBezTo>
                    <a:pt x="4127" y="7720"/>
                    <a:pt x="4285" y="7562"/>
                    <a:pt x="4474" y="7562"/>
                  </a:cubicBezTo>
                  <a:close/>
                  <a:moveTo>
                    <a:pt x="3151" y="7531"/>
                  </a:moveTo>
                  <a:cubicBezTo>
                    <a:pt x="3340" y="7531"/>
                    <a:pt x="3497" y="7657"/>
                    <a:pt x="3497" y="7877"/>
                  </a:cubicBezTo>
                  <a:lnTo>
                    <a:pt x="3497" y="9232"/>
                  </a:lnTo>
                  <a:cubicBezTo>
                    <a:pt x="3497" y="9452"/>
                    <a:pt x="3340" y="9610"/>
                    <a:pt x="3151" y="9610"/>
                  </a:cubicBezTo>
                  <a:lnTo>
                    <a:pt x="1764" y="9610"/>
                  </a:lnTo>
                  <a:cubicBezTo>
                    <a:pt x="1575" y="9610"/>
                    <a:pt x="1418" y="9452"/>
                    <a:pt x="1418" y="9232"/>
                  </a:cubicBezTo>
                  <a:lnTo>
                    <a:pt x="1418" y="7877"/>
                  </a:lnTo>
                  <a:cubicBezTo>
                    <a:pt x="1418" y="7657"/>
                    <a:pt x="1575" y="7531"/>
                    <a:pt x="1764" y="7531"/>
                  </a:cubicBezTo>
                  <a:close/>
                  <a:moveTo>
                    <a:pt x="5860" y="8885"/>
                  </a:moveTo>
                  <a:cubicBezTo>
                    <a:pt x="6049" y="8885"/>
                    <a:pt x="6207" y="9043"/>
                    <a:pt x="6207" y="9232"/>
                  </a:cubicBezTo>
                  <a:cubicBezTo>
                    <a:pt x="6207" y="9452"/>
                    <a:pt x="6049" y="9610"/>
                    <a:pt x="5860" y="9610"/>
                  </a:cubicBezTo>
                  <a:lnTo>
                    <a:pt x="4474" y="9610"/>
                  </a:lnTo>
                  <a:cubicBezTo>
                    <a:pt x="4285" y="9610"/>
                    <a:pt x="4127" y="9452"/>
                    <a:pt x="4127" y="9232"/>
                  </a:cubicBezTo>
                  <a:cubicBezTo>
                    <a:pt x="4127" y="9043"/>
                    <a:pt x="4285" y="8885"/>
                    <a:pt x="4474" y="8885"/>
                  </a:cubicBezTo>
                  <a:close/>
                  <a:moveTo>
                    <a:pt x="1040" y="1"/>
                  </a:moveTo>
                  <a:cubicBezTo>
                    <a:pt x="504" y="1"/>
                    <a:pt x="0" y="473"/>
                    <a:pt x="0" y="1009"/>
                  </a:cubicBezTo>
                  <a:lnTo>
                    <a:pt x="0" y="9956"/>
                  </a:lnTo>
                  <a:cubicBezTo>
                    <a:pt x="32" y="10524"/>
                    <a:pt x="504" y="10996"/>
                    <a:pt x="1040" y="10996"/>
                  </a:cubicBezTo>
                  <a:lnTo>
                    <a:pt x="7908" y="10996"/>
                  </a:lnTo>
                  <a:cubicBezTo>
                    <a:pt x="8444" y="10996"/>
                    <a:pt x="8916" y="10524"/>
                    <a:pt x="8916" y="9956"/>
                  </a:cubicBezTo>
                  <a:lnTo>
                    <a:pt x="8916" y="1009"/>
                  </a:lnTo>
                  <a:cubicBezTo>
                    <a:pt x="8916" y="473"/>
                    <a:pt x="8444" y="1"/>
                    <a:pt x="7908" y="1"/>
                  </a:cubicBezTo>
                  <a:lnTo>
                    <a:pt x="7183" y="1"/>
                  </a:lnTo>
                  <a:lnTo>
                    <a:pt x="7183" y="347"/>
                  </a:lnTo>
                  <a:cubicBezTo>
                    <a:pt x="7183" y="915"/>
                    <a:pt x="6711" y="1387"/>
                    <a:pt x="6175" y="1387"/>
                  </a:cubicBezTo>
                  <a:lnTo>
                    <a:pt x="2741" y="1387"/>
                  </a:lnTo>
                  <a:cubicBezTo>
                    <a:pt x="2206" y="1387"/>
                    <a:pt x="1733" y="915"/>
                    <a:pt x="1733" y="347"/>
                  </a:cubicBezTo>
                  <a:lnTo>
                    <a:pt x="173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96" name="Google Shape;6963;p88"/>
            <p:cNvSpPr/>
            <p:nvPr/>
          </p:nvSpPr>
          <p:spPr>
            <a:xfrm>
              <a:off x="-30853350" y="3295000"/>
              <a:ext cx="51225" cy="104000"/>
            </a:xfrm>
            <a:custGeom>
              <a:avLst/>
              <a:gdLst/>
              <a:ahLst/>
              <a:cxnLst/>
              <a:rect l="l" t="t" r="r" b="b"/>
              <a:pathLst>
                <a:path w="2049" h="4160" extrusionOk="0">
                  <a:moveTo>
                    <a:pt x="1" y="1"/>
                  </a:moveTo>
                  <a:lnTo>
                    <a:pt x="1" y="4160"/>
                  </a:lnTo>
                  <a:lnTo>
                    <a:pt x="2049" y="4160"/>
                  </a:lnTo>
                  <a:lnTo>
                    <a:pt x="204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97" name="Google Shape;6964;p88"/>
            <p:cNvSpPr/>
            <p:nvPr/>
          </p:nvSpPr>
          <p:spPr>
            <a:xfrm>
              <a:off x="-30853350" y="3227275"/>
              <a:ext cx="51225" cy="51225"/>
            </a:xfrm>
            <a:custGeom>
              <a:avLst/>
              <a:gdLst/>
              <a:ahLst/>
              <a:cxnLst/>
              <a:rect l="l" t="t" r="r" b="b"/>
              <a:pathLst>
                <a:path w="2049" h="2049" extrusionOk="0">
                  <a:moveTo>
                    <a:pt x="1009" y="1"/>
                  </a:moveTo>
                  <a:cubicBezTo>
                    <a:pt x="473" y="1"/>
                    <a:pt x="1" y="473"/>
                    <a:pt x="1" y="1040"/>
                  </a:cubicBezTo>
                  <a:lnTo>
                    <a:pt x="1" y="2048"/>
                  </a:lnTo>
                  <a:lnTo>
                    <a:pt x="2049" y="2048"/>
                  </a:lnTo>
                  <a:lnTo>
                    <a:pt x="2049" y="1040"/>
                  </a:lnTo>
                  <a:cubicBezTo>
                    <a:pt x="2049" y="473"/>
                    <a:pt x="1576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98" name="Google Shape;6965;p88"/>
            <p:cNvSpPr/>
            <p:nvPr/>
          </p:nvSpPr>
          <p:spPr>
            <a:xfrm>
              <a:off x="-30851775" y="3416300"/>
              <a:ext cx="46500" cy="51225"/>
            </a:xfrm>
            <a:custGeom>
              <a:avLst/>
              <a:gdLst/>
              <a:ahLst/>
              <a:cxnLst/>
              <a:rect l="l" t="t" r="r" b="b"/>
              <a:pathLst>
                <a:path w="1860" h="2049" extrusionOk="0">
                  <a:moveTo>
                    <a:pt x="1" y="1"/>
                  </a:moveTo>
                  <a:lnTo>
                    <a:pt x="599" y="1796"/>
                  </a:lnTo>
                  <a:cubicBezTo>
                    <a:pt x="694" y="1985"/>
                    <a:pt x="788" y="2048"/>
                    <a:pt x="946" y="2048"/>
                  </a:cubicBezTo>
                  <a:cubicBezTo>
                    <a:pt x="1103" y="2048"/>
                    <a:pt x="1229" y="1985"/>
                    <a:pt x="1261" y="1796"/>
                  </a:cubicBezTo>
                  <a:lnTo>
                    <a:pt x="186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299" name="Google Shape;6966;p88"/>
          <p:cNvGrpSpPr/>
          <p:nvPr/>
        </p:nvGrpSpPr>
        <p:grpSpPr>
          <a:xfrm>
            <a:off x="10919518" y="3411175"/>
            <a:ext cx="604881" cy="605815"/>
            <a:chOff x="-31093575" y="3552550"/>
            <a:chExt cx="291450" cy="291900"/>
          </a:xfrm>
          <a:solidFill>
            <a:schemeClr val="bg2">
              <a:lumMod val="75000"/>
            </a:schemeClr>
          </a:solidFill>
        </p:grpSpPr>
        <p:sp>
          <p:nvSpPr>
            <p:cNvPr id="300" name="Google Shape;6967;p88"/>
            <p:cNvSpPr/>
            <p:nvPr/>
          </p:nvSpPr>
          <p:spPr>
            <a:xfrm>
              <a:off x="-31011650" y="3745525"/>
              <a:ext cx="7900" cy="12625"/>
            </a:xfrm>
            <a:custGeom>
              <a:avLst/>
              <a:gdLst/>
              <a:ahLst/>
              <a:cxnLst/>
              <a:rect l="l" t="t" r="r" b="b"/>
              <a:pathLst>
                <a:path w="316" h="505" extrusionOk="0">
                  <a:moveTo>
                    <a:pt x="158" y="1"/>
                  </a:moveTo>
                  <a:lnTo>
                    <a:pt x="0" y="505"/>
                  </a:lnTo>
                  <a:lnTo>
                    <a:pt x="315" y="505"/>
                  </a:lnTo>
                  <a:lnTo>
                    <a:pt x="15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01" name="Google Shape;6968;p88"/>
            <p:cNvSpPr/>
            <p:nvPr/>
          </p:nvSpPr>
          <p:spPr>
            <a:xfrm>
              <a:off x="-31093575" y="3671500"/>
              <a:ext cx="171725" cy="172950"/>
            </a:xfrm>
            <a:custGeom>
              <a:avLst/>
              <a:gdLst/>
              <a:ahLst/>
              <a:cxnLst/>
              <a:rect l="l" t="t" r="r" b="b"/>
              <a:pathLst>
                <a:path w="6869" h="6918" extrusionOk="0">
                  <a:moveTo>
                    <a:pt x="3427" y="1449"/>
                  </a:moveTo>
                  <a:cubicBezTo>
                    <a:pt x="3569" y="1449"/>
                    <a:pt x="3718" y="1512"/>
                    <a:pt x="3781" y="1638"/>
                  </a:cubicBezTo>
                  <a:lnTo>
                    <a:pt x="4317" y="3466"/>
                  </a:lnTo>
                  <a:lnTo>
                    <a:pt x="4474" y="3466"/>
                  </a:lnTo>
                  <a:cubicBezTo>
                    <a:pt x="4695" y="3466"/>
                    <a:pt x="4852" y="3623"/>
                    <a:pt x="4852" y="3812"/>
                  </a:cubicBezTo>
                  <a:cubicBezTo>
                    <a:pt x="4852" y="3970"/>
                    <a:pt x="4726" y="4127"/>
                    <a:pt x="4537" y="4127"/>
                  </a:cubicBezTo>
                  <a:lnTo>
                    <a:pt x="4789" y="5072"/>
                  </a:lnTo>
                  <a:cubicBezTo>
                    <a:pt x="4852" y="5262"/>
                    <a:pt x="4758" y="5419"/>
                    <a:pt x="4569" y="5514"/>
                  </a:cubicBezTo>
                  <a:cubicBezTo>
                    <a:pt x="4545" y="5518"/>
                    <a:pt x="4521" y="5520"/>
                    <a:pt x="4498" y="5520"/>
                  </a:cubicBezTo>
                  <a:cubicBezTo>
                    <a:pt x="4341" y="5520"/>
                    <a:pt x="4210" y="5427"/>
                    <a:pt x="4128" y="5262"/>
                  </a:cubicBezTo>
                  <a:lnTo>
                    <a:pt x="3781" y="4127"/>
                  </a:lnTo>
                  <a:lnTo>
                    <a:pt x="3057" y="4127"/>
                  </a:lnTo>
                  <a:lnTo>
                    <a:pt x="2710" y="5262"/>
                  </a:lnTo>
                  <a:cubicBezTo>
                    <a:pt x="2683" y="5427"/>
                    <a:pt x="2535" y="5520"/>
                    <a:pt x="2351" y="5520"/>
                  </a:cubicBezTo>
                  <a:cubicBezTo>
                    <a:pt x="2325" y="5520"/>
                    <a:pt x="2297" y="5518"/>
                    <a:pt x="2269" y="5514"/>
                  </a:cubicBezTo>
                  <a:cubicBezTo>
                    <a:pt x="2080" y="5451"/>
                    <a:pt x="2017" y="5262"/>
                    <a:pt x="2049" y="5072"/>
                  </a:cubicBezTo>
                  <a:lnTo>
                    <a:pt x="2332" y="4127"/>
                  </a:lnTo>
                  <a:cubicBezTo>
                    <a:pt x="2175" y="4096"/>
                    <a:pt x="2017" y="3970"/>
                    <a:pt x="2017" y="3812"/>
                  </a:cubicBezTo>
                  <a:cubicBezTo>
                    <a:pt x="2049" y="3623"/>
                    <a:pt x="2206" y="3466"/>
                    <a:pt x="2395" y="3466"/>
                  </a:cubicBezTo>
                  <a:lnTo>
                    <a:pt x="2553" y="3466"/>
                  </a:lnTo>
                  <a:lnTo>
                    <a:pt x="3120" y="1638"/>
                  </a:lnTo>
                  <a:cubicBezTo>
                    <a:pt x="3151" y="1512"/>
                    <a:pt x="3285" y="1449"/>
                    <a:pt x="3427" y="1449"/>
                  </a:cubicBezTo>
                  <a:close/>
                  <a:moveTo>
                    <a:pt x="3435" y="0"/>
                  </a:moveTo>
                  <a:cubicBezTo>
                    <a:pt x="1544" y="0"/>
                    <a:pt x="1" y="1544"/>
                    <a:pt x="1" y="3434"/>
                  </a:cubicBezTo>
                  <a:cubicBezTo>
                    <a:pt x="1" y="5356"/>
                    <a:pt x="1544" y="6900"/>
                    <a:pt x="3435" y="6900"/>
                  </a:cubicBezTo>
                  <a:cubicBezTo>
                    <a:pt x="4065" y="6900"/>
                    <a:pt x="4632" y="6742"/>
                    <a:pt x="5168" y="6427"/>
                  </a:cubicBezTo>
                  <a:lnTo>
                    <a:pt x="6365" y="6900"/>
                  </a:lnTo>
                  <a:cubicBezTo>
                    <a:pt x="6407" y="6910"/>
                    <a:pt x="6449" y="6917"/>
                    <a:pt x="6491" y="6917"/>
                  </a:cubicBezTo>
                  <a:cubicBezTo>
                    <a:pt x="6575" y="6917"/>
                    <a:pt x="6659" y="6889"/>
                    <a:pt x="6743" y="6805"/>
                  </a:cubicBezTo>
                  <a:cubicBezTo>
                    <a:pt x="6806" y="6742"/>
                    <a:pt x="6869" y="6616"/>
                    <a:pt x="6869" y="6459"/>
                  </a:cubicBezTo>
                  <a:lnTo>
                    <a:pt x="6491" y="5009"/>
                  </a:lnTo>
                  <a:cubicBezTo>
                    <a:pt x="6743" y="4537"/>
                    <a:pt x="6869" y="4001"/>
                    <a:pt x="6869" y="3466"/>
                  </a:cubicBezTo>
                  <a:cubicBezTo>
                    <a:pt x="6869" y="3119"/>
                    <a:pt x="6774" y="2804"/>
                    <a:pt x="6711" y="2489"/>
                  </a:cubicBezTo>
                  <a:cubicBezTo>
                    <a:pt x="6617" y="2426"/>
                    <a:pt x="6491" y="2395"/>
                    <a:pt x="6428" y="2363"/>
                  </a:cubicBezTo>
                  <a:lnTo>
                    <a:pt x="5514" y="2710"/>
                  </a:lnTo>
                  <a:cubicBezTo>
                    <a:pt x="5389" y="2755"/>
                    <a:pt x="5256" y="2780"/>
                    <a:pt x="5125" y="2780"/>
                  </a:cubicBezTo>
                  <a:cubicBezTo>
                    <a:pt x="4892" y="2780"/>
                    <a:pt x="4667" y="2702"/>
                    <a:pt x="4506" y="2521"/>
                  </a:cubicBezTo>
                  <a:cubicBezTo>
                    <a:pt x="4222" y="2269"/>
                    <a:pt x="4096" y="1891"/>
                    <a:pt x="4159" y="1481"/>
                  </a:cubicBezTo>
                  <a:lnTo>
                    <a:pt x="4443" y="221"/>
                  </a:lnTo>
                  <a:cubicBezTo>
                    <a:pt x="4443" y="189"/>
                    <a:pt x="4443" y="189"/>
                    <a:pt x="4411" y="158"/>
                  </a:cubicBezTo>
                  <a:cubicBezTo>
                    <a:pt x="4096" y="63"/>
                    <a:pt x="3781" y="0"/>
                    <a:pt x="343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02" name="Google Shape;6969;p88"/>
            <p:cNvSpPr/>
            <p:nvPr/>
          </p:nvSpPr>
          <p:spPr>
            <a:xfrm>
              <a:off x="-30895875" y="3621075"/>
              <a:ext cx="15775" cy="26025"/>
            </a:xfrm>
            <a:custGeom>
              <a:avLst/>
              <a:gdLst/>
              <a:ahLst/>
              <a:cxnLst/>
              <a:rect l="l" t="t" r="r" b="b"/>
              <a:pathLst>
                <a:path w="631" h="1041" extrusionOk="0">
                  <a:moveTo>
                    <a:pt x="0" y="1"/>
                  </a:moveTo>
                  <a:cubicBezTo>
                    <a:pt x="32" y="410"/>
                    <a:pt x="126" y="694"/>
                    <a:pt x="315" y="1041"/>
                  </a:cubicBezTo>
                  <a:cubicBezTo>
                    <a:pt x="473" y="694"/>
                    <a:pt x="599" y="347"/>
                    <a:pt x="6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03" name="Google Shape;6970;p88"/>
            <p:cNvSpPr/>
            <p:nvPr/>
          </p:nvSpPr>
          <p:spPr>
            <a:xfrm>
              <a:off x="-30974650" y="3552550"/>
              <a:ext cx="172525" cy="172400"/>
            </a:xfrm>
            <a:custGeom>
              <a:avLst/>
              <a:gdLst/>
              <a:ahLst/>
              <a:cxnLst/>
              <a:rect l="l" t="t" r="r" b="b"/>
              <a:pathLst>
                <a:path w="6901" h="6896" extrusionOk="0">
                  <a:moveTo>
                    <a:pt x="3435" y="1356"/>
                  </a:moveTo>
                  <a:cubicBezTo>
                    <a:pt x="3624" y="1356"/>
                    <a:pt x="3782" y="1513"/>
                    <a:pt x="3782" y="1734"/>
                  </a:cubicBezTo>
                  <a:lnTo>
                    <a:pt x="3782" y="2080"/>
                  </a:lnTo>
                  <a:lnTo>
                    <a:pt x="4821" y="2080"/>
                  </a:lnTo>
                  <a:cubicBezTo>
                    <a:pt x="5010" y="2080"/>
                    <a:pt x="5168" y="2238"/>
                    <a:pt x="5168" y="2427"/>
                  </a:cubicBezTo>
                  <a:cubicBezTo>
                    <a:pt x="5168" y="2616"/>
                    <a:pt x="5010" y="2742"/>
                    <a:pt x="4821" y="2742"/>
                  </a:cubicBezTo>
                  <a:lnTo>
                    <a:pt x="4412" y="2742"/>
                  </a:lnTo>
                  <a:cubicBezTo>
                    <a:pt x="4380" y="3341"/>
                    <a:pt x="4191" y="3876"/>
                    <a:pt x="3876" y="4412"/>
                  </a:cubicBezTo>
                  <a:cubicBezTo>
                    <a:pt x="3908" y="4443"/>
                    <a:pt x="3908" y="4475"/>
                    <a:pt x="3939" y="4506"/>
                  </a:cubicBezTo>
                  <a:lnTo>
                    <a:pt x="4349" y="4916"/>
                  </a:lnTo>
                  <a:cubicBezTo>
                    <a:pt x="4443" y="5042"/>
                    <a:pt x="4443" y="5262"/>
                    <a:pt x="4349" y="5388"/>
                  </a:cubicBezTo>
                  <a:cubicBezTo>
                    <a:pt x="4286" y="5451"/>
                    <a:pt x="4191" y="5483"/>
                    <a:pt x="4101" y="5483"/>
                  </a:cubicBezTo>
                  <a:cubicBezTo>
                    <a:pt x="4010" y="5483"/>
                    <a:pt x="3923" y="5451"/>
                    <a:pt x="3876" y="5388"/>
                  </a:cubicBezTo>
                  <a:lnTo>
                    <a:pt x="3466" y="4979"/>
                  </a:lnTo>
                  <a:lnTo>
                    <a:pt x="3435" y="4947"/>
                  </a:lnTo>
                  <a:lnTo>
                    <a:pt x="3403" y="4979"/>
                  </a:lnTo>
                  <a:lnTo>
                    <a:pt x="2994" y="5388"/>
                  </a:lnTo>
                  <a:cubicBezTo>
                    <a:pt x="2931" y="5451"/>
                    <a:pt x="2844" y="5483"/>
                    <a:pt x="2758" y="5483"/>
                  </a:cubicBezTo>
                  <a:cubicBezTo>
                    <a:pt x="2671" y="5483"/>
                    <a:pt x="2584" y="5451"/>
                    <a:pt x="2521" y="5388"/>
                  </a:cubicBezTo>
                  <a:cubicBezTo>
                    <a:pt x="2395" y="5262"/>
                    <a:pt x="2395" y="5042"/>
                    <a:pt x="2521" y="4916"/>
                  </a:cubicBezTo>
                  <a:lnTo>
                    <a:pt x="2931" y="4506"/>
                  </a:lnTo>
                  <a:cubicBezTo>
                    <a:pt x="2962" y="4475"/>
                    <a:pt x="2962" y="4443"/>
                    <a:pt x="2994" y="4412"/>
                  </a:cubicBezTo>
                  <a:cubicBezTo>
                    <a:pt x="2679" y="3939"/>
                    <a:pt x="2490" y="3341"/>
                    <a:pt x="2458" y="2742"/>
                  </a:cubicBezTo>
                  <a:lnTo>
                    <a:pt x="2049" y="2742"/>
                  </a:lnTo>
                  <a:cubicBezTo>
                    <a:pt x="1860" y="2742"/>
                    <a:pt x="1702" y="2584"/>
                    <a:pt x="1702" y="2395"/>
                  </a:cubicBezTo>
                  <a:cubicBezTo>
                    <a:pt x="1702" y="2206"/>
                    <a:pt x="1860" y="2049"/>
                    <a:pt x="2049" y="2049"/>
                  </a:cubicBezTo>
                  <a:lnTo>
                    <a:pt x="3088" y="2049"/>
                  </a:lnTo>
                  <a:lnTo>
                    <a:pt x="3088" y="1734"/>
                  </a:lnTo>
                  <a:cubicBezTo>
                    <a:pt x="3088" y="1513"/>
                    <a:pt x="3246" y="1356"/>
                    <a:pt x="3435" y="1356"/>
                  </a:cubicBezTo>
                  <a:close/>
                  <a:moveTo>
                    <a:pt x="3466" y="1"/>
                  </a:moveTo>
                  <a:cubicBezTo>
                    <a:pt x="1576" y="1"/>
                    <a:pt x="32" y="1576"/>
                    <a:pt x="32" y="3467"/>
                  </a:cubicBezTo>
                  <a:cubicBezTo>
                    <a:pt x="32" y="3971"/>
                    <a:pt x="158" y="4506"/>
                    <a:pt x="411" y="4979"/>
                  </a:cubicBezTo>
                  <a:lnTo>
                    <a:pt x="32" y="6459"/>
                  </a:lnTo>
                  <a:cubicBezTo>
                    <a:pt x="1" y="6554"/>
                    <a:pt x="32" y="6680"/>
                    <a:pt x="158" y="6806"/>
                  </a:cubicBezTo>
                  <a:cubicBezTo>
                    <a:pt x="225" y="6851"/>
                    <a:pt x="324" y="6895"/>
                    <a:pt x="420" y="6895"/>
                  </a:cubicBezTo>
                  <a:cubicBezTo>
                    <a:pt x="460" y="6895"/>
                    <a:pt x="500" y="6887"/>
                    <a:pt x="537" y="6869"/>
                  </a:cubicBezTo>
                  <a:lnTo>
                    <a:pt x="1734" y="6396"/>
                  </a:lnTo>
                  <a:cubicBezTo>
                    <a:pt x="2269" y="6712"/>
                    <a:pt x="2899" y="6869"/>
                    <a:pt x="3466" y="6869"/>
                  </a:cubicBezTo>
                  <a:cubicBezTo>
                    <a:pt x="5357" y="6869"/>
                    <a:pt x="6901" y="5357"/>
                    <a:pt x="6901" y="3435"/>
                  </a:cubicBezTo>
                  <a:cubicBezTo>
                    <a:pt x="6901" y="1576"/>
                    <a:pt x="5325" y="1"/>
                    <a:pt x="34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48" name="Google Shape;6760;p88"/>
          <p:cNvGrpSpPr/>
          <p:nvPr/>
        </p:nvGrpSpPr>
        <p:grpSpPr>
          <a:xfrm>
            <a:off x="4202885" y="1247009"/>
            <a:ext cx="499953" cy="600563"/>
            <a:chOff x="-35814600" y="3202075"/>
            <a:chExt cx="242625" cy="291450"/>
          </a:xfrm>
          <a:solidFill>
            <a:schemeClr val="bg2">
              <a:lumMod val="75000"/>
            </a:schemeClr>
          </a:solidFill>
        </p:grpSpPr>
        <p:sp>
          <p:nvSpPr>
            <p:cNvPr id="49" name="Google Shape;6761;p88"/>
            <p:cNvSpPr/>
            <p:nvPr/>
          </p:nvSpPr>
          <p:spPr>
            <a:xfrm>
              <a:off x="-35814600" y="3202075"/>
              <a:ext cx="51225" cy="202450"/>
            </a:xfrm>
            <a:custGeom>
              <a:avLst/>
              <a:gdLst/>
              <a:ahLst/>
              <a:cxnLst/>
              <a:rect l="l" t="t" r="r" b="b"/>
              <a:pathLst>
                <a:path w="2049" h="8098" extrusionOk="0">
                  <a:moveTo>
                    <a:pt x="1702" y="0"/>
                  </a:moveTo>
                  <a:cubicBezTo>
                    <a:pt x="757" y="0"/>
                    <a:pt x="1" y="788"/>
                    <a:pt x="1" y="1733"/>
                  </a:cubicBezTo>
                  <a:lnTo>
                    <a:pt x="1" y="8097"/>
                  </a:lnTo>
                  <a:cubicBezTo>
                    <a:pt x="348" y="7782"/>
                    <a:pt x="820" y="7562"/>
                    <a:pt x="1387" y="7562"/>
                  </a:cubicBezTo>
                  <a:lnTo>
                    <a:pt x="2049" y="7562"/>
                  </a:lnTo>
                  <a:lnTo>
                    <a:pt x="204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0" name="Google Shape;6762;p88"/>
            <p:cNvSpPr/>
            <p:nvPr/>
          </p:nvSpPr>
          <p:spPr>
            <a:xfrm>
              <a:off x="-35814600" y="3407650"/>
              <a:ext cx="242625" cy="68550"/>
            </a:xfrm>
            <a:custGeom>
              <a:avLst/>
              <a:gdLst/>
              <a:ahLst/>
              <a:cxnLst/>
              <a:rect l="l" t="t" r="r" b="b"/>
              <a:pathLst>
                <a:path w="9705" h="2742" extrusionOk="0">
                  <a:moveTo>
                    <a:pt x="1387" y="0"/>
                  </a:moveTo>
                  <a:cubicBezTo>
                    <a:pt x="631" y="0"/>
                    <a:pt x="1" y="630"/>
                    <a:pt x="1" y="1386"/>
                  </a:cubicBezTo>
                  <a:cubicBezTo>
                    <a:pt x="1" y="2111"/>
                    <a:pt x="600" y="2741"/>
                    <a:pt x="1356" y="2741"/>
                  </a:cubicBezTo>
                  <a:lnTo>
                    <a:pt x="4758" y="2741"/>
                  </a:lnTo>
                  <a:lnTo>
                    <a:pt x="4758" y="1733"/>
                  </a:lnTo>
                  <a:lnTo>
                    <a:pt x="1702" y="1733"/>
                  </a:lnTo>
                  <a:cubicBezTo>
                    <a:pt x="1513" y="1733"/>
                    <a:pt x="1356" y="1575"/>
                    <a:pt x="1356" y="1355"/>
                  </a:cubicBezTo>
                  <a:cubicBezTo>
                    <a:pt x="1356" y="1166"/>
                    <a:pt x="1513" y="1008"/>
                    <a:pt x="1702" y="1008"/>
                  </a:cubicBezTo>
                  <a:lnTo>
                    <a:pt x="9232" y="1008"/>
                  </a:lnTo>
                  <a:cubicBezTo>
                    <a:pt x="9263" y="851"/>
                    <a:pt x="9326" y="662"/>
                    <a:pt x="9452" y="536"/>
                  </a:cubicBezTo>
                  <a:cubicBezTo>
                    <a:pt x="9704" y="221"/>
                    <a:pt x="9484" y="0"/>
                    <a:pt x="92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1" name="Google Shape;6763;p88"/>
            <p:cNvSpPr/>
            <p:nvPr/>
          </p:nvSpPr>
          <p:spPr>
            <a:xfrm>
              <a:off x="-35627125" y="3450950"/>
              <a:ext cx="55150" cy="25250"/>
            </a:xfrm>
            <a:custGeom>
              <a:avLst/>
              <a:gdLst/>
              <a:ahLst/>
              <a:cxnLst/>
              <a:rect l="l" t="t" r="r" b="b"/>
              <a:pathLst>
                <a:path w="2206" h="1010" extrusionOk="0">
                  <a:moveTo>
                    <a:pt x="0" y="1"/>
                  </a:moveTo>
                  <a:lnTo>
                    <a:pt x="0" y="1009"/>
                  </a:lnTo>
                  <a:lnTo>
                    <a:pt x="1670" y="1009"/>
                  </a:lnTo>
                  <a:cubicBezTo>
                    <a:pt x="1953" y="1009"/>
                    <a:pt x="2205" y="788"/>
                    <a:pt x="1953" y="505"/>
                  </a:cubicBezTo>
                  <a:cubicBezTo>
                    <a:pt x="1827" y="347"/>
                    <a:pt x="1764" y="190"/>
                    <a:pt x="1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2" name="Google Shape;6764;p88"/>
            <p:cNvSpPr/>
            <p:nvPr/>
          </p:nvSpPr>
          <p:spPr>
            <a:xfrm>
              <a:off x="-35703525" y="3305250"/>
              <a:ext cx="84300" cy="34675"/>
            </a:xfrm>
            <a:custGeom>
              <a:avLst/>
              <a:gdLst/>
              <a:ahLst/>
              <a:cxnLst/>
              <a:rect l="l" t="t" r="r" b="b"/>
              <a:pathLst>
                <a:path w="3372" h="1387" extrusionOk="0">
                  <a:moveTo>
                    <a:pt x="1701" y="0"/>
                  </a:moveTo>
                  <a:cubicBezTo>
                    <a:pt x="882" y="0"/>
                    <a:pt x="221" y="599"/>
                    <a:pt x="0" y="1387"/>
                  </a:cubicBezTo>
                  <a:lnTo>
                    <a:pt x="3371" y="1387"/>
                  </a:lnTo>
                  <a:cubicBezTo>
                    <a:pt x="3214" y="599"/>
                    <a:pt x="2521" y="0"/>
                    <a:pt x="17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3" name="Google Shape;6765;p88"/>
            <p:cNvSpPr/>
            <p:nvPr/>
          </p:nvSpPr>
          <p:spPr>
            <a:xfrm>
              <a:off x="-35677550" y="3254050"/>
              <a:ext cx="33100" cy="33100"/>
            </a:xfrm>
            <a:custGeom>
              <a:avLst/>
              <a:gdLst/>
              <a:ahLst/>
              <a:cxnLst/>
              <a:rect l="l" t="t" r="r" b="b"/>
              <a:pathLst>
                <a:path w="1324" h="1324" extrusionOk="0">
                  <a:moveTo>
                    <a:pt x="662" y="1"/>
                  </a:moveTo>
                  <a:cubicBezTo>
                    <a:pt x="316" y="1"/>
                    <a:pt x="1" y="284"/>
                    <a:pt x="1" y="662"/>
                  </a:cubicBezTo>
                  <a:cubicBezTo>
                    <a:pt x="1" y="1040"/>
                    <a:pt x="316" y="1324"/>
                    <a:pt x="662" y="1324"/>
                  </a:cubicBezTo>
                  <a:cubicBezTo>
                    <a:pt x="1040" y="1324"/>
                    <a:pt x="1324" y="1040"/>
                    <a:pt x="1324" y="662"/>
                  </a:cubicBezTo>
                  <a:cubicBezTo>
                    <a:pt x="1324" y="284"/>
                    <a:pt x="1040" y="1"/>
                    <a:pt x="6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99" name="Google Shape;6766;p88"/>
            <p:cNvSpPr/>
            <p:nvPr/>
          </p:nvSpPr>
          <p:spPr>
            <a:xfrm>
              <a:off x="-35746850" y="3202075"/>
              <a:ext cx="171725" cy="189050"/>
            </a:xfrm>
            <a:custGeom>
              <a:avLst/>
              <a:gdLst/>
              <a:ahLst/>
              <a:cxnLst/>
              <a:rect l="l" t="t" r="r" b="b"/>
              <a:pathLst>
                <a:path w="6869" h="7562" extrusionOk="0">
                  <a:moveTo>
                    <a:pt x="3434" y="1355"/>
                  </a:moveTo>
                  <a:cubicBezTo>
                    <a:pt x="4191" y="1355"/>
                    <a:pt x="4821" y="1985"/>
                    <a:pt x="4821" y="2741"/>
                  </a:cubicBezTo>
                  <a:cubicBezTo>
                    <a:pt x="4821" y="3088"/>
                    <a:pt x="4663" y="3403"/>
                    <a:pt x="4474" y="3655"/>
                  </a:cubicBezTo>
                  <a:cubicBezTo>
                    <a:pt x="5293" y="4033"/>
                    <a:pt x="5829" y="4852"/>
                    <a:pt x="5829" y="5829"/>
                  </a:cubicBezTo>
                  <a:cubicBezTo>
                    <a:pt x="5829" y="6018"/>
                    <a:pt x="5671" y="6175"/>
                    <a:pt x="5482" y="6175"/>
                  </a:cubicBezTo>
                  <a:lnTo>
                    <a:pt x="1387" y="6175"/>
                  </a:lnTo>
                  <a:cubicBezTo>
                    <a:pt x="1198" y="6175"/>
                    <a:pt x="1040" y="6018"/>
                    <a:pt x="1040" y="5829"/>
                  </a:cubicBezTo>
                  <a:cubicBezTo>
                    <a:pt x="1040" y="4852"/>
                    <a:pt x="1576" y="4033"/>
                    <a:pt x="2426" y="3655"/>
                  </a:cubicBezTo>
                  <a:cubicBezTo>
                    <a:pt x="2174" y="3403"/>
                    <a:pt x="2048" y="3088"/>
                    <a:pt x="2048" y="2741"/>
                  </a:cubicBezTo>
                  <a:cubicBezTo>
                    <a:pt x="2048" y="1985"/>
                    <a:pt x="2678" y="1355"/>
                    <a:pt x="3434" y="1355"/>
                  </a:cubicBezTo>
                  <a:close/>
                  <a:moveTo>
                    <a:pt x="0" y="0"/>
                  </a:moveTo>
                  <a:lnTo>
                    <a:pt x="0" y="7562"/>
                  </a:lnTo>
                  <a:lnTo>
                    <a:pt x="6868" y="7562"/>
                  </a:lnTo>
                  <a:lnTo>
                    <a:pt x="6868" y="1009"/>
                  </a:lnTo>
                  <a:cubicBezTo>
                    <a:pt x="6868" y="473"/>
                    <a:pt x="6396" y="0"/>
                    <a:pt x="5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00" name="Google Shape;6767;p88"/>
            <p:cNvSpPr/>
            <p:nvPr/>
          </p:nvSpPr>
          <p:spPr>
            <a:xfrm>
              <a:off x="-35677550" y="3450950"/>
              <a:ext cx="34675" cy="42575"/>
            </a:xfrm>
            <a:custGeom>
              <a:avLst/>
              <a:gdLst/>
              <a:ahLst/>
              <a:cxnLst/>
              <a:rect l="l" t="t" r="r" b="b"/>
              <a:pathLst>
                <a:path w="1387" h="1703" extrusionOk="0">
                  <a:moveTo>
                    <a:pt x="1" y="1"/>
                  </a:moveTo>
                  <a:lnTo>
                    <a:pt x="1" y="1702"/>
                  </a:lnTo>
                  <a:lnTo>
                    <a:pt x="505" y="1387"/>
                  </a:lnTo>
                  <a:cubicBezTo>
                    <a:pt x="536" y="1324"/>
                    <a:pt x="631" y="1324"/>
                    <a:pt x="694" y="1324"/>
                  </a:cubicBezTo>
                  <a:cubicBezTo>
                    <a:pt x="711" y="1316"/>
                    <a:pt x="725" y="1312"/>
                    <a:pt x="739" y="1312"/>
                  </a:cubicBezTo>
                  <a:cubicBezTo>
                    <a:pt x="776" y="1312"/>
                    <a:pt x="805" y="1341"/>
                    <a:pt x="851" y="1387"/>
                  </a:cubicBezTo>
                  <a:lnTo>
                    <a:pt x="1387" y="1702"/>
                  </a:lnTo>
                  <a:lnTo>
                    <a:pt x="138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110" name="Google Shape;6777;p88"/>
          <p:cNvGrpSpPr/>
          <p:nvPr/>
        </p:nvGrpSpPr>
        <p:grpSpPr>
          <a:xfrm>
            <a:off x="8170302" y="1211285"/>
            <a:ext cx="600561" cy="600563"/>
            <a:chOff x="-34003850" y="3227275"/>
            <a:chExt cx="291450" cy="291450"/>
          </a:xfrm>
          <a:solidFill>
            <a:schemeClr val="bg2">
              <a:lumMod val="75000"/>
            </a:schemeClr>
          </a:solidFill>
        </p:grpSpPr>
        <p:sp>
          <p:nvSpPr>
            <p:cNvPr id="111" name="Google Shape;6778;p88"/>
            <p:cNvSpPr/>
            <p:nvPr/>
          </p:nvSpPr>
          <p:spPr>
            <a:xfrm>
              <a:off x="-33852625" y="3313925"/>
              <a:ext cx="128425" cy="49625"/>
            </a:xfrm>
            <a:custGeom>
              <a:avLst/>
              <a:gdLst/>
              <a:ahLst/>
              <a:cxnLst/>
              <a:rect l="l" t="t" r="r" b="b"/>
              <a:pathLst>
                <a:path w="5137" h="1985" extrusionOk="0">
                  <a:moveTo>
                    <a:pt x="473" y="0"/>
                  </a:moveTo>
                  <a:cubicBezTo>
                    <a:pt x="316" y="0"/>
                    <a:pt x="158" y="32"/>
                    <a:pt x="1" y="126"/>
                  </a:cubicBezTo>
                  <a:lnTo>
                    <a:pt x="2521" y="1985"/>
                  </a:lnTo>
                  <a:lnTo>
                    <a:pt x="5136" y="158"/>
                  </a:lnTo>
                  <a:cubicBezTo>
                    <a:pt x="4979" y="32"/>
                    <a:pt x="4790" y="0"/>
                    <a:pt x="45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12" name="Google Shape;6779;p88"/>
            <p:cNvSpPr/>
            <p:nvPr/>
          </p:nvSpPr>
          <p:spPr>
            <a:xfrm>
              <a:off x="-33866000" y="3328875"/>
              <a:ext cx="153600" cy="103200"/>
            </a:xfrm>
            <a:custGeom>
              <a:avLst/>
              <a:gdLst/>
              <a:ahLst/>
              <a:cxnLst/>
              <a:rect l="l" t="t" r="r" b="b"/>
              <a:pathLst>
                <a:path w="6144" h="4128" extrusionOk="0">
                  <a:moveTo>
                    <a:pt x="63" y="1"/>
                  </a:moveTo>
                  <a:cubicBezTo>
                    <a:pt x="32" y="127"/>
                    <a:pt x="0" y="284"/>
                    <a:pt x="0" y="379"/>
                  </a:cubicBezTo>
                  <a:lnTo>
                    <a:pt x="0" y="3120"/>
                  </a:lnTo>
                  <a:cubicBezTo>
                    <a:pt x="0" y="3655"/>
                    <a:pt x="473" y="4128"/>
                    <a:pt x="1040" y="4128"/>
                  </a:cubicBezTo>
                  <a:lnTo>
                    <a:pt x="5136" y="4128"/>
                  </a:lnTo>
                  <a:cubicBezTo>
                    <a:pt x="5671" y="4128"/>
                    <a:pt x="6144" y="3655"/>
                    <a:pt x="6144" y="3120"/>
                  </a:cubicBezTo>
                  <a:lnTo>
                    <a:pt x="6144" y="379"/>
                  </a:lnTo>
                  <a:cubicBezTo>
                    <a:pt x="6144" y="284"/>
                    <a:pt x="6112" y="190"/>
                    <a:pt x="6112" y="64"/>
                  </a:cubicBezTo>
                  <a:lnTo>
                    <a:pt x="3277" y="2048"/>
                  </a:lnTo>
                  <a:cubicBezTo>
                    <a:pt x="3214" y="2080"/>
                    <a:pt x="3151" y="2080"/>
                    <a:pt x="3056" y="2080"/>
                  </a:cubicBezTo>
                  <a:cubicBezTo>
                    <a:pt x="2993" y="2080"/>
                    <a:pt x="2962" y="2080"/>
                    <a:pt x="2867" y="2048"/>
                  </a:cubicBezTo>
                  <a:lnTo>
                    <a:pt x="6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13" name="Google Shape;6780;p88"/>
            <p:cNvSpPr/>
            <p:nvPr/>
          </p:nvSpPr>
          <p:spPr>
            <a:xfrm>
              <a:off x="-34003850" y="3279250"/>
              <a:ext cx="189050" cy="188275"/>
            </a:xfrm>
            <a:custGeom>
              <a:avLst/>
              <a:gdLst/>
              <a:ahLst/>
              <a:cxnLst/>
              <a:rect l="l" t="t" r="r" b="b"/>
              <a:pathLst>
                <a:path w="7562" h="7531" extrusionOk="0">
                  <a:moveTo>
                    <a:pt x="3781" y="2017"/>
                  </a:moveTo>
                  <a:cubicBezTo>
                    <a:pt x="3970" y="2017"/>
                    <a:pt x="4128" y="2175"/>
                    <a:pt x="4128" y="2364"/>
                  </a:cubicBezTo>
                  <a:cubicBezTo>
                    <a:pt x="4128" y="2584"/>
                    <a:pt x="3970" y="2742"/>
                    <a:pt x="3781" y="2742"/>
                  </a:cubicBezTo>
                  <a:lnTo>
                    <a:pt x="1702" y="2742"/>
                  </a:lnTo>
                  <a:cubicBezTo>
                    <a:pt x="1482" y="2742"/>
                    <a:pt x="1324" y="2584"/>
                    <a:pt x="1324" y="2364"/>
                  </a:cubicBezTo>
                  <a:cubicBezTo>
                    <a:pt x="1324" y="2175"/>
                    <a:pt x="1482" y="2017"/>
                    <a:pt x="1702" y="2017"/>
                  </a:cubicBezTo>
                  <a:close/>
                  <a:moveTo>
                    <a:pt x="3057" y="3403"/>
                  </a:moveTo>
                  <a:cubicBezTo>
                    <a:pt x="3277" y="3403"/>
                    <a:pt x="3435" y="3561"/>
                    <a:pt x="3435" y="3750"/>
                  </a:cubicBezTo>
                  <a:cubicBezTo>
                    <a:pt x="3466" y="3939"/>
                    <a:pt x="3277" y="4096"/>
                    <a:pt x="3057" y="4096"/>
                  </a:cubicBezTo>
                  <a:lnTo>
                    <a:pt x="1702" y="4096"/>
                  </a:lnTo>
                  <a:cubicBezTo>
                    <a:pt x="1482" y="4096"/>
                    <a:pt x="1324" y="3939"/>
                    <a:pt x="1324" y="3750"/>
                  </a:cubicBezTo>
                  <a:cubicBezTo>
                    <a:pt x="1324" y="3561"/>
                    <a:pt x="1482" y="3403"/>
                    <a:pt x="1702" y="3403"/>
                  </a:cubicBezTo>
                  <a:close/>
                  <a:moveTo>
                    <a:pt x="2395" y="4790"/>
                  </a:moveTo>
                  <a:cubicBezTo>
                    <a:pt x="2584" y="4790"/>
                    <a:pt x="2742" y="4947"/>
                    <a:pt x="2742" y="5136"/>
                  </a:cubicBezTo>
                  <a:cubicBezTo>
                    <a:pt x="2742" y="5325"/>
                    <a:pt x="2584" y="5483"/>
                    <a:pt x="2395" y="5483"/>
                  </a:cubicBezTo>
                  <a:lnTo>
                    <a:pt x="1702" y="5483"/>
                  </a:lnTo>
                  <a:cubicBezTo>
                    <a:pt x="1482" y="5483"/>
                    <a:pt x="1324" y="5325"/>
                    <a:pt x="1324" y="5136"/>
                  </a:cubicBezTo>
                  <a:cubicBezTo>
                    <a:pt x="1324" y="4947"/>
                    <a:pt x="1482" y="4790"/>
                    <a:pt x="1702" y="4790"/>
                  </a:cubicBezTo>
                  <a:close/>
                  <a:moveTo>
                    <a:pt x="1" y="1"/>
                  </a:moveTo>
                  <a:lnTo>
                    <a:pt x="1" y="7530"/>
                  </a:lnTo>
                  <a:lnTo>
                    <a:pt x="7562" y="7530"/>
                  </a:lnTo>
                  <a:lnTo>
                    <a:pt x="7562" y="6837"/>
                  </a:lnTo>
                  <a:lnTo>
                    <a:pt x="6522" y="6837"/>
                  </a:lnTo>
                  <a:cubicBezTo>
                    <a:pt x="5577" y="6837"/>
                    <a:pt x="4853" y="6081"/>
                    <a:pt x="4853" y="5136"/>
                  </a:cubicBezTo>
                  <a:lnTo>
                    <a:pt x="4853" y="2395"/>
                  </a:lnTo>
                  <a:cubicBezTo>
                    <a:pt x="4853" y="1450"/>
                    <a:pt x="5577" y="725"/>
                    <a:pt x="6522" y="725"/>
                  </a:cubicBezTo>
                  <a:lnTo>
                    <a:pt x="7562" y="725"/>
                  </a:lnTo>
                  <a:lnTo>
                    <a:pt x="75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14" name="Google Shape;6781;p88"/>
            <p:cNvSpPr/>
            <p:nvPr/>
          </p:nvSpPr>
          <p:spPr>
            <a:xfrm>
              <a:off x="-34003850" y="3227275"/>
              <a:ext cx="189050" cy="34675"/>
            </a:xfrm>
            <a:custGeom>
              <a:avLst/>
              <a:gdLst/>
              <a:ahLst/>
              <a:cxnLst/>
              <a:rect l="l" t="t" r="r" b="b"/>
              <a:pathLst>
                <a:path w="7562" h="1387" extrusionOk="0">
                  <a:moveTo>
                    <a:pt x="1009" y="1"/>
                  </a:moveTo>
                  <a:cubicBezTo>
                    <a:pt x="473" y="1"/>
                    <a:pt x="1" y="473"/>
                    <a:pt x="1" y="1040"/>
                  </a:cubicBezTo>
                  <a:lnTo>
                    <a:pt x="1" y="1387"/>
                  </a:lnTo>
                  <a:lnTo>
                    <a:pt x="7562" y="1387"/>
                  </a:lnTo>
                  <a:lnTo>
                    <a:pt x="7562" y="1040"/>
                  </a:lnTo>
                  <a:cubicBezTo>
                    <a:pt x="7562" y="473"/>
                    <a:pt x="7089" y="1"/>
                    <a:pt x="65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15" name="Google Shape;6782;p88"/>
            <p:cNvSpPr/>
            <p:nvPr/>
          </p:nvSpPr>
          <p:spPr>
            <a:xfrm>
              <a:off x="-34003850" y="3484050"/>
              <a:ext cx="189050" cy="34675"/>
            </a:xfrm>
            <a:custGeom>
              <a:avLst/>
              <a:gdLst/>
              <a:ahLst/>
              <a:cxnLst/>
              <a:rect l="l" t="t" r="r" b="b"/>
              <a:pathLst>
                <a:path w="7562" h="1387" extrusionOk="0">
                  <a:moveTo>
                    <a:pt x="1" y="0"/>
                  </a:moveTo>
                  <a:lnTo>
                    <a:pt x="1" y="347"/>
                  </a:lnTo>
                  <a:cubicBezTo>
                    <a:pt x="1" y="945"/>
                    <a:pt x="442" y="1386"/>
                    <a:pt x="1009" y="1386"/>
                  </a:cubicBezTo>
                  <a:lnTo>
                    <a:pt x="6522" y="1386"/>
                  </a:lnTo>
                  <a:cubicBezTo>
                    <a:pt x="7089" y="1386"/>
                    <a:pt x="7562" y="914"/>
                    <a:pt x="7562" y="347"/>
                  </a:cubicBezTo>
                  <a:lnTo>
                    <a:pt x="756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160" name="Google Shape;6827;p88"/>
          <p:cNvGrpSpPr/>
          <p:nvPr/>
        </p:nvGrpSpPr>
        <p:grpSpPr>
          <a:xfrm>
            <a:off x="8926588" y="1221809"/>
            <a:ext cx="607053" cy="598915"/>
            <a:chOff x="-33645475" y="3228075"/>
            <a:chExt cx="294600" cy="290650"/>
          </a:xfrm>
          <a:solidFill>
            <a:schemeClr val="bg2">
              <a:lumMod val="75000"/>
            </a:schemeClr>
          </a:solidFill>
        </p:grpSpPr>
        <p:sp>
          <p:nvSpPr>
            <p:cNvPr id="161" name="Google Shape;6828;p88"/>
            <p:cNvSpPr/>
            <p:nvPr/>
          </p:nvSpPr>
          <p:spPr>
            <a:xfrm>
              <a:off x="-33456450" y="3261925"/>
              <a:ext cx="84300" cy="85100"/>
            </a:xfrm>
            <a:custGeom>
              <a:avLst/>
              <a:gdLst/>
              <a:ahLst/>
              <a:cxnLst/>
              <a:rect l="l" t="t" r="r" b="b"/>
              <a:pathLst>
                <a:path w="3372" h="3404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36"/>
                    <a:pt x="158" y="694"/>
                    <a:pt x="347" y="694"/>
                  </a:cubicBezTo>
                  <a:lnTo>
                    <a:pt x="1009" y="694"/>
                  </a:lnTo>
                  <a:cubicBezTo>
                    <a:pt x="1576" y="694"/>
                    <a:pt x="2049" y="1166"/>
                    <a:pt x="2049" y="1733"/>
                  </a:cubicBezTo>
                  <a:lnTo>
                    <a:pt x="2049" y="2269"/>
                  </a:lnTo>
                  <a:lnTo>
                    <a:pt x="1923" y="2175"/>
                  </a:lnTo>
                  <a:cubicBezTo>
                    <a:pt x="1860" y="2112"/>
                    <a:pt x="1773" y="2080"/>
                    <a:pt x="1686" y="2080"/>
                  </a:cubicBezTo>
                  <a:cubicBezTo>
                    <a:pt x="1600" y="2080"/>
                    <a:pt x="1513" y="2112"/>
                    <a:pt x="1450" y="2175"/>
                  </a:cubicBezTo>
                  <a:cubicBezTo>
                    <a:pt x="1324" y="2269"/>
                    <a:pt x="1324" y="2521"/>
                    <a:pt x="1450" y="2647"/>
                  </a:cubicBezTo>
                  <a:lnTo>
                    <a:pt x="2112" y="3309"/>
                  </a:lnTo>
                  <a:cubicBezTo>
                    <a:pt x="2175" y="3372"/>
                    <a:pt x="2269" y="3403"/>
                    <a:pt x="2360" y="3403"/>
                  </a:cubicBezTo>
                  <a:cubicBezTo>
                    <a:pt x="2450" y="3403"/>
                    <a:pt x="2537" y="3372"/>
                    <a:pt x="2584" y="3309"/>
                  </a:cubicBezTo>
                  <a:lnTo>
                    <a:pt x="3277" y="2647"/>
                  </a:lnTo>
                  <a:cubicBezTo>
                    <a:pt x="3372" y="2521"/>
                    <a:pt x="3372" y="2269"/>
                    <a:pt x="3277" y="2175"/>
                  </a:cubicBezTo>
                  <a:cubicBezTo>
                    <a:pt x="3214" y="2112"/>
                    <a:pt x="3120" y="2080"/>
                    <a:pt x="3029" y="2080"/>
                  </a:cubicBezTo>
                  <a:cubicBezTo>
                    <a:pt x="2939" y="2080"/>
                    <a:pt x="2852" y="2112"/>
                    <a:pt x="2805" y="2175"/>
                  </a:cubicBezTo>
                  <a:lnTo>
                    <a:pt x="2679" y="2269"/>
                  </a:lnTo>
                  <a:lnTo>
                    <a:pt x="2679" y="1733"/>
                  </a:lnTo>
                  <a:cubicBezTo>
                    <a:pt x="2742" y="788"/>
                    <a:pt x="1954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62" name="Google Shape;6829;p88"/>
            <p:cNvSpPr/>
            <p:nvPr/>
          </p:nvSpPr>
          <p:spPr>
            <a:xfrm>
              <a:off x="-33575375" y="3433625"/>
              <a:ext cx="85075" cy="85100"/>
            </a:xfrm>
            <a:custGeom>
              <a:avLst/>
              <a:gdLst/>
              <a:ahLst/>
              <a:cxnLst/>
              <a:rect l="l" t="t" r="r" b="b"/>
              <a:pathLst>
                <a:path w="3403" h="3404" extrusionOk="0">
                  <a:moveTo>
                    <a:pt x="1013" y="1"/>
                  </a:moveTo>
                  <a:cubicBezTo>
                    <a:pt x="922" y="1"/>
                    <a:pt x="835" y="32"/>
                    <a:pt x="788" y="95"/>
                  </a:cubicBezTo>
                  <a:lnTo>
                    <a:pt x="127" y="757"/>
                  </a:lnTo>
                  <a:cubicBezTo>
                    <a:pt x="1" y="883"/>
                    <a:pt x="1" y="1135"/>
                    <a:pt x="127" y="1229"/>
                  </a:cubicBezTo>
                  <a:cubicBezTo>
                    <a:pt x="174" y="1292"/>
                    <a:pt x="260" y="1324"/>
                    <a:pt x="351" y="1324"/>
                  </a:cubicBezTo>
                  <a:cubicBezTo>
                    <a:pt x="442" y="1324"/>
                    <a:pt x="536" y="1292"/>
                    <a:pt x="599" y="1229"/>
                  </a:cubicBezTo>
                  <a:lnTo>
                    <a:pt x="694" y="1135"/>
                  </a:lnTo>
                  <a:lnTo>
                    <a:pt x="694" y="1671"/>
                  </a:lnTo>
                  <a:cubicBezTo>
                    <a:pt x="694" y="2616"/>
                    <a:pt x="1450" y="3372"/>
                    <a:pt x="2395" y="3372"/>
                  </a:cubicBezTo>
                  <a:lnTo>
                    <a:pt x="3057" y="3372"/>
                  </a:lnTo>
                  <a:lnTo>
                    <a:pt x="3057" y="3403"/>
                  </a:lnTo>
                  <a:cubicBezTo>
                    <a:pt x="3246" y="3403"/>
                    <a:pt x="3403" y="3246"/>
                    <a:pt x="3403" y="3057"/>
                  </a:cubicBezTo>
                  <a:cubicBezTo>
                    <a:pt x="3403" y="2868"/>
                    <a:pt x="3246" y="2710"/>
                    <a:pt x="3057" y="2710"/>
                  </a:cubicBezTo>
                  <a:lnTo>
                    <a:pt x="2363" y="2710"/>
                  </a:lnTo>
                  <a:cubicBezTo>
                    <a:pt x="1796" y="2710"/>
                    <a:pt x="1324" y="2238"/>
                    <a:pt x="1324" y="1671"/>
                  </a:cubicBezTo>
                  <a:lnTo>
                    <a:pt x="1324" y="1135"/>
                  </a:lnTo>
                  <a:lnTo>
                    <a:pt x="1450" y="1229"/>
                  </a:lnTo>
                  <a:cubicBezTo>
                    <a:pt x="1513" y="1292"/>
                    <a:pt x="1599" y="1324"/>
                    <a:pt x="1686" y="1324"/>
                  </a:cubicBezTo>
                  <a:cubicBezTo>
                    <a:pt x="1773" y="1324"/>
                    <a:pt x="1859" y="1292"/>
                    <a:pt x="1922" y="1229"/>
                  </a:cubicBezTo>
                  <a:cubicBezTo>
                    <a:pt x="2048" y="1135"/>
                    <a:pt x="2048" y="883"/>
                    <a:pt x="1922" y="757"/>
                  </a:cubicBezTo>
                  <a:lnTo>
                    <a:pt x="1261" y="95"/>
                  </a:lnTo>
                  <a:cubicBezTo>
                    <a:pt x="1198" y="32"/>
                    <a:pt x="1103" y="1"/>
                    <a:pt x="10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63" name="Google Shape;6830;p88"/>
            <p:cNvSpPr/>
            <p:nvPr/>
          </p:nvSpPr>
          <p:spPr>
            <a:xfrm>
              <a:off x="-33645475" y="3228075"/>
              <a:ext cx="206375" cy="153600"/>
            </a:xfrm>
            <a:custGeom>
              <a:avLst/>
              <a:gdLst/>
              <a:ahLst/>
              <a:cxnLst/>
              <a:rect l="l" t="t" r="r" b="b"/>
              <a:pathLst>
                <a:path w="8255" h="6144" extrusionOk="0">
                  <a:moveTo>
                    <a:pt x="4191" y="0"/>
                  </a:moveTo>
                  <a:cubicBezTo>
                    <a:pt x="2300" y="0"/>
                    <a:pt x="757" y="1544"/>
                    <a:pt x="757" y="3434"/>
                  </a:cubicBezTo>
                  <a:lnTo>
                    <a:pt x="757" y="3529"/>
                  </a:lnTo>
                  <a:cubicBezTo>
                    <a:pt x="347" y="3686"/>
                    <a:pt x="95" y="4033"/>
                    <a:pt x="95" y="4474"/>
                  </a:cubicBezTo>
                  <a:lnTo>
                    <a:pt x="95" y="5135"/>
                  </a:lnTo>
                  <a:cubicBezTo>
                    <a:pt x="1" y="5671"/>
                    <a:pt x="473" y="6143"/>
                    <a:pt x="1009" y="6143"/>
                  </a:cubicBezTo>
                  <a:cubicBezTo>
                    <a:pt x="1135" y="6143"/>
                    <a:pt x="1261" y="6112"/>
                    <a:pt x="1387" y="6080"/>
                  </a:cubicBezTo>
                  <a:lnTo>
                    <a:pt x="1387" y="3403"/>
                  </a:lnTo>
                  <a:cubicBezTo>
                    <a:pt x="1387" y="1890"/>
                    <a:pt x="2647" y="630"/>
                    <a:pt x="4128" y="630"/>
                  </a:cubicBezTo>
                  <a:cubicBezTo>
                    <a:pt x="5640" y="630"/>
                    <a:pt x="6900" y="1890"/>
                    <a:pt x="6900" y="3403"/>
                  </a:cubicBezTo>
                  <a:lnTo>
                    <a:pt x="6900" y="6080"/>
                  </a:lnTo>
                  <a:cubicBezTo>
                    <a:pt x="6995" y="6112"/>
                    <a:pt x="7121" y="6143"/>
                    <a:pt x="7247" y="6143"/>
                  </a:cubicBezTo>
                  <a:cubicBezTo>
                    <a:pt x="7782" y="6143"/>
                    <a:pt x="8255" y="5671"/>
                    <a:pt x="8255" y="5135"/>
                  </a:cubicBezTo>
                  <a:lnTo>
                    <a:pt x="8255" y="4474"/>
                  </a:lnTo>
                  <a:cubicBezTo>
                    <a:pt x="8255" y="4033"/>
                    <a:pt x="8003" y="3623"/>
                    <a:pt x="7593" y="3529"/>
                  </a:cubicBezTo>
                  <a:lnTo>
                    <a:pt x="7593" y="3434"/>
                  </a:lnTo>
                  <a:cubicBezTo>
                    <a:pt x="7593" y="1544"/>
                    <a:pt x="6050" y="0"/>
                    <a:pt x="41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64" name="Google Shape;6831;p88"/>
            <p:cNvSpPr/>
            <p:nvPr/>
          </p:nvSpPr>
          <p:spPr>
            <a:xfrm>
              <a:off x="-33593500" y="3279250"/>
              <a:ext cx="104775" cy="52275"/>
            </a:xfrm>
            <a:custGeom>
              <a:avLst/>
              <a:gdLst/>
              <a:ahLst/>
              <a:cxnLst/>
              <a:rect l="l" t="t" r="r" b="b"/>
              <a:pathLst>
                <a:path w="4191" h="2091" extrusionOk="0">
                  <a:moveTo>
                    <a:pt x="1734" y="1"/>
                  </a:moveTo>
                  <a:cubicBezTo>
                    <a:pt x="789" y="1"/>
                    <a:pt x="1" y="757"/>
                    <a:pt x="1" y="1702"/>
                  </a:cubicBezTo>
                  <a:lnTo>
                    <a:pt x="1" y="2049"/>
                  </a:lnTo>
                  <a:lnTo>
                    <a:pt x="1230" y="2049"/>
                  </a:lnTo>
                  <a:cubicBezTo>
                    <a:pt x="1545" y="2049"/>
                    <a:pt x="1891" y="2049"/>
                    <a:pt x="2017" y="1986"/>
                  </a:cubicBezTo>
                  <a:cubicBezTo>
                    <a:pt x="2049" y="1954"/>
                    <a:pt x="2080" y="1828"/>
                    <a:pt x="2080" y="1734"/>
                  </a:cubicBezTo>
                  <a:cubicBezTo>
                    <a:pt x="2080" y="1545"/>
                    <a:pt x="2238" y="1387"/>
                    <a:pt x="2458" y="1387"/>
                  </a:cubicBezTo>
                  <a:cubicBezTo>
                    <a:pt x="2647" y="1387"/>
                    <a:pt x="2805" y="1545"/>
                    <a:pt x="2805" y="1734"/>
                  </a:cubicBezTo>
                  <a:cubicBezTo>
                    <a:pt x="2805" y="1828"/>
                    <a:pt x="2805" y="1954"/>
                    <a:pt x="2868" y="1986"/>
                  </a:cubicBezTo>
                  <a:cubicBezTo>
                    <a:pt x="2942" y="2059"/>
                    <a:pt x="3091" y="2090"/>
                    <a:pt x="3266" y="2090"/>
                  </a:cubicBezTo>
                  <a:cubicBezTo>
                    <a:pt x="3389" y="2090"/>
                    <a:pt x="3525" y="2075"/>
                    <a:pt x="3656" y="2049"/>
                  </a:cubicBezTo>
                  <a:lnTo>
                    <a:pt x="4191" y="2049"/>
                  </a:lnTo>
                  <a:lnTo>
                    <a:pt x="4191" y="1702"/>
                  </a:lnTo>
                  <a:lnTo>
                    <a:pt x="4128" y="1702"/>
                  </a:lnTo>
                  <a:cubicBezTo>
                    <a:pt x="4128" y="757"/>
                    <a:pt x="3340" y="1"/>
                    <a:pt x="2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65" name="Google Shape;6832;p88"/>
            <p:cNvSpPr/>
            <p:nvPr/>
          </p:nvSpPr>
          <p:spPr>
            <a:xfrm>
              <a:off x="-33593500" y="3341475"/>
              <a:ext cx="104775" cy="74075"/>
            </a:xfrm>
            <a:custGeom>
              <a:avLst/>
              <a:gdLst/>
              <a:ahLst/>
              <a:cxnLst/>
              <a:rect l="l" t="t" r="r" b="b"/>
              <a:pathLst>
                <a:path w="4191" h="2963" extrusionOk="0">
                  <a:moveTo>
                    <a:pt x="2395" y="1"/>
                  </a:moveTo>
                  <a:cubicBezTo>
                    <a:pt x="2080" y="253"/>
                    <a:pt x="1671" y="253"/>
                    <a:pt x="1230" y="253"/>
                  </a:cubicBezTo>
                  <a:lnTo>
                    <a:pt x="1" y="253"/>
                  </a:lnTo>
                  <a:lnTo>
                    <a:pt x="1" y="914"/>
                  </a:lnTo>
                  <a:cubicBezTo>
                    <a:pt x="1" y="2049"/>
                    <a:pt x="946" y="2962"/>
                    <a:pt x="2112" y="2962"/>
                  </a:cubicBezTo>
                  <a:cubicBezTo>
                    <a:pt x="3246" y="2962"/>
                    <a:pt x="4191" y="2049"/>
                    <a:pt x="4191" y="914"/>
                  </a:cubicBezTo>
                  <a:lnTo>
                    <a:pt x="4191" y="253"/>
                  </a:lnTo>
                  <a:lnTo>
                    <a:pt x="3466" y="253"/>
                  </a:lnTo>
                  <a:cubicBezTo>
                    <a:pt x="3088" y="253"/>
                    <a:pt x="2679" y="190"/>
                    <a:pt x="2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66" name="Google Shape;6833;p88"/>
            <p:cNvSpPr/>
            <p:nvPr/>
          </p:nvSpPr>
          <p:spPr>
            <a:xfrm>
              <a:off x="-33455650" y="3381650"/>
              <a:ext cx="104775" cy="52250"/>
            </a:xfrm>
            <a:custGeom>
              <a:avLst/>
              <a:gdLst/>
              <a:ahLst/>
              <a:cxnLst/>
              <a:rect l="l" t="t" r="r" b="b"/>
              <a:pathLst>
                <a:path w="4191" h="2090" extrusionOk="0">
                  <a:moveTo>
                    <a:pt x="1702" y="0"/>
                  </a:moveTo>
                  <a:cubicBezTo>
                    <a:pt x="756" y="0"/>
                    <a:pt x="0" y="757"/>
                    <a:pt x="0" y="1702"/>
                  </a:cubicBezTo>
                  <a:lnTo>
                    <a:pt x="0" y="2048"/>
                  </a:lnTo>
                  <a:lnTo>
                    <a:pt x="1229" y="2048"/>
                  </a:lnTo>
                  <a:cubicBezTo>
                    <a:pt x="1544" y="2048"/>
                    <a:pt x="1891" y="2048"/>
                    <a:pt x="2017" y="1985"/>
                  </a:cubicBezTo>
                  <a:cubicBezTo>
                    <a:pt x="2048" y="1954"/>
                    <a:pt x="2080" y="1828"/>
                    <a:pt x="2080" y="1733"/>
                  </a:cubicBezTo>
                  <a:cubicBezTo>
                    <a:pt x="2080" y="1544"/>
                    <a:pt x="2237" y="1387"/>
                    <a:pt x="2458" y="1387"/>
                  </a:cubicBezTo>
                  <a:cubicBezTo>
                    <a:pt x="2647" y="1387"/>
                    <a:pt x="2804" y="1544"/>
                    <a:pt x="2804" y="1733"/>
                  </a:cubicBezTo>
                  <a:cubicBezTo>
                    <a:pt x="2804" y="1828"/>
                    <a:pt x="2804" y="1954"/>
                    <a:pt x="2867" y="1985"/>
                  </a:cubicBezTo>
                  <a:cubicBezTo>
                    <a:pt x="2941" y="2059"/>
                    <a:pt x="3091" y="2090"/>
                    <a:pt x="3265" y="2090"/>
                  </a:cubicBezTo>
                  <a:cubicBezTo>
                    <a:pt x="3388" y="2090"/>
                    <a:pt x="3524" y="2074"/>
                    <a:pt x="3655" y="2048"/>
                  </a:cubicBezTo>
                  <a:lnTo>
                    <a:pt x="4190" y="2048"/>
                  </a:lnTo>
                  <a:lnTo>
                    <a:pt x="4190" y="1702"/>
                  </a:lnTo>
                  <a:cubicBezTo>
                    <a:pt x="4096" y="757"/>
                    <a:pt x="3308" y="0"/>
                    <a:pt x="23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67" name="Google Shape;6834;p88"/>
            <p:cNvSpPr/>
            <p:nvPr/>
          </p:nvSpPr>
          <p:spPr>
            <a:xfrm>
              <a:off x="-33456450" y="3443875"/>
              <a:ext cx="102425" cy="74850"/>
            </a:xfrm>
            <a:custGeom>
              <a:avLst/>
              <a:gdLst/>
              <a:ahLst/>
              <a:cxnLst/>
              <a:rect l="l" t="t" r="r" b="b"/>
              <a:pathLst>
                <a:path w="4097" h="2994" extrusionOk="0">
                  <a:moveTo>
                    <a:pt x="2395" y="0"/>
                  </a:moveTo>
                  <a:cubicBezTo>
                    <a:pt x="2080" y="252"/>
                    <a:pt x="1639" y="252"/>
                    <a:pt x="1230" y="252"/>
                  </a:cubicBezTo>
                  <a:lnTo>
                    <a:pt x="1" y="252"/>
                  </a:lnTo>
                  <a:lnTo>
                    <a:pt x="1" y="914"/>
                  </a:lnTo>
                  <a:cubicBezTo>
                    <a:pt x="1" y="2048"/>
                    <a:pt x="914" y="2993"/>
                    <a:pt x="2049" y="2993"/>
                  </a:cubicBezTo>
                  <a:cubicBezTo>
                    <a:pt x="3183" y="2993"/>
                    <a:pt x="4096" y="2048"/>
                    <a:pt x="4096" y="914"/>
                  </a:cubicBezTo>
                  <a:lnTo>
                    <a:pt x="4096" y="252"/>
                  </a:lnTo>
                  <a:lnTo>
                    <a:pt x="3435" y="252"/>
                  </a:lnTo>
                  <a:cubicBezTo>
                    <a:pt x="3025" y="252"/>
                    <a:pt x="2679" y="189"/>
                    <a:pt x="23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206" name="Google Shape;6873;p88"/>
          <p:cNvGrpSpPr/>
          <p:nvPr/>
        </p:nvGrpSpPr>
        <p:grpSpPr>
          <a:xfrm>
            <a:off x="5860160" y="1222521"/>
            <a:ext cx="581037" cy="600563"/>
            <a:chOff x="-35118325" y="3202075"/>
            <a:chExt cx="281975" cy="291450"/>
          </a:xfrm>
          <a:solidFill>
            <a:schemeClr val="bg2">
              <a:lumMod val="75000"/>
            </a:schemeClr>
          </a:solidFill>
        </p:grpSpPr>
        <p:sp>
          <p:nvSpPr>
            <p:cNvPr id="207" name="Google Shape;6874;p88"/>
            <p:cNvSpPr/>
            <p:nvPr/>
          </p:nvSpPr>
          <p:spPr>
            <a:xfrm>
              <a:off x="-35008050" y="3202075"/>
              <a:ext cx="171700" cy="171250"/>
            </a:xfrm>
            <a:custGeom>
              <a:avLst/>
              <a:gdLst/>
              <a:ahLst/>
              <a:cxnLst/>
              <a:rect l="l" t="t" r="r" b="b"/>
              <a:pathLst>
                <a:path w="6868" h="6850" extrusionOk="0">
                  <a:moveTo>
                    <a:pt x="3466" y="1355"/>
                  </a:moveTo>
                  <a:cubicBezTo>
                    <a:pt x="4222" y="1355"/>
                    <a:pt x="4852" y="1985"/>
                    <a:pt x="4852" y="2741"/>
                  </a:cubicBezTo>
                  <a:lnTo>
                    <a:pt x="4852" y="4127"/>
                  </a:lnTo>
                  <a:cubicBezTo>
                    <a:pt x="4852" y="4348"/>
                    <a:pt x="4757" y="4600"/>
                    <a:pt x="4631" y="4821"/>
                  </a:cubicBezTo>
                  <a:lnTo>
                    <a:pt x="4726" y="4915"/>
                  </a:lnTo>
                  <a:cubicBezTo>
                    <a:pt x="4852" y="5041"/>
                    <a:pt x="4852" y="5262"/>
                    <a:pt x="4726" y="5388"/>
                  </a:cubicBezTo>
                  <a:cubicBezTo>
                    <a:pt x="4663" y="5451"/>
                    <a:pt x="4576" y="5482"/>
                    <a:pt x="4489" y="5482"/>
                  </a:cubicBezTo>
                  <a:cubicBezTo>
                    <a:pt x="4403" y="5482"/>
                    <a:pt x="4316" y="5451"/>
                    <a:pt x="4253" y="5388"/>
                  </a:cubicBezTo>
                  <a:lnTo>
                    <a:pt x="4190" y="5293"/>
                  </a:lnTo>
                  <a:cubicBezTo>
                    <a:pt x="3970" y="5419"/>
                    <a:pt x="3749" y="5514"/>
                    <a:pt x="3466" y="5514"/>
                  </a:cubicBezTo>
                  <a:cubicBezTo>
                    <a:pt x="2709" y="5514"/>
                    <a:pt x="2079" y="4884"/>
                    <a:pt x="2079" y="4127"/>
                  </a:cubicBezTo>
                  <a:lnTo>
                    <a:pt x="2079" y="2741"/>
                  </a:lnTo>
                  <a:cubicBezTo>
                    <a:pt x="2079" y="1985"/>
                    <a:pt x="2709" y="1355"/>
                    <a:pt x="3466" y="1355"/>
                  </a:cubicBezTo>
                  <a:close/>
                  <a:moveTo>
                    <a:pt x="3466" y="0"/>
                  </a:moveTo>
                  <a:cubicBezTo>
                    <a:pt x="1575" y="0"/>
                    <a:pt x="32" y="1576"/>
                    <a:pt x="32" y="3403"/>
                  </a:cubicBezTo>
                  <a:cubicBezTo>
                    <a:pt x="32" y="4001"/>
                    <a:pt x="189" y="4569"/>
                    <a:pt x="473" y="5104"/>
                  </a:cubicBezTo>
                  <a:lnTo>
                    <a:pt x="32" y="6396"/>
                  </a:lnTo>
                  <a:cubicBezTo>
                    <a:pt x="0" y="6522"/>
                    <a:pt x="32" y="6679"/>
                    <a:pt x="126" y="6774"/>
                  </a:cubicBezTo>
                  <a:cubicBezTo>
                    <a:pt x="172" y="6820"/>
                    <a:pt x="269" y="6849"/>
                    <a:pt x="367" y="6849"/>
                  </a:cubicBezTo>
                  <a:cubicBezTo>
                    <a:pt x="403" y="6849"/>
                    <a:pt x="439" y="6845"/>
                    <a:pt x="473" y="6837"/>
                  </a:cubicBezTo>
                  <a:lnTo>
                    <a:pt x="1764" y="6396"/>
                  </a:lnTo>
                  <a:cubicBezTo>
                    <a:pt x="2300" y="6679"/>
                    <a:pt x="2867" y="6837"/>
                    <a:pt x="3466" y="6837"/>
                  </a:cubicBezTo>
                  <a:cubicBezTo>
                    <a:pt x="5356" y="6837"/>
                    <a:pt x="6868" y="5293"/>
                    <a:pt x="6868" y="3403"/>
                  </a:cubicBezTo>
                  <a:cubicBezTo>
                    <a:pt x="6868" y="1513"/>
                    <a:pt x="5356" y="0"/>
                    <a:pt x="34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08" name="Google Shape;6875;p88"/>
            <p:cNvSpPr/>
            <p:nvPr/>
          </p:nvSpPr>
          <p:spPr>
            <a:xfrm>
              <a:off x="-34937975" y="3254050"/>
              <a:ext cx="33125" cy="67775"/>
            </a:xfrm>
            <a:custGeom>
              <a:avLst/>
              <a:gdLst/>
              <a:ahLst/>
              <a:cxnLst/>
              <a:rect l="l" t="t" r="r" b="b"/>
              <a:pathLst>
                <a:path w="1325" h="2711" extrusionOk="0">
                  <a:moveTo>
                    <a:pt x="663" y="1"/>
                  </a:moveTo>
                  <a:cubicBezTo>
                    <a:pt x="253" y="1"/>
                    <a:pt x="1" y="316"/>
                    <a:pt x="1" y="662"/>
                  </a:cubicBezTo>
                  <a:lnTo>
                    <a:pt x="1" y="2048"/>
                  </a:lnTo>
                  <a:cubicBezTo>
                    <a:pt x="1" y="2427"/>
                    <a:pt x="316" y="2710"/>
                    <a:pt x="663" y="2710"/>
                  </a:cubicBezTo>
                  <a:cubicBezTo>
                    <a:pt x="694" y="2710"/>
                    <a:pt x="789" y="2710"/>
                    <a:pt x="820" y="2679"/>
                  </a:cubicBezTo>
                  <a:lnTo>
                    <a:pt x="757" y="2584"/>
                  </a:lnTo>
                  <a:cubicBezTo>
                    <a:pt x="631" y="2490"/>
                    <a:pt x="631" y="2238"/>
                    <a:pt x="757" y="2111"/>
                  </a:cubicBezTo>
                  <a:cubicBezTo>
                    <a:pt x="804" y="2064"/>
                    <a:pt x="891" y="2041"/>
                    <a:pt x="978" y="2041"/>
                  </a:cubicBezTo>
                  <a:cubicBezTo>
                    <a:pt x="1064" y="2041"/>
                    <a:pt x="1151" y="2064"/>
                    <a:pt x="1198" y="2111"/>
                  </a:cubicBezTo>
                  <a:lnTo>
                    <a:pt x="1293" y="2206"/>
                  </a:lnTo>
                  <a:cubicBezTo>
                    <a:pt x="1293" y="2175"/>
                    <a:pt x="1324" y="2080"/>
                    <a:pt x="1324" y="2048"/>
                  </a:cubicBezTo>
                  <a:lnTo>
                    <a:pt x="1324" y="662"/>
                  </a:lnTo>
                  <a:cubicBezTo>
                    <a:pt x="1324" y="284"/>
                    <a:pt x="1041" y="1"/>
                    <a:pt x="6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09" name="Google Shape;6876;p88"/>
            <p:cNvSpPr/>
            <p:nvPr/>
          </p:nvSpPr>
          <p:spPr>
            <a:xfrm>
              <a:off x="-35085250" y="3338325"/>
              <a:ext cx="69325" cy="69350"/>
            </a:xfrm>
            <a:custGeom>
              <a:avLst/>
              <a:gdLst/>
              <a:ahLst/>
              <a:cxnLst/>
              <a:rect l="l" t="t" r="r" b="b"/>
              <a:pathLst>
                <a:path w="2773" h="2774" extrusionOk="0">
                  <a:moveTo>
                    <a:pt x="1387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64" y="2143"/>
                    <a:pt x="631" y="2773"/>
                    <a:pt x="1387" y="2773"/>
                  </a:cubicBezTo>
                  <a:cubicBezTo>
                    <a:pt x="2143" y="2773"/>
                    <a:pt x="2773" y="2143"/>
                    <a:pt x="2773" y="1387"/>
                  </a:cubicBezTo>
                  <a:cubicBezTo>
                    <a:pt x="2773" y="631"/>
                    <a:pt x="2143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10" name="Google Shape;6877;p88"/>
            <p:cNvSpPr/>
            <p:nvPr/>
          </p:nvSpPr>
          <p:spPr>
            <a:xfrm>
              <a:off x="-35118325" y="3424175"/>
              <a:ext cx="137075" cy="69350"/>
            </a:xfrm>
            <a:custGeom>
              <a:avLst/>
              <a:gdLst/>
              <a:ahLst/>
              <a:cxnLst/>
              <a:rect l="l" t="t" r="r" b="b"/>
              <a:pathLst>
                <a:path w="5483" h="2774" extrusionOk="0">
                  <a:moveTo>
                    <a:pt x="2741" y="1"/>
                  </a:moveTo>
                  <a:cubicBezTo>
                    <a:pt x="1387" y="1"/>
                    <a:pt x="221" y="1040"/>
                    <a:pt x="32" y="2364"/>
                  </a:cubicBezTo>
                  <a:cubicBezTo>
                    <a:pt x="0" y="2553"/>
                    <a:pt x="158" y="2773"/>
                    <a:pt x="347" y="2773"/>
                  </a:cubicBezTo>
                  <a:lnTo>
                    <a:pt x="5104" y="2773"/>
                  </a:lnTo>
                  <a:cubicBezTo>
                    <a:pt x="5325" y="2773"/>
                    <a:pt x="5482" y="2553"/>
                    <a:pt x="5482" y="2364"/>
                  </a:cubicBezTo>
                  <a:cubicBezTo>
                    <a:pt x="5262" y="1040"/>
                    <a:pt x="4127" y="1"/>
                    <a:pt x="27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217" name="Google Shape;6884;p88"/>
          <p:cNvGrpSpPr/>
          <p:nvPr/>
        </p:nvGrpSpPr>
        <p:grpSpPr>
          <a:xfrm>
            <a:off x="9993552" y="1221809"/>
            <a:ext cx="571352" cy="601387"/>
            <a:chOff x="-33277650" y="3226875"/>
            <a:chExt cx="277275" cy="291850"/>
          </a:xfrm>
          <a:solidFill>
            <a:schemeClr val="bg2">
              <a:lumMod val="75000"/>
            </a:schemeClr>
          </a:solidFill>
        </p:grpSpPr>
        <p:sp>
          <p:nvSpPr>
            <p:cNvPr id="218" name="Google Shape;6885;p88"/>
            <p:cNvSpPr/>
            <p:nvPr/>
          </p:nvSpPr>
          <p:spPr>
            <a:xfrm>
              <a:off x="-33071300" y="3440725"/>
              <a:ext cx="33100" cy="33900"/>
            </a:xfrm>
            <a:custGeom>
              <a:avLst/>
              <a:gdLst/>
              <a:ahLst/>
              <a:cxnLst/>
              <a:rect l="l" t="t" r="r" b="b"/>
              <a:pathLst>
                <a:path w="1324" h="1356" extrusionOk="0">
                  <a:moveTo>
                    <a:pt x="662" y="0"/>
                  </a:moveTo>
                  <a:cubicBezTo>
                    <a:pt x="284" y="0"/>
                    <a:pt x="1" y="315"/>
                    <a:pt x="1" y="693"/>
                  </a:cubicBezTo>
                  <a:cubicBezTo>
                    <a:pt x="1" y="1040"/>
                    <a:pt x="284" y="1355"/>
                    <a:pt x="662" y="1355"/>
                  </a:cubicBezTo>
                  <a:cubicBezTo>
                    <a:pt x="1040" y="1355"/>
                    <a:pt x="1324" y="1040"/>
                    <a:pt x="1324" y="693"/>
                  </a:cubicBezTo>
                  <a:cubicBezTo>
                    <a:pt x="1324" y="315"/>
                    <a:pt x="1040" y="0"/>
                    <a:pt x="6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19" name="Google Shape;6886;p88"/>
            <p:cNvSpPr/>
            <p:nvPr/>
          </p:nvSpPr>
          <p:spPr>
            <a:xfrm>
              <a:off x="-33157925" y="3227275"/>
              <a:ext cx="17350" cy="103200"/>
            </a:xfrm>
            <a:custGeom>
              <a:avLst/>
              <a:gdLst/>
              <a:ahLst/>
              <a:cxnLst/>
              <a:rect l="l" t="t" r="r" b="b"/>
              <a:pathLst>
                <a:path w="694" h="4128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4128"/>
                  </a:lnTo>
                  <a:cubicBezTo>
                    <a:pt x="95" y="4096"/>
                    <a:pt x="221" y="4096"/>
                    <a:pt x="347" y="4096"/>
                  </a:cubicBezTo>
                  <a:cubicBezTo>
                    <a:pt x="473" y="4096"/>
                    <a:pt x="567" y="4096"/>
                    <a:pt x="693" y="4128"/>
                  </a:cubicBezTo>
                  <a:lnTo>
                    <a:pt x="693" y="347"/>
                  </a:ln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20" name="Google Shape;6887;p88"/>
            <p:cNvSpPr/>
            <p:nvPr/>
          </p:nvSpPr>
          <p:spPr>
            <a:xfrm>
              <a:off x="-33175250" y="3347650"/>
              <a:ext cx="51200" cy="51350"/>
            </a:xfrm>
            <a:custGeom>
              <a:avLst/>
              <a:gdLst/>
              <a:ahLst/>
              <a:cxnLst/>
              <a:rect l="l" t="t" r="r" b="b"/>
              <a:pathLst>
                <a:path w="2048" h="2054" extrusionOk="0">
                  <a:moveTo>
                    <a:pt x="938" y="0"/>
                  </a:moveTo>
                  <a:cubicBezTo>
                    <a:pt x="417" y="0"/>
                    <a:pt x="0" y="451"/>
                    <a:pt x="0" y="1014"/>
                  </a:cubicBezTo>
                  <a:cubicBezTo>
                    <a:pt x="0" y="1549"/>
                    <a:pt x="473" y="2054"/>
                    <a:pt x="1040" y="2054"/>
                  </a:cubicBezTo>
                  <a:cubicBezTo>
                    <a:pt x="1575" y="2054"/>
                    <a:pt x="2048" y="1581"/>
                    <a:pt x="2048" y="1014"/>
                  </a:cubicBezTo>
                  <a:cubicBezTo>
                    <a:pt x="2048" y="447"/>
                    <a:pt x="1575" y="6"/>
                    <a:pt x="1040" y="6"/>
                  </a:cubicBezTo>
                  <a:cubicBezTo>
                    <a:pt x="1006" y="2"/>
                    <a:pt x="972" y="0"/>
                    <a:pt x="9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21" name="Google Shape;6888;p88"/>
            <p:cNvSpPr/>
            <p:nvPr/>
          </p:nvSpPr>
          <p:spPr>
            <a:xfrm>
              <a:off x="-33224875" y="3404500"/>
              <a:ext cx="159900" cy="114225"/>
            </a:xfrm>
            <a:custGeom>
              <a:avLst/>
              <a:gdLst/>
              <a:ahLst/>
              <a:cxnLst/>
              <a:rect l="l" t="t" r="r" b="b"/>
              <a:pathLst>
                <a:path w="6396" h="4569" extrusionOk="0">
                  <a:moveTo>
                    <a:pt x="1954" y="0"/>
                  </a:moveTo>
                  <a:lnTo>
                    <a:pt x="0" y="2520"/>
                  </a:lnTo>
                  <a:lnTo>
                    <a:pt x="0" y="4222"/>
                  </a:lnTo>
                  <a:cubicBezTo>
                    <a:pt x="0" y="4411"/>
                    <a:pt x="158" y="4568"/>
                    <a:pt x="347" y="4568"/>
                  </a:cubicBezTo>
                  <a:lnTo>
                    <a:pt x="3781" y="4568"/>
                  </a:lnTo>
                  <a:cubicBezTo>
                    <a:pt x="3970" y="4568"/>
                    <a:pt x="4127" y="4411"/>
                    <a:pt x="4127" y="4222"/>
                  </a:cubicBezTo>
                  <a:lnTo>
                    <a:pt x="4127" y="3875"/>
                  </a:lnTo>
                  <a:lnTo>
                    <a:pt x="5136" y="3875"/>
                  </a:lnTo>
                  <a:cubicBezTo>
                    <a:pt x="5577" y="3844"/>
                    <a:pt x="6018" y="3718"/>
                    <a:pt x="6396" y="3434"/>
                  </a:cubicBezTo>
                  <a:cubicBezTo>
                    <a:pt x="5986" y="3277"/>
                    <a:pt x="5608" y="2930"/>
                    <a:pt x="5514" y="2489"/>
                  </a:cubicBezTo>
                  <a:lnTo>
                    <a:pt x="4442" y="2489"/>
                  </a:lnTo>
                  <a:cubicBezTo>
                    <a:pt x="3497" y="2489"/>
                    <a:pt x="2741" y="1733"/>
                    <a:pt x="2741" y="788"/>
                  </a:cubicBezTo>
                  <a:lnTo>
                    <a:pt x="2741" y="410"/>
                  </a:lnTo>
                  <a:cubicBezTo>
                    <a:pt x="2426" y="315"/>
                    <a:pt x="2206" y="189"/>
                    <a:pt x="19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22" name="Google Shape;6889;p88"/>
            <p:cNvSpPr/>
            <p:nvPr/>
          </p:nvSpPr>
          <p:spPr>
            <a:xfrm>
              <a:off x="-33141400" y="3312350"/>
              <a:ext cx="127625" cy="138625"/>
            </a:xfrm>
            <a:custGeom>
              <a:avLst/>
              <a:gdLst/>
              <a:ahLst/>
              <a:cxnLst/>
              <a:rect l="l" t="t" r="r" b="b"/>
              <a:pathLst>
                <a:path w="5105" h="5545" extrusionOk="0">
                  <a:moveTo>
                    <a:pt x="4128" y="0"/>
                  </a:moveTo>
                  <a:lnTo>
                    <a:pt x="694" y="662"/>
                  </a:lnTo>
                  <a:lnTo>
                    <a:pt x="694" y="1040"/>
                  </a:lnTo>
                  <a:cubicBezTo>
                    <a:pt x="1103" y="1355"/>
                    <a:pt x="1387" y="1827"/>
                    <a:pt x="1387" y="2426"/>
                  </a:cubicBezTo>
                  <a:cubicBezTo>
                    <a:pt x="1387" y="3245"/>
                    <a:pt x="788" y="3938"/>
                    <a:pt x="1" y="4127"/>
                  </a:cubicBezTo>
                  <a:lnTo>
                    <a:pt x="1" y="4505"/>
                  </a:lnTo>
                  <a:cubicBezTo>
                    <a:pt x="1" y="5072"/>
                    <a:pt x="473" y="5545"/>
                    <a:pt x="1009" y="5545"/>
                  </a:cubicBezTo>
                  <a:lnTo>
                    <a:pt x="2080" y="5545"/>
                  </a:lnTo>
                  <a:cubicBezTo>
                    <a:pt x="2238" y="4946"/>
                    <a:pt x="2742" y="4505"/>
                    <a:pt x="3372" y="4505"/>
                  </a:cubicBezTo>
                  <a:cubicBezTo>
                    <a:pt x="3624" y="4505"/>
                    <a:pt x="3844" y="4600"/>
                    <a:pt x="4065" y="4726"/>
                  </a:cubicBezTo>
                  <a:lnTo>
                    <a:pt x="4065" y="4127"/>
                  </a:lnTo>
                  <a:lnTo>
                    <a:pt x="4128" y="4127"/>
                  </a:lnTo>
                  <a:cubicBezTo>
                    <a:pt x="4443" y="4064"/>
                    <a:pt x="4758" y="3938"/>
                    <a:pt x="4916" y="3655"/>
                  </a:cubicBezTo>
                  <a:cubicBezTo>
                    <a:pt x="5105" y="3340"/>
                    <a:pt x="5105" y="2993"/>
                    <a:pt x="4947" y="2678"/>
                  </a:cubicBezTo>
                  <a:lnTo>
                    <a:pt x="4128" y="1008"/>
                  </a:lnTo>
                  <a:lnTo>
                    <a:pt x="412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23" name="Google Shape;6890;p88"/>
            <p:cNvSpPr/>
            <p:nvPr/>
          </p:nvSpPr>
          <p:spPr>
            <a:xfrm>
              <a:off x="-33122500" y="3226875"/>
              <a:ext cx="122125" cy="83925"/>
            </a:xfrm>
            <a:custGeom>
              <a:avLst/>
              <a:gdLst/>
              <a:ahLst/>
              <a:cxnLst/>
              <a:rect l="l" t="t" r="r" b="b"/>
              <a:pathLst>
                <a:path w="4885" h="3357" extrusionOk="0">
                  <a:moveTo>
                    <a:pt x="3376" y="1"/>
                  </a:moveTo>
                  <a:cubicBezTo>
                    <a:pt x="3025" y="1"/>
                    <a:pt x="2679" y="143"/>
                    <a:pt x="2427" y="426"/>
                  </a:cubicBezTo>
                  <a:lnTo>
                    <a:pt x="2143" y="678"/>
                  </a:lnTo>
                  <a:lnTo>
                    <a:pt x="1" y="678"/>
                  </a:lnTo>
                  <a:lnTo>
                    <a:pt x="1" y="3356"/>
                  </a:lnTo>
                  <a:lnTo>
                    <a:pt x="4191" y="2537"/>
                  </a:lnTo>
                  <a:lnTo>
                    <a:pt x="4349" y="2379"/>
                  </a:lnTo>
                  <a:cubicBezTo>
                    <a:pt x="4884" y="1844"/>
                    <a:pt x="4884" y="962"/>
                    <a:pt x="4349" y="426"/>
                  </a:cubicBezTo>
                  <a:cubicBezTo>
                    <a:pt x="4081" y="143"/>
                    <a:pt x="3726" y="1"/>
                    <a:pt x="33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24" name="Google Shape;6891;p88"/>
            <p:cNvSpPr/>
            <p:nvPr/>
          </p:nvSpPr>
          <p:spPr>
            <a:xfrm>
              <a:off x="-33277650" y="3245400"/>
              <a:ext cx="102400" cy="198500"/>
            </a:xfrm>
            <a:custGeom>
              <a:avLst/>
              <a:gdLst/>
              <a:ahLst/>
              <a:cxnLst/>
              <a:rect l="l" t="t" r="r" b="b"/>
              <a:pathLst>
                <a:path w="4096" h="7940" extrusionOk="0">
                  <a:moveTo>
                    <a:pt x="4096" y="0"/>
                  </a:moveTo>
                  <a:cubicBezTo>
                    <a:pt x="1828" y="95"/>
                    <a:pt x="0" y="1985"/>
                    <a:pt x="0" y="4316"/>
                  </a:cubicBezTo>
                  <a:cubicBezTo>
                    <a:pt x="0" y="5766"/>
                    <a:pt x="757" y="7120"/>
                    <a:pt x="1954" y="7939"/>
                  </a:cubicBezTo>
                  <a:lnTo>
                    <a:pt x="3592" y="5829"/>
                  </a:lnTo>
                  <a:cubicBezTo>
                    <a:pt x="3466" y="5576"/>
                    <a:pt x="3434" y="5356"/>
                    <a:pt x="3434" y="5104"/>
                  </a:cubicBezTo>
                  <a:cubicBezTo>
                    <a:pt x="3434" y="4568"/>
                    <a:pt x="3718" y="4033"/>
                    <a:pt x="4096" y="3718"/>
                  </a:cubicBezTo>
                  <a:lnTo>
                    <a:pt x="409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255" name="Google Shape;6922;p88"/>
          <p:cNvGrpSpPr/>
          <p:nvPr/>
        </p:nvGrpSpPr>
        <p:grpSpPr>
          <a:xfrm>
            <a:off x="6627577" y="1222521"/>
            <a:ext cx="564811" cy="600563"/>
            <a:chOff x="-34755225" y="3202075"/>
            <a:chExt cx="274100" cy="291450"/>
          </a:xfrm>
          <a:solidFill>
            <a:schemeClr val="bg2">
              <a:lumMod val="75000"/>
            </a:schemeClr>
          </a:solidFill>
        </p:grpSpPr>
        <p:sp>
          <p:nvSpPr>
            <p:cNvPr id="256" name="Google Shape;6923;p88"/>
            <p:cNvSpPr/>
            <p:nvPr/>
          </p:nvSpPr>
          <p:spPr>
            <a:xfrm>
              <a:off x="-34703250" y="3389525"/>
              <a:ext cx="84300" cy="34675"/>
            </a:xfrm>
            <a:custGeom>
              <a:avLst/>
              <a:gdLst/>
              <a:ahLst/>
              <a:cxnLst/>
              <a:rect l="l" t="t" r="r" b="b"/>
              <a:pathLst>
                <a:path w="3372" h="1387" extrusionOk="0">
                  <a:moveTo>
                    <a:pt x="1670" y="1"/>
                  </a:moveTo>
                  <a:cubicBezTo>
                    <a:pt x="883" y="1"/>
                    <a:pt x="158" y="599"/>
                    <a:pt x="0" y="1387"/>
                  </a:cubicBezTo>
                  <a:lnTo>
                    <a:pt x="3371" y="1387"/>
                  </a:lnTo>
                  <a:cubicBezTo>
                    <a:pt x="3214" y="599"/>
                    <a:pt x="2489" y="1"/>
                    <a:pt x="1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57" name="Google Shape;6924;p88"/>
            <p:cNvSpPr/>
            <p:nvPr/>
          </p:nvSpPr>
          <p:spPr>
            <a:xfrm>
              <a:off x="-34636300" y="3348575"/>
              <a:ext cx="69325" cy="75625"/>
            </a:xfrm>
            <a:custGeom>
              <a:avLst/>
              <a:gdLst/>
              <a:ahLst/>
              <a:cxnLst/>
              <a:rect l="l" t="t" r="r" b="b"/>
              <a:pathLst>
                <a:path w="2773" h="3025" extrusionOk="0">
                  <a:moveTo>
                    <a:pt x="2111" y="0"/>
                  </a:moveTo>
                  <a:lnTo>
                    <a:pt x="1387" y="221"/>
                  </a:lnTo>
                  <a:cubicBezTo>
                    <a:pt x="1298" y="265"/>
                    <a:pt x="1179" y="290"/>
                    <a:pt x="1049" y="290"/>
                  </a:cubicBezTo>
                  <a:cubicBezTo>
                    <a:pt x="808" y="290"/>
                    <a:pt x="531" y="205"/>
                    <a:pt x="347" y="0"/>
                  </a:cubicBezTo>
                  <a:lnTo>
                    <a:pt x="347" y="0"/>
                  </a:lnTo>
                  <a:cubicBezTo>
                    <a:pt x="378" y="63"/>
                    <a:pt x="378" y="189"/>
                    <a:pt x="378" y="315"/>
                  </a:cubicBezTo>
                  <a:cubicBezTo>
                    <a:pt x="378" y="662"/>
                    <a:pt x="221" y="977"/>
                    <a:pt x="0" y="1229"/>
                  </a:cubicBezTo>
                  <a:cubicBezTo>
                    <a:pt x="725" y="1575"/>
                    <a:pt x="1229" y="2237"/>
                    <a:pt x="1355" y="3025"/>
                  </a:cubicBezTo>
                  <a:lnTo>
                    <a:pt x="2773" y="3025"/>
                  </a:lnTo>
                  <a:lnTo>
                    <a:pt x="2773" y="221"/>
                  </a:lnTo>
                  <a:cubicBezTo>
                    <a:pt x="2521" y="189"/>
                    <a:pt x="2300" y="126"/>
                    <a:pt x="21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58" name="Google Shape;6925;p88"/>
            <p:cNvSpPr/>
            <p:nvPr/>
          </p:nvSpPr>
          <p:spPr>
            <a:xfrm>
              <a:off x="-34752875" y="3253275"/>
              <a:ext cx="126050" cy="170925"/>
            </a:xfrm>
            <a:custGeom>
              <a:avLst/>
              <a:gdLst/>
              <a:ahLst/>
              <a:cxnLst/>
              <a:rect l="l" t="t" r="r" b="b"/>
              <a:pathLst>
                <a:path w="5042" h="6837" extrusionOk="0">
                  <a:moveTo>
                    <a:pt x="1" y="0"/>
                  </a:moveTo>
                  <a:lnTo>
                    <a:pt x="1" y="6837"/>
                  </a:lnTo>
                  <a:lnTo>
                    <a:pt x="1418" y="6837"/>
                  </a:lnTo>
                  <a:cubicBezTo>
                    <a:pt x="1450" y="6018"/>
                    <a:pt x="1954" y="5356"/>
                    <a:pt x="2679" y="4978"/>
                  </a:cubicBezTo>
                  <a:cubicBezTo>
                    <a:pt x="2427" y="4757"/>
                    <a:pt x="2301" y="4442"/>
                    <a:pt x="2301" y="4064"/>
                  </a:cubicBezTo>
                  <a:cubicBezTo>
                    <a:pt x="2301" y="3340"/>
                    <a:pt x="2931" y="2710"/>
                    <a:pt x="3687" y="2710"/>
                  </a:cubicBezTo>
                  <a:cubicBezTo>
                    <a:pt x="4128" y="2710"/>
                    <a:pt x="4474" y="2899"/>
                    <a:pt x="4758" y="3214"/>
                  </a:cubicBezTo>
                  <a:cubicBezTo>
                    <a:pt x="4726" y="3056"/>
                    <a:pt x="4758" y="2899"/>
                    <a:pt x="4789" y="2741"/>
                  </a:cubicBezTo>
                  <a:lnTo>
                    <a:pt x="5041" y="2016"/>
                  </a:lnTo>
                  <a:cubicBezTo>
                    <a:pt x="4821" y="1607"/>
                    <a:pt x="4758" y="1134"/>
                    <a:pt x="4758" y="662"/>
                  </a:cubicBezTo>
                  <a:cubicBezTo>
                    <a:pt x="4758" y="410"/>
                    <a:pt x="4789" y="189"/>
                    <a:pt x="48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59" name="Google Shape;6926;p88"/>
            <p:cNvSpPr/>
            <p:nvPr/>
          </p:nvSpPr>
          <p:spPr>
            <a:xfrm>
              <a:off x="-34677250" y="3338325"/>
              <a:ext cx="33875" cy="33900"/>
            </a:xfrm>
            <a:custGeom>
              <a:avLst/>
              <a:gdLst/>
              <a:ahLst/>
              <a:cxnLst/>
              <a:rect l="l" t="t" r="r" b="b"/>
              <a:pathLst>
                <a:path w="1355" h="1356" extrusionOk="0">
                  <a:moveTo>
                    <a:pt x="662" y="1"/>
                  </a:moveTo>
                  <a:cubicBezTo>
                    <a:pt x="315" y="1"/>
                    <a:pt x="0" y="316"/>
                    <a:pt x="0" y="694"/>
                  </a:cubicBezTo>
                  <a:cubicBezTo>
                    <a:pt x="0" y="1040"/>
                    <a:pt x="315" y="1355"/>
                    <a:pt x="662" y="1355"/>
                  </a:cubicBezTo>
                  <a:cubicBezTo>
                    <a:pt x="1040" y="1355"/>
                    <a:pt x="1355" y="1040"/>
                    <a:pt x="1355" y="694"/>
                  </a:cubicBezTo>
                  <a:cubicBezTo>
                    <a:pt x="1355" y="316"/>
                    <a:pt x="1040" y="1"/>
                    <a:pt x="6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60" name="Google Shape;6927;p88"/>
            <p:cNvSpPr/>
            <p:nvPr/>
          </p:nvSpPr>
          <p:spPr>
            <a:xfrm>
              <a:off x="-34618200" y="3202500"/>
              <a:ext cx="137075" cy="135850"/>
            </a:xfrm>
            <a:custGeom>
              <a:avLst/>
              <a:gdLst/>
              <a:ahLst/>
              <a:cxnLst/>
              <a:rect l="l" t="t" r="r" b="b"/>
              <a:pathLst>
                <a:path w="5483" h="5434" extrusionOk="0">
                  <a:moveTo>
                    <a:pt x="2710" y="992"/>
                  </a:moveTo>
                  <a:cubicBezTo>
                    <a:pt x="2899" y="992"/>
                    <a:pt x="3057" y="1149"/>
                    <a:pt x="3057" y="1338"/>
                  </a:cubicBezTo>
                  <a:cubicBezTo>
                    <a:pt x="3057" y="1559"/>
                    <a:pt x="2899" y="1716"/>
                    <a:pt x="2710" y="1716"/>
                  </a:cubicBezTo>
                  <a:cubicBezTo>
                    <a:pt x="2521" y="1716"/>
                    <a:pt x="2364" y="1559"/>
                    <a:pt x="2364" y="1338"/>
                  </a:cubicBezTo>
                  <a:cubicBezTo>
                    <a:pt x="2395" y="1149"/>
                    <a:pt x="2553" y="992"/>
                    <a:pt x="2710" y="992"/>
                  </a:cubicBezTo>
                  <a:close/>
                  <a:moveTo>
                    <a:pt x="2742" y="2346"/>
                  </a:moveTo>
                  <a:cubicBezTo>
                    <a:pt x="2962" y="2346"/>
                    <a:pt x="3120" y="2504"/>
                    <a:pt x="3120" y="2693"/>
                  </a:cubicBezTo>
                  <a:lnTo>
                    <a:pt x="3120" y="4079"/>
                  </a:lnTo>
                  <a:cubicBezTo>
                    <a:pt x="3120" y="4268"/>
                    <a:pt x="2962" y="4426"/>
                    <a:pt x="2742" y="4426"/>
                  </a:cubicBezTo>
                  <a:cubicBezTo>
                    <a:pt x="2553" y="4426"/>
                    <a:pt x="2395" y="4268"/>
                    <a:pt x="2395" y="4079"/>
                  </a:cubicBezTo>
                  <a:lnTo>
                    <a:pt x="2395" y="2693"/>
                  </a:lnTo>
                  <a:cubicBezTo>
                    <a:pt x="2395" y="2504"/>
                    <a:pt x="2553" y="2346"/>
                    <a:pt x="2742" y="2346"/>
                  </a:cubicBezTo>
                  <a:close/>
                  <a:moveTo>
                    <a:pt x="2646" y="0"/>
                  </a:moveTo>
                  <a:cubicBezTo>
                    <a:pt x="1359" y="0"/>
                    <a:pt x="1" y="1099"/>
                    <a:pt x="1" y="2724"/>
                  </a:cubicBezTo>
                  <a:cubicBezTo>
                    <a:pt x="1" y="3197"/>
                    <a:pt x="127" y="3638"/>
                    <a:pt x="348" y="4016"/>
                  </a:cubicBezTo>
                  <a:lnTo>
                    <a:pt x="33" y="4961"/>
                  </a:lnTo>
                  <a:cubicBezTo>
                    <a:pt x="1" y="5087"/>
                    <a:pt x="33" y="5245"/>
                    <a:pt x="127" y="5339"/>
                  </a:cubicBezTo>
                  <a:cubicBezTo>
                    <a:pt x="167" y="5399"/>
                    <a:pt x="245" y="5421"/>
                    <a:pt x="329" y="5421"/>
                  </a:cubicBezTo>
                  <a:cubicBezTo>
                    <a:pt x="377" y="5421"/>
                    <a:pt x="427" y="5414"/>
                    <a:pt x="474" y="5402"/>
                  </a:cubicBezTo>
                  <a:lnTo>
                    <a:pt x="1419" y="5087"/>
                  </a:lnTo>
                  <a:cubicBezTo>
                    <a:pt x="1797" y="5339"/>
                    <a:pt x="2238" y="5434"/>
                    <a:pt x="2742" y="5434"/>
                  </a:cubicBezTo>
                  <a:cubicBezTo>
                    <a:pt x="4254" y="5434"/>
                    <a:pt x="5483" y="4237"/>
                    <a:pt x="5483" y="2724"/>
                  </a:cubicBezTo>
                  <a:cubicBezTo>
                    <a:pt x="5483" y="1275"/>
                    <a:pt x="4317" y="78"/>
                    <a:pt x="2899" y="15"/>
                  </a:cubicBezTo>
                  <a:cubicBezTo>
                    <a:pt x="2815" y="5"/>
                    <a:pt x="2731" y="0"/>
                    <a:pt x="26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61" name="Google Shape;6928;p88"/>
            <p:cNvSpPr/>
            <p:nvPr/>
          </p:nvSpPr>
          <p:spPr>
            <a:xfrm>
              <a:off x="-34755225" y="3440725"/>
              <a:ext cx="188250" cy="52800"/>
            </a:xfrm>
            <a:custGeom>
              <a:avLst/>
              <a:gdLst/>
              <a:ahLst/>
              <a:cxnLst/>
              <a:rect l="l" t="t" r="r" b="b"/>
              <a:pathLst>
                <a:path w="7530" h="2112" extrusionOk="0">
                  <a:moveTo>
                    <a:pt x="0" y="0"/>
                  </a:moveTo>
                  <a:lnTo>
                    <a:pt x="0" y="1071"/>
                  </a:lnTo>
                  <a:cubicBezTo>
                    <a:pt x="0" y="1670"/>
                    <a:pt x="473" y="2111"/>
                    <a:pt x="1040" y="2111"/>
                  </a:cubicBezTo>
                  <a:lnTo>
                    <a:pt x="6490" y="2111"/>
                  </a:lnTo>
                  <a:cubicBezTo>
                    <a:pt x="7057" y="2111"/>
                    <a:pt x="7530" y="1639"/>
                    <a:pt x="7530" y="1071"/>
                  </a:cubicBezTo>
                  <a:lnTo>
                    <a:pt x="75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62" name="Google Shape;6929;p88"/>
            <p:cNvSpPr/>
            <p:nvPr/>
          </p:nvSpPr>
          <p:spPr>
            <a:xfrm>
              <a:off x="-34754450" y="3202075"/>
              <a:ext cx="153600" cy="33900"/>
            </a:xfrm>
            <a:custGeom>
              <a:avLst/>
              <a:gdLst/>
              <a:ahLst/>
              <a:cxnLst/>
              <a:rect l="l" t="t" r="r" b="b"/>
              <a:pathLst>
                <a:path w="6144" h="1356" extrusionOk="0">
                  <a:moveTo>
                    <a:pt x="1040" y="0"/>
                  </a:moveTo>
                  <a:cubicBezTo>
                    <a:pt x="473" y="0"/>
                    <a:pt x="1" y="473"/>
                    <a:pt x="1" y="1009"/>
                  </a:cubicBezTo>
                  <a:lnTo>
                    <a:pt x="1" y="1355"/>
                  </a:lnTo>
                  <a:lnTo>
                    <a:pt x="5104" y="1355"/>
                  </a:lnTo>
                  <a:cubicBezTo>
                    <a:pt x="5293" y="819"/>
                    <a:pt x="5672" y="347"/>
                    <a:pt x="61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14" name="Google Shape;6981;p88"/>
          <p:cNvGrpSpPr/>
          <p:nvPr/>
        </p:nvGrpSpPr>
        <p:grpSpPr>
          <a:xfrm>
            <a:off x="7353717" y="1222090"/>
            <a:ext cx="608651" cy="601439"/>
            <a:chOff x="-34408675" y="3202075"/>
            <a:chExt cx="295375" cy="291875"/>
          </a:xfrm>
          <a:solidFill>
            <a:schemeClr val="bg2">
              <a:lumMod val="75000"/>
            </a:schemeClr>
          </a:solidFill>
        </p:grpSpPr>
        <p:sp>
          <p:nvSpPr>
            <p:cNvPr id="315" name="Google Shape;6982;p88"/>
            <p:cNvSpPr/>
            <p:nvPr/>
          </p:nvSpPr>
          <p:spPr>
            <a:xfrm>
              <a:off x="-34274775" y="3202075"/>
              <a:ext cx="161475" cy="161475"/>
            </a:xfrm>
            <a:custGeom>
              <a:avLst/>
              <a:gdLst/>
              <a:ahLst/>
              <a:cxnLst/>
              <a:rect l="l" t="t" r="r" b="b"/>
              <a:pathLst>
                <a:path w="6459" h="6459" extrusionOk="0">
                  <a:moveTo>
                    <a:pt x="3718" y="0"/>
                  </a:moveTo>
                  <a:cubicBezTo>
                    <a:pt x="3560" y="0"/>
                    <a:pt x="3434" y="63"/>
                    <a:pt x="3403" y="189"/>
                  </a:cubicBezTo>
                  <a:cubicBezTo>
                    <a:pt x="3340" y="315"/>
                    <a:pt x="3340" y="473"/>
                    <a:pt x="3466" y="536"/>
                  </a:cubicBezTo>
                  <a:lnTo>
                    <a:pt x="4190" y="1261"/>
                  </a:lnTo>
                  <a:lnTo>
                    <a:pt x="1260" y="4159"/>
                  </a:lnTo>
                  <a:lnTo>
                    <a:pt x="567" y="3466"/>
                  </a:lnTo>
                  <a:cubicBezTo>
                    <a:pt x="496" y="3395"/>
                    <a:pt x="390" y="3360"/>
                    <a:pt x="288" y="3360"/>
                  </a:cubicBezTo>
                  <a:cubicBezTo>
                    <a:pt x="254" y="3360"/>
                    <a:pt x="221" y="3363"/>
                    <a:pt x="189" y="3371"/>
                  </a:cubicBezTo>
                  <a:cubicBezTo>
                    <a:pt x="95" y="3403"/>
                    <a:pt x="0" y="3560"/>
                    <a:pt x="0" y="3686"/>
                  </a:cubicBezTo>
                  <a:lnTo>
                    <a:pt x="0" y="6081"/>
                  </a:lnTo>
                  <a:cubicBezTo>
                    <a:pt x="0" y="6301"/>
                    <a:pt x="158" y="6459"/>
                    <a:pt x="347" y="6459"/>
                  </a:cubicBezTo>
                  <a:lnTo>
                    <a:pt x="2773" y="6459"/>
                  </a:lnTo>
                  <a:cubicBezTo>
                    <a:pt x="2930" y="6459"/>
                    <a:pt x="3025" y="6364"/>
                    <a:pt x="3088" y="6238"/>
                  </a:cubicBezTo>
                  <a:cubicBezTo>
                    <a:pt x="3119" y="6144"/>
                    <a:pt x="3119" y="5986"/>
                    <a:pt x="2993" y="5892"/>
                  </a:cubicBezTo>
                  <a:lnTo>
                    <a:pt x="2300" y="5199"/>
                  </a:lnTo>
                  <a:lnTo>
                    <a:pt x="5198" y="2269"/>
                  </a:lnTo>
                  <a:lnTo>
                    <a:pt x="5923" y="2993"/>
                  </a:lnTo>
                  <a:cubicBezTo>
                    <a:pt x="5969" y="3039"/>
                    <a:pt x="6066" y="3069"/>
                    <a:pt x="6164" y="3069"/>
                  </a:cubicBezTo>
                  <a:cubicBezTo>
                    <a:pt x="6200" y="3069"/>
                    <a:pt x="6236" y="3065"/>
                    <a:pt x="6270" y="3056"/>
                  </a:cubicBezTo>
                  <a:cubicBezTo>
                    <a:pt x="6396" y="3025"/>
                    <a:pt x="6459" y="2867"/>
                    <a:pt x="6459" y="2741"/>
                  </a:cubicBezTo>
                  <a:lnTo>
                    <a:pt x="6459" y="347"/>
                  </a:lnTo>
                  <a:cubicBezTo>
                    <a:pt x="6459" y="158"/>
                    <a:pt x="6301" y="0"/>
                    <a:pt x="611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16" name="Google Shape;6983;p88"/>
            <p:cNvSpPr/>
            <p:nvPr/>
          </p:nvSpPr>
          <p:spPr>
            <a:xfrm>
              <a:off x="-34378750" y="3263175"/>
              <a:ext cx="76425" cy="73600"/>
            </a:xfrm>
            <a:custGeom>
              <a:avLst/>
              <a:gdLst/>
              <a:ahLst/>
              <a:cxnLst/>
              <a:rect l="l" t="t" r="r" b="b"/>
              <a:pathLst>
                <a:path w="3057" h="2944" extrusionOk="0">
                  <a:moveTo>
                    <a:pt x="970" y="1"/>
                  </a:moveTo>
                  <a:cubicBezTo>
                    <a:pt x="685" y="1"/>
                    <a:pt x="405" y="114"/>
                    <a:pt x="221" y="297"/>
                  </a:cubicBezTo>
                  <a:lnTo>
                    <a:pt x="1" y="549"/>
                  </a:lnTo>
                  <a:lnTo>
                    <a:pt x="2395" y="2944"/>
                  </a:lnTo>
                  <a:lnTo>
                    <a:pt x="2678" y="2755"/>
                  </a:lnTo>
                  <a:cubicBezTo>
                    <a:pt x="3056" y="2345"/>
                    <a:pt x="3056" y="1683"/>
                    <a:pt x="2678" y="1274"/>
                  </a:cubicBezTo>
                  <a:lnTo>
                    <a:pt x="1670" y="297"/>
                  </a:lnTo>
                  <a:cubicBezTo>
                    <a:pt x="1478" y="90"/>
                    <a:pt x="1222" y="1"/>
                    <a:pt x="9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17" name="Google Shape;6984;p88"/>
            <p:cNvSpPr/>
            <p:nvPr/>
          </p:nvSpPr>
          <p:spPr>
            <a:xfrm>
              <a:off x="-34250375" y="3392300"/>
              <a:ext cx="77225" cy="74425"/>
            </a:xfrm>
            <a:custGeom>
              <a:avLst/>
              <a:gdLst/>
              <a:ahLst/>
              <a:cxnLst/>
              <a:rect l="l" t="t" r="r" b="b"/>
              <a:pathLst>
                <a:path w="3089" h="2977" extrusionOk="0">
                  <a:moveTo>
                    <a:pt x="999" y="0"/>
                  </a:moveTo>
                  <a:cubicBezTo>
                    <a:pt x="787" y="0"/>
                    <a:pt x="577" y="66"/>
                    <a:pt x="410" y="205"/>
                  </a:cubicBezTo>
                  <a:cubicBezTo>
                    <a:pt x="379" y="205"/>
                    <a:pt x="316" y="268"/>
                    <a:pt x="284" y="299"/>
                  </a:cubicBezTo>
                  <a:lnTo>
                    <a:pt x="1" y="583"/>
                  </a:lnTo>
                  <a:lnTo>
                    <a:pt x="2427" y="2977"/>
                  </a:lnTo>
                  <a:lnTo>
                    <a:pt x="2679" y="2693"/>
                  </a:lnTo>
                  <a:cubicBezTo>
                    <a:pt x="3088" y="2315"/>
                    <a:pt x="3088" y="1622"/>
                    <a:pt x="2679" y="1244"/>
                  </a:cubicBezTo>
                  <a:lnTo>
                    <a:pt x="1734" y="299"/>
                  </a:lnTo>
                  <a:cubicBezTo>
                    <a:pt x="1540" y="105"/>
                    <a:pt x="1267" y="0"/>
                    <a:pt x="9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18" name="Google Shape;6985;p88"/>
            <p:cNvSpPr/>
            <p:nvPr/>
          </p:nvSpPr>
          <p:spPr>
            <a:xfrm>
              <a:off x="-34408675" y="3290275"/>
              <a:ext cx="207150" cy="203675"/>
            </a:xfrm>
            <a:custGeom>
              <a:avLst/>
              <a:gdLst/>
              <a:ahLst/>
              <a:cxnLst/>
              <a:rect l="l" t="t" r="r" b="b"/>
              <a:pathLst>
                <a:path w="8286" h="8147" extrusionOk="0">
                  <a:moveTo>
                    <a:pt x="725" y="1"/>
                  </a:moveTo>
                  <a:cubicBezTo>
                    <a:pt x="95" y="631"/>
                    <a:pt x="0" y="1387"/>
                    <a:pt x="284" y="2017"/>
                  </a:cubicBezTo>
                  <a:cubicBezTo>
                    <a:pt x="1387" y="4223"/>
                    <a:pt x="3938" y="6774"/>
                    <a:pt x="6270" y="7972"/>
                  </a:cubicBezTo>
                  <a:cubicBezTo>
                    <a:pt x="6499" y="8086"/>
                    <a:pt x="6745" y="8147"/>
                    <a:pt x="6996" y="8147"/>
                  </a:cubicBezTo>
                  <a:cubicBezTo>
                    <a:pt x="7434" y="8147"/>
                    <a:pt x="7886" y="7963"/>
                    <a:pt x="8286" y="7562"/>
                  </a:cubicBezTo>
                  <a:lnTo>
                    <a:pt x="7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48" name="Google Shape;7015;p88"/>
          <p:cNvGrpSpPr/>
          <p:nvPr/>
        </p:nvGrpSpPr>
        <p:grpSpPr>
          <a:xfrm>
            <a:off x="10894401" y="2239460"/>
            <a:ext cx="664811" cy="661853"/>
            <a:chOff x="-30735200" y="3552550"/>
            <a:chExt cx="292225" cy="290925"/>
          </a:xfrm>
          <a:solidFill>
            <a:schemeClr val="bg2">
              <a:lumMod val="75000"/>
            </a:schemeClr>
          </a:solidFill>
        </p:grpSpPr>
        <p:sp>
          <p:nvSpPr>
            <p:cNvPr id="349" name="Google Shape;7016;p88"/>
            <p:cNvSpPr/>
            <p:nvPr/>
          </p:nvSpPr>
          <p:spPr>
            <a:xfrm>
              <a:off x="-30613900" y="3655750"/>
              <a:ext cx="170925" cy="187725"/>
            </a:xfrm>
            <a:custGeom>
              <a:avLst/>
              <a:gdLst/>
              <a:ahLst/>
              <a:cxnLst/>
              <a:rect l="l" t="t" r="r" b="b"/>
              <a:pathLst>
                <a:path w="6837" h="7509" extrusionOk="0">
                  <a:moveTo>
                    <a:pt x="5120" y="2079"/>
                  </a:moveTo>
                  <a:cubicBezTo>
                    <a:pt x="5206" y="2079"/>
                    <a:pt x="5293" y="2111"/>
                    <a:pt x="5356" y="2174"/>
                  </a:cubicBezTo>
                  <a:cubicBezTo>
                    <a:pt x="5451" y="2268"/>
                    <a:pt x="5451" y="2458"/>
                    <a:pt x="5356" y="2647"/>
                  </a:cubicBezTo>
                  <a:lnTo>
                    <a:pt x="3308" y="4694"/>
                  </a:lnTo>
                  <a:cubicBezTo>
                    <a:pt x="3214" y="4757"/>
                    <a:pt x="3151" y="4789"/>
                    <a:pt x="3056" y="4789"/>
                  </a:cubicBezTo>
                  <a:cubicBezTo>
                    <a:pt x="2993" y="4789"/>
                    <a:pt x="2899" y="4757"/>
                    <a:pt x="2836" y="4694"/>
                  </a:cubicBezTo>
                  <a:lnTo>
                    <a:pt x="2174" y="4001"/>
                  </a:lnTo>
                  <a:cubicBezTo>
                    <a:pt x="2048" y="3907"/>
                    <a:pt x="2048" y="3655"/>
                    <a:pt x="2174" y="3529"/>
                  </a:cubicBezTo>
                  <a:cubicBezTo>
                    <a:pt x="2221" y="3481"/>
                    <a:pt x="2308" y="3458"/>
                    <a:pt x="2399" y="3458"/>
                  </a:cubicBezTo>
                  <a:cubicBezTo>
                    <a:pt x="2489" y="3458"/>
                    <a:pt x="2584" y="3481"/>
                    <a:pt x="2647" y="3529"/>
                  </a:cubicBezTo>
                  <a:lnTo>
                    <a:pt x="3056" y="3970"/>
                  </a:lnTo>
                  <a:lnTo>
                    <a:pt x="4883" y="2174"/>
                  </a:lnTo>
                  <a:cubicBezTo>
                    <a:pt x="4946" y="2111"/>
                    <a:pt x="5033" y="2079"/>
                    <a:pt x="5120" y="2079"/>
                  </a:cubicBezTo>
                  <a:close/>
                  <a:moveTo>
                    <a:pt x="1701" y="0"/>
                  </a:moveTo>
                  <a:cubicBezTo>
                    <a:pt x="725" y="0"/>
                    <a:pt x="0" y="756"/>
                    <a:pt x="0" y="1701"/>
                  </a:cubicBezTo>
                  <a:lnTo>
                    <a:pt x="0" y="4411"/>
                  </a:lnTo>
                  <a:cubicBezTo>
                    <a:pt x="0" y="5356"/>
                    <a:pt x="725" y="6112"/>
                    <a:pt x="1701" y="6112"/>
                  </a:cubicBezTo>
                  <a:lnTo>
                    <a:pt x="2048" y="6112"/>
                  </a:lnTo>
                  <a:lnTo>
                    <a:pt x="2048" y="7152"/>
                  </a:lnTo>
                  <a:cubicBezTo>
                    <a:pt x="2048" y="7309"/>
                    <a:pt x="2111" y="7435"/>
                    <a:pt x="2237" y="7467"/>
                  </a:cubicBezTo>
                  <a:cubicBezTo>
                    <a:pt x="2289" y="7493"/>
                    <a:pt x="2347" y="7508"/>
                    <a:pt x="2401" y="7508"/>
                  </a:cubicBezTo>
                  <a:cubicBezTo>
                    <a:pt x="2477" y="7508"/>
                    <a:pt x="2547" y="7478"/>
                    <a:pt x="2584" y="7404"/>
                  </a:cubicBezTo>
                  <a:lnTo>
                    <a:pt x="3844" y="6112"/>
                  </a:lnTo>
                  <a:lnTo>
                    <a:pt x="5073" y="6112"/>
                  </a:lnTo>
                  <a:cubicBezTo>
                    <a:pt x="6018" y="6112"/>
                    <a:pt x="6805" y="5356"/>
                    <a:pt x="6805" y="4411"/>
                  </a:cubicBezTo>
                  <a:lnTo>
                    <a:pt x="6805" y="1701"/>
                  </a:lnTo>
                  <a:cubicBezTo>
                    <a:pt x="6837" y="756"/>
                    <a:pt x="6049" y="0"/>
                    <a:pt x="5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50" name="Google Shape;7017;p88"/>
            <p:cNvSpPr/>
            <p:nvPr/>
          </p:nvSpPr>
          <p:spPr>
            <a:xfrm>
              <a:off x="-30735200" y="3552550"/>
              <a:ext cx="188275" cy="205075"/>
            </a:xfrm>
            <a:custGeom>
              <a:avLst/>
              <a:gdLst/>
              <a:ahLst/>
              <a:cxnLst/>
              <a:rect l="l" t="t" r="r" b="b"/>
              <a:pathLst>
                <a:path w="7531" h="8203" extrusionOk="0">
                  <a:moveTo>
                    <a:pt x="3781" y="1356"/>
                  </a:moveTo>
                  <a:cubicBezTo>
                    <a:pt x="4317" y="1356"/>
                    <a:pt x="4789" y="1828"/>
                    <a:pt x="4789" y="2395"/>
                  </a:cubicBezTo>
                  <a:cubicBezTo>
                    <a:pt x="4789" y="2710"/>
                    <a:pt x="4632" y="3025"/>
                    <a:pt x="4411" y="3214"/>
                  </a:cubicBezTo>
                  <a:cubicBezTo>
                    <a:pt x="4254" y="3341"/>
                    <a:pt x="4128" y="3530"/>
                    <a:pt x="4128" y="3782"/>
                  </a:cubicBezTo>
                  <a:cubicBezTo>
                    <a:pt x="4128" y="3971"/>
                    <a:pt x="3970" y="4128"/>
                    <a:pt x="3781" y="4128"/>
                  </a:cubicBezTo>
                  <a:cubicBezTo>
                    <a:pt x="3592" y="4128"/>
                    <a:pt x="3434" y="3971"/>
                    <a:pt x="3434" y="3782"/>
                  </a:cubicBezTo>
                  <a:cubicBezTo>
                    <a:pt x="3434" y="3341"/>
                    <a:pt x="3624" y="2931"/>
                    <a:pt x="3970" y="2679"/>
                  </a:cubicBezTo>
                  <a:cubicBezTo>
                    <a:pt x="4065" y="2584"/>
                    <a:pt x="4096" y="2521"/>
                    <a:pt x="4096" y="2395"/>
                  </a:cubicBezTo>
                  <a:cubicBezTo>
                    <a:pt x="4096" y="2206"/>
                    <a:pt x="3939" y="2049"/>
                    <a:pt x="3750" y="2049"/>
                  </a:cubicBezTo>
                  <a:cubicBezTo>
                    <a:pt x="3529" y="2049"/>
                    <a:pt x="3371" y="2206"/>
                    <a:pt x="3371" y="2395"/>
                  </a:cubicBezTo>
                  <a:cubicBezTo>
                    <a:pt x="3371" y="2584"/>
                    <a:pt x="3214" y="2742"/>
                    <a:pt x="3025" y="2742"/>
                  </a:cubicBezTo>
                  <a:cubicBezTo>
                    <a:pt x="2836" y="2742"/>
                    <a:pt x="2678" y="2584"/>
                    <a:pt x="2678" y="2395"/>
                  </a:cubicBezTo>
                  <a:cubicBezTo>
                    <a:pt x="2741" y="1828"/>
                    <a:pt x="3214" y="1356"/>
                    <a:pt x="3781" y="1356"/>
                  </a:cubicBezTo>
                  <a:close/>
                  <a:moveTo>
                    <a:pt x="3781" y="4758"/>
                  </a:moveTo>
                  <a:cubicBezTo>
                    <a:pt x="3970" y="4758"/>
                    <a:pt x="4128" y="4916"/>
                    <a:pt x="4128" y="5105"/>
                  </a:cubicBezTo>
                  <a:cubicBezTo>
                    <a:pt x="4128" y="5294"/>
                    <a:pt x="3970" y="5451"/>
                    <a:pt x="3781" y="5451"/>
                  </a:cubicBezTo>
                  <a:cubicBezTo>
                    <a:pt x="3592" y="5451"/>
                    <a:pt x="3434" y="5294"/>
                    <a:pt x="3434" y="5105"/>
                  </a:cubicBezTo>
                  <a:cubicBezTo>
                    <a:pt x="3434" y="4916"/>
                    <a:pt x="3592" y="4758"/>
                    <a:pt x="3781" y="4758"/>
                  </a:cubicBezTo>
                  <a:close/>
                  <a:moveTo>
                    <a:pt x="1733" y="1"/>
                  </a:moveTo>
                  <a:cubicBezTo>
                    <a:pt x="788" y="1"/>
                    <a:pt x="0" y="789"/>
                    <a:pt x="0" y="1734"/>
                  </a:cubicBezTo>
                  <a:lnTo>
                    <a:pt x="0" y="5136"/>
                  </a:lnTo>
                  <a:cubicBezTo>
                    <a:pt x="0" y="5987"/>
                    <a:pt x="631" y="6649"/>
                    <a:pt x="1418" y="6806"/>
                  </a:cubicBezTo>
                  <a:lnTo>
                    <a:pt x="1418" y="7846"/>
                  </a:lnTo>
                  <a:cubicBezTo>
                    <a:pt x="1418" y="8003"/>
                    <a:pt x="1481" y="8129"/>
                    <a:pt x="1607" y="8161"/>
                  </a:cubicBezTo>
                  <a:cubicBezTo>
                    <a:pt x="1659" y="8187"/>
                    <a:pt x="1717" y="8202"/>
                    <a:pt x="1771" y="8202"/>
                  </a:cubicBezTo>
                  <a:cubicBezTo>
                    <a:pt x="1848" y="8202"/>
                    <a:pt x="1917" y="8172"/>
                    <a:pt x="1954" y="8098"/>
                  </a:cubicBezTo>
                  <a:lnTo>
                    <a:pt x="3214" y="6838"/>
                  </a:lnTo>
                  <a:lnTo>
                    <a:pt x="4096" y="6838"/>
                  </a:lnTo>
                  <a:lnTo>
                    <a:pt x="4096" y="5798"/>
                  </a:lnTo>
                  <a:cubicBezTo>
                    <a:pt x="4096" y="4475"/>
                    <a:pt x="5167" y="3404"/>
                    <a:pt x="6490" y="3404"/>
                  </a:cubicBezTo>
                  <a:lnTo>
                    <a:pt x="7530" y="3404"/>
                  </a:lnTo>
                  <a:lnTo>
                    <a:pt x="7530" y="1734"/>
                  </a:lnTo>
                  <a:cubicBezTo>
                    <a:pt x="7530" y="789"/>
                    <a:pt x="6774" y="1"/>
                    <a:pt x="58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sp>
        <p:nvSpPr>
          <p:cNvPr id="132" name="Google Shape;6799;p88"/>
          <p:cNvSpPr/>
          <p:nvPr/>
        </p:nvSpPr>
        <p:spPr>
          <a:xfrm>
            <a:off x="5795469" y="2277204"/>
            <a:ext cx="593619" cy="595197"/>
          </a:xfrm>
          <a:custGeom>
            <a:avLst/>
            <a:gdLst/>
            <a:ahLst/>
            <a:cxnLst/>
            <a:rect l="l" t="t" r="r" b="b"/>
            <a:pathLst>
              <a:path w="11658" h="11689" extrusionOk="0">
                <a:moveTo>
                  <a:pt x="7877" y="1386"/>
                </a:moveTo>
                <a:cubicBezTo>
                  <a:pt x="9232" y="1386"/>
                  <a:pt x="10303" y="2458"/>
                  <a:pt x="10303" y="3781"/>
                </a:cubicBezTo>
                <a:lnTo>
                  <a:pt x="10303" y="4883"/>
                </a:lnTo>
                <a:cubicBezTo>
                  <a:pt x="10240" y="4883"/>
                  <a:pt x="10209" y="4946"/>
                  <a:pt x="10177" y="4946"/>
                </a:cubicBezTo>
                <a:cubicBezTo>
                  <a:pt x="10019" y="4190"/>
                  <a:pt x="9704" y="3529"/>
                  <a:pt x="9200" y="2962"/>
                </a:cubicBezTo>
                <a:lnTo>
                  <a:pt x="7720" y="4442"/>
                </a:lnTo>
                <a:cubicBezTo>
                  <a:pt x="8192" y="5072"/>
                  <a:pt x="8318" y="5860"/>
                  <a:pt x="8098" y="6648"/>
                </a:cubicBezTo>
                <a:cubicBezTo>
                  <a:pt x="8003" y="6868"/>
                  <a:pt x="7877" y="7057"/>
                  <a:pt x="7720" y="7278"/>
                </a:cubicBezTo>
                <a:lnTo>
                  <a:pt x="9200" y="8727"/>
                </a:lnTo>
                <a:cubicBezTo>
                  <a:pt x="9673" y="8160"/>
                  <a:pt x="10019" y="7498"/>
                  <a:pt x="10177" y="6742"/>
                </a:cubicBezTo>
                <a:cubicBezTo>
                  <a:pt x="10209" y="6742"/>
                  <a:pt x="10240" y="6805"/>
                  <a:pt x="10303" y="6805"/>
                </a:cubicBezTo>
                <a:lnTo>
                  <a:pt x="10303" y="7908"/>
                </a:lnTo>
                <a:cubicBezTo>
                  <a:pt x="10303" y="9231"/>
                  <a:pt x="9232" y="10302"/>
                  <a:pt x="7877" y="10302"/>
                </a:cubicBezTo>
                <a:lnTo>
                  <a:pt x="6774" y="10302"/>
                </a:lnTo>
                <a:cubicBezTo>
                  <a:pt x="6774" y="10271"/>
                  <a:pt x="6743" y="10208"/>
                  <a:pt x="6743" y="10176"/>
                </a:cubicBezTo>
                <a:cubicBezTo>
                  <a:pt x="7499" y="10019"/>
                  <a:pt x="8161" y="9704"/>
                  <a:pt x="8728" y="9200"/>
                </a:cubicBezTo>
                <a:lnTo>
                  <a:pt x="7279" y="7750"/>
                </a:lnTo>
                <a:cubicBezTo>
                  <a:pt x="7058" y="7908"/>
                  <a:pt x="6869" y="8002"/>
                  <a:pt x="6648" y="8097"/>
                </a:cubicBezTo>
                <a:cubicBezTo>
                  <a:pt x="6365" y="8160"/>
                  <a:pt x="6081" y="8223"/>
                  <a:pt x="5861" y="8223"/>
                </a:cubicBezTo>
                <a:cubicBezTo>
                  <a:pt x="5325" y="8223"/>
                  <a:pt x="4821" y="8065"/>
                  <a:pt x="4443" y="7750"/>
                </a:cubicBezTo>
                <a:lnTo>
                  <a:pt x="2962" y="9200"/>
                </a:lnTo>
                <a:cubicBezTo>
                  <a:pt x="3529" y="9672"/>
                  <a:pt x="4191" y="10019"/>
                  <a:pt x="4947" y="10176"/>
                </a:cubicBezTo>
                <a:cubicBezTo>
                  <a:pt x="4947" y="10208"/>
                  <a:pt x="4916" y="10271"/>
                  <a:pt x="4916" y="10302"/>
                </a:cubicBezTo>
                <a:lnTo>
                  <a:pt x="3813" y="10302"/>
                </a:lnTo>
                <a:cubicBezTo>
                  <a:pt x="2458" y="10302"/>
                  <a:pt x="1387" y="9231"/>
                  <a:pt x="1387" y="7908"/>
                </a:cubicBezTo>
                <a:lnTo>
                  <a:pt x="1387" y="6805"/>
                </a:lnTo>
                <a:cubicBezTo>
                  <a:pt x="1450" y="6805"/>
                  <a:pt x="1482" y="6742"/>
                  <a:pt x="1513" y="6742"/>
                </a:cubicBezTo>
                <a:cubicBezTo>
                  <a:pt x="1671" y="7498"/>
                  <a:pt x="1986" y="8160"/>
                  <a:pt x="2490" y="8727"/>
                </a:cubicBezTo>
                <a:lnTo>
                  <a:pt x="3971" y="7278"/>
                </a:lnTo>
                <a:cubicBezTo>
                  <a:pt x="3498" y="6648"/>
                  <a:pt x="3372" y="5860"/>
                  <a:pt x="3592" y="5072"/>
                </a:cubicBezTo>
                <a:cubicBezTo>
                  <a:pt x="3687" y="4820"/>
                  <a:pt x="3813" y="4631"/>
                  <a:pt x="3971" y="4442"/>
                </a:cubicBezTo>
                <a:lnTo>
                  <a:pt x="2490" y="2962"/>
                </a:lnTo>
                <a:cubicBezTo>
                  <a:pt x="2017" y="3529"/>
                  <a:pt x="1671" y="4190"/>
                  <a:pt x="1513" y="4946"/>
                </a:cubicBezTo>
                <a:cubicBezTo>
                  <a:pt x="1482" y="4946"/>
                  <a:pt x="1450" y="4883"/>
                  <a:pt x="1387" y="4883"/>
                </a:cubicBezTo>
                <a:lnTo>
                  <a:pt x="1387" y="3781"/>
                </a:lnTo>
                <a:cubicBezTo>
                  <a:pt x="1387" y="2458"/>
                  <a:pt x="2458" y="1386"/>
                  <a:pt x="3813" y="1386"/>
                </a:cubicBezTo>
                <a:lnTo>
                  <a:pt x="4916" y="1386"/>
                </a:lnTo>
                <a:cubicBezTo>
                  <a:pt x="4916" y="1418"/>
                  <a:pt x="4947" y="1481"/>
                  <a:pt x="4947" y="1512"/>
                </a:cubicBezTo>
                <a:cubicBezTo>
                  <a:pt x="4191" y="1670"/>
                  <a:pt x="3529" y="1985"/>
                  <a:pt x="2962" y="2489"/>
                </a:cubicBezTo>
                <a:lnTo>
                  <a:pt x="4443" y="3938"/>
                </a:lnTo>
                <a:cubicBezTo>
                  <a:pt x="4632" y="3781"/>
                  <a:pt x="4821" y="3686"/>
                  <a:pt x="5073" y="3592"/>
                </a:cubicBezTo>
                <a:cubicBezTo>
                  <a:pt x="5339" y="3496"/>
                  <a:pt x="5605" y="3451"/>
                  <a:pt x="5865" y="3451"/>
                </a:cubicBezTo>
                <a:cubicBezTo>
                  <a:pt x="6375" y="3451"/>
                  <a:pt x="6861" y="3625"/>
                  <a:pt x="7279" y="3938"/>
                </a:cubicBezTo>
                <a:lnTo>
                  <a:pt x="8728" y="2489"/>
                </a:lnTo>
                <a:cubicBezTo>
                  <a:pt x="8161" y="2016"/>
                  <a:pt x="7499" y="1670"/>
                  <a:pt x="6743" y="1512"/>
                </a:cubicBezTo>
                <a:cubicBezTo>
                  <a:pt x="6743" y="1481"/>
                  <a:pt x="6774" y="1418"/>
                  <a:pt x="6774" y="1386"/>
                </a:cubicBezTo>
                <a:close/>
                <a:moveTo>
                  <a:pt x="5829" y="0"/>
                </a:moveTo>
                <a:cubicBezTo>
                  <a:pt x="5420" y="0"/>
                  <a:pt x="5010" y="315"/>
                  <a:pt x="4884" y="725"/>
                </a:cubicBezTo>
                <a:lnTo>
                  <a:pt x="3782" y="725"/>
                </a:lnTo>
                <a:cubicBezTo>
                  <a:pt x="2112" y="725"/>
                  <a:pt x="726" y="2111"/>
                  <a:pt x="726" y="3781"/>
                </a:cubicBezTo>
                <a:lnTo>
                  <a:pt x="726" y="4883"/>
                </a:lnTo>
                <a:cubicBezTo>
                  <a:pt x="316" y="5041"/>
                  <a:pt x="1" y="5419"/>
                  <a:pt x="1" y="5829"/>
                </a:cubicBezTo>
                <a:cubicBezTo>
                  <a:pt x="1" y="6270"/>
                  <a:pt x="316" y="6679"/>
                  <a:pt x="726" y="6774"/>
                </a:cubicBezTo>
                <a:lnTo>
                  <a:pt x="726" y="7876"/>
                </a:lnTo>
                <a:cubicBezTo>
                  <a:pt x="726" y="9578"/>
                  <a:pt x="2112" y="10964"/>
                  <a:pt x="3782" y="10964"/>
                </a:cubicBezTo>
                <a:lnTo>
                  <a:pt x="4884" y="10964"/>
                </a:lnTo>
                <a:cubicBezTo>
                  <a:pt x="5042" y="11342"/>
                  <a:pt x="5420" y="11688"/>
                  <a:pt x="5829" y="11688"/>
                </a:cubicBezTo>
                <a:cubicBezTo>
                  <a:pt x="6270" y="11688"/>
                  <a:pt x="6680" y="11342"/>
                  <a:pt x="6774" y="10964"/>
                </a:cubicBezTo>
                <a:lnTo>
                  <a:pt x="7877" y="10964"/>
                </a:lnTo>
                <a:cubicBezTo>
                  <a:pt x="9578" y="10964"/>
                  <a:pt x="10965" y="9578"/>
                  <a:pt x="10965" y="7876"/>
                </a:cubicBezTo>
                <a:lnTo>
                  <a:pt x="10965" y="6774"/>
                </a:lnTo>
                <a:cubicBezTo>
                  <a:pt x="11343" y="6616"/>
                  <a:pt x="11658" y="6270"/>
                  <a:pt x="11658" y="5829"/>
                </a:cubicBezTo>
                <a:cubicBezTo>
                  <a:pt x="11658" y="5419"/>
                  <a:pt x="11343" y="5072"/>
                  <a:pt x="10965" y="4883"/>
                </a:cubicBezTo>
                <a:lnTo>
                  <a:pt x="10965" y="3781"/>
                </a:lnTo>
                <a:cubicBezTo>
                  <a:pt x="10965" y="2111"/>
                  <a:pt x="9578" y="725"/>
                  <a:pt x="7877" y="725"/>
                </a:cubicBezTo>
                <a:lnTo>
                  <a:pt x="6774" y="725"/>
                </a:lnTo>
                <a:cubicBezTo>
                  <a:pt x="6617" y="315"/>
                  <a:pt x="6270" y="0"/>
                  <a:pt x="5829" y="0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400"/>
          </a:p>
        </p:txBody>
      </p:sp>
      <p:grpSp>
        <p:nvGrpSpPr>
          <p:cNvPr id="195" name="Google Shape;6862;p88"/>
          <p:cNvGrpSpPr/>
          <p:nvPr/>
        </p:nvGrpSpPr>
        <p:grpSpPr>
          <a:xfrm>
            <a:off x="6543579" y="2275189"/>
            <a:ext cx="614444" cy="598967"/>
            <a:chOff x="-31817400" y="3910025"/>
            <a:chExt cx="301675" cy="294075"/>
          </a:xfrm>
          <a:solidFill>
            <a:schemeClr val="bg2">
              <a:lumMod val="75000"/>
            </a:schemeClr>
          </a:solidFill>
        </p:grpSpPr>
        <p:sp>
          <p:nvSpPr>
            <p:cNvPr id="196" name="Google Shape;6863;p88"/>
            <p:cNvSpPr/>
            <p:nvPr/>
          </p:nvSpPr>
          <p:spPr>
            <a:xfrm>
              <a:off x="-31817400" y="3911550"/>
              <a:ext cx="301675" cy="292550"/>
            </a:xfrm>
            <a:custGeom>
              <a:avLst/>
              <a:gdLst/>
              <a:ahLst/>
              <a:cxnLst/>
              <a:rect l="l" t="t" r="r" b="b"/>
              <a:pathLst>
                <a:path w="12067" h="11702" extrusionOk="0">
                  <a:moveTo>
                    <a:pt x="2558" y="0"/>
                  </a:moveTo>
                  <a:cubicBezTo>
                    <a:pt x="2357" y="0"/>
                    <a:pt x="2155" y="24"/>
                    <a:pt x="1954" y="70"/>
                  </a:cubicBezTo>
                  <a:cubicBezTo>
                    <a:pt x="1828" y="102"/>
                    <a:pt x="1733" y="196"/>
                    <a:pt x="1702" y="322"/>
                  </a:cubicBezTo>
                  <a:cubicBezTo>
                    <a:pt x="1670" y="448"/>
                    <a:pt x="1702" y="543"/>
                    <a:pt x="1796" y="637"/>
                  </a:cubicBezTo>
                  <a:lnTo>
                    <a:pt x="2679" y="1551"/>
                  </a:lnTo>
                  <a:cubicBezTo>
                    <a:pt x="2962" y="1803"/>
                    <a:pt x="2962" y="2244"/>
                    <a:pt x="2679" y="2528"/>
                  </a:cubicBezTo>
                  <a:cubicBezTo>
                    <a:pt x="2553" y="2669"/>
                    <a:pt x="2379" y="2740"/>
                    <a:pt x="2202" y="2740"/>
                  </a:cubicBezTo>
                  <a:cubicBezTo>
                    <a:pt x="2025" y="2740"/>
                    <a:pt x="1844" y="2669"/>
                    <a:pt x="1702" y="2528"/>
                  </a:cubicBezTo>
                  <a:lnTo>
                    <a:pt x="788" y="1614"/>
                  </a:lnTo>
                  <a:cubicBezTo>
                    <a:pt x="744" y="1569"/>
                    <a:pt x="668" y="1525"/>
                    <a:pt x="582" y="1525"/>
                  </a:cubicBezTo>
                  <a:cubicBezTo>
                    <a:pt x="547" y="1525"/>
                    <a:pt x="510" y="1532"/>
                    <a:pt x="473" y="1551"/>
                  </a:cubicBezTo>
                  <a:cubicBezTo>
                    <a:pt x="347" y="1582"/>
                    <a:pt x="284" y="1645"/>
                    <a:pt x="253" y="1771"/>
                  </a:cubicBezTo>
                  <a:cubicBezTo>
                    <a:pt x="1" y="2591"/>
                    <a:pt x="253" y="3473"/>
                    <a:pt x="883" y="4103"/>
                  </a:cubicBezTo>
                  <a:cubicBezTo>
                    <a:pt x="1366" y="4494"/>
                    <a:pt x="1932" y="4750"/>
                    <a:pt x="2619" y="4750"/>
                  </a:cubicBezTo>
                  <a:cubicBezTo>
                    <a:pt x="2874" y="4750"/>
                    <a:pt x="3145" y="4715"/>
                    <a:pt x="3435" y="4638"/>
                  </a:cubicBezTo>
                  <a:lnTo>
                    <a:pt x="7247" y="8482"/>
                  </a:lnTo>
                  <a:cubicBezTo>
                    <a:pt x="6963" y="9522"/>
                    <a:pt x="7215" y="10372"/>
                    <a:pt x="7814" y="10971"/>
                  </a:cubicBezTo>
                  <a:cubicBezTo>
                    <a:pt x="8291" y="11472"/>
                    <a:pt x="8895" y="11702"/>
                    <a:pt x="9516" y="11702"/>
                  </a:cubicBezTo>
                  <a:cubicBezTo>
                    <a:pt x="9714" y="11702"/>
                    <a:pt x="9915" y="11678"/>
                    <a:pt x="10114" y="11632"/>
                  </a:cubicBezTo>
                  <a:cubicBezTo>
                    <a:pt x="10240" y="11569"/>
                    <a:pt x="10334" y="11506"/>
                    <a:pt x="10366" y="11380"/>
                  </a:cubicBezTo>
                  <a:cubicBezTo>
                    <a:pt x="10397" y="11254"/>
                    <a:pt x="10366" y="11128"/>
                    <a:pt x="10271" y="11065"/>
                  </a:cubicBezTo>
                  <a:lnTo>
                    <a:pt x="9389" y="10152"/>
                  </a:lnTo>
                  <a:cubicBezTo>
                    <a:pt x="9106" y="9868"/>
                    <a:pt x="9106" y="9459"/>
                    <a:pt x="9389" y="9175"/>
                  </a:cubicBezTo>
                  <a:cubicBezTo>
                    <a:pt x="9515" y="9033"/>
                    <a:pt x="9688" y="8962"/>
                    <a:pt x="9866" y="8962"/>
                  </a:cubicBezTo>
                  <a:cubicBezTo>
                    <a:pt x="10043" y="8962"/>
                    <a:pt x="10224" y="9033"/>
                    <a:pt x="10366" y="9175"/>
                  </a:cubicBezTo>
                  <a:lnTo>
                    <a:pt x="11279" y="10089"/>
                  </a:lnTo>
                  <a:cubicBezTo>
                    <a:pt x="11326" y="10135"/>
                    <a:pt x="11405" y="10164"/>
                    <a:pt x="11494" y="10164"/>
                  </a:cubicBezTo>
                  <a:cubicBezTo>
                    <a:pt x="11527" y="10164"/>
                    <a:pt x="11561" y="10160"/>
                    <a:pt x="11594" y="10152"/>
                  </a:cubicBezTo>
                  <a:cubicBezTo>
                    <a:pt x="11720" y="10120"/>
                    <a:pt x="11783" y="10026"/>
                    <a:pt x="11815" y="9931"/>
                  </a:cubicBezTo>
                  <a:cubicBezTo>
                    <a:pt x="12067" y="9081"/>
                    <a:pt x="11815" y="8230"/>
                    <a:pt x="11185" y="7600"/>
                  </a:cubicBezTo>
                  <a:cubicBezTo>
                    <a:pt x="10778" y="7170"/>
                    <a:pt x="10224" y="6903"/>
                    <a:pt x="9537" y="6903"/>
                  </a:cubicBezTo>
                  <a:cubicBezTo>
                    <a:pt x="9266" y="6903"/>
                    <a:pt x="8975" y="6944"/>
                    <a:pt x="8665" y="7033"/>
                  </a:cubicBezTo>
                  <a:lnTo>
                    <a:pt x="4852" y="3221"/>
                  </a:lnTo>
                  <a:lnTo>
                    <a:pt x="4884" y="3032"/>
                  </a:lnTo>
                  <a:cubicBezTo>
                    <a:pt x="5136" y="2213"/>
                    <a:pt x="4884" y="1330"/>
                    <a:pt x="4254" y="700"/>
                  </a:cubicBezTo>
                  <a:cubicBezTo>
                    <a:pt x="3778" y="225"/>
                    <a:pt x="3177" y="0"/>
                    <a:pt x="25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97" name="Google Shape;6864;p88"/>
            <p:cNvSpPr/>
            <p:nvPr/>
          </p:nvSpPr>
          <p:spPr>
            <a:xfrm>
              <a:off x="-31816600" y="4062950"/>
              <a:ext cx="144150" cy="140600"/>
            </a:xfrm>
            <a:custGeom>
              <a:avLst/>
              <a:gdLst/>
              <a:ahLst/>
              <a:cxnLst/>
              <a:rect l="l" t="t" r="r" b="b"/>
              <a:pathLst>
                <a:path w="5766" h="5624" extrusionOk="0">
                  <a:moveTo>
                    <a:pt x="4080" y="1504"/>
                  </a:moveTo>
                  <a:cubicBezTo>
                    <a:pt x="4167" y="1504"/>
                    <a:pt x="4253" y="1528"/>
                    <a:pt x="4316" y="1575"/>
                  </a:cubicBezTo>
                  <a:cubicBezTo>
                    <a:pt x="4442" y="1701"/>
                    <a:pt x="4442" y="1953"/>
                    <a:pt x="4316" y="2048"/>
                  </a:cubicBezTo>
                  <a:lnTo>
                    <a:pt x="2205" y="4159"/>
                  </a:lnTo>
                  <a:cubicBezTo>
                    <a:pt x="2158" y="4206"/>
                    <a:pt x="2072" y="4230"/>
                    <a:pt x="1985" y="4230"/>
                  </a:cubicBezTo>
                  <a:cubicBezTo>
                    <a:pt x="1898" y="4230"/>
                    <a:pt x="1812" y="4206"/>
                    <a:pt x="1764" y="4159"/>
                  </a:cubicBezTo>
                  <a:cubicBezTo>
                    <a:pt x="1638" y="4033"/>
                    <a:pt x="1638" y="3781"/>
                    <a:pt x="1764" y="3686"/>
                  </a:cubicBezTo>
                  <a:lnTo>
                    <a:pt x="3844" y="1575"/>
                  </a:lnTo>
                  <a:cubicBezTo>
                    <a:pt x="3907" y="1528"/>
                    <a:pt x="3993" y="1504"/>
                    <a:pt x="4080" y="1504"/>
                  </a:cubicBezTo>
                  <a:close/>
                  <a:moveTo>
                    <a:pt x="3844" y="0"/>
                  </a:moveTo>
                  <a:lnTo>
                    <a:pt x="567" y="3277"/>
                  </a:lnTo>
                  <a:cubicBezTo>
                    <a:pt x="0" y="3844"/>
                    <a:pt x="0" y="4694"/>
                    <a:pt x="567" y="5198"/>
                  </a:cubicBezTo>
                  <a:cubicBezTo>
                    <a:pt x="835" y="5482"/>
                    <a:pt x="1189" y="5624"/>
                    <a:pt x="1540" y="5624"/>
                  </a:cubicBezTo>
                  <a:cubicBezTo>
                    <a:pt x="1890" y="5624"/>
                    <a:pt x="2237" y="5482"/>
                    <a:pt x="2489" y="5198"/>
                  </a:cubicBezTo>
                  <a:lnTo>
                    <a:pt x="5766" y="1953"/>
                  </a:lnTo>
                  <a:lnTo>
                    <a:pt x="384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98" name="Google Shape;6865;p88"/>
            <p:cNvSpPr/>
            <p:nvPr/>
          </p:nvSpPr>
          <p:spPr>
            <a:xfrm>
              <a:off x="-31648050" y="3910025"/>
              <a:ext cx="129175" cy="127725"/>
            </a:xfrm>
            <a:custGeom>
              <a:avLst/>
              <a:gdLst/>
              <a:ahLst/>
              <a:cxnLst/>
              <a:rect l="l" t="t" r="r" b="b"/>
              <a:pathLst>
                <a:path w="5167" h="5109" extrusionOk="0">
                  <a:moveTo>
                    <a:pt x="4249" y="1"/>
                  </a:moveTo>
                  <a:cubicBezTo>
                    <a:pt x="4179" y="1"/>
                    <a:pt x="4106" y="24"/>
                    <a:pt x="4033" y="68"/>
                  </a:cubicBezTo>
                  <a:lnTo>
                    <a:pt x="2206" y="1171"/>
                  </a:lnTo>
                  <a:cubicBezTo>
                    <a:pt x="2017" y="1265"/>
                    <a:pt x="1985" y="1549"/>
                    <a:pt x="2143" y="1706"/>
                  </a:cubicBezTo>
                  <a:lnTo>
                    <a:pt x="2300" y="1864"/>
                  </a:lnTo>
                  <a:lnTo>
                    <a:pt x="0" y="4164"/>
                  </a:lnTo>
                  <a:lnTo>
                    <a:pt x="945" y="5109"/>
                  </a:lnTo>
                  <a:lnTo>
                    <a:pt x="3245" y="2809"/>
                  </a:lnTo>
                  <a:lnTo>
                    <a:pt x="3434" y="2998"/>
                  </a:lnTo>
                  <a:cubicBezTo>
                    <a:pt x="3502" y="3066"/>
                    <a:pt x="3594" y="3099"/>
                    <a:pt x="3684" y="3099"/>
                  </a:cubicBezTo>
                  <a:cubicBezTo>
                    <a:pt x="3802" y="3099"/>
                    <a:pt x="3916" y="3042"/>
                    <a:pt x="3970" y="2935"/>
                  </a:cubicBezTo>
                  <a:lnTo>
                    <a:pt x="5073" y="1108"/>
                  </a:lnTo>
                  <a:cubicBezTo>
                    <a:pt x="5167" y="1013"/>
                    <a:pt x="5167" y="793"/>
                    <a:pt x="5041" y="698"/>
                  </a:cubicBezTo>
                  <a:lnTo>
                    <a:pt x="4474" y="100"/>
                  </a:lnTo>
                  <a:cubicBezTo>
                    <a:pt x="4406" y="32"/>
                    <a:pt x="4330" y="1"/>
                    <a:pt x="424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246" name="Google Shape;6913;p88"/>
          <p:cNvGrpSpPr/>
          <p:nvPr/>
        </p:nvGrpSpPr>
        <p:grpSpPr>
          <a:xfrm>
            <a:off x="7300493" y="2275464"/>
            <a:ext cx="600035" cy="598405"/>
            <a:chOff x="-31455100" y="3909350"/>
            <a:chExt cx="294600" cy="293800"/>
          </a:xfrm>
          <a:solidFill>
            <a:schemeClr val="bg2">
              <a:lumMod val="75000"/>
            </a:schemeClr>
          </a:solidFill>
        </p:grpSpPr>
        <p:sp>
          <p:nvSpPr>
            <p:cNvPr id="247" name="Google Shape;6914;p88"/>
            <p:cNvSpPr/>
            <p:nvPr/>
          </p:nvSpPr>
          <p:spPr>
            <a:xfrm>
              <a:off x="-31455100" y="3909350"/>
              <a:ext cx="294600" cy="293800"/>
            </a:xfrm>
            <a:custGeom>
              <a:avLst/>
              <a:gdLst/>
              <a:ahLst/>
              <a:cxnLst/>
              <a:rect l="l" t="t" r="r" b="b"/>
              <a:pathLst>
                <a:path w="11784" h="11752" extrusionOk="0">
                  <a:moveTo>
                    <a:pt x="5199" y="1"/>
                  </a:moveTo>
                  <a:cubicBezTo>
                    <a:pt x="5042" y="1"/>
                    <a:pt x="4916" y="127"/>
                    <a:pt x="4884" y="284"/>
                  </a:cubicBezTo>
                  <a:lnTo>
                    <a:pt x="4727" y="883"/>
                  </a:lnTo>
                  <a:cubicBezTo>
                    <a:pt x="4191" y="977"/>
                    <a:pt x="3655" y="1229"/>
                    <a:pt x="3151" y="1513"/>
                  </a:cubicBezTo>
                  <a:lnTo>
                    <a:pt x="2647" y="1229"/>
                  </a:lnTo>
                  <a:cubicBezTo>
                    <a:pt x="2599" y="1205"/>
                    <a:pt x="2542" y="1195"/>
                    <a:pt x="2482" y="1195"/>
                  </a:cubicBezTo>
                  <a:cubicBezTo>
                    <a:pt x="2386" y="1195"/>
                    <a:pt x="2284" y="1222"/>
                    <a:pt x="2206" y="1261"/>
                  </a:cubicBezTo>
                  <a:lnTo>
                    <a:pt x="1261" y="2206"/>
                  </a:lnTo>
                  <a:cubicBezTo>
                    <a:pt x="1135" y="2332"/>
                    <a:pt x="1135" y="2490"/>
                    <a:pt x="1230" y="2647"/>
                  </a:cubicBezTo>
                  <a:lnTo>
                    <a:pt x="1513" y="3151"/>
                  </a:lnTo>
                  <a:cubicBezTo>
                    <a:pt x="1198" y="3624"/>
                    <a:pt x="978" y="4191"/>
                    <a:pt x="883" y="4726"/>
                  </a:cubicBezTo>
                  <a:lnTo>
                    <a:pt x="284" y="4884"/>
                  </a:lnTo>
                  <a:cubicBezTo>
                    <a:pt x="127" y="4947"/>
                    <a:pt x="1" y="5041"/>
                    <a:pt x="1" y="5199"/>
                  </a:cubicBezTo>
                  <a:lnTo>
                    <a:pt x="1" y="6585"/>
                  </a:lnTo>
                  <a:cubicBezTo>
                    <a:pt x="1" y="6743"/>
                    <a:pt x="127" y="6869"/>
                    <a:pt x="284" y="6900"/>
                  </a:cubicBezTo>
                  <a:lnTo>
                    <a:pt x="883" y="7058"/>
                  </a:lnTo>
                  <a:cubicBezTo>
                    <a:pt x="946" y="7404"/>
                    <a:pt x="1072" y="7782"/>
                    <a:pt x="1230" y="8129"/>
                  </a:cubicBezTo>
                  <a:cubicBezTo>
                    <a:pt x="1504" y="7854"/>
                    <a:pt x="2843" y="6486"/>
                    <a:pt x="2841" y="6486"/>
                  </a:cubicBezTo>
                  <a:lnTo>
                    <a:pt x="2841" y="6486"/>
                  </a:lnTo>
                  <a:cubicBezTo>
                    <a:pt x="2841" y="6486"/>
                    <a:pt x="2839" y="6488"/>
                    <a:pt x="2836" y="6491"/>
                  </a:cubicBezTo>
                  <a:cubicBezTo>
                    <a:pt x="2836" y="6459"/>
                    <a:pt x="2805" y="6050"/>
                    <a:pt x="2805" y="5955"/>
                  </a:cubicBezTo>
                  <a:cubicBezTo>
                    <a:pt x="2773" y="4222"/>
                    <a:pt x="4191" y="2836"/>
                    <a:pt x="5861" y="2836"/>
                  </a:cubicBezTo>
                  <a:cubicBezTo>
                    <a:pt x="7562" y="2836"/>
                    <a:pt x="8948" y="4222"/>
                    <a:pt x="8948" y="5924"/>
                  </a:cubicBezTo>
                  <a:cubicBezTo>
                    <a:pt x="8948" y="7499"/>
                    <a:pt x="7751" y="8822"/>
                    <a:pt x="6113" y="8948"/>
                  </a:cubicBezTo>
                  <a:cubicBezTo>
                    <a:pt x="6066" y="8948"/>
                    <a:pt x="5963" y="8956"/>
                    <a:pt x="5821" y="8956"/>
                  </a:cubicBezTo>
                  <a:cubicBezTo>
                    <a:pt x="5680" y="8956"/>
                    <a:pt x="5499" y="8948"/>
                    <a:pt x="5294" y="8917"/>
                  </a:cubicBezTo>
                  <a:lnTo>
                    <a:pt x="3655" y="10523"/>
                  </a:lnTo>
                  <a:cubicBezTo>
                    <a:pt x="4034" y="10681"/>
                    <a:pt x="4349" y="10807"/>
                    <a:pt x="4727" y="10870"/>
                  </a:cubicBezTo>
                  <a:lnTo>
                    <a:pt x="4884" y="11468"/>
                  </a:lnTo>
                  <a:cubicBezTo>
                    <a:pt x="4916" y="11626"/>
                    <a:pt x="5042" y="11752"/>
                    <a:pt x="5199" y="11752"/>
                  </a:cubicBezTo>
                  <a:lnTo>
                    <a:pt x="6585" y="11752"/>
                  </a:lnTo>
                  <a:cubicBezTo>
                    <a:pt x="6743" y="11752"/>
                    <a:pt x="6869" y="11626"/>
                    <a:pt x="6901" y="11468"/>
                  </a:cubicBezTo>
                  <a:lnTo>
                    <a:pt x="7058" y="10870"/>
                  </a:lnTo>
                  <a:cubicBezTo>
                    <a:pt x="7594" y="10775"/>
                    <a:pt x="8129" y="10523"/>
                    <a:pt x="8633" y="10240"/>
                  </a:cubicBezTo>
                  <a:lnTo>
                    <a:pt x="9137" y="10523"/>
                  </a:lnTo>
                  <a:cubicBezTo>
                    <a:pt x="9185" y="10547"/>
                    <a:pt x="9243" y="10558"/>
                    <a:pt x="9302" y="10558"/>
                  </a:cubicBezTo>
                  <a:cubicBezTo>
                    <a:pt x="9399" y="10558"/>
                    <a:pt x="9501" y="10531"/>
                    <a:pt x="9578" y="10492"/>
                  </a:cubicBezTo>
                  <a:lnTo>
                    <a:pt x="10524" y="9547"/>
                  </a:lnTo>
                  <a:cubicBezTo>
                    <a:pt x="10650" y="9421"/>
                    <a:pt x="10650" y="9263"/>
                    <a:pt x="10555" y="9106"/>
                  </a:cubicBezTo>
                  <a:lnTo>
                    <a:pt x="10303" y="8601"/>
                  </a:lnTo>
                  <a:cubicBezTo>
                    <a:pt x="10618" y="8129"/>
                    <a:pt x="10807" y="7562"/>
                    <a:pt x="10933" y="7026"/>
                  </a:cubicBezTo>
                  <a:lnTo>
                    <a:pt x="11500" y="6869"/>
                  </a:lnTo>
                  <a:cubicBezTo>
                    <a:pt x="11658" y="6806"/>
                    <a:pt x="11784" y="6711"/>
                    <a:pt x="11784" y="6554"/>
                  </a:cubicBezTo>
                  <a:lnTo>
                    <a:pt x="11784" y="5167"/>
                  </a:lnTo>
                  <a:cubicBezTo>
                    <a:pt x="11752" y="5041"/>
                    <a:pt x="11658" y="4915"/>
                    <a:pt x="11500" y="4884"/>
                  </a:cubicBezTo>
                  <a:lnTo>
                    <a:pt x="10902" y="4726"/>
                  </a:lnTo>
                  <a:cubicBezTo>
                    <a:pt x="10807" y="4191"/>
                    <a:pt x="10555" y="3687"/>
                    <a:pt x="10272" y="3151"/>
                  </a:cubicBezTo>
                  <a:lnTo>
                    <a:pt x="10555" y="2647"/>
                  </a:lnTo>
                  <a:cubicBezTo>
                    <a:pt x="10650" y="2521"/>
                    <a:pt x="10587" y="2332"/>
                    <a:pt x="10524" y="2206"/>
                  </a:cubicBezTo>
                  <a:lnTo>
                    <a:pt x="9578" y="1261"/>
                  </a:lnTo>
                  <a:cubicBezTo>
                    <a:pt x="9509" y="1209"/>
                    <a:pt x="9430" y="1185"/>
                    <a:pt x="9347" y="1185"/>
                  </a:cubicBezTo>
                  <a:cubicBezTo>
                    <a:pt x="9279" y="1185"/>
                    <a:pt x="9208" y="1201"/>
                    <a:pt x="9137" y="1229"/>
                  </a:cubicBezTo>
                  <a:lnTo>
                    <a:pt x="8633" y="1513"/>
                  </a:lnTo>
                  <a:cubicBezTo>
                    <a:pt x="8161" y="1198"/>
                    <a:pt x="7594" y="977"/>
                    <a:pt x="7058" y="883"/>
                  </a:cubicBezTo>
                  <a:lnTo>
                    <a:pt x="6901" y="284"/>
                  </a:lnTo>
                  <a:cubicBezTo>
                    <a:pt x="6869" y="127"/>
                    <a:pt x="6743" y="1"/>
                    <a:pt x="65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48" name="Google Shape;6915;p88"/>
            <p:cNvSpPr/>
            <p:nvPr/>
          </p:nvSpPr>
          <p:spPr>
            <a:xfrm>
              <a:off x="-31455100" y="3997350"/>
              <a:ext cx="215050" cy="205025"/>
            </a:xfrm>
            <a:custGeom>
              <a:avLst/>
              <a:gdLst/>
              <a:ahLst/>
              <a:cxnLst/>
              <a:rect l="l" t="t" r="r" b="b"/>
              <a:pathLst>
                <a:path w="8602" h="8201" extrusionOk="0">
                  <a:moveTo>
                    <a:pt x="5939" y="0"/>
                  </a:moveTo>
                  <a:cubicBezTo>
                    <a:pt x="4729" y="0"/>
                    <a:pt x="3750" y="854"/>
                    <a:pt x="3561" y="1963"/>
                  </a:cubicBezTo>
                  <a:cubicBezTo>
                    <a:pt x="3466" y="2404"/>
                    <a:pt x="3498" y="2813"/>
                    <a:pt x="3624" y="3223"/>
                  </a:cubicBezTo>
                  <a:lnTo>
                    <a:pt x="410" y="6468"/>
                  </a:lnTo>
                  <a:cubicBezTo>
                    <a:pt x="1" y="6846"/>
                    <a:pt x="1" y="7507"/>
                    <a:pt x="410" y="7917"/>
                  </a:cubicBezTo>
                  <a:cubicBezTo>
                    <a:pt x="600" y="8106"/>
                    <a:pt x="852" y="8200"/>
                    <a:pt x="1111" y="8200"/>
                  </a:cubicBezTo>
                  <a:cubicBezTo>
                    <a:pt x="1371" y="8200"/>
                    <a:pt x="1639" y="8106"/>
                    <a:pt x="1860" y="7917"/>
                  </a:cubicBezTo>
                  <a:lnTo>
                    <a:pt x="5136" y="4640"/>
                  </a:lnTo>
                  <a:cubicBezTo>
                    <a:pt x="5388" y="4735"/>
                    <a:pt x="5664" y="4782"/>
                    <a:pt x="5947" y="4782"/>
                  </a:cubicBezTo>
                  <a:cubicBezTo>
                    <a:pt x="6231" y="4782"/>
                    <a:pt x="6522" y="4735"/>
                    <a:pt x="6806" y="4640"/>
                  </a:cubicBezTo>
                  <a:cubicBezTo>
                    <a:pt x="7846" y="4294"/>
                    <a:pt x="8602" y="3065"/>
                    <a:pt x="8224" y="1773"/>
                  </a:cubicBezTo>
                  <a:cubicBezTo>
                    <a:pt x="8192" y="1647"/>
                    <a:pt x="8129" y="1553"/>
                    <a:pt x="8003" y="1521"/>
                  </a:cubicBezTo>
                  <a:cubicBezTo>
                    <a:pt x="7972" y="1514"/>
                    <a:pt x="7942" y="1510"/>
                    <a:pt x="7914" y="1510"/>
                  </a:cubicBezTo>
                  <a:cubicBezTo>
                    <a:pt x="7830" y="1510"/>
                    <a:pt x="7759" y="1545"/>
                    <a:pt x="7688" y="1616"/>
                  </a:cubicBezTo>
                  <a:lnTo>
                    <a:pt x="6901" y="2404"/>
                  </a:lnTo>
                  <a:cubicBezTo>
                    <a:pt x="6759" y="2530"/>
                    <a:pt x="6578" y="2593"/>
                    <a:pt x="6400" y="2593"/>
                  </a:cubicBezTo>
                  <a:cubicBezTo>
                    <a:pt x="6223" y="2593"/>
                    <a:pt x="6050" y="2530"/>
                    <a:pt x="5924" y="2404"/>
                  </a:cubicBezTo>
                  <a:cubicBezTo>
                    <a:pt x="5640" y="2120"/>
                    <a:pt x="5640" y="1679"/>
                    <a:pt x="5924" y="1395"/>
                  </a:cubicBezTo>
                  <a:lnTo>
                    <a:pt x="6711" y="608"/>
                  </a:lnTo>
                  <a:cubicBezTo>
                    <a:pt x="6774" y="545"/>
                    <a:pt x="6806" y="419"/>
                    <a:pt x="6774" y="293"/>
                  </a:cubicBezTo>
                  <a:cubicBezTo>
                    <a:pt x="6743" y="198"/>
                    <a:pt x="6648" y="104"/>
                    <a:pt x="6554" y="72"/>
                  </a:cubicBezTo>
                  <a:cubicBezTo>
                    <a:pt x="6344" y="23"/>
                    <a:pt x="6139" y="0"/>
                    <a:pt x="59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280" name="Google Shape;6947;p88"/>
          <p:cNvGrpSpPr/>
          <p:nvPr/>
        </p:nvGrpSpPr>
        <p:grpSpPr>
          <a:xfrm>
            <a:off x="4197136" y="2301045"/>
            <a:ext cx="595197" cy="596827"/>
            <a:chOff x="-32927950" y="3944800"/>
            <a:chExt cx="292225" cy="293025"/>
          </a:xfrm>
          <a:solidFill>
            <a:schemeClr val="bg2">
              <a:lumMod val="75000"/>
            </a:schemeClr>
          </a:solidFill>
        </p:grpSpPr>
        <p:sp>
          <p:nvSpPr>
            <p:cNvPr id="281" name="Google Shape;6948;p88"/>
            <p:cNvSpPr/>
            <p:nvPr/>
          </p:nvSpPr>
          <p:spPr>
            <a:xfrm>
              <a:off x="-32927950" y="3944800"/>
              <a:ext cx="69325" cy="292225"/>
            </a:xfrm>
            <a:custGeom>
              <a:avLst/>
              <a:gdLst/>
              <a:ahLst/>
              <a:cxnLst/>
              <a:rect l="l" t="t" r="r" b="b"/>
              <a:pathLst>
                <a:path w="2773" h="11689" extrusionOk="0">
                  <a:moveTo>
                    <a:pt x="1418" y="0"/>
                  </a:moveTo>
                  <a:cubicBezTo>
                    <a:pt x="1072" y="0"/>
                    <a:pt x="757" y="315"/>
                    <a:pt x="757" y="662"/>
                  </a:cubicBezTo>
                  <a:lnTo>
                    <a:pt x="757" y="9578"/>
                  </a:lnTo>
                  <a:cubicBezTo>
                    <a:pt x="757" y="9830"/>
                    <a:pt x="914" y="10050"/>
                    <a:pt x="1103" y="10176"/>
                  </a:cubicBezTo>
                  <a:lnTo>
                    <a:pt x="1103" y="10996"/>
                  </a:lnTo>
                  <a:lnTo>
                    <a:pt x="347" y="10996"/>
                  </a:lnTo>
                  <a:cubicBezTo>
                    <a:pt x="158" y="10996"/>
                    <a:pt x="1" y="11153"/>
                    <a:pt x="1" y="11342"/>
                  </a:cubicBezTo>
                  <a:cubicBezTo>
                    <a:pt x="1" y="11531"/>
                    <a:pt x="158" y="11689"/>
                    <a:pt x="347" y="11689"/>
                  </a:cubicBezTo>
                  <a:lnTo>
                    <a:pt x="2395" y="11689"/>
                  </a:lnTo>
                  <a:cubicBezTo>
                    <a:pt x="2616" y="11689"/>
                    <a:pt x="2773" y="11531"/>
                    <a:pt x="2773" y="11342"/>
                  </a:cubicBezTo>
                  <a:cubicBezTo>
                    <a:pt x="2773" y="11153"/>
                    <a:pt x="2616" y="10996"/>
                    <a:pt x="2395" y="10996"/>
                  </a:cubicBezTo>
                  <a:lnTo>
                    <a:pt x="1733" y="10996"/>
                  </a:lnTo>
                  <a:lnTo>
                    <a:pt x="1733" y="10176"/>
                  </a:lnTo>
                  <a:cubicBezTo>
                    <a:pt x="1922" y="10050"/>
                    <a:pt x="2080" y="9861"/>
                    <a:pt x="2080" y="9578"/>
                  </a:cubicBezTo>
                  <a:lnTo>
                    <a:pt x="2080" y="662"/>
                  </a:lnTo>
                  <a:cubicBezTo>
                    <a:pt x="2080" y="284"/>
                    <a:pt x="1765" y="0"/>
                    <a:pt x="14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82" name="Google Shape;6949;p88"/>
            <p:cNvSpPr/>
            <p:nvPr/>
          </p:nvSpPr>
          <p:spPr>
            <a:xfrm>
              <a:off x="-32720800" y="4057425"/>
              <a:ext cx="85075" cy="25225"/>
            </a:xfrm>
            <a:custGeom>
              <a:avLst/>
              <a:gdLst/>
              <a:ahLst/>
              <a:cxnLst/>
              <a:rect l="l" t="t" r="r" b="b"/>
              <a:pathLst>
                <a:path w="3403" h="1009" extrusionOk="0">
                  <a:moveTo>
                    <a:pt x="505" y="1"/>
                  </a:moveTo>
                  <a:cubicBezTo>
                    <a:pt x="221" y="1"/>
                    <a:pt x="0" y="221"/>
                    <a:pt x="0" y="505"/>
                  </a:cubicBezTo>
                  <a:cubicBezTo>
                    <a:pt x="0" y="788"/>
                    <a:pt x="221" y="1009"/>
                    <a:pt x="505" y="1009"/>
                  </a:cubicBezTo>
                  <a:lnTo>
                    <a:pt x="2899" y="1009"/>
                  </a:lnTo>
                  <a:cubicBezTo>
                    <a:pt x="3182" y="1009"/>
                    <a:pt x="3403" y="788"/>
                    <a:pt x="3403" y="505"/>
                  </a:cubicBezTo>
                  <a:cubicBezTo>
                    <a:pt x="3403" y="190"/>
                    <a:pt x="3182" y="1"/>
                    <a:pt x="28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83" name="Google Shape;6950;p88"/>
            <p:cNvSpPr/>
            <p:nvPr/>
          </p:nvSpPr>
          <p:spPr>
            <a:xfrm>
              <a:off x="-32720800" y="4099950"/>
              <a:ext cx="85075" cy="25225"/>
            </a:xfrm>
            <a:custGeom>
              <a:avLst/>
              <a:gdLst/>
              <a:ahLst/>
              <a:cxnLst/>
              <a:rect l="l" t="t" r="r" b="b"/>
              <a:pathLst>
                <a:path w="3403" h="1009" extrusionOk="0">
                  <a:moveTo>
                    <a:pt x="505" y="1"/>
                  </a:moveTo>
                  <a:cubicBezTo>
                    <a:pt x="221" y="1"/>
                    <a:pt x="0" y="221"/>
                    <a:pt x="0" y="505"/>
                  </a:cubicBezTo>
                  <a:cubicBezTo>
                    <a:pt x="0" y="788"/>
                    <a:pt x="221" y="1009"/>
                    <a:pt x="505" y="1009"/>
                  </a:cubicBezTo>
                  <a:lnTo>
                    <a:pt x="2899" y="1009"/>
                  </a:lnTo>
                  <a:cubicBezTo>
                    <a:pt x="3182" y="1009"/>
                    <a:pt x="3403" y="788"/>
                    <a:pt x="3403" y="505"/>
                  </a:cubicBezTo>
                  <a:cubicBezTo>
                    <a:pt x="3403" y="221"/>
                    <a:pt x="3182" y="1"/>
                    <a:pt x="28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84" name="Google Shape;6951;p88"/>
            <p:cNvSpPr/>
            <p:nvPr/>
          </p:nvSpPr>
          <p:spPr>
            <a:xfrm>
              <a:off x="-32720800" y="4141700"/>
              <a:ext cx="67750" cy="26025"/>
            </a:xfrm>
            <a:custGeom>
              <a:avLst/>
              <a:gdLst/>
              <a:ahLst/>
              <a:cxnLst/>
              <a:rect l="l" t="t" r="r" b="b"/>
              <a:pathLst>
                <a:path w="2710" h="1041" extrusionOk="0">
                  <a:moveTo>
                    <a:pt x="505" y="1"/>
                  </a:moveTo>
                  <a:cubicBezTo>
                    <a:pt x="221" y="1"/>
                    <a:pt x="0" y="253"/>
                    <a:pt x="0" y="536"/>
                  </a:cubicBezTo>
                  <a:cubicBezTo>
                    <a:pt x="0" y="788"/>
                    <a:pt x="221" y="1040"/>
                    <a:pt x="505" y="1040"/>
                  </a:cubicBezTo>
                  <a:lnTo>
                    <a:pt x="2206" y="1040"/>
                  </a:lnTo>
                  <a:cubicBezTo>
                    <a:pt x="2458" y="1040"/>
                    <a:pt x="2710" y="788"/>
                    <a:pt x="2710" y="536"/>
                  </a:cubicBezTo>
                  <a:cubicBezTo>
                    <a:pt x="2710" y="253"/>
                    <a:pt x="2521" y="1"/>
                    <a:pt x="22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85" name="Google Shape;6952;p88"/>
            <p:cNvSpPr/>
            <p:nvPr/>
          </p:nvSpPr>
          <p:spPr>
            <a:xfrm>
              <a:off x="-32754675" y="3944800"/>
              <a:ext cx="51225" cy="52000"/>
            </a:xfrm>
            <a:custGeom>
              <a:avLst/>
              <a:gdLst/>
              <a:ahLst/>
              <a:cxnLst/>
              <a:rect l="l" t="t" r="r" b="b"/>
              <a:pathLst>
                <a:path w="2049" h="2080" extrusionOk="0">
                  <a:moveTo>
                    <a:pt x="1702" y="0"/>
                  </a:moveTo>
                  <a:cubicBezTo>
                    <a:pt x="757" y="0"/>
                    <a:pt x="1" y="788"/>
                    <a:pt x="1" y="1733"/>
                  </a:cubicBezTo>
                  <a:lnTo>
                    <a:pt x="1" y="2080"/>
                  </a:lnTo>
                  <a:lnTo>
                    <a:pt x="2049" y="2080"/>
                  </a:lnTo>
                  <a:lnTo>
                    <a:pt x="204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86" name="Google Shape;6953;p88"/>
            <p:cNvSpPr/>
            <p:nvPr/>
          </p:nvSpPr>
          <p:spPr>
            <a:xfrm>
              <a:off x="-32687725" y="3944800"/>
              <a:ext cx="34675" cy="55150"/>
            </a:xfrm>
            <a:custGeom>
              <a:avLst/>
              <a:gdLst/>
              <a:ahLst/>
              <a:cxnLst/>
              <a:rect l="l" t="t" r="r" b="b"/>
              <a:pathLst>
                <a:path w="1387" h="2206" extrusionOk="0">
                  <a:moveTo>
                    <a:pt x="1" y="0"/>
                  </a:moveTo>
                  <a:lnTo>
                    <a:pt x="1" y="2111"/>
                  </a:lnTo>
                  <a:lnTo>
                    <a:pt x="883" y="2111"/>
                  </a:lnTo>
                  <a:cubicBezTo>
                    <a:pt x="1072" y="2111"/>
                    <a:pt x="1261" y="2143"/>
                    <a:pt x="1387" y="2206"/>
                  </a:cubicBezTo>
                  <a:lnTo>
                    <a:pt x="1387" y="1040"/>
                  </a:lnTo>
                  <a:cubicBezTo>
                    <a:pt x="1387" y="473"/>
                    <a:pt x="914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87" name="Google Shape;6954;p88"/>
            <p:cNvSpPr/>
            <p:nvPr/>
          </p:nvSpPr>
          <p:spPr>
            <a:xfrm>
              <a:off x="-32860200" y="4014100"/>
              <a:ext cx="207150" cy="153625"/>
            </a:xfrm>
            <a:custGeom>
              <a:avLst/>
              <a:gdLst/>
              <a:ahLst/>
              <a:cxnLst/>
              <a:rect l="l" t="t" r="r" b="b"/>
              <a:pathLst>
                <a:path w="8286" h="6145" extrusionOk="0">
                  <a:moveTo>
                    <a:pt x="0" y="1"/>
                  </a:moveTo>
                  <a:lnTo>
                    <a:pt x="0" y="6144"/>
                  </a:lnTo>
                  <a:lnTo>
                    <a:pt x="378" y="6144"/>
                  </a:lnTo>
                  <a:cubicBezTo>
                    <a:pt x="756" y="6144"/>
                    <a:pt x="1071" y="5892"/>
                    <a:pt x="1260" y="5577"/>
                  </a:cubicBezTo>
                  <a:lnTo>
                    <a:pt x="2016" y="5955"/>
                  </a:lnTo>
                  <a:cubicBezTo>
                    <a:pt x="2268" y="6050"/>
                    <a:pt x="2552" y="6144"/>
                    <a:pt x="2773" y="6144"/>
                  </a:cubicBezTo>
                  <a:lnTo>
                    <a:pt x="3497" y="6144"/>
                  </a:lnTo>
                  <a:lnTo>
                    <a:pt x="3497" y="3057"/>
                  </a:lnTo>
                  <a:cubicBezTo>
                    <a:pt x="3214" y="3309"/>
                    <a:pt x="2867" y="3435"/>
                    <a:pt x="2457" y="3435"/>
                  </a:cubicBezTo>
                  <a:cubicBezTo>
                    <a:pt x="2268" y="3435"/>
                    <a:pt x="2111" y="3277"/>
                    <a:pt x="2111" y="3057"/>
                  </a:cubicBezTo>
                  <a:cubicBezTo>
                    <a:pt x="2111" y="2868"/>
                    <a:pt x="2268" y="2710"/>
                    <a:pt x="2457" y="2710"/>
                  </a:cubicBezTo>
                  <a:cubicBezTo>
                    <a:pt x="3025" y="2710"/>
                    <a:pt x="3497" y="2238"/>
                    <a:pt x="3497" y="1702"/>
                  </a:cubicBezTo>
                  <a:lnTo>
                    <a:pt x="3497" y="1009"/>
                  </a:lnTo>
                  <a:lnTo>
                    <a:pt x="7782" y="1009"/>
                  </a:lnTo>
                  <a:cubicBezTo>
                    <a:pt x="8065" y="1009"/>
                    <a:pt x="8286" y="788"/>
                    <a:pt x="8286" y="505"/>
                  </a:cubicBezTo>
                  <a:cubicBezTo>
                    <a:pt x="8286" y="221"/>
                    <a:pt x="8065" y="1"/>
                    <a:pt x="7782" y="1"/>
                  </a:cubicBezTo>
                  <a:lnTo>
                    <a:pt x="3560" y="1"/>
                  </a:lnTo>
                  <a:cubicBezTo>
                    <a:pt x="3308" y="1"/>
                    <a:pt x="2899" y="158"/>
                    <a:pt x="2583" y="442"/>
                  </a:cubicBezTo>
                  <a:cubicBezTo>
                    <a:pt x="2426" y="599"/>
                    <a:pt x="2205" y="662"/>
                    <a:pt x="1985" y="662"/>
                  </a:cubicBezTo>
                  <a:lnTo>
                    <a:pt x="1323" y="662"/>
                  </a:lnTo>
                  <a:cubicBezTo>
                    <a:pt x="1166" y="284"/>
                    <a:pt x="788" y="1"/>
                    <a:pt x="3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88" name="Google Shape;6955;p88"/>
            <p:cNvSpPr/>
            <p:nvPr/>
          </p:nvSpPr>
          <p:spPr>
            <a:xfrm>
              <a:off x="-32755450" y="4055850"/>
              <a:ext cx="51200" cy="181175"/>
            </a:xfrm>
            <a:custGeom>
              <a:avLst/>
              <a:gdLst/>
              <a:ahLst/>
              <a:cxnLst/>
              <a:rect l="l" t="t" r="r" b="b"/>
              <a:pathLst>
                <a:path w="2048" h="7247" extrusionOk="0">
                  <a:moveTo>
                    <a:pt x="0" y="1"/>
                  </a:moveTo>
                  <a:lnTo>
                    <a:pt x="0" y="64"/>
                  </a:lnTo>
                  <a:lnTo>
                    <a:pt x="0" y="5514"/>
                  </a:lnTo>
                  <a:cubicBezTo>
                    <a:pt x="0" y="6459"/>
                    <a:pt x="756" y="7247"/>
                    <a:pt x="1701" y="7247"/>
                  </a:cubicBezTo>
                  <a:lnTo>
                    <a:pt x="2048" y="7247"/>
                  </a:lnTo>
                  <a:lnTo>
                    <a:pt x="2048" y="5167"/>
                  </a:lnTo>
                  <a:lnTo>
                    <a:pt x="1891" y="5167"/>
                  </a:lnTo>
                  <a:cubicBezTo>
                    <a:pt x="1229" y="5167"/>
                    <a:pt x="725" y="4632"/>
                    <a:pt x="725" y="4002"/>
                  </a:cubicBezTo>
                  <a:cubicBezTo>
                    <a:pt x="725" y="3624"/>
                    <a:pt x="882" y="3372"/>
                    <a:pt x="1071" y="3120"/>
                  </a:cubicBezTo>
                  <a:cubicBezTo>
                    <a:pt x="819" y="2899"/>
                    <a:pt x="725" y="2615"/>
                    <a:pt x="725" y="2269"/>
                  </a:cubicBezTo>
                  <a:cubicBezTo>
                    <a:pt x="725" y="1922"/>
                    <a:pt x="882" y="1639"/>
                    <a:pt x="1071" y="1387"/>
                  </a:cubicBezTo>
                  <a:cubicBezTo>
                    <a:pt x="819" y="1166"/>
                    <a:pt x="725" y="883"/>
                    <a:pt x="725" y="536"/>
                  </a:cubicBezTo>
                  <a:cubicBezTo>
                    <a:pt x="725" y="316"/>
                    <a:pt x="756" y="190"/>
                    <a:pt x="8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89" name="Google Shape;6956;p88"/>
            <p:cNvSpPr/>
            <p:nvPr/>
          </p:nvSpPr>
          <p:spPr>
            <a:xfrm>
              <a:off x="-32686925" y="4182650"/>
              <a:ext cx="34675" cy="55175"/>
            </a:xfrm>
            <a:custGeom>
              <a:avLst/>
              <a:gdLst/>
              <a:ahLst/>
              <a:cxnLst/>
              <a:rect l="l" t="t" r="r" b="b"/>
              <a:pathLst>
                <a:path w="1387" h="2207" extrusionOk="0">
                  <a:moveTo>
                    <a:pt x="1386" y="1"/>
                  </a:moveTo>
                  <a:cubicBezTo>
                    <a:pt x="1229" y="64"/>
                    <a:pt x="1071" y="95"/>
                    <a:pt x="882" y="95"/>
                  </a:cubicBezTo>
                  <a:lnTo>
                    <a:pt x="0" y="95"/>
                  </a:lnTo>
                  <a:lnTo>
                    <a:pt x="0" y="2206"/>
                  </a:lnTo>
                  <a:lnTo>
                    <a:pt x="378" y="2206"/>
                  </a:lnTo>
                  <a:cubicBezTo>
                    <a:pt x="914" y="2206"/>
                    <a:pt x="1386" y="1734"/>
                    <a:pt x="1386" y="1167"/>
                  </a:cubicBezTo>
                  <a:lnTo>
                    <a:pt x="138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04" name="Google Shape;6971;p88"/>
          <p:cNvGrpSpPr/>
          <p:nvPr/>
        </p:nvGrpSpPr>
        <p:grpSpPr>
          <a:xfrm>
            <a:off x="8143665" y="2266959"/>
            <a:ext cx="593619" cy="593568"/>
            <a:chOff x="-31093575" y="3911725"/>
            <a:chExt cx="291450" cy="291425"/>
          </a:xfrm>
          <a:solidFill>
            <a:schemeClr val="bg2">
              <a:lumMod val="75000"/>
            </a:schemeClr>
          </a:solidFill>
        </p:grpSpPr>
        <p:sp>
          <p:nvSpPr>
            <p:cNvPr id="305" name="Google Shape;6972;p88"/>
            <p:cNvSpPr/>
            <p:nvPr/>
          </p:nvSpPr>
          <p:spPr>
            <a:xfrm>
              <a:off x="-31093575" y="3911725"/>
              <a:ext cx="291450" cy="291425"/>
            </a:xfrm>
            <a:custGeom>
              <a:avLst/>
              <a:gdLst/>
              <a:ahLst/>
              <a:cxnLst/>
              <a:rect l="l" t="t" r="r" b="b"/>
              <a:pathLst>
                <a:path w="11658" h="11657" extrusionOk="0">
                  <a:moveTo>
                    <a:pt x="5829" y="0"/>
                  </a:moveTo>
                  <a:cubicBezTo>
                    <a:pt x="3372" y="0"/>
                    <a:pt x="1261" y="1796"/>
                    <a:pt x="788" y="4159"/>
                  </a:cubicBezTo>
                  <a:cubicBezTo>
                    <a:pt x="347" y="4285"/>
                    <a:pt x="1" y="4694"/>
                    <a:pt x="1" y="5167"/>
                  </a:cubicBezTo>
                  <a:lnTo>
                    <a:pt x="1" y="7876"/>
                  </a:lnTo>
                  <a:cubicBezTo>
                    <a:pt x="1" y="8412"/>
                    <a:pt x="473" y="8885"/>
                    <a:pt x="1009" y="8885"/>
                  </a:cubicBezTo>
                  <a:lnTo>
                    <a:pt x="1702" y="8885"/>
                  </a:lnTo>
                  <a:cubicBezTo>
                    <a:pt x="1891" y="8885"/>
                    <a:pt x="2049" y="8727"/>
                    <a:pt x="2049" y="8538"/>
                  </a:cubicBezTo>
                  <a:lnTo>
                    <a:pt x="2049" y="4442"/>
                  </a:lnTo>
                  <a:cubicBezTo>
                    <a:pt x="2049" y="4253"/>
                    <a:pt x="1891" y="4096"/>
                    <a:pt x="1702" y="4096"/>
                  </a:cubicBezTo>
                  <a:lnTo>
                    <a:pt x="1481" y="4096"/>
                  </a:lnTo>
                  <a:cubicBezTo>
                    <a:pt x="1954" y="2111"/>
                    <a:pt x="3781" y="630"/>
                    <a:pt x="5829" y="630"/>
                  </a:cubicBezTo>
                  <a:cubicBezTo>
                    <a:pt x="7877" y="630"/>
                    <a:pt x="9673" y="2111"/>
                    <a:pt x="10145" y="4096"/>
                  </a:cubicBezTo>
                  <a:lnTo>
                    <a:pt x="9956" y="4096"/>
                  </a:lnTo>
                  <a:cubicBezTo>
                    <a:pt x="9767" y="4096"/>
                    <a:pt x="9610" y="4253"/>
                    <a:pt x="9610" y="4442"/>
                  </a:cubicBezTo>
                  <a:lnTo>
                    <a:pt x="9610" y="8538"/>
                  </a:lnTo>
                  <a:cubicBezTo>
                    <a:pt x="9610" y="8727"/>
                    <a:pt x="9767" y="8885"/>
                    <a:pt x="9956" y="8885"/>
                  </a:cubicBezTo>
                  <a:lnTo>
                    <a:pt x="10271" y="8885"/>
                  </a:lnTo>
                  <a:cubicBezTo>
                    <a:pt x="10114" y="9672"/>
                    <a:pt x="9421" y="10271"/>
                    <a:pt x="8570" y="10271"/>
                  </a:cubicBezTo>
                  <a:lnTo>
                    <a:pt x="6774" y="10271"/>
                  </a:lnTo>
                  <a:cubicBezTo>
                    <a:pt x="6617" y="9893"/>
                    <a:pt x="6270" y="9609"/>
                    <a:pt x="5829" y="9609"/>
                  </a:cubicBezTo>
                  <a:cubicBezTo>
                    <a:pt x="5262" y="9609"/>
                    <a:pt x="4789" y="10082"/>
                    <a:pt x="4789" y="10617"/>
                  </a:cubicBezTo>
                  <a:cubicBezTo>
                    <a:pt x="4789" y="11184"/>
                    <a:pt x="5262" y="11657"/>
                    <a:pt x="5829" y="11657"/>
                  </a:cubicBezTo>
                  <a:cubicBezTo>
                    <a:pt x="6270" y="11657"/>
                    <a:pt x="6648" y="11373"/>
                    <a:pt x="6774" y="10995"/>
                  </a:cubicBezTo>
                  <a:lnTo>
                    <a:pt x="8570" y="10995"/>
                  </a:lnTo>
                  <a:cubicBezTo>
                    <a:pt x="9799" y="10995"/>
                    <a:pt x="10775" y="10082"/>
                    <a:pt x="10933" y="8885"/>
                  </a:cubicBezTo>
                  <a:cubicBezTo>
                    <a:pt x="11342" y="8790"/>
                    <a:pt x="11658" y="8380"/>
                    <a:pt x="11658" y="7908"/>
                  </a:cubicBezTo>
                  <a:lnTo>
                    <a:pt x="11658" y="5198"/>
                  </a:lnTo>
                  <a:cubicBezTo>
                    <a:pt x="11658" y="4694"/>
                    <a:pt x="11311" y="4253"/>
                    <a:pt x="10870" y="4159"/>
                  </a:cubicBezTo>
                  <a:cubicBezTo>
                    <a:pt x="10397" y="1796"/>
                    <a:pt x="8255" y="0"/>
                    <a:pt x="5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06" name="Google Shape;6973;p88"/>
            <p:cNvSpPr/>
            <p:nvPr/>
          </p:nvSpPr>
          <p:spPr>
            <a:xfrm>
              <a:off x="-31025825" y="3980250"/>
              <a:ext cx="156750" cy="154250"/>
            </a:xfrm>
            <a:custGeom>
              <a:avLst/>
              <a:gdLst/>
              <a:ahLst/>
              <a:cxnLst/>
              <a:rect l="l" t="t" r="r" b="b"/>
              <a:pathLst>
                <a:path w="6270" h="6170" extrusionOk="0">
                  <a:moveTo>
                    <a:pt x="3119" y="1386"/>
                  </a:moveTo>
                  <a:cubicBezTo>
                    <a:pt x="3308" y="1386"/>
                    <a:pt x="3466" y="1544"/>
                    <a:pt x="3466" y="1733"/>
                  </a:cubicBezTo>
                  <a:cubicBezTo>
                    <a:pt x="3466" y="1953"/>
                    <a:pt x="3308" y="2079"/>
                    <a:pt x="3119" y="2079"/>
                  </a:cubicBezTo>
                  <a:cubicBezTo>
                    <a:pt x="2930" y="2079"/>
                    <a:pt x="2773" y="1953"/>
                    <a:pt x="2773" y="1733"/>
                  </a:cubicBezTo>
                  <a:cubicBezTo>
                    <a:pt x="2773" y="1544"/>
                    <a:pt x="2930" y="1386"/>
                    <a:pt x="3119" y="1386"/>
                  </a:cubicBezTo>
                  <a:close/>
                  <a:moveTo>
                    <a:pt x="3119" y="2741"/>
                  </a:moveTo>
                  <a:cubicBezTo>
                    <a:pt x="3308" y="2741"/>
                    <a:pt x="3466" y="2867"/>
                    <a:pt x="3466" y="3088"/>
                  </a:cubicBezTo>
                  <a:lnTo>
                    <a:pt x="3466" y="4474"/>
                  </a:lnTo>
                  <a:cubicBezTo>
                    <a:pt x="3466" y="4663"/>
                    <a:pt x="3308" y="4820"/>
                    <a:pt x="3119" y="4820"/>
                  </a:cubicBezTo>
                  <a:cubicBezTo>
                    <a:pt x="2930" y="4820"/>
                    <a:pt x="2773" y="4663"/>
                    <a:pt x="2773" y="4474"/>
                  </a:cubicBezTo>
                  <a:lnTo>
                    <a:pt x="2773" y="3088"/>
                  </a:lnTo>
                  <a:cubicBezTo>
                    <a:pt x="2773" y="2867"/>
                    <a:pt x="2930" y="2741"/>
                    <a:pt x="3119" y="2741"/>
                  </a:cubicBezTo>
                  <a:close/>
                  <a:moveTo>
                    <a:pt x="3151" y="0"/>
                  </a:moveTo>
                  <a:cubicBezTo>
                    <a:pt x="1449" y="0"/>
                    <a:pt x="63" y="1386"/>
                    <a:pt x="63" y="3088"/>
                  </a:cubicBezTo>
                  <a:cubicBezTo>
                    <a:pt x="63" y="3592"/>
                    <a:pt x="158" y="4096"/>
                    <a:pt x="441" y="4568"/>
                  </a:cubicBezTo>
                  <a:lnTo>
                    <a:pt x="63" y="5734"/>
                  </a:lnTo>
                  <a:cubicBezTo>
                    <a:pt x="0" y="5828"/>
                    <a:pt x="0" y="5955"/>
                    <a:pt x="126" y="6081"/>
                  </a:cubicBezTo>
                  <a:cubicBezTo>
                    <a:pt x="171" y="6125"/>
                    <a:pt x="263" y="6170"/>
                    <a:pt x="357" y="6170"/>
                  </a:cubicBezTo>
                  <a:cubicBezTo>
                    <a:pt x="396" y="6170"/>
                    <a:pt x="436" y="6162"/>
                    <a:pt x="473" y="6144"/>
                  </a:cubicBezTo>
                  <a:lnTo>
                    <a:pt x="1638" y="5765"/>
                  </a:lnTo>
                  <a:cubicBezTo>
                    <a:pt x="2079" y="6049"/>
                    <a:pt x="2615" y="6144"/>
                    <a:pt x="3151" y="6144"/>
                  </a:cubicBezTo>
                  <a:cubicBezTo>
                    <a:pt x="4852" y="6144"/>
                    <a:pt x="6270" y="4789"/>
                    <a:pt x="6270" y="3088"/>
                  </a:cubicBezTo>
                  <a:cubicBezTo>
                    <a:pt x="6270" y="1386"/>
                    <a:pt x="4852" y="0"/>
                    <a:pt x="31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37" name="Google Shape;7004;p88"/>
          <p:cNvGrpSpPr/>
          <p:nvPr/>
        </p:nvGrpSpPr>
        <p:grpSpPr>
          <a:xfrm>
            <a:off x="5042045" y="2277274"/>
            <a:ext cx="625697" cy="594791"/>
            <a:chOff x="-32576675" y="3944600"/>
            <a:chExt cx="307200" cy="292025"/>
          </a:xfrm>
          <a:solidFill>
            <a:schemeClr val="bg2">
              <a:lumMod val="75000"/>
            </a:schemeClr>
          </a:solidFill>
        </p:grpSpPr>
        <p:sp>
          <p:nvSpPr>
            <p:cNvPr id="338" name="Google Shape;7005;p88"/>
            <p:cNvSpPr/>
            <p:nvPr/>
          </p:nvSpPr>
          <p:spPr>
            <a:xfrm>
              <a:off x="-32482950" y="3944600"/>
              <a:ext cx="213475" cy="214650"/>
            </a:xfrm>
            <a:custGeom>
              <a:avLst/>
              <a:gdLst/>
              <a:ahLst/>
              <a:cxnLst/>
              <a:rect l="l" t="t" r="r" b="b"/>
              <a:pathLst>
                <a:path w="8539" h="8586" extrusionOk="0">
                  <a:moveTo>
                    <a:pt x="5156" y="1"/>
                  </a:moveTo>
                  <a:cubicBezTo>
                    <a:pt x="4372" y="1"/>
                    <a:pt x="3593" y="308"/>
                    <a:pt x="2994" y="922"/>
                  </a:cubicBezTo>
                  <a:lnTo>
                    <a:pt x="1450" y="2466"/>
                  </a:lnTo>
                  <a:cubicBezTo>
                    <a:pt x="1681" y="2417"/>
                    <a:pt x="1916" y="2392"/>
                    <a:pt x="2152" y="2392"/>
                  </a:cubicBezTo>
                  <a:cubicBezTo>
                    <a:pt x="2529" y="2392"/>
                    <a:pt x="2909" y="2456"/>
                    <a:pt x="3277" y="2592"/>
                  </a:cubicBezTo>
                  <a:lnTo>
                    <a:pt x="3939" y="1899"/>
                  </a:lnTo>
                  <a:cubicBezTo>
                    <a:pt x="4270" y="1568"/>
                    <a:pt x="4703" y="1402"/>
                    <a:pt x="5136" y="1402"/>
                  </a:cubicBezTo>
                  <a:cubicBezTo>
                    <a:pt x="5569" y="1402"/>
                    <a:pt x="6003" y="1568"/>
                    <a:pt x="6333" y="1899"/>
                  </a:cubicBezTo>
                  <a:cubicBezTo>
                    <a:pt x="7027" y="2592"/>
                    <a:pt x="7027" y="3631"/>
                    <a:pt x="6333" y="4325"/>
                  </a:cubicBezTo>
                  <a:lnTo>
                    <a:pt x="3939" y="6719"/>
                  </a:lnTo>
                  <a:cubicBezTo>
                    <a:pt x="3608" y="7050"/>
                    <a:pt x="3175" y="7215"/>
                    <a:pt x="2742" y="7215"/>
                  </a:cubicBezTo>
                  <a:cubicBezTo>
                    <a:pt x="2309" y="7215"/>
                    <a:pt x="1875" y="7050"/>
                    <a:pt x="1545" y="6719"/>
                  </a:cubicBezTo>
                  <a:cubicBezTo>
                    <a:pt x="1261" y="6435"/>
                    <a:pt x="1104" y="6089"/>
                    <a:pt x="1072" y="5742"/>
                  </a:cubicBezTo>
                  <a:lnTo>
                    <a:pt x="1" y="6782"/>
                  </a:lnTo>
                  <a:cubicBezTo>
                    <a:pt x="158" y="7097"/>
                    <a:pt x="348" y="7381"/>
                    <a:pt x="600" y="7664"/>
                  </a:cubicBezTo>
                  <a:cubicBezTo>
                    <a:pt x="1214" y="8278"/>
                    <a:pt x="2002" y="8586"/>
                    <a:pt x="2781" y="8586"/>
                  </a:cubicBezTo>
                  <a:cubicBezTo>
                    <a:pt x="3561" y="8586"/>
                    <a:pt x="4333" y="8278"/>
                    <a:pt x="4916" y="7664"/>
                  </a:cubicBezTo>
                  <a:lnTo>
                    <a:pt x="7342" y="5270"/>
                  </a:lnTo>
                  <a:cubicBezTo>
                    <a:pt x="8539" y="4073"/>
                    <a:pt x="8539" y="2151"/>
                    <a:pt x="7342" y="922"/>
                  </a:cubicBezTo>
                  <a:cubicBezTo>
                    <a:pt x="6727" y="308"/>
                    <a:pt x="5940" y="1"/>
                    <a:pt x="51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39" name="Google Shape;7006;p88"/>
            <p:cNvSpPr/>
            <p:nvPr/>
          </p:nvSpPr>
          <p:spPr>
            <a:xfrm>
              <a:off x="-32576675" y="4020200"/>
              <a:ext cx="215850" cy="216425"/>
            </a:xfrm>
            <a:custGeom>
              <a:avLst/>
              <a:gdLst/>
              <a:ahLst/>
              <a:cxnLst/>
              <a:rect l="l" t="t" r="r" b="b"/>
              <a:pathLst>
                <a:path w="8634" h="8657" extrusionOk="0">
                  <a:moveTo>
                    <a:pt x="5865" y="1"/>
                  </a:moveTo>
                  <a:cubicBezTo>
                    <a:pt x="5081" y="1"/>
                    <a:pt x="4301" y="308"/>
                    <a:pt x="3718" y="922"/>
                  </a:cubicBezTo>
                  <a:lnTo>
                    <a:pt x="1230" y="3411"/>
                  </a:lnTo>
                  <a:cubicBezTo>
                    <a:pt x="1" y="4640"/>
                    <a:pt x="1" y="6562"/>
                    <a:pt x="1230" y="7759"/>
                  </a:cubicBezTo>
                  <a:cubicBezTo>
                    <a:pt x="1844" y="8358"/>
                    <a:pt x="2632" y="8657"/>
                    <a:pt x="3415" y="8657"/>
                  </a:cubicBezTo>
                  <a:cubicBezTo>
                    <a:pt x="4199" y="8657"/>
                    <a:pt x="4979" y="8358"/>
                    <a:pt x="5577" y="7759"/>
                  </a:cubicBezTo>
                  <a:lnTo>
                    <a:pt x="7152" y="6184"/>
                  </a:lnTo>
                  <a:lnTo>
                    <a:pt x="7152" y="6184"/>
                  </a:lnTo>
                  <a:cubicBezTo>
                    <a:pt x="6938" y="6218"/>
                    <a:pt x="6719" y="6235"/>
                    <a:pt x="6499" y="6235"/>
                  </a:cubicBezTo>
                  <a:cubicBezTo>
                    <a:pt x="6106" y="6235"/>
                    <a:pt x="5709" y="6179"/>
                    <a:pt x="5325" y="6058"/>
                  </a:cubicBezTo>
                  <a:lnTo>
                    <a:pt x="4569" y="6814"/>
                  </a:lnTo>
                  <a:cubicBezTo>
                    <a:pt x="4238" y="7145"/>
                    <a:pt x="3805" y="7310"/>
                    <a:pt x="3372" y="7310"/>
                  </a:cubicBezTo>
                  <a:cubicBezTo>
                    <a:pt x="2939" y="7310"/>
                    <a:pt x="2505" y="7145"/>
                    <a:pt x="2175" y="6814"/>
                  </a:cubicBezTo>
                  <a:cubicBezTo>
                    <a:pt x="1513" y="6121"/>
                    <a:pt x="1513" y="5081"/>
                    <a:pt x="2175" y="4388"/>
                  </a:cubicBezTo>
                  <a:lnTo>
                    <a:pt x="4664" y="1899"/>
                  </a:lnTo>
                  <a:cubicBezTo>
                    <a:pt x="4994" y="1568"/>
                    <a:pt x="5428" y="1403"/>
                    <a:pt x="5861" y="1403"/>
                  </a:cubicBezTo>
                  <a:cubicBezTo>
                    <a:pt x="6294" y="1403"/>
                    <a:pt x="6727" y="1568"/>
                    <a:pt x="7058" y="1899"/>
                  </a:cubicBezTo>
                  <a:cubicBezTo>
                    <a:pt x="7342" y="2183"/>
                    <a:pt x="7499" y="2561"/>
                    <a:pt x="7531" y="2907"/>
                  </a:cubicBezTo>
                  <a:lnTo>
                    <a:pt x="8287" y="2151"/>
                  </a:lnTo>
                  <a:lnTo>
                    <a:pt x="8633" y="1805"/>
                  </a:lnTo>
                  <a:cubicBezTo>
                    <a:pt x="8476" y="1490"/>
                    <a:pt x="8287" y="1206"/>
                    <a:pt x="8035" y="922"/>
                  </a:cubicBezTo>
                  <a:cubicBezTo>
                    <a:pt x="7436" y="308"/>
                    <a:pt x="6648" y="1"/>
                    <a:pt x="58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51" name="Google Shape;7018;p88"/>
          <p:cNvGrpSpPr/>
          <p:nvPr/>
        </p:nvGrpSpPr>
        <p:grpSpPr>
          <a:xfrm>
            <a:off x="8973796" y="2276317"/>
            <a:ext cx="595197" cy="593619"/>
            <a:chOff x="-30735200" y="3910925"/>
            <a:chExt cx="292225" cy="291450"/>
          </a:xfrm>
          <a:solidFill>
            <a:schemeClr val="bg2">
              <a:lumMod val="75000"/>
            </a:schemeClr>
          </a:solidFill>
        </p:grpSpPr>
        <p:sp>
          <p:nvSpPr>
            <p:cNvPr id="352" name="Google Shape;7019;p88"/>
            <p:cNvSpPr/>
            <p:nvPr/>
          </p:nvSpPr>
          <p:spPr>
            <a:xfrm>
              <a:off x="-30683225" y="3962900"/>
              <a:ext cx="188275" cy="186700"/>
            </a:xfrm>
            <a:custGeom>
              <a:avLst/>
              <a:gdLst/>
              <a:ahLst/>
              <a:cxnLst/>
              <a:rect l="l" t="t" r="r" b="b"/>
              <a:pathLst>
                <a:path w="7531" h="7468" extrusionOk="0">
                  <a:moveTo>
                    <a:pt x="3750" y="663"/>
                  </a:moveTo>
                  <a:cubicBezTo>
                    <a:pt x="3939" y="663"/>
                    <a:pt x="4096" y="820"/>
                    <a:pt x="4096" y="1009"/>
                  </a:cubicBezTo>
                  <a:lnTo>
                    <a:pt x="4096" y="3624"/>
                  </a:lnTo>
                  <a:lnTo>
                    <a:pt x="5357" y="4884"/>
                  </a:lnTo>
                  <a:cubicBezTo>
                    <a:pt x="5514" y="5042"/>
                    <a:pt x="5514" y="5231"/>
                    <a:pt x="5357" y="5357"/>
                  </a:cubicBezTo>
                  <a:cubicBezTo>
                    <a:pt x="5294" y="5420"/>
                    <a:pt x="5207" y="5451"/>
                    <a:pt x="5120" y="5451"/>
                  </a:cubicBezTo>
                  <a:cubicBezTo>
                    <a:pt x="5034" y="5451"/>
                    <a:pt x="4947" y="5420"/>
                    <a:pt x="4884" y="5357"/>
                  </a:cubicBezTo>
                  <a:lnTo>
                    <a:pt x="3498" y="3971"/>
                  </a:lnTo>
                  <a:cubicBezTo>
                    <a:pt x="3435" y="3908"/>
                    <a:pt x="3403" y="3813"/>
                    <a:pt x="3403" y="3719"/>
                  </a:cubicBezTo>
                  <a:lnTo>
                    <a:pt x="3403" y="1009"/>
                  </a:lnTo>
                  <a:cubicBezTo>
                    <a:pt x="3403" y="820"/>
                    <a:pt x="3561" y="663"/>
                    <a:pt x="3750" y="663"/>
                  </a:cubicBezTo>
                  <a:close/>
                  <a:moveTo>
                    <a:pt x="3750" y="1"/>
                  </a:moveTo>
                  <a:cubicBezTo>
                    <a:pt x="1671" y="1"/>
                    <a:pt x="1" y="1702"/>
                    <a:pt x="1" y="3750"/>
                  </a:cubicBezTo>
                  <a:cubicBezTo>
                    <a:pt x="1" y="5829"/>
                    <a:pt x="1702" y="7468"/>
                    <a:pt x="3750" y="7468"/>
                  </a:cubicBezTo>
                  <a:cubicBezTo>
                    <a:pt x="5798" y="7468"/>
                    <a:pt x="7499" y="5798"/>
                    <a:pt x="7499" y="3750"/>
                  </a:cubicBezTo>
                  <a:cubicBezTo>
                    <a:pt x="7530" y="1702"/>
                    <a:pt x="5829" y="1"/>
                    <a:pt x="3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53" name="Google Shape;7020;p88"/>
            <p:cNvSpPr/>
            <p:nvPr/>
          </p:nvSpPr>
          <p:spPr>
            <a:xfrm>
              <a:off x="-30735200" y="3910925"/>
              <a:ext cx="292225" cy="291450"/>
            </a:xfrm>
            <a:custGeom>
              <a:avLst/>
              <a:gdLst/>
              <a:ahLst/>
              <a:cxnLst/>
              <a:rect l="l" t="t" r="r" b="b"/>
              <a:pathLst>
                <a:path w="11689" h="11658" extrusionOk="0">
                  <a:moveTo>
                    <a:pt x="5829" y="1355"/>
                  </a:moveTo>
                  <a:cubicBezTo>
                    <a:pt x="8286" y="1355"/>
                    <a:pt x="10271" y="3372"/>
                    <a:pt x="10271" y="5829"/>
                  </a:cubicBezTo>
                  <a:cubicBezTo>
                    <a:pt x="10271" y="8286"/>
                    <a:pt x="8318" y="10271"/>
                    <a:pt x="5829" y="10271"/>
                  </a:cubicBezTo>
                  <a:cubicBezTo>
                    <a:pt x="3403" y="10271"/>
                    <a:pt x="1387" y="8255"/>
                    <a:pt x="1387" y="5829"/>
                  </a:cubicBezTo>
                  <a:cubicBezTo>
                    <a:pt x="1387" y="3372"/>
                    <a:pt x="3371" y="1355"/>
                    <a:pt x="5829" y="1355"/>
                  </a:cubicBezTo>
                  <a:close/>
                  <a:moveTo>
                    <a:pt x="5829" y="1"/>
                  </a:moveTo>
                  <a:cubicBezTo>
                    <a:pt x="2647" y="1"/>
                    <a:pt x="0" y="2616"/>
                    <a:pt x="0" y="5829"/>
                  </a:cubicBezTo>
                  <a:cubicBezTo>
                    <a:pt x="0" y="9011"/>
                    <a:pt x="2647" y="11657"/>
                    <a:pt x="5829" y="11657"/>
                  </a:cubicBezTo>
                  <a:cubicBezTo>
                    <a:pt x="9011" y="11657"/>
                    <a:pt x="11657" y="9011"/>
                    <a:pt x="11657" y="5829"/>
                  </a:cubicBezTo>
                  <a:cubicBezTo>
                    <a:pt x="11689" y="2616"/>
                    <a:pt x="9042" y="1"/>
                    <a:pt x="58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sp>
        <p:nvSpPr>
          <p:cNvPr id="355" name="Google Shape;5917;p86"/>
          <p:cNvSpPr/>
          <p:nvPr/>
        </p:nvSpPr>
        <p:spPr>
          <a:xfrm>
            <a:off x="5786368" y="3436131"/>
            <a:ext cx="601377" cy="617564"/>
          </a:xfrm>
          <a:custGeom>
            <a:avLst/>
            <a:gdLst/>
            <a:ahLst/>
            <a:cxnLst/>
            <a:rect l="l" t="t" r="r" b="b"/>
            <a:pathLst>
              <a:path w="12446" h="12698" extrusionOk="0">
                <a:moveTo>
                  <a:pt x="6239" y="1"/>
                </a:moveTo>
                <a:cubicBezTo>
                  <a:pt x="5105" y="1"/>
                  <a:pt x="4191" y="915"/>
                  <a:pt x="4159" y="2112"/>
                </a:cubicBezTo>
                <a:cubicBezTo>
                  <a:pt x="4159" y="3088"/>
                  <a:pt x="4852" y="3939"/>
                  <a:pt x="5798" y="4097"/>
                </a:cubicBezTo>
                <a:lnTo>
                  <a:pt x="5798" y="5294"/>
                </a:lnTo>
                <a:cubicBezTo>
                  <a:pt x="4852" y="5483"/>
                  <a:pt x="4159" y="6333"/>
                  <a:pt x="4159" y="7310"/>
                </a:cubicBezTo>
                <a:cubicBezTo>
                  <a:pt x="4159" y="7657"/>
                  <a:pt x="4222" y="7972"/>
                  <a:pt x="4380" y="8255"/>
                </a:cubicBezTo>
                <a:lnTo>
                  <a:pt x="3403" y="9043"/>
                </a:lnTo>
                <a:cubicBezTo>
                  <a:pt x="3057" y="8728"/>
                  <a:pt x="2584" y="8570"/>
                  <a:pt x="2112" y="8570"/>
                </a:cubicBezTo>
                <a:cubicBezTo>
                  <a:pt x="946" y="8602"/>
                  <a:pt x="1" y="9515"/>
                  <a:pt x="1" y="10650"/>
                </a:cubicBezTo>
                <a:cubicBezTo>
                  <a:pt x="1" y="11784"/>
                  <a:pt x="946" y="12697"/>
                  <a:pt x="2112" y="12697"/>
                </a:cubicBezTo>
                <a:cubicBezTo>
                  <a:pt x="3246" y="12697"/>
                  <a:pt x="4128" y="11752"/>
                  <a:pt x="4191" y="10650"/>
                </a:cubicBezTo>
                <a:cubicBezTo>
                  <a:pt x="4191" y="10303"/>
                  <a:pt x="4096" y="9988"/>
                  <a:pt x="3939" y="9704"/>
                </a:cubicBezTo>
                <a:lnTo>
                  <a:pt x="4947" y="8917"/>
                </a:lnTo>
                <a:cubicBezTo>
                  <a:pt x="5294" y="9232"/>
                  <a:pt x="5766" y="9389"/>
                  <a:pt x="6239" y="9389"/>
                </a:cubicBezTo>
                <a:cubicBezTo>
                  <a:pt x="6743" y="9389"/>
                  <a:pt x="7184" y="9200"/>
                  <a:pt x="7530" y="8917"/>
                </a:cubicBezTo>
                <a:lnTo>
                  <a:pt x="8507" y="9704"/>
                </a:lnTo>
                <a:cubicBezTo>
                  <a:pt x="8350" y="9988"/>
                  <a:pt x="8287" y="10303"/>
                  <a:pt x="8287" y="10650"/>
                </a:cubicBezTo>
                <a:cubicBezTo>
                  <a:pt x="8287" y="11784"/>
                  <a:pt x="9232" y="12697"/>
                  <a:pt x="10366" y="12697"/>
                </a:cubicBezTo>
                <a:cubicBezTo>
                  <a:pt x="11500" y="12697"/>
                  <a:pt x="12414" y="11752"/>
                  <a:pt x="12445" y="10650"/>
                </a:cubicBezTo>
                <a:cubicBezTo>
                  <a:pt x="12445" y="9515"/>
                  <a:pt x="11563" y="8602"/>
                  <a:pt x="10366" y="8570"/>
                </a:cubicBezTo>
                <a:cubicBezTo>
                  <a:pt x="9862" y="8570"/>
                  <a:pt x="9421" y="8759"/>
                  <a:pt x="9074" y="9043"/>
                </a:cubicBezTo>
                <a:lnTo>
                  <a:pt x="8097" y="8255"/>
                </a:lnTo>
                <a:cubicBezTo>
                  <a:pt x="8255" y="7972"/>
                  <a:pt x="8318" y="7657"/>
                  <a:pt x="8318" y="7310"/>
                </a:cubicBezTo>
                <a:cubicBezTo>
                  <a:pt x="8318" y="6333"/>
                  <a:pt x="7625" y="5451"/>
                  <a:pt x="6680" y="5294"/>
                </a:cubicBezTo>
                <a:lnTo>
                  <a:pt x="6680" y="4097"/>
                </a:lnTo>
                <a:cubicBezTo>
                  <a:pt x="7625" y="3908"/>
                  <a:pt x="8318" y="3088"/>
                  <a:pt x="8318" y="2112"/>
                </a:cubicBezTo>
                <a:cubicBezTo>
                  <a:pt x="8318" y="946"/>
                  <a:pt x="7404" y="64"/>
                  <a:pt x="6239" y="1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400"/>
          </a:p>
        </p:txBody>
      </p:sp>
      <p:sp>
        <p:nvSpPr>
          <p:cNvPr id="356" name="Google Shape;5955;p86"/>
          <p:cNvSpPr/>
          <p:nvPr/>
        </p:nvSpPr>
        <p:spPr>
          <a:xfrm>
            <a:off x="6505835" y="3532661"/>
            <a:ext cx="612007" cy="521024"/>
          </a:xfrm>
          <a:custGeom>
            <a:avLst/>
            <a:gdLst/>
            <a:ahLst/>
            <a:cxnLst/>
            <a:rect l="l" t="t" r="r" b="b"/>
            <a:pathLst>
              <a:path w="12666" h="10713" extrusionOk="0">
                <a:moveTo>
                  <a:pt x="1765" y="3309"/>
                </a:moveTo>
                <a:lnTo>
                  <a:pt x="1765" y="7058"/>
                </a:lnTo>
                <a:cubicBezTo>
                  <a:pt x="1765" y="7278"/>
                  <a:pt x="1954" y="7436"/>
                  <a:pt x="2206" y="7436"/>
                </a:cubicBezTo>
                <a:lnTo>
                  <a:pt x="2615" y="7436"/>
                </a:lnTo>
                <a:lnTo>
                  <a:pt x="2615" y="9925"/>
                </a:lnTo>
                <a:lnTo>
                  <a:pt x="788" y="9925"/>
                </a:lnTo>
                <a:lnTo>
                  <a:pt x="788" y="3309"/>
                </a:lnTo>
                <a:close/>
                <a:moveTo>
                  <a:pt x="5073" y="3309"/>
                </a:moveTo>
                <a:lnTo>
                  <a:pt x="5073" y="7058"/>
                </a:lnTo>
                <a:cubicBezTo>
                  <a:pt x="5073" y="7278"/>
                  <a:pt x="5262" y="7436"/>
                  <a:pt x="5514" y="7436"/>
                </a:cubicBezTo>
                <a:lnTo>
                  <a:pt x="5892" y="7436"/>
                </a:lnTo>
                <a:lnTo>
                  <a:pt x="5892" y="9925"/>
                </a:lnTo>
                <a:lnTo>
                  <a:pt x="3403" y="9925"/>
                </a:lnTo>
                <a:lnTo>
                  <a:pt x="3403" y="7436"/>
                </a:lnTo>
                <a:lnTo>
                  <a:pt x="3813" y="7436"/>
                </a:lnTo>
                <a:cubicBezTo>
                  <a:pt x="4033" y="7436"/>
                  <a:pt x="4254" y="7247"/>
                  <a:pt x="4254" y="7058"/>
                </a:cubicBezTo>
                <a:lnTo>
                  <a:pt x="4254" y="3309"/>
                </a:lnTo>
                <a:close/>
                <a:moveTo>
                  <a:pt x="8412" y="3309"/>
                </a:moveTo>
                <a:lnTo>
                  <a:pt x="8412" y="7058"/>
                </a:lnTo>
                <a:cubicBezTo>
                  <a:pt x="8412" y="7278"/>
                  <a:pt x="8601" y="7436"/>
                  <a:pt x="8853" y="7436"/>
                </a:cubicBezTo>
                <a:lnTo>
                  <a:pt x="9294" y="7436"/>
                </a:lnTo>
                <a:lnTo>
                  <a:pt x="9294" y="9925"/>
                </a:lnTo>
                <a:lnTo>
                  <a:pt x="6711" y="9925"/>
                </a:lnTo>
                <a:lnTo>
                  <a:pt x="6711" y="7436"/>
                </a:lnTo>
                <a:lnTo>
                  <a:pt x="7152" y="7436"/>
                </a:lnTo>
                <a:cubicBezTo>
                  <a:pt x="7404" y="7436"/>
                  <a:pt x="7593" y="7247"/>
                  <a:pt x="7593" y="7058"/>
                </a:cubicBezTo>
                <a:lnTo>
                  <a:pt x="7593" y="3309"/>
                </a:lnTo>
                <a:close/>
                <a:moveTo>
                  <a:pt x="11815" y="3309"/>
                </a:moveTo>
                <a:lnTo>
                  <a:pt x="11815" y="9925"/>
                </a:lnTo>
                <a:lnTo>
                  <a:pt x="9988" y="9925"/>
                </a:lnTo>
                <a:lnTo>
                  <a:pt x="9988" y="7436"/>
                </a:lnTo>
                <a:lnTo>
                  <a:pt x="10429" y="7436"/>
                </a:lnTo>
                <a:cubicBezTo>
                  <a:pt x="10649" y="7436"/>
                  <a:pt x="10870" y="7247"/>
                  <a:pt x="10870" y="7058"/>
                </a:cubicBezTo>
                <a:lnTo>
                  <a:pt x="10870" y="3309"/>
                </a:lnTo>
                <a:close/>
                <a:moveTo>
                  <a:pt x="379" y="1"/>
                </a:moveTo>
                <a:cubicBezTo>
                  <a:pt x="158" y="1"/>
                  <a:pt x="1" y="190"/>
                  <a:pt x="1" y="379"/>
                </a:cubicBezTo>
                <a:lnTo>
                  <a:pt x="1" y="10334"/>
                </a:lnTo>
                <a:cubicBezTo>
                  <a:pt x="1" y="10555"/>
                  <a:pt x="190" y="10712"/>
                  <a:pt x="379" y="10712"/>
                </a:cubicBezTo>
                <a:lnTo>
                  <a:pt x="12224" y="10712"/>
                </a:lnTo>
                <a:cubicBezTo>
                  <a:pt x="12476" y="10712"/>
                  <a:pt x="12665" y="10523"/>
                  <a:pt x="12665" y="10334"/>
                </a:cubicBezTo>
                <a:lnTo>
                  <a:pt x="12665" y="379"/>
                </a:lnTo>
                <a:cubicBezTo>
                  <a:pt x="12634" y="190"/>
                  <a:pt x="12445" y="1"/>
                  <a:pt x="12224" y="1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400"/>
          </a:p>
        </p:txBody>
      </p:sp>
      <p:grpSp>
        <p:nvGrpSpPr>
          <p:cNvPr id="357" name="Google Shape;5983;p86"/>
          <p:cNvGrpSpPr/>
          <p:nvPr/>
        </p:nvGrpSpPr>
        <p:grpSpPr>
          <a:xfrm>
            <a:off x="7369113" y="3452315"/>
            <a:ext cx="615051" cy="616007"/>
            <a:chOff x="-38538975" y="3954250"/>
            <a:chExt cx="318225" cy="316650"/>
          </a:xfrm>
          <a:solidFill>
            <a:schemeClr val="bg2">
              <a:lumMod val="75000"/>
            </a:schemeClr>
          </a:solidFill>
        </p:grpSpPr>
        <p:sp>
          <p:nvSpPr>
            <p:cNvPr id="358" name="Google Shape;5984;p86"/>
            <p:cNvSpPr/>
            <p:nvPr/>
          </p:nvSpPr>
          <p:spPr>
            <a:xfrm>
              <a:off x="-38538975" y="3954250"/>
              <a:ext cx="254425" cy="253625"/>
            </a:xfrm>
            <a:custGeom>
              <a:avLst/>
              <a:gdLst/>
              <a:ahLst/>
              <a:cxnLst/>
              <a:rect l="l" t="t" r="r" b="b"/>
              <a:pathLst>
                <a:path w="10177" h="10145" extrusionOk="0">
                  <a:moveTo>
                    <a:pt x="5104" y="3813"/>
                  </a:moveTo>
                  <a:cubicBezTo>
                    <a:pt x="5797" y="3813"/>
                    <a:pt x="6364" y="4348"/>
                    <a:pt x="6364" y="5073"/>
                  </a:cubicBezTo>
                  <a:cubicBezTo>
                    <a:pt x="6364" y="5766"/>
                    <a:pt x="5797" y="6333"/>
                    <a:pt x="5104" y="6333"/>
                  </a:cubicBezTo>
                  <a:cubicBezTo>
                    <a:pt x="4379" y="6333"/>
                    <a:pt x="3844" y="5766"/>
                    <a:pt x="3844" y="5073"/>
                  </a:cubicBezTo>
                  <a:cubicBezTo>
                    <a:pt x="3844" y="4411"/>
                    <a:pt x="4411" y="3813"/>
                    <a:pt x="5104" y="3813"/>
                  </a:cubicBezTo>
                  <a:close/>
                  <a:moveTo>
                    <a:pt x="5104" y="0"/>
                  </a:moveTo>
                  <a:cubicBezTo>
                    <a:pt x="2300" y="0"/>
                    <a:pt x="0" y="2269"/>
                    <a:pt x="0" y="5073"/>
                  </a:cubicBezTo>
                  <a:cubicBezTo>
                    <a:pt x="63" y="7908"/>
                    <a:pt x="2300" y="10145"/>
                    <a:pt x="5104" y="10145"/>
                  </a:cubicBezTo>
                  <a:cubicBezTo>
                    <a:pt x="7877" y="10145"/>
                    <a:pt x="10176" y="7877"/>
                    <a:pt x="10176" y="5073"/>
                  </a:cubicBezTo>
                  <a:cubicBezTo>
                    <a:pt x="10176" y="2269"/>
                    <a:pt x="7877" y="0"/>
                    <a:pt x="5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59" name="Google Shape;5985;p86"/>
            <p:cNvSpPr/>
            <p:nvPr/>
          </p:nvSpPr>
          <p:spPr>
            <a:xfrm>
              <a:off x="-38496450" y="4081725"/>
              <a:ext cx="275700" cy="189175"/>
            </a:xfrm>
            <a:custGeom>
              <a:avLst/>
              <a:gdLst/>
              <a:ahLst/>
              <a:cxnLst/>
              <a:rect l="l" t="t" r="r" b="b"/>
              <a:pathLst>
                <a:path w="11028" h="7567" extrusionOk="0">
                  <a:moveTo>
                    <a:pt x="9774" y="0"/>
                  </a:moveTo>
                  <a:cubicBezTo>
                    <a:pt x="9040" y="0"/>
                    <a:pt x="8444" y="548"/>
                    <a:pt x="8444" y="1265"/>
                  </a:cubicBezTo>
                  <a:cubicBezTo>
                    <a:pt x="8444" y="1801"/>
                    <a:pt x="8790" y="2305"/>
                    <a:pt x="9295" y="2463"/>
                  </a:cubicBezTo>
                  <a:lnTo>
                    <a:pt x="9295" y="2967"/>
                  </a:lnTo>
                  <a:cubicBezTo>
                    <a:pt x="9295" y="4416"/>
                    <a:pt x="8192" y="5645"/>
                    <a:pt x="6774" y="5834"/>
                  </a:cubicBezTo>
                  <a:lnTo>
                    <a:pt x="6774" y="4825"/>
                  </a:lnTo>
                  <a:cubicBezTo>
                    <a:pt x="5829" y="5487"/>
                    <a:pt x="4663" y="5865"/>
                    <a:pt x="3403" y="5865"/>
                  </a:cubicBezTo>
                  <a:cubicBezTo>
                    <a:pt x="2143" y="5865"/>
                    <a:pt x="977" y="5487"/>
                    <a:pt x="1" y="4825"/>
                  </a:cubicBezTo>
                  <a:lnTo>
                    <a:pt x="1" y="6306"/>
                  </a:lnTo>
                  <a:cubicBezTo>
                    <a:pt x="1" y="7031"/>
                    <a:pt x="568" y="7566"/>
                    <a:pt x="1261" y="7566"/>
                  </a:cubicBezTo>
                  <a:lnTo>
                    <a:pt x="5388" y="7566"/>
                  </a:lnTo>
                  <a:cubicBezTo>
                    <a:pt x="5955" y="7566"/>
                    <a:pt x="6459" y="7220"/>
                    <a:pt x="6617" y="6716"/>
                  </a:cubicBezTo>
                  <a:cubicBezTo>
                    <a:pt x="8601" y="6495"/>
                    <a:pt x="10082" y="4920"/>
                    <a:pt x="10114" y="2904"/>
                  </a:cubicBezTo>
                  <a:lnTo>
                    <a:pt x="10114" y="2400"/>
                  </a:lnTo>
                  <a:cubicBezTo>
                    <a:pt x="10649" y="2211"/>
                    <a:pt x="11027" y="1706"/>
                    <a:pt x="10996" y="1108"/>
                  </a:cubicBezTo>
                  <a:cubicBezTo>
                    <a:pt x="10964" y="572"/>
                    <a:pt x="10492" y="100"/>
                    <a:pt x="9893" y="5"/>
                  </a:cubicBezTo>
                  <a:cubicBezTo>
                    <a:pt x="9853" y="2"/>
                    <a:pt x="9813" y="0"/>
                    <a:pt x="97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60" name="Google Shape;5986;p86"/>
          <p:cNvGrpSpPr/>
          <p:nvPr/>
        </p:nvGrpSpPr>
        <p:grpSpPr>
          <a:xfrm>
            <a:off x="9805137" y="3428810"/>
            <a:ext cx="621091" cy="619071"/>
            <a:chOff x="-37385100" y="3949908"/>
            <a:chExt cx="321350" cy="318225"/>
          </a:xfrm>
          <a:solidFill>
            <a:schemeClr val="bg2">
              <a:lumMod val="75000"/>
            </a:schemeClr>
          </a:solidFill>
        </p:grpSpPr>
        <p:sp>
          <p:nvSpPr>
            <p:cNvPr id="361" name="Google Shape;5987;p86"/>
            <p:cNvSpPr/>
            <p:nvPr/>
          </p:nvSpPr>
          <p:spPr>
            <a:xfrm>
              <a:off x="-37190575" y="4145233"/>
              <a:ext cx="126825" cy="122900"/>
            </a:xfrm>
            <a:custGeom>
              <a:avLst/>
              <a:gdLst/>
              <a:ahLst/>
              <a:cxnLst/>
              <a:rect l="l" t="t" r="r" b="b"/>
              <a:pathLst>
                <a:path w="5073" h="4916" extrusionOk="0">
                  <a:moveTo>
                    <a:pt x="2238" y="1"/>
                  </a:moveTo>
                  <a:cubicBezTo>
                    <a:pt x="1986" y="442"/>
                    <a:pt x="1671" y="820"/>
                    <a:pt x="1324" y="1229"/>
                  </a:cubicBezTo>
                  <a:cubicBezTo>
                    <a:pt x="946" y="1671"/>
                    <a:pt x="473" y="1986"/>
                    <a:pt x="1" y="2238"/>
                  </a:cubicBezTo>
                  <a:lnTo>
                    <a:pt x="2206" y="4443"/>
                  </a:lnTo>
                  <a:cubicBezTo>
                    <a:pt x="2521" y="4758"/>
                    <a:pt x="2923" y="4916"/>
                    <a:pt x="3325" y="4916"/>
                  </a:cubicBezTo>
                  <a:cubicBezTo>
                    <a:pt x="3726" y="4916"/>
                    <a:pt x="4128" y="4758"/>
                    <a:pt x="4443" y="4443"/>
                  </a:cubicBezTo>
                  <a:cubicBezTo>
                    <a:pt x="5073" y="3813"/>
                    <a:pt x="5073" y="2836"/>
                    <a:pt x="4443" y="2206"/>
                  </a:cubicBezTo>
                  <a:lnTo>
                    <a:pt x="223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62" name="Google Shape;5988;p86"/>
            <p:cNvSpPr/>
            <p:nvPr/>
          </p:nvSpPr>
          <p:spPr>
            <a:xfrm>
              <a:off x="-37385100" y="3949908"/>
              <a:ext cx="248125" cy="248950"/>
            </a:xfrm>
            <a:custGeom>
              <a:avLst/>
              <a:gdLst/>
              <a:ahLst/>
              <a:cxnLst/>
              <a:rect l="l" t="t" r="r" b="b"/>
              <a:pathLst>
                <a:path w="9925" h="9958" extrusionOk="0">
                  <a:moveTo>
                    <a:pt x="4978" y="1702"/>
                  </a:moveTo>
                  <a:cubicBezTo>
                    <a:pt x="6774" y="1702"/>
                    <a:pt x="8286" y="3214"/>
                    <a:pt x="8286" y="5010"/>
                  </a:cubicBezTo>
                  <a:cubicBezTo>
                    <a:pt x="8254" y="5892"/>
                    <a:pt x="7939" y="6711"/>
                    <a:pt x="7341" y="7310"/>
                  </a:cubicBezTo>
                  <a:cubicBezTo>
                    <a:pt x="6742" y="7908"/>
                    <a:pt x="5923" y="8318"/>
                    <a:pt x="4978" y="8318"/>
                  </a:cubicBezTo>
                  <a:cubicBezTo>
                    <a:pt x="3151" y="8318"/>
                    <a:pt x="1670" y="6837"/>
                    <a:pt x="1670" y="5010"/>
                  </a:cubicBezTo>
                  <a:cubicBezTo>
                    <a:pt x="1670" y="3214"/>
                    <a:pt x="3151" y="1702"/>
                    <a:pt x="4978" y="1702"/>
                  </a:cubicBezTo>
                  <a:close/>
                  <a:moveTo>
                    <a:pt x="4978" y="1"/>
                  </a:moveTo>
                  <a:cubicBezTo>
                    <a:pt x="2268" y="1"/>
                    <a:pt x="0" y="2269"/>
                    <a:pt x="0" y="4978"/>
                  </a:cubicBezTo>
                  <a:cubicBezTo>
                    <a:pt x="0" y="7688"/>
                    <a:pt x="2268" y="9956"/>
                    <a:pt x="4978" y="9956"/>
                  </a:cubicBezTo>
                  <a:cubicBezTo>
                    <a:pt x="5013" y="9957"/>
                    <a:pt x="5048" y="9957"/>
                    <a:pt x="5083" y="9957"/>
                  </a:cubicBezTo>
                  <a:cubicBezTo>
                    <a:pt x="6367" y="9957"/>
                    <a:pt x="7586" y="9395"/>
                    <a:pt x="8506" y="8444"/>
                  </a:cubicBezTo>
                  <a:cubicBezTo>
                    <a:pt x="9420" y="7499"/>
                    <a:pt x="9924" y="6270"/>
                    <a:pt x="9924" y="4978"/>
                  </a:cubicBezTo>
                  <a:cubicBezTo>
                    <a:pt x="9924" y="2269"/>
                    <a:pt x="7687" y="1"/>
                    <a:pt x="49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63" name="Google Shape;6005;p86"/>
          <p:cNvGrpSpPr/>
          <p:nvPr/>
        </p:nvGrpSpPr>
        <p:grpSpPr>
          <a:xfrm>
            <a:off x="6535134" y="4660387"/>
            <a:ext cx="541719" cy="545216"/>
            <a:chOff x="-40011050" y="3972375"/>
            <a:chExt cx="316650" cy="316625"/>
          </a:xfrm>
          <a:solidFill>
            <a:schemeClr val="bg2">
              <a:lumMod val="75000"/>
            </a:schemeClr>
          </a:solidFill>
        </p:grpSpPr>
        <p:sp>
          <p:nvSpPr>
            <p:cNvPr id="364" name="Google Shape;6006;p86"/>
            <p:cNvSpPr/>
            <p:nvPr/>
          </p:nvSpPr>
          <p:spPr>
            <a:xfrm>
              <a:off x="-40011050" y="3972375"/>
              <a:ext cx="316650" cy="232350"/>
            </a:xfrm>
            <a:custGeom>
              <a:avLst/>
              <a:gdLst/>
              <a:ahLst/>
              <a:cxnLst/>
              <a:rect l="l" t="t" r="r" b="b"/>
              <a:pathLst>
                <a:path w="12666" h="9294" extrusionOk="0">
                  <a:moveTo>
                    <a:pt x="11405" y="1701"/>
                  </a:moveTo>
                  <a:cubicBezTo>
                    <a:pt x="11626" y="1701"/>
                    <a:pt x="11846" y="1890"/>
                    <a:pt x="11846" y="2142"/>
                  </a:cubicBezTo>
                  <a:cubicBezTo>
                    <a:pt x="11846" y="3749"/>
                    <a:pt x="11090" y="4663"/>
                    <a:pt x="9956" y="4978"/>
                  </a:cubicBezTo>
                  <a:cubicBezTo>
                    <a:pt x="10051" y="4631"/>
                    <a:pt x="10145" y="4222"/>
                    <a:pt x="10145" y="3844"/>
                  </a:cubicBezTo>
                  <a:lnTo>
                    <a:pt x="10145" y="1701"/>
                  </a:lnTo>
                  <a:close/>
                  <a:moveTo>
                    <a:pt x="2584" y="1701"/>
                  </a:moveTo>
                  <a:lnTo>
                    <a:pt x="2584" y="3812"/>
                  </a:lnTo>
                  <a:cubicBezTo>
                    <a:pt x="2584" y="4222"/>
                    <a:pt x="2647" y="4600"/>
                    <a:pt x="2773" y="5009"/>
                  </a:cubicBezTo>
                  <a:cubicBezTo>
                    <a:pt x="1639" y="4694"/>
                    <a:pt x="851" y="3781"/>
                    <a:pt x="851" y="2142"/>
                  </a:cubicBezTo>
                  <a:cubicBezTo>
                    <a:pt x="851" y="1890"/>
                    <a:pt x="1040" y="1701"/>
                    <a:pt x="1292" y="1701"/>
                  </a:cubicBezTo>
                  <a:close/>
                  <a:moveTo>
                    <a:pt x="4065" y="3655"/>
                  </a:moveTo>
                  <a:cubicBezTo>
                    <a:pt x="4317" y="3655"/>
                    <a:pt x="4506" y="3875"/>
                    <a:pt x="4506" y="4096"/>
                  </a:cubicBezTo>
                  <a:cubicBezTo>
                    <a:pt x="4506" y="4631"/>
                    <a:pt x="4821" y="5041"/>
                    <a:pt x="5262" y="5261"/>
                  </a:cubicBezTo>
                  <a:cubicBezTo>
                    <a:pt x="5451" y="5324"/>
                    <a:pt x="5577" y="5608"/>
                    <a:pt x="5482" y="5797"/>
                  </a:cubicBezTo>
                  <a:cubicBezTo>
                    <a:pt x="5431" y="5952"/>
                    <a:pt x="5229" y="6065"/>
                    <a:pt x="5054" y="6065"/>
                  </a:cubicBezTo>
                  <a:cubicBezTo>
                    <a:pt x="5017" y="6065"/>
                    <a:pt x="4980" y="6060"/>
                    <a:pt x="4947" y="6049"/>
                  </a:cubicBezTo>
                  <a:cubicBezTo>
                    <a:pt x="4128" y="5734"/>
                    <a:pt x="3655" y="4946"/>
                    <a:pt x="3655" y="4096"/>
                  </a:cubicBezTo>
                  <a:cubicBezTo>
                    <a:pt x="3655" y="3875"/>
                    <a:pt x="3844" y="3655"/>
                    <a:pt x="4065" y="3655"/>
                  </a:cubicBezTo>
                  <a:close/>
                  <a:moveTo>
                    <a:pt x="2993" y="0"/>
                  </a:moveTo>
                  <a:cubicBezTo>
                    <a:pt x="2741" y="0"/>
                    <a:pt x="2552" y="189"/>
                    <a:pt x="2552" y="441"/>
                  </a:cubicBezTo>
                  <a:lnTo>
                    <a:pt x="2552" y="882"/>
                  </a:lnTo>
                  <a:lnTo>
                    <a:pt x="1261" y="882"/>
                  </a:lnTo>
                  <a:cubicBezTo>
                    <a:pt x="536" y="882"/>
                    <a:pt x="1" y="1418"/>
                    <a:pt x="1" y="2142"/>
                  </a:cubicBezTo>
                  <a:cubicBezTo>
                    <a:pt x="1" y="4568"/>
                    <a:pt x="1513" y="5797"/>
                    <a:pt x="3183" y="5923"/>
                  </a:cubicBezTo>
                  <a:cubicBezTo>
                    <a:pt x="4159" y="7372"/>
                    <a:pt x="5073" y="7089"/>
                    <a:pt x="5073" y="7687"/>
                  </a:cubicBezTo>
                  <a:cubicBezTo>
                    <a:pt x="5073" y="8286"/>
                    <a:pt x="4821" y="8884"/>
                    <a:pt x="4443" y="9294"/>
                  </a:cubicBezTo>
                  <a:lnTo>
                    <a:pt x="8192" y="9294"/>
                  </a:lnTo>
                  <a:cubicBezTo>
                    <a:pt x="7782" y="8884"/>
                    <a:pt x="7562" y="8286"/>
                    <a:pt x="7562" y="7687"/>
                  </a:cubicBezTo>
                  <a:cubicBezTo>
                    <a:pt x="7562" y="7089"/>
                    <a:pt x="8507" y="7372"/>
                    <a:pt x="9484" y="5923"/>
                  </a:cubicBezTo>
                  <a:cubicBezTo>
                    <a:pt x="11216" y="5797"/>
                    <a:pt x="12666" y="4537"/>
                    <a:pt x="12666" y="2142"/>
                  </a:cubicBezTo>
                  <a:cubicBezTo>
                    <a:pt x="12666" y="1418"/>
                    <a:pt x="12098" y="882"/>
                    <a:pt x="11405" y="882"/>
                  </a:cubicBezTo>
                  <a:lnTo>
                    <a:pt x="10145" y="882"/>
                  </a:lnTo>
                  <a:lnTo>
                    <a:pt x="10145" y="441"/>
                  </a:lnTo>
                  <a:cubicBezTo>
                    <a:pt x="10145" y="189"/>
                    <a:pt x="9956" y="0"/>
                    <a:pt x="97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65" name="Google Shape;6007;p86"/>
            <p:cNvSpPr/>
            <p:nvPr/>
          </p:nvSpPr>
          <p:spPr>
            <a:xfrm>
              <a:off x="-39950400" y="4225975"/>
              <a:ext cx="194575" cy="63025"/>
            </a:xfrm>
            <a:custGeom>
              <a:avLst/>
              <a:gdLst/>
              <a:ahLst/>
              <a:cxnLst/>
              <a:rect l="l" t="t" r="r" b="b"/>
              <a:pathLst>
                <a:path w="7783" h="2521" extrusionOk="0">
                  <a:moveTo>
                    <a:pt x="757" y="1"/>
                  </a:moveTo>
                  <a:lnTo>
                    <a:pt x="63" y="1954"/>
                  </a:lnTo>
                  <a:cubicBezTo>
                    <a:pt x="0" y="2237"/>
                    <a:pt x="158" y="2521"/>
                    <a:pt x="473" y="2521"/>
                  </a:cubicBezTo>
                  <a:lnTo>
                    <a:pt x="7278" y="2521"/>
                  </a:lnTo>
                  <a:cubicBezTo>
                    <a:pt x="7593" y="2521"/>
                    <a:pt x="7782" y="2237"/>
                    <a:pt x="7688" y="1954"/>
                  </a:cubicBezTo>
                  <a:lnTo>
                    <a:pt x="699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66" name="Google Shape;6020;p86"/>
          <p:cNvGrpSpPr/>
          <p:nvPr/>
        </p:nvGrpSpPr>
        <p:grpSpPr>
          <a:xfrm>
            <a:off x="8197749" y="3444015"/>
            <a:ext cx="363891" cy="616007"/>
            <a:chOff x="-38109725" y="3955025"/>
            <a:chExt cx="188275" cy="316650"/>
          </a:xfrm>
          <a:solidFill>
            <a:schemeClr val="bg2">
              <a:lumMod val="75000"/>
            </a:schemeClr>
          </a:solidFill>
        </p:grpSpPr>
        <p:sp>
          <p:nvSpPr>
            <p:cNvPr id="367" name="Google Shape;6021;p86"/>
            <p:cNvSpPr/>
            <p:nvPr/>
          </p:nvSpPr>
          <p:spPr>
            <a:xfrm>
              <a:off x="-38109725" y="3955025"/>
              <a:ext cx="188275" cy="220575"/>
            </a:xfrm>
            <a:custGeom>
              <a:avLst/>
              <a:gdLst/>
              <a:ahLst/>
              <a:cxnLst/>
              <a:rect l="l" t="t" r="r" b="b"/>
              <a:pathLst>
                <a:path w="7531" h="8823" extrusionOk="0">
                  <a:moveTo>
                    <a:pt x="3372" y="1"/>
                  </a:moveTo>
                  <a:lnTo>
                    <a:pt x="95" y="5703"/>
                  </a:lnTo>
                  <a:cubicBezTo>
                    <a:pt x="1" y="5829"/>
                    <a:pt x="1" y="5987"/>
                    <a:pt x="95" y="6113"/>
                  </a:cubicBezTo>
                  <a:lnTo>
                    <a:pt x="1418" y="8822"/>
                  </a:lnTo>
                  <a:lnTo>
                    <a:pt x="6081" y="8822"/>
                  </a:lnTo>
                  <a:lnTo>
                    <a:pt x="7467" y="6113"/>
                  </a:lnTo>
                  <a:cubicBezTo>
                    <a:pt x="7530" y="5987"/>
                    <a:pt x="7499" y="5829"/>
                    <a:pt x="7467" y="5703"/>
                  </a:cubicBezTo>
                  <a:lnTo>
                    <a:pt x="4191" y="1"/>
                  </a:lnTo>
                  <a:lnTo>
                    <a:pt x="4191" y="4727"/>
                  </a:lnTo>
                  <a:cubicBezTo>
                    <a:pt x="4663" y="4884"/>
                    <a:pt x="5010" y="5357"/>
                    <a:pt x="5010" y="5892"/>
                  </a:cubicBezTo>
                  <a:cubicBezTo>
                    <a:pt x="5010" y="6585"/>
                    <a:pt x="4474" y="7121"/>
                    <a:pt x="3750" y="7121"/>
                  </a:cubicBezTo>
                  <a:cubicBezTo>
                    <a:pt x="3088" y="7121"/>
                    <a:pt x="2521" y="6585"/>
                    <a:pt x="2521" y="5892"/>
                  </a:cubicBezTo>
                  <a:cubicBezTo>
                    <a:pt x="2521" y="5357"/>
                    <a:pt x="2899" y="4916"/>
                    <a:pt x="3372" y="4727"/>
                  </a:cubicBezTo>
                  <a:lnTo>
                    <a:pt x="337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68" name="Google Shape;6022;p86"/>
            <p:cNvSpPr/>
            <p:nvPr/>
          </p:nvSpPr>
          <p:spPr>
            <a:xfrm>
              <a:off x="-38067200" y="4196050"/>
              <a:ext cx="104775" cy="75625"/>
            </a:xfrm>
            <a:custGeom>
              <a:avLst/>
              <a:gdLst/>
              <a:ahLst/>
              <a:cxnLst/>
              <a:rect l="l" t="t" r="r" b="b"/>
              <a:pathLst>
                <a:path w="4191" h="3025" extrusionOk="0">
                  <a:moveTo>
                    <a:pt x="32" y="0"/>
                  </a:moveTo>
                  <a:lnTo>
                    <a:pt x="32" y="2615"/>
                  </a:lnTo>
                  <a:cubicBezTo>
                    <a:pt x="1" y="2836"/>
                    <a:pt x="190" y="3025"/>
                    <a:pt x="442" y="3025"/>
                  </a:cubicBezTo>
                  <a:lnTo>
                    <a:pt x="3750" y="3025"/>
                  </a:lnTo>
                  <a:cubicBezTo>
                    <a:pt x="3970" y="3025"/>
                    <a:pt x="4191" y="2836"/>
                    <a:pt x="4191" y="2615"/>
                  </a:cubicBezTo>
                  <a:lnTo>
                    <a:pt x="419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69" name="Google Shape;6038;p86"/>
          <p:cNvGrpSpPr/>
          <p:nvPr/>
        </p:nvGrpSpPr>
        <p:grpSpPr>
          <a:xfrm>
            <a:off x="5061410" y="3472665"/>
            <a:ext cx="605919" cy="616785"/>
            <a:chOff x="-39647175" y="3972000"/>
            <a:chExt cx="313500" cy="317050"/>
          </a:xfrm>
          <a:solidFill>
            <a:schemeClr val="bg2">
              <a:lumMod val="75000"/>
            </a:schemeClr>
          </a:solidFill>
        </p:grpSpPr>
        <p:sp>
          <p:nvSpPr>
            <p:cNvPr id="370" name="Google Shape;6039;p86"/>
            <p:cNvSpPr/>
            <p:nvPr/>
          </p:nvSpPr>
          <p:spPr>
            <a:xfrm>
              <a:off x="-39647175" y="3972000"/>
              <a:ext cx="95325" cy="153975"/>
            </a:xfrm>
            <a:custGeom>
              <a:avLst/>
              <a:gdLst/>
              <a:ahLst/>
              <a:cxnLst/>
              <a:rect l="l" t="t" r="r" b="b"/>
              <a:pathLst>
                <a:path w="3813" h="6159" extrusionOk="0">
                  <a:moveTo>
                    <a:pt x="1698" y="1"/>
                  </a:moveTo>
                  <a:cubicBezTo>
                    <a:pt x="1520" y="1"/>
                    <a:pt x="1373" y="138"/>
                    <a:pt x="1293" y="299"/>
                  </a:cubicBezTo>
                  <a:lnTo>
                    <a:pt x="1" y="5119"/>
                  </a:lnTo>
                  <a:cubicBezTo>
                    <a:pt x="1" y="5308"/>
                    <a:pt x="127" y="5528"/>
                    <a:pt x="316" y="5623"/>
                  </a:cubicBezTo>
                  <a:lnTo>
                    <a:pt x="2332" y="6158"/>
                  </a:lnTo>
                  <a:cubicBezTo>
                    <a:pt x="3277" y="2630"/>
                    <a:pt x="2868" y="4111"/>
                    <a:pt x="3813" y="582"/>
                  </a:cubicBezTo>
                  <a:lnTo>
                    <a:pt x="1797" y="15"/>
                  </a:lnTo>
                  <a:cubicBezTo>
                    <a:pt x="1763" y="5"/>
                    <a:pt x="1730" y="1"/>
                    <a:pt x="16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71" name="Google Shape;6040;p86"/>
            <p:cNvSpPr/>
            <p:nvPr/>
          </p:nvSpPr>
          <p:spPr>
            <a:xfrm>
              <a:off x="-39588875" y="4011750"/>
              <a:ext cx="216600" cy="277300"/>
            </a:xfrm>
            <a:custGeom>
              <a:avLst/>
              <a:gdLst/>
              <a:ahLst/>
              <a:cxnLst/>
              <a:rect l="l" t="t" r="r" b="b"/>
              <a:pathLst>
                <a:path w="8664" h="11092" extrusionOk="0">
                  <a:moveTo>
                    <a:pt x="4348" y="3466"/>
                  </a:moveTo>
                  <a:cubicBezTo>
                    <a:pt x="4820" y="3466"/>
                    <a:pt x="5199" y="3844"/>
                    <a:pt x="5199" y="4316"/>
                  </a:cubicBezTo>
                  <a:cubicBezTo>
                    <a:pt x="5199" y="4789"/>
                    <a:pt x="4820" y="5136"/>
                    <a:pt x="4348" y="5136"/>
                  </a:cubicBezTo>
                  <a:cubicBezTo>
                    <a:pt x="3907" y="5136"/>
                    <a:pt x="3529" y="4789"/>
                    <a:pt x="3529" y="4316"/>
                  </a:cubicBezTo>
                  <a:cubicBezTo>
                    <a:pt x="3529" y="3875"/>
                    <a:pt x="3875" y="3466"/>
                    <a:pt x="4348" y="3466"/>
                  </a:cubicBezTo>
                  <a:close/>
                  <a:moveTo>
                    <a:pt x="5104" y="5766"/>
                  </a:moveTo>
                  <a:lnTo>
                    <a:pt x="6081" y="7624"/>
                  </a:lnTo>
                  <a:lnTo>
                    <a:pt x="2615" y="7624"/>
                  </a:lnTo>
                  <a:lnTo>
                    <a:pt x="3560" y="5766"/>
                  </a:lnTo>
                  <a:cubicBezTo>
                    <a:pt x="3812" y="5892"/>
                    <a:pt x="4096" y="5955"/>
                    <a:pt x="4348" y="5955"/>
                  </a:cubicBezTo>
                  <a:cubicBezTo>
                    <a:pt x="4631" y="5955"/>
                    <a:pt x="4883" y="5892"/>
                    <a:pt x="5104" y="5766"/>
                  </a:cubicBezTo>
                  <a:close/>
                  <a:moveTo>
                    <a:pt x="2048" y="0"/>
                  </a:moveTo>
                  <a:cubicBezTo>
                    <a:pt x="1386" y="2458"/>
                    <a:pt x="1638" y="1544"/>
                    <a:pt x="977" y="4001"/>
                  </a:cubicBezTo>
                  <a:lnTo>
                    <a:pt x="2678" y="4474"/>
                  </a:lnTo>
                  <a:cubicBezTo>
                    <a:pt x="2678" y="4726"/>
                    <a:pt x="2741" y="5010"/>
                    <a:pt x="2899" y="5199"/>
                  </a:cubicBezTo>
                  <a:lnTo>
                    <a:pt x="32" y="10523"/>
                  </a:lnTo>
                  <a:cubicBezTo>
                    <a:pt x="0" y="10680"/>
                    <a:pt x="63" y="10964"/>
                    <a:pt x="252" y="11027"/>
                  </a:cubicBezTo>
                  <a:cubicBezTo>
                    <a:pt x="328" y="11070"/>
                    <a:pt x="404" y="11091"/>
                    <a:pt x="475" y="11091"/>
                  </a:cubicBezTo>
                  <a:cubicBezTo>
                    <a:pt x="613" y="11091"/>
                    <a:pt x="737" y="11014"/>
                    <a:pt x="819" y="10869"/>
                  </a:cubicBezTo>
                  <a:lnTo>
                    <a:pt x="2143" y="8475"/>
                  </a:lnTo>
                  <a:lnTo>
                    <a:pt x="6490" y="8475"/>
                  </a:lnTo>
                  <a:lnTo>
                    <a:pt x="7845" y="10869"/>
                  </a:lnTo>
                  <a:cubicBezTo>
                    <a:pt x="7907" y="11014"/>
                    <a:pt x="8037" y="11091"/>
                    <a:pt x="8173" y="11091"/>
                  </a:cubicBezTo>
                  <a:cubicBezTo>
                    <a:pt x="8243" y="11091"/>
                    <a:pt x="8316" y="11070"/>
                    <a:pt x="8381" y="11027"/>
                  </a:cubicBezTo>
                  <a:cubicBezTo>
                    <a:pt x="8570" y="10932"/>
                    <a:pt x="8664" y="10680"/>
                    <a:pt x="8538" y="10491"/>
                  </a:cubicBezTo>
                  <a:lnTo>
                    <a:pt x="5734" y="5262"/>
                  </a:lnTo>
                  <a:lnTo>
                    <a:pt x="6585" y="5482"/>
                  </a:lnTo>
                  <a:cubicBezTo>
                    <a:pt x="7120" y="3434"/>
                    <a:pt x="6931" y="4222"/>
                    <a:pt x="7624" y="1513"/>
                  </a:cubicBezTo>
                  <a:lnTo>
                    <a:pt x="204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72" name="Google Shape;6041;p86"/>
            <p:cNvSpPr/>
            <p:nvPr/>
          </p:nvSpPr>
          <p:spPr>
            <a:xfrm>
              <a:off x="-39398275" y="4073975"/>
              <a:ext cx="64600" cy="71600"/>
            </a:xfrm>
            <a:custGeom>
              <a:avLst/>
              <a:gdLst/>
              <a:ahLst/>
              <a:cxnLst/>
              <a:rect l="l" t="t" r="r" b="b"/>
              <a:pathLst>
                <a:path w="2584" h="2864" extrusionOk="0">
                  <a:moveTo>
                    <a:pt x="630" y="0"/>
                  </a:moveTo>
                  <a:cubicBezTo>
                    <a:pt x="252" y="1449"/>
                    <a:pt x="410" y="945"/>
                    <a:pt x="0" y="2395"/>
                  </a:cubicBezTo>
                  <a:lnTo>
                    <a:pt x="1607" y="2836"/>
                  </a:lnTo>
                  <a:cubicBezTo>
                    <a:pt x="1658" y="2855"/>
                    <a:pt x="1707" y="2864"/>
                    <a:pt x="1753" y="2864"/>
                  </a:cubicBezTo>
                  <a:cubicBezTo>
                    <a:pt x="1932" y="2864"/>
                    <a:pt x="2067" y="2728"/>
                    <a:pt x="2143" y="2552"/>
                  </a:cubicBezTo>
                  <a:lnTo>
                    <a:pt x="2584" y="945"/>
                  </a:lnTo>
                  <a:cubicBezTo>
                    <a:pt x="2552" y="725"/>
                    <a:pt x="2458" y="473"/>
                    <a:pt x="2237" y="441"/>
                  </a:cubicBezTo>
                  <a:lnTo>
                    <a:pt x="6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73" name="Google Shape;6048;p86"/>
          <p:cNvGrpSpPr/>
          <p:nvPr/>
        </p:nvGrpSpPr>
        <p:grpSpPr>
          <a:xfrm>
            <a:off x="8940377" y="3435038"/>
            <a:ext cx="608963" cy="619071"/>
            <a:chOff x="-37804925" y="3953450"/>
            <a:chExt cx="315075" cy="318225"/>
          </a:xfrm>
          <a:solidFill>
            <a:schemeClr val="bg2">
              <a:lumMod val="75000"/>
            </a:schemeClr>
          </a:solidFill>
        </p:grpSpPr>
        <p:sp>
          <p:nvSpPr>
            <p:cNvPr id="374" name="Google Shape;6049;p86"/>
            <p:cNvSpPr/>
            <p:nvPr/>
          </p:nvSpPr>
          <p:spPr>
            <a:xfrm>
              <a:off x="-37614300" y="3955025"/>
              <a:ext cx="124450" cy="186200"/>
            </a:xfrm>
            <a:custGeom>
              <a:avLst/>
              <a:gdLst/>
              <a:ahLst/>
              <a:cxnLst/>
              <a:rect l="l" t="t" r="r" b="b"/>
              <a:pathLst>
                <a:path w="4978" h="7448" extrusionOk="0">
                  <a:moveTo>
                    <a:pt x="2489" y="820"/>
                  </a:moveTo>
                  <a:cubicBezTo>
                    <a:pt x="3403" y="820"/>
                    <a:pt x="4127" y="1576"/>
                    <a:pt x="4127" y="2490"/>
                  </a:cubicBezTo>
                  <a:cubicBezTo>
                    <a:pt x="4127" y="3372"/>
                    <a:pt x="3403" y="4128"/>
                    <a:pt x="2489" y="4128"/>
                  </a:cubicBezTo>
                  <a:cubicBezTo>
                    <a:pt x="1575" y="4128"/>
                    <a:pt x="819" y="3372"/>
                    <a:pt x="819" y="2490"/>
                  </a:cubicBezTo>
                  <a:cubicBezTo>
                    <a:pt x="819" y="1576"/>
                    <a:pt x="1575" y="820"/>
                    <a:pt x="2489" y="820"/>
                  </a:cubicBezTo>
                  <a:close/>
                  <a:moveTo>
                    <a:pt x="2489" y="1"/>
                  </a:moveTo>
                  <a:cubicBezTo>
                    <a:pt x="1103" y="1"/>
                    <a:pt x="0" y="1104"/>
                    <a:pt x="0" y="2490"/>
                  </a:cubicBezTo>
                  <a:cubicBezTo>
                    <a:pt x="0" y="3214"/>
                    <a:pt x="315" y="3845"/>
                    <a:pt x="819" y="4317"/>
                  </a:cubicBezTo>
                  <a:lnTo>
                    <a:pt x="819" y="7058"/>
                  </a:lnTo>
                  <a:cubicBezTo>
                    <a:pt x="819" y="7287"/>
                    <a:pt x="1012" y="7448"/>
                    <a:pt x="1225" y="7448"/>
                  </a:cubicBezTo>
                  <a:cubicBezTo>
                    <a:pt x="1334" y="7448"/>
                    <a:pt x="1448" y="7406"/>
                    <a:pt x="1544" y="7310"/>
                  </a:cubicBezTo>
                  <a:lnTo>
                    <a:pt x="2489" y="6365"/>
                  </a:lnTo>
                  <a:lnTo>
                    <a:pt x="3434" y="7310"/>
                  </a:lnTo>
                  <a:cubicBezTo>
                    <a:pt x="3530" y="7406"/>
                    <a:pt x="3640" y="7448"/>
                    <a:pt x="3744" y="7448"/>
                  </a:cubicBezTo>
                  <a:cubicBezTo>
                    <a:pt x="3948" y="7448"/>
                    <a:pt x="4127" y="7287"/>
                    <a:pt x="4127" y="7058"/>
                  </a:cubicBezTo>
                  <a:lnTo>
                    <a:pt x="4127" y="4317"/>
                  </a:lnTo>
                  <a:cubicBezTo>
                    <a:pt x="4663" y="3845"/>
                    <a:pt x="4978" y="3214"/>
                    <a:pt x="4978" y="2490"/>
                  </a:cubicBezTo>
                  <a:cubicBezTo>
                    <a:pt x="4978" y="1104"/>
                    <a:pt x="3875" y="1"/>
                    <a:pt x="24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75" name="Google Shape;6050;p86"/>
            <p:cNvSpPr/>
            <p:nvPr/>
          </p:nvSpPr>
          <p:spPr>
            <a:xfrm>
              <a:off x="-37761600" y="4230700"/>
              <a:ext cx="270175" cy="40975"/>
            </a:xfrm>
            <a:custGeom>
              <a:avLst/>
              <a:gdLst/>
              <a:ahLst/>
              <a:cxnLst/>
              <a:rect l="l" t="t" r="r" b="b"/>
              <a:pathLst>
                <a:path w="10807" h="1639" extrusionOk="0">
                  <a:moveTo>
                    <a:pt x="1450" y="1"/>
                  </a:moveTo>
                  <a:cubicBezTo>
                    <a:pt x="1292" y="788"/>
                    <a:pt x="662" y="1387"/>
                    <a:pt x="1" y="1639"/>
                  </a:cubicBezTo>
                  <a:lnTo>
                    <a:pt x="8822" y="1639"/>
                  </a:lnTo>
                  <a:cubicBezTo>
                    <a:pt x="9799" y="1639"/>
                    <a:pt x="10649" y="946"/>
                    <a:pt x="108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76" name="Google Shape;6051;p86"/>
            <p:cNvSpPr/>
            <p:nvPr/>
          </p:nvSpPr>
          <p:spPr>
            <a:xfrm>
              <a:off x="-37804925" y="3953450"/>
              <a:ext cx="274125" cy="295675"/>
            </a:xfrm>
            <a:custGeom>
              <a:avLst/>
              <a:gdLst/>
              <a:ahLst/>
              <a:cxnLst/>
              <a:rect l="l" t="t" r="r" b="b"/>
              <a:pathLst>
                <a:path w="10965" h="11827" extrusionOk="0">
                  <a:moveTo>
                    <a:pt x="379" y="1"/>
                  </a:moveTo>
                  <a:cubicBezTo>
                    <a:pt x="158" y="1"/>
                    <a:pt x="1" y="221"/>
                    <a:pt x="1" y="411"/>
                  </a:cubicBezTo>
                  <a:lnTo>
                    <a:pt x="1" y="10618"/>
                  </a:lnTo>
                  <a:cubicBezTo>
                    <a:pt x="1" y="11280"/>
                    <a:pt x="537" y="11815"/>
                    <a:pt x="1198" y="11815"/>
                  </a:cubicBezTo>
                  <a:cubicBezTo>
                    <a:pt x="1247" y="11823"/>
                    <a:pt x="1295" y="11826"/>
                    <a:pt x="1342" y="11826"/>
                  </a:cubicBezTo>
                  <a:cubicBezTo>
                    <a:pt x="1912" y="11826"/>
                    <a:pt x="2395" y="11318"/>
                    <a:pt x="2395" y="10650"/>
                  </a:cubicBezTo>
                  <a:cubicBezTo>
                    <a:pt x="2395" y="10398"/>
                    <a:pt x="2584" y="10272"/>
                    <a:pt x="2836" y="10272"/>
                  </a:cubicBezTo>
                  <a:lnTo>
                    <a:pt x="10965" y="10272"/>
                  </a:lnTo>
                  <a:lnTo>
                    <a:pt x="10965" y="8255"/>
                  </a:lnTo>
                  <a:cubicBezTo>
                    <a:pt x="10807" y="8161"/>
                    <a:pt x="10650" y="8098"/>
                    <a:pt x="10492" y="7972"/>
                  </a:cubicBezTo>
                  <a:lnTo>
                    <a:pt x="10146" y="7625"/>
                  </a:lnTo>
                  <a:lnTo>
                    <a:pt x="9799" y="7972"/>
                  </a:lnTo>
                  <a:cubicBezTo>
                    <a:pt x="9547" y="8224"/>
                    <a:pt x="9232" y="8318"/>
                    <a:pt x="8917" y="8318"/>
                  </a:cubicBezTo>
                  <a:cubicBezTo>
                    <a:pt x="8255" y="8318"/>
                    <a:pt x="7720" y="7783"/>
                    <a:pt x="7720" y="7058"/>
                  </a:cubicBezTo>
                  <a:lnTo>
                    <a:pt x="7720" y="4664"/>
                  </a:lnTo>
                  <a:cubicBezTo>
                    <a:pt x="7184" y="4065"/>
                    <a:pt x="6869" y="3309"/>
                    <a:pt x="6869" y="2490"/>
                  </a:cubicBezTo>
                  <a:cubicBezTo>
                    <a:pt x="6869" y="1513"/>
                    <a:pt x="7310" y="600"/>
                    <a:pt x="80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77" name="Google Shape;5717;p85"/>
          <p:cNvGrpSpPr/>
          <p:nvPr/>
        </p:nvGrpSpPr>
        <p:grpSpPr>
          <a:xfrm>
            <a:off x="7423788" y="4698063"/>
            <a:ext cx="656485" cy="517252"/>
            <a:chOff x="5629975" y="3255775"/>
            <a:chExt cx="504500" cy="397500"/>
          </a:xfrm>
          <a:solidFill>
            <a:schemeClr val="bg2">
              <a:lumMod val="75000"/>
            </a:schemeClr>
          </a:solidFill>
        </p:grpSpPr>
        <p:sp>
          <p:nvSpPr>
            <p:cNvPr id="378" name="Google Shape;5718;p85"/>
            <p:cNvSpPr/>
            <p:nvPr/>
          </p:nvSpPr>
          <p:spPr>
            <a:xfrm>
              <a:off x="5756375" y="3255775"/>
              <a:ext cx="112950" cy="143425"/>
            </a:xfrm>
            <a:custGeom>
              <a:avLst/>
              <a:gdLst/>
              <a:ahLst/>
              <a:cxnLst/>
              <a:rect l="l" t="t" r="r" b="b"/>
              <a:pathLst>
                <a:path w="4518" h="5737" extrusionOk="0">
                  <a:moveTo>
                    <a:pt x="2259" y="0"/>
                  </a:moveTo>
                  <a:cubicBezTo>
                    <a:pt x="793" y="0"/>
                    <a:pt x="1" y="2469"/>
                    <a:pt x="1" y="3478"/>
                  </a:cubicBezTo>
                  <a:cubicBezTo>
                    <a:pt x="1" y="4725"/>
                    <a:pt x="1013" y="5733"/>
                    <a:pt x="2259" y="5736"/>
                  </a:cubicBezTo>
                  <a:cubicBezTo>
                    <a:pt x="3506" y="5733"/>
                    <a:pt x="4518" y="4725"/>
                    <a:pt x="4518" y="3478"/>
                  </a:cubicBezTo>
                  <a:cubicBezTo>
                    <a:pt x="4518" y="2469"/>
                    <a:pt x="3729" y="0"/>
                    <a:pt x="22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  <p:sp>
          <p:nvSpPr>
            <p:cNvPr id="379" name="Google Shape;5719;p85"/>
            <p:cNvSpPr/>
            <p:nvPr/>
          </p:nvSpPr>
          <p:spPr>
            <a:xfrm>
              <a:off x="5629975" y="3374400"/>
              <a:ext cx="140575" cy="136175"/>
            </a:xfrm>
            <a:custGeom>
              <a:avLst/>
              <a:gdLst/>
              <a:ahLst/>
              <a:cxnLst/>
              <a:rect l="l" t="t" r="r" b="b"/>
              <a:pathLst>
                <a:path w="5623" h="5447" extrusionOk="0">
                  <a:moveTo>
                    <a:pt x="1951" y="0"/>
                  </a:moveTo>
                  <a:cubicBezTo>
                    <a:pt x="1711" y="0"/>
                    <a:pt x="1480" y="53"/>
                    <a:pt x="1269" y="175"/>
                  </a:cubicBezTo>
                  <a:cubicBezTo>
                    <a:pt x="1" y="907"/>
                    <a:pt x="582" y="3443"/>
                    <a:pt x="1088" y="4316"/>
                  </a:cubicBezTo>
                  <a:cubicBezTo>
                    <a:pt x="1506" y="5041"/>
                    <a:pt x="2265" y="5447"/>
                    <a:pt x="3045" y="5447"/>
                  </a:cubicBezTo>
                  <a:cubicBezTo>
                    <a:pt x="3428" y="5447"/>
                    <a:pt x="3816" y="5349"/>
                    <a:pt x="4172" y="5144"/>
                  </a:cubicBezTo>
                  <a:cubicBezTo>
                    <a:pt x="5253" y="4521"/>
                    <a:pt x="5623" y="3138"/>
                    <a:pt x="5000" y="2057"/>
                  </a:cubicBezTo>
                  <a:cubicBezTo>
                    <a:pt x="4578" y="1330"/>
                    <a:pt x="3149" y="0"/>
                    <a:pt x="19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  <p:sp>
          <p:nvSpPr>
            <p:cNvPr id="380" name="Google Shape;5720;p85"/>
            <p:cNvSpPr/>
            <p:nvPr/>
          </p:nvSpPr>
          <p:spPr>
            <a:xfrm>
              <a:off x="5897525" y="3255775"/>
              <a:ext cx="112950" cy="143425"/>
            </a:xfrm>
            <a:custGeom>
              <a:avLst/>
              <a:gdLst/>
              <a:ahLst/>
              <a:cxnLst/>
              <a:rect l="l" t="t" r="r" b="b"/>
              <a:pathLst>
                <a:path w="4518" h="5737" extrusionOk="0">
                  <a:moveTo>
                    <a:pt x="2259" y="0"/>
                  </a:moveTo>
                  <a:cubicBezTo>
                    <a:pt x="793" y="0"/>
                    <a:pt x="1" y="2469"/>
                    <a:pt x="1" y="3478"/>
                  </a:cubicBezTo>
                  <a:cubicBezTo>
                    <a:pt x="1" y="4725"/>
                    <a:pt x="1013" y="5736"/>
                    <a:pt x="2259" y="5736"/>
                  </a:cubicBezTo>
                  <a:cubicBezTo>
                    <a:pt x="3506" y="5736"/>
                    <a:pt x="4518" y="4725"/>
                    <a:pt x="4518" y="3478"/>
                  </a:cubicBezTo>
                  <a:cubicBezTo>
                    <a:pt x="4518" y="2469"/>
                    <a:pt x="3729" y="0"/>
                    <a:pt x="22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  <p:sp>
          <p:nvSpPr>
            <p:cNvPr id="381" name="Google Shape;5721;p85"/>
            <p:cNvSpPr/>
            <p:nvPr/>
          </p:nvSpPr>
          <p:spPr>
            <a:xfrm>
              <a:off x="5996075" y="3373900"/>
              <a:ext cx="138400" cy="136200"/>
            </a:xfrm>
            <a:custGeom>
              <a:avLst/>
              <a:gdLst/>
              <a:ahLst/>
              <a:cxnLst/>
              <a:rect l="l" t="t" r="r" b="b"/>
              <a:pathLst>
                <a:path w="5536" h="5448" extrusionOk="0">
                  <a:moveTo>
                    <a:pt x="3670" y="1"/>
                  </a:moveTo>
                  <a:cubicBezTo>
                    <a:pt x="2471" y="1"/>
                    <a:pt x="1045" y="1330"/>
                    <a:pt x="624" y="2059"/>
                  </a:cubicBezTo>
                  <a:cubicBezTo>
                    <a:pt x="1" y="3137"/>
                    <a:pt x="371" y="4523"/>
                    <a:pt x="1452" y="5146"/>
                  </a:cubicBezTo>
                  <a:cubicBezTo>
                    <a:pt x="1808" y="5351"/>
                    <a:pt x="2199" y="5448"/>
                    <a:pt x="2586" y="5448"/>
                  </a:cubicBezTo>
                  <a:cubicBezTo>
                    <a:pt x="3381" y="5448"/>
                    <a:pt x="4158" y="5039"/>
                    <a:pt x="4575" y="4318"/>
                  </a:cubicBezTo>
                  <a:cubicBezTo>
                    <a:pt x="5168" y="3288"/>
                    <a:pt x="5535" y="858"/>
                    <a:pt x="4355" y="177"/>
                  </a:cubicBezTo>
                  <a:cubicBezTo>
                    <a:pt x="4142" y="54"/>
                    <a:pt x="3911" y="1"/>
                    <a:pt x="3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  <p:sp>
          <p:nvSpPr>
            <p:cNvPr id="382" name="Google Shape;5722;p85"/>
            <p:cNvSpPr/>
            <p:nvPr/>
          </p:nvSpPr>
          <p:spPr>
            <a:xfrm>
              <a:off x="5728150" y="3427400"/>
              <a:ext cx="310575" cy="225875"/>
            </a:xfrm>
            <a:custGeom>
              <a:avLst/>
              <a:gdLst/>
              <a:ahLst/>
              <a:cxnLst/>
              <a:rect l="l" t="t" r="r" b="b"/>
              <a:pathLst>
                <a:path w="12423" h="9035" extrusionOk="0">
                  <a:moveTo>
                    <a:pt x="6213" y="1"/>
                  </a:moveTo>
                  <a:cubicBezTo>
                    <a:pt x="5234" y="1"/>
                    <a:pt x="2259" y="1"/>
                    <a:pt x="2259" y="2822"/>
                  </a:cubicBezTo>
                  <a:lnTo>
                    <a:pt x="2259" y="3147"/>
                  </a:lnTo>
                  <a:cubicBezTo>
                    <a:pt x="2259" y="3376"/>
                    <a:pt x="2121" y="3584"/>
                    <a:pt x="1907" y="3671"/>
                  </a:cubicBezTo>
                  <a:cubicBezTo>
                    <a:pt x="750" y="4144"/>
                    <a:pt x="1" y="5141"/>
                    <a:pt x="1" y="6210"/>
                  </a:cubicBezTo>
                  <a:cubicBezTo>
                    <a:pt x="1" y="7767"/>
                    <a:pt x="1521" y="9034"/>
                    <a:pt x="3388" y="9034"/>
                  </a:cubicBezTo>
                  <a:cubicBezTo>
                    <a:pt x="3400" y="9035"/>
                    <a:pt x="3413" y="9035"/>
                    <a:pt x="3425" y="9035"/>
                  </a:cubicBezTo>
                  <a:cubicBezTo>
                    <a:pt x="3753" y="9035"/>
                    <a:pt x="4081" y="8995"/>
                    <a:pt x="4400" y="8917"/>
                  </a:cubicBezTo>
                  <a:cubicBezTo>
                    <a:pt x="4995" y="8766"/>
                    <a:pt x="5604" y="8691"/>
                    <a:pt x="6213" y="8691"/>
                  </a:cubicBezTo>
                  <a:cubicBezTo>
                    <a:pt x="6823" y="8691"/>
                    <a:pt x="7432" y="8766"/>
                    <a:pt x="8029" y="8917"/>
                  </a:cubicBezTo>
                  <a:cubicBezTo>
                    <a:pt x="8345" y="8995"/>
                    <a:pt x="8670" y="9035"/>
                    <a:pt x="8998" y="9035"/>
                  </a:cubicBezTo>
                  <a:cubicBezTo>
                    <a:pt x="9010" y="9035"/>
                    <a:pt x="9022" y="9035"/>
                    <a:pt x="9034" y="9034"/>
                  </a:cubicBezTo>
                  <a:cubicBezTo>
                    <a:pt x="10901" y="9034"/>
                    <a:pt x="12422" y="7767"/>
                    <a:pt x="12422" y="6210"/>
                  </a:cubicBezTo>
                  <a:cubicBezTo>
                    <a:pt x="12422" y="5138"/>
                    <a:pt x="11675" y="4141"/>
                    <a:pt x="10516" y="3671"/>
                  </a:cubicBezTo>
                  <a:cubicBezTo>
                    <a:pt x="10302" y="3584"/>
                    <a:pt x="10164" y="3376"/>
                    <a:pt x="10164" y="3147"/>
                  </a:cubicBezTo>
                  <a:lnTo>
                    <a:pt x="10164" y="2822"/>
                  </a:lnTo>
                  <a:cubicBezTo>
                    <a:pt x="10164" y="1"/>
                    <a:pt x="7191" y="1"/>
                    <a:pt x="62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</p:grpSp>
      <p:grpSp>
        <p:nvGrpSpPr>
          <p:cNvPr id="383" name="Google Shape;5723;p85"/>
          <p:cNvGrpSpPr/>
          <p:nvPr/>
        </p:nvGrpSpPr>
        <p:grpSpPr>
          <a:xfrm>
            <a:off x="4103930" y="3461127"/>
            <a:ext cx="741943" cy="609831"/>
            <a:chOff x="6234950" y="3255925"/>
            <a:chExt cx="483250" cy="397200"/>
          </a:xfrm>
          <a:solidFill>
            <a:schemeClr val="bg2">
              <a:lumMod val="75000"/>
            </a:schemeClr>
          </a:solidFill>
        </p:grpSpPr>
        <p:sp>
          <p:nvSpPr>
            <p:cNvPr id="384" name="Google Shape;5724;p85"/>
            <p:cNvSpPr/>
            <p:nvPr/>
          </p:nvSpPr>
          <p:spPr>
            <a:xfrm>
              <a:off x="6444675" y="3255925"/>
              <a:ext cx="128300" cy="90200"/>
            </a:xfrm>
            <a:custGeom>
              <a:avLst/>
              <a:gdLst/>
              <a:ahLst/>
              <a:cxnLst/>
              <a:rect l="l" t="t" r="r" b="b"/>
              <a:pathLst>
                <a:path w="5132" h="3608" extrusionOk="0">
                  <a:moveTo>
                    <a:pt x="567" y="0"/>
                  </a:moveTo>
                  <a:cubicBezTo>
                    <a:pt x="254" y="0"/>
                    <a:pt x="1" y="253"/>
                    <a:pt x="1" y="563"/>
                  </a:cubicBezTo>
                  <a:cubicBezTo>
                    <a:pt x="7" y="1662"/>
                    <a:pt x="368" y="2731"/>
                    <a:pt x="1034" y="3608"/>
                  </a:cubicBezTo>
                  <a:cubicBezTo>
                    <a:pt x="2097" y="3138"/>
                    <a:pt x="3325" y="2864"/>
                    <a:pt x="5014" y="2864"/>
                  </a:cubicBezTo>
                  <a:cubicBezTo>
                    <a:pt x="5054" y="2864"/>
                    <a:pt x="5093" y="2873"/>
                    <a:pt x="5132" y="2873"/>
                  </a:cubicBezTo>
                  <a:cubicBezTo>
                    <a:pt x="4289" y="1117"/>
                    <a:pt x="2515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  <p:sp>
          <p:nvSpPr>
            <p:cNvPr id="385" name="Google Shape;5725;p85"/>
            <p:cNvSpPr/>
            <p:nvPr/>
          </p:nvSpPr>
          <p:spPr>
            <a:xfrm>
              <a:off x="6444750" y="3563200"/>
              <a:ext cx="128225" cy="89925"/>
            </a:xfrm>
            <a:custGeom>
              <a:avLst/>
              <a:gdLst/>
              <a:ahLst/>
              <a:cxnLst/>
              <a:rect l="l" t="t" r="r" b="b"/>
              <a:pathLst>
                <a:path w="5129" h="3597" extrusionOk="0">
                  <a:moveTo>
                    <a:pt x="1022" y="1"/>
                  </a:moveTo>
                  <a:cubicBezTo>
                    <a:pt x="362" y="874"/>
                    <a:pt x="4" y="1937"/>
                    <a:pt x="1" y="3033"/>
                  </a:cubicBezTo>
                  <a:cubicBezTo>
                    <a:pt x="1" y="3343"/>
                    <a:pt x="251" y="3596"/>
                    <a:pt x="564" y="3596"/>
                  </a:cubicBezTo>
                  <a:cubicBezTo>
                    <a:pt x="2512" y="3596"/>
                    <a:pt x="4286" y="2479"/>
                    <a:pt x="5129" y="724"/>
                  </a:cubicBezTo>
                  <a:cubicBezTo>
                    <a:pt x="5093" y="724"/>
                    <a:pt x="5051" y="736"/>
                    <a:pt x="5011" y="736"/>
                  </a:cubicBezTo>
                  <a:cubicBezTo>
                    <a:pt x="3319" y="736"/>
                    <a:pt x="2088" y="462"/>
                    <a:pt x="10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  <p:sp>
          <p:nvSpPr>
            <p:cNvPr id="386" name="Google Shape;5726;p85"/>
            <p:cNvSpPr/>
            <p:nvPr/>
          </p:nvSpPr>
          <p:spPr>
            <a:xfrm>
              <a:off x="6375350" y="3355650"/>
              <a:ext cx="244750" cy="197650"/>
            </a:xfrm>
            <a:custGeom>
              <a:avLst/>
              <a:gdLst/>
              <a:ahLst/>
              <a:cxnLst/>
              <a:rect l="l" t="t" r="r" b="b"/>
              <a:pathLst>
                <a:path w="9790" h="7906" extrusionOk="0">
                  <a:moveTo>
                    <a:pt x="6045" y="2610"/>
                  </a:moveTo>
                  <a:cubicBezTo>
                    <a:pt x="6190" y="2610"/>
                    <a:pt x="6335" y="2666"/>
                    <a:pt x="6444" y="2777"/>
                  </a:cubicBezTo>
                  <a:cubicBezTo>
                    <a:pt x="6664" y="2997"/>
                    <a:pt x="6664" y="3356"/>
                    <a:pt x="6444" y="3575"/>
                  </a:cubicBezTo>
                  <a:cubicBezTo>
                    <a:pt x="6225" y="3795"/>
                    <a:pt x="6225" y="4153"/>
                    <a:pt x="6444" y="4373"/>
                  </a:cubicBezTo>
                  <a:cubicBezTo>
                    <a:pt x="6664" y="4593"/>
                    <a:pt x="6664" y="4951"/>
                    <a:pt x="6444" y="5171"/>
                  </a:cubicBezTo>
                  <a:cubicBezTo>
                    <a:pt x="6335" y="5281"/>
                    <a:pt x="6190" y="5336"/>
                    <a:pt x="6045" y="5336"/>
                  </a:cubicBezTo>
                  <a:cubicBezTo>
                    <a:pt x="5901" y="5336"/>
                    <a:pt x="5756" y="5281"/>
                    <a:pt x="5646" y="5171"/>
                  </a:cubicBezTo>
                  <a:cubicBezTo>
                    <a:pt x="4984" y="4509"/>
                    <a:pt x="4984" y="3440"/>
                    <a:pt x="5646" y="2777"/>
                  </a:cubicBezTo>
                  <a:cubicBezTo>
                    <a:pt x="5756" y="2666"/>
                    <a:pt x="5901" y="2610"/>
                    <a:pt x="6045" y="2610"/>
                  </a:cubicBezTo>
                  <a:close/>
                  <a:moveTo>
                    <a:pt x="7787" y="1"/>
                  </a:moveTo>
                  <a:cubicBezTo>
                    <a:pt x="4463" y="1"/>
                    <a:pt x="3204" y="1064"/>
                    <a:pt x="919" y="2997"/>
                  </a:cubicBezTo>
                  <a:lnTo>
                    <a:pt x="271" y="3542"/>
                  </a:lnTo>
                  <a:cubicBezTo>
                    <a:pt x="0" y="3765"/>
                    <a:pt x="0" y="4181"/>
                    <a:pt x="271" y="4406"/>
                  </a:cubicBezTo>
                  <a:lnTo>
                    <a:pt x="856" y="4897"/>
                  </a:lnTo>
                  <a:cubicBezTo>
                    <a:pt x="3147" y="6837"/>
                    <a:pt x="4412" y="7906"/>
                    <a:pt x="7787" y="7906"/>
                  </a:cubicBezTo>
                  <a:cubicBezTo>
                    <a:pt x="8450" y="7902"/>
                    <a:pt x="9106" y="7788"/>
                    <a:pt x="9730" y="7574"/>
                  </a:cubicBezTo>
                  <a:cubicBezTo>
                    <a:pt x="8357" y="6951"/>
                    <a:pt x="7456" y="5602"/>
                    <a:pt x="7411" y="4093"/>
                  </a:cubicBezTo>
                  <a:cubicBezTo>
                    <a:pt x="7366" y="2588"/>
                    <a:pt x="8179" y="1184"/>
                    <a:pt x="9513" y="480"/>
                  </a:cubicBezTo>
                  <a:cubicBezTo>
                    <a:pt x="9603" y="432"/>
                    <a:pt x="9697" y="398"/>
                    <a:pt x="9790" y="356"/>
                  </a:cubicBezTo>
                  <a:cubicBezTo>
                    <a:pt x="9149" y="124"/>
                    <a:pt x="8471" y="4"/>
                    <a:pt x="77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  <p:sp>
          <p:nvSpPr>
            <p:cNvPr id="387" name="Google Shape;5727;p85"/>
            <p:cNvSpPr/>
            <p:nvPr/>
          </p:nvSpPr>
          <p:spPr>
            <a:xfrm>
              <a:off x="6587875" y="3385100"/>
              <a:ext cx="130325" cy="140500"/>
            </a:xfrm>
            <a:custGeom>
              <a:avLst/>
              <a:gdLst/>
              <a:ahLst/>
              <a:cxnLst/>
              <a:rect l="l" t="t" r="r" b="b"/>
              <a:pathLst>
                <a:path w="5213" h="5620" extrusionOk="0">
                  <a:moveTo>
                    <a:pt x="2343" y="1789"/>
                  </a:moveTo>
                  <a:cubicBezTo>
                    <a:pt x="2633" y="1789"/>
                    <a:pt x="2912" y="2015"/>
                    <a:pt x="2912" y="2355"/>
                  </a:cubicBezTo>
                  <a:cubicBezTo>
                    <a:pt x="2912" y="2665"/>
                    <a:pt x="2659" y="2918"/>
                    <a:pt x="2349" y="2918"/>
                  </a:cubicBezTo>
                  <a:cubicBezTo>
                    <a:pt x="1846" y="2918"/>
                    <a:pt x="1593" y="2310"/>
                    <a:pt x="1948" y="1955"/>
                  </a:cubicBezTo>
                  <a:cubicBezTo>
                    <a:pt x="2063" y="1840"/>
                    <a:pt x="2204" y="1789"/>
                    <a:pt x="2343" y="1789"/>
                  </a:cubicBezTo>
                  <a:close/>
                  <a:moveTo>
                    <a:pt x="2846" y="0"/>
                  </a:moveTo>
                  <a:cubicBezTo>
                    <a:pt x="2394" y="0"/>
                    <a:pt x="1947" y="85"/>
                    <a:pt x="1539" y="301"/>
                  </a:cubicBezTo>
                  <a:cubicBezTo>
                    <a:pt x="645" y="774"/>
                    <a:pt x="72" y="1687"/>
                    <a:pt x="36" y="2698"/>
                  </a:cubicBezTo>
                  <a:cubicBezTo>
                    <a:pt x="0" y="3707"/>
                    <a:pt x="506" y="4662"/>
                    <a:pt x="1367" y="5195"/>
                  </a:cubicBezTo>
                  <a:cubicBezTo>
                    <a:pt x="1792" y="5460"/>
                    <a:pt x="2280" y="5607"/>
                    <a:pt x="2782" y="5619"/>
                  </a:cubicBezTo>
                  <a:cubicBezTo>
                    <a:pt x="3752" y="4957"/>
                    <a:pt x="4550" y="4078"/>
                    <a:pt x="5119" y="3051"/>
                  </a:cubicBezTo>
                  <a:cubicBezTo>
                    <a:pt x="5213" y="2882"/>
                    <a:pt x="5213" y="2674"/>
                    <a:pt x="5119" y="2506"/>
                  </a:cubicBezTo>
                  <a:cubicBezTo>
                    <a:pt x="4568" y="1512"/>
                    <a:pt x="3797" y="654"/>
                    <a:pt x="2870" y="0"/>
                  </a:cubicBezTo>
                  <a:cubicBezTo>
                    <a:pt x="2862" y="0"/>
                    <a:pt x="2854" y="0"/>
                    <a:pt x="28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  <p:sp>
          <p:nvSpPr>
            <p:cNvPr id="388" name="Google Shape;5728;p85"/>
            <p:cNvSpPr/>
            <p:nvPr/>
          </p:nvSpPr>
          <p:spPr>
            <a:xfrm>
              <a:off x="6234950" y="3469100"/>
              <a:ext cx="165050" cy="141200"/>
            </a:xfrm>
            <a:custGeom>
              <a:avLst/>
              <a:gdLst/>
              <a:ahLst/>
              <a:cxnLst/>
              <a:rect l="l" t="t" r="r" b="b"/>
              <a:pathLst>
                <a:path w="6602" h="5648" extrusionOk="0">
                  <a:moveTo>
                    <a:pt x="3990" y="1"/>
                  </a:moveTo>
                  <a:cubicBezTo>
                    <a:pt x="1807" y="1"/>
                    <a:pt x="0" y="1772"/>
                    <a:pt x="0" y="3955"/>
                  </a:cubicBezTo>
                  <a:lnTo>
                    <a:pt x="0" y="5084"/>
                  </a:lnTo>
                  <a:cubicBezTo>
                    <a:pt x="0" y="5394"/>
                    <a:pt x="253" y="5647"/>
                    <a:pt x="566" y="5647"/>
                  </a:cubicBezTo>
                  <a:lnTo>
                    <a:pt x="1696" y="5647"/>
                  </a:lnTo>
                  <a:cubicBezTo>
                    <a:pt x="4014" y="5647"/>
                    <a:pt x="5996" y="4075"/>
                    <a:pt x="6601" y="1943"/>
                  </a:cubicBezTo>
                  <a:cubicBezTo>
                    <a:pt x="6324" y="1717"/>
                    <a:pt x="6041" y="1476"/>
                    <a:pt x="5740" y="1223"/>
                  </a:cubicBezTo>
                  <a:lnTo>
                    <a:pt x="5481" y="1004"/>
                  </a:lnTo>
                  <a:lnTo>
                    <a:pt x="4391" y="2097"/>
                  </a:lnTo>
                  <a:cubicBezTo>
                    <a:pt x="4281" y="2203"/>
                    <a:pt x="4139" y="2255"/>
                    <a:pt x="3997" y="2255"/>
                  </a:cubicBezTo>
                  <a:cubicBezTo>
                    <a:pt x="3852" y="2255"/>
                    <a:pt x="3708" y="2200"/>
                    <a:pt x="3599" y="2091"/>
                  </a:cubicBezTo>
                  <a:cubicBezTo>
                    <a:pt x="3379" y="1871"/>
                    <a:pt x="3376" y="1519"/>
                    <a:pt x="3593" y="1299"/>
                  </a:cubicBezTo>
                  <a:lnTo>
                    <a:pt x="4611" y="278"/>
                  </a:lnTo>
                  <a:lnTo>
                    <a:pt x="428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  <p:sp>
          <p:nvSpPr>
            <p:cNvPr id="389" name="Google Shape;5729;p85"/>
            <p:cNvSpPr/>
            <p:nvPr/>
          </p:nvSpPr>
          <p:spPr>
            <a:xfrm>
              <a:off x="6234950" y="3299725"/>
              <a:ext cx="165050" cy="141175"/>
            </a:xfrm>
            <a:custGeom>
              <a:avLst/>
              <a:gdLst/>
              <a:ahLst/>
              <a:cxnLst/>
              <a:rect l="l" t="t" r="r" b="b"/>
              <a:pathLst>
                <a:path w="6602" h="5647" extrusionOk="0">
                  <a:moveTo>
                    <a:pt x="566" y="1"/>
                  </a:moveTo>
                  <a:cubicBezTo>
                    <a:pt x="253" y="1"/>
                    <a:pt x="3" y="254"/>
                    <a:pt x="3" y="567"/>
                  </a:cubicBezTo>
                  <a:lnTo>
                    <a:pt x="3" y="1699"/>
                  </a:lnTo>
                  <a:cubicBezTo>
                    <a:pt x="0" y="3879"/>
                    <a:pt x="1807" y="5647"/>
                    <a:pt x="3990" y="5647"/>
                  </a:cubicBezTo>
                  <a:lnTo>
                    <a:pt x="4285" y="5647"/>
                  </a:lnTo>
                  <a:lnTo>
                    <a:pt x="4611" y="5373"/>
                  </a:lnTo>
                  <a:lnTo>
                    <a:pt x="3593" y="4352"/>
                  </a:lnTo>
                  <a:cubicBezTo>
                    <a:pt x="3379" y="4132"/>
                    <a:pt x="3382" y="3780"/>
                    <a:pt x="3599" y="3563"/>
                  </a:cubicBezTo>
                  <a:cubicBezTo>
                    <a:pt x="3710" y="3451"/>
                    <a:pt x="3856" y="3396"/>
                    <a:pt x="4001" y="3396"/>
                  </a:cubicBezTo>
                  <a:cubicBezTo>
                    <a:pt x="4142" y="3396"/>
                    <a:pt x="4282" y="3448"/>
                    <a:pt x="4391" y="3554"/>
                  </a:cubicBezTo>
                  <a:lnTo>
                    <a:pt x="5481" y="4644"/>
                  </a:lnTo>
                  <a:lnTo>
                    <a:pt x="5809" y="4370"/>
                  </a:lnTo>
                  <a:cubicBezTo>
                    <a:pt x="6083" y="4138"/>
                    <a:pt x="6345" y="3918"/>
                    <a:pt x="6601" y="3704"/>
                  </a:cubicBezTo>
                  <a:cubicBezTo>
                    <a:pt x="5996" y="1575"/>
                    <a:pt x="4017" y="1"/>
                    <a:pt x="16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800780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Timeline</a:t>
            </a:r>
            <a:r>
              <a:rPr lang="en-US" dirty="0"/>
              <a:t> Style</a:t>
            </a:r>
          </a:p>
        </p:txBody>
      </p:sp>
      <p:sp>
        <p:nvSpPr>
          <p:cNvPr id="3" name="직사각형 1">
            <a:extLst>
              <a:ext uri="{FF2B5EF4-FFF2-40B4-BE49-F238E27FC236}">
                <a16:creationId xmlns:a16="http://schemas.microsoft.com/office/drawing/2014/main" id="{8CAA07B2-A458-4340-BF62-2B01FFFFF305}"/>
              </a:ext>
            </a:extLst>
          </p:cNvPr>
          <p:cNvSpPr/>
          <p:nvPr/>
        </p:nvSpPr>
        <p:spPr>
          <a:xfrm>
            <a:off x="923454" y="3876235"/>
            <a:ext cx="2232000" cy="360040"/>
          </a:xfrm>
          <a:prstGeom prst="rect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2016</a:t>
            </a:r>
            <a:endParaRPr lang="ko-KR" altLang="en-US" sz="1400" b="1" dirty="0"/>
          </a:p>
        </p:txBody>
      </p:sp>
      <p:sp>
        <p:nvSpPr>
          <p:cNvPr id="4" name="직사각형 1">
            <a:extLst>
              <a:ext uri="{FF2B5EF4-FFF2-40B4-BE49-F238E27FC236}">
                <a16:creationId xmlns:a16="http://schemas.microsoft.com/office/drawing/2014/main" id="{14F74F85-8BE7-429A-B866-48DD9D56E6C2}"/>
              </a:ext>
            </a:extLst>
          </p:cNvPr>
          <p:cNvSpPr/>
          <p:nvPr/>
        </p:nvSpPr>
        <p:spPr>
          <a:xfrm>
            <a:off x="3149877" y="3876235"/>
            <a:ext cx="2232000" cy="360040"/>
          </a:xfrm>
          <a:prstGeom prst="rect">
            <a:avLst/>
          </a:pr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2017</a:t>
            </a:r>
            <a:endParaRPr lang="ko-KR" altLang="en-US" sz="1400" b="1" dirty="0"/>
          </a:p>
        </p:txBody>
      </p:sp>
      <p:sp>
        <p:nvSpPr>
          <p:cNvPr id="5" name="직사각형 1">
            <a:extLst>
              <a:ext uri="{FF2B5EF4-FFF2-40B4-BE49-F238E27FC236}">
                <a16:creationId xmlns:a16="http://schemas.microsoft.com/office/drawing/2014/main" id="{35CD885F-4BD3-4E5B-A3F7-C75D962126B8}"/>
              </a:ext>
            </a:extLst>
          </p:cNvPr>
          <p:cNvSpPr/>
          <p:nvPr/>
        </p:nvSpPr>
        <p:spPr>
          <a:xfrm>
            <a:off x="5385009" y="3876235"/>
            <a:ext cx="2232000" cy="360040"/>
          </a:xfrm>
          <a:prstGeom prst="rect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2018</a:t>
            </a:r>
            <a:endParaRPr lang="ko-KR" altLang="en-US" sz="1400" b="1" dirty="0"/>
          </a:p>
        </p:txBody>
      </p:sp>
      <p:sp>
        <p:nvSpPr>
          <p:cNvPr id="6" name="직사각형 1">
            <a:extLst>
              <a:ext uri="{FF2B5EF4-FFF2-40B4-BE49-F238E27FC236}">
                <a16:creationId xmlns:a16="http://schemas.microsoft.com/office/drawing/2014/main" id="{1DBB0F34-EFEB-49DE-8F93-693EBC405082}"/>
              </a:ext>
            </a:extLst>
          </p:cNvPr>
          <p:cNvSpPr/>
          <p:nvPr/>
        </p:nvSpPr>
        <p:spPr>
          <a:xfrm>
            <a:off x="7620142" y="3876235"/>
            <a:ext cx="2232000" cy="360040"/>
          </a:xfrm>
          <a:prstGeom prst="rect">
            <a:avLst/>
          </a:prstGeom>
          <a:solidFill>
            <a:schemeClr val="accent4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2019</a:t>
            </a:r>
            <a:endParaRPr lang="ko-KR" altLang="en-US" sz="1400" b="1" dirty="0"/>
          </a:p>
        </p:txBody>
      </p:sp>
      <p:cxnSp>
        <p:nvCxnSpPr>
          <p:cNvPr id="7" name="Straight Arrow Connector 55">
            <a:extLst>
              <a:ext uri="{FF2B5EF4-FFF2-40B4-BE49-F238E27FC236}">
                <a16:creationId xmlns:a16="http://schemas.microsoft.com/office/drawing/2014/main" id="{FEEC56B3-B792-41D6-BDCE-DAB6FBE0AD27}"/>
              </a:ext>
            </a:extLst>
          </p:cNvPr>
          <p:cNvCxnSpPr/>
          <p:nvPr/>
        </p:nvCxnSpPr>
        <p:spPr>
          <a:xfrm rot="10800000" flipV="1">
            <a:off x="912363" y="4279406"/>
            <a:ext cx="0" cy="936000"/>
          </a:xfrm>
          <a:prstGeom prst="straightConnector1">
            <a:avLst/>
          </a:prstGeom>
          <a:ln w="25400">
            <a:solidFill>
              <a:schemeClr val="accent1"/>
            </a:solidFill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56">
            <a:extLst>
              <a:ext uri="{FF2B5EF4-FFF2-40B4-BE49-F238E27FC236}">
                <a16:creationId xmlns:a16="http://schemas.microsoft.com/office/drawing/2014/main" id="{E668AD5A-FFAB-4F08-B361-09EA9A456C9A}"/>
              </a:ext>
            </a:extLst>
          </p:cNvPr>
          <p:cNvCxnSpPr/>
          <p:nvPr/>
        </p:nvCxnSpPr>
        <p:spPr>
          <a:xfrm flipV="1">
            <a:off x="3141691" y="2951562"/>
            <a:ext cx="0" cy="936000"/>
          </a:xfrm>
          <a:prstGeom prst="straightConnector1">
            <a:avLst/>
          </a:prstGeom>
          <a:ln w="25400">
            <a:solidFill>
              <a:schemeClr val="accent2"/>
            </a:solidFill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57">
            <a:extLst>
              <a:ext uri="{FF2B5EF4-FFF2-40B4-BE49-F238E27FC236}">
                <a16:creationId xmlns:a16="http://schemas.microsoft.com/office/drawing/2014/main" id="{89E601A0-4376-46D3-8F73-CD3A1CC042A6}"/>
              </a:ext>
            </a:extLst>
          </p:cNvPr>
          <p:cNvCxnSpPr/>
          <p:nvPr/>
        </p:nvCxnSpPr>
        <p:spPr>
          <a:xfrm rot="10800000" flipV="1">
            <a:off x="5371019" y="4279406"/>
            <a:ext cx="0" cy="936000"/>
          </a:xfrm>
          <a:prstGeom prst="straightConnector1">
            <a:avLst/>
          </a:prstGeom>
          <a:ln w="25400">
            <a:solidFill>
              <a:schemeClr val="accent3"/>
            </a:solidFill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58">
            <a:extLst>
              <a:ext uri="{FF2B5EF4-FFF2-40B4-BE49-F238E27FC236}">
                <a16:creationId xmlns:a16="http://schemas.microsoft.com/office/drawing/2014/main" id="{E9892038-2E91-4ABF-A352-2CE5D80727D0}"/>
              </a:ext>
            </a:extLst>
          </p:cNvPr>
          <p:cNvCxnSpPr/>
          <p:nvPr/>
        </p:nvCxnSpPr>
        <p:spPr>
          <a:xfrm flipV="1">
            <a:off x="7600347" y="2951562"/>
            <a:ext cx="0" cy="936000"/>
          </a:xfrm>
          <a:prstGeom prst="straightConnector1">
            <a:avLst/>
          </a:prstGeom>
          <a:ln w="25400">
            <a:solidFill>
              <a:schemeClr val="accent4"/>
            </a:solidFill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59">
            <a:extLst>
              <a:ext uri="{FF2B5EF4-FFF2-40B4-BE49-F238E27FC236}">
                <a16:creationId xmlns:a16="http://schemas.microsoft.com/office/drawing/2014/main" id="{5904A837-E7CC-4540-B14F-64D734BCF924}"/>
              </a:ext>
            </a:extLst>
          </p:cNvPr>
          <p:cNvGrpSpPr/>
          <p:nvPr/>
        </p:nvGrpSpPr>
        <p:grpSpPr>
          <a:xfrm>
            <a:off x="3195068" y="2684353"/>
            <a:ext cx="1669762" cy="1084161"/>
            <a:chOff x="1985513" y="4307149"/>
            <a:chExt cx="2601799" cy="108416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F9BDF3A-0E54-43E8-A6F3-73ECD420068D}"/>
                </a:ext>
              </a:extLst>
            </p:cNvPr>
            <p:cNvSpPr txBox="1"/>
            <p:nvPr/>
          </p:nvSpPr>
          <p:spPr>
            <a:xfrm>
              <a:off x="2004348" y="4560313"/>
              <a:ext cx="25643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156BA54-9295-499D-A1CA-C5151695EBE9}"/>
                </a:ext>
              </a:extLst>
            </p:cNvPr>
            <p:cNvSpPr txBox="1"/>
            <p:nvPr/>
          </p:nvSpPr>
          <p:spPr>
            <a:xfrm>
              <a:off x="1985513" y="4307149"/>
              <a:ext cx="260179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62">
            <a:extLst>
              <a:ext uri="{FF2B5EF4-FFF2-40B4-BE49-F238E27FC236}">
                <a16:creationId xmlns:a16="http://schemas.microsoft.com/office/drawing/2014/main" id="{DB95DAC8-32EE-416B-BA7F-14E94C6437D4}"/>
              </a:ext>
            </a:extLst>
          </p:cNvPr>
          <p:cNvGrpSpPr/>
          <p:nvPr/>
        </p:nvGrpSpPr>
        <p:grpSpPr>
          <a:xfrm>
            <a:off x="7693673" y="2684353"/>
            <a:ext cx="1669762" cy="1084161"/>
            <a:chOff x="1985513" y="4307149"/>
            <a:chExt cx="2601799" cy="1084161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BFC5071-3BEE-496F-8F3D-B3E8EC56ECAD}"/>
                </a:ext>
              </a:extLst>
            </p:cNvPr>
            <p:cNvSpPr txBox="1"/>
            <p:nvPr/>
          </p:nvSpPr>
          <p:spPr>
            <a:xfrm>
              <a:off x="2004348" y="4560313"/>
              <a:ext cx="25643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E6775EF-29D5-411D-88C5-03C763F0EE6F}"/>
                </a:ext>
              </a:extLst>
            </p:cNvPr>
            <p:cNvSpPr txBox="1"/>
            <p:nvPr/>
          </p:nvSpPr>
          <p:spPr>
            <a:xfrm>
              <a:off x="1985513" y="4307149"/>
              <a:ext cx="260179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65">
            <a:extLst>
              <a:ext uri="{FF2B5EF4-FFF2-40B4-BE49-F238E27FC236}">
                <a16:creationId xmlns:a16="http://schemas.microsoft.com/office/drawing/2014/main" id="{0AC836C7-F09C-481F-BBA4-B445CDC14A98}"/>
              </a:ext>
            </a:extLst>
          </p:cNvPr>
          <p:cNvGrpSpPr/>
          <p:nvPr/>
        </p:nvGrpSpPr>
        <p:grpSpPr>
          <a:xfrm>
            <a:off x="954474" y="4339790"/>
            <a:ext cx="1669762" cy="1084161"/>
            <a:chOff x="1985513" y="4307149"/>
            <a:chExt cx="2601799" cy="1084161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940E923-BE85-4A24-9D35-AC3D10841C50}"/>
                </a:ext>
              </a:extLst>
            </p:cNvPr>
            <p:cNvSpPr txBox="1"/>
            <p:nvPr/>
          </p:nvSpPr>
          <p:spPr>
            <a:xfrm>
              <a:off x="2004348" y="4560313"/>
              <a:ext cx="25643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37787B4-2C80-4F94-A927-A9A05D8CCAB8}"/>
                </a:ext>
              </a:extLst>
            </p:cNvPr>
            <p:cNvSpPr txBox="1"/>
            <p:nvPr/>
          </p:nvSpPr>
          <p:spPr>
            <a:xfrm>
              <a:off x="1985513" y="4307149"/>
              <a:ext cx="260179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68">
            <a:extLst>
              <a:ext uri="{FF2B5EF4-FFF2-40B4-BE49-F238E27FC236}">
                <a16:creationId xmlns:a16="http://schemas.microsoft.com/office/drawing/2014/main" id="{A60464DA-A628-48A0-932E-6E926D94FBCD}"/>
              </a:ext>
            </a:extLst>
          </p:cNvPr>
          <p:cNvGrpSpPr/>
          <p:nvPr/>
        </p:nvGrpSpPr>
        <p:grpSpPr>
          <a:xfrm>
            <a:off x="5444371" y="4339790"/>
            <a:ext cx="1669762" cy="1084161"/>
            <a:chOff x="1985513" y="4307149"/>
            <a:chExt cx="2601799" cy="1084161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EAD627E-6C9B-451C-89DD-776AEE5EA1E1}"/>
                </a:ext>
              </a:extLst>
            </p:cNvPr>
            <p:cNvSpPr txBox="1"/>
            <p:nvPr/>
          </p:nvSpPr>
          <p:spPr>
            <a:xfrm>
              <a:off x="2004348" y="4560313"/>
              <a:ext cx="25643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5CCD5B3-371C-4F94-8934-9B91DAC5D1D6}"/>
                </a:ext>
              </a:extLst>
            </p:cNvPr>
            <p:cNvSpPr txBox="1"/>
            <p:nvPr/>
          </p:nvSpPr>
          <p:spPr>
            <a:xfrm>
              <a:off x="1985513" y="4307149"/>
              <a:ext cx="260179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Rectangle 75">
            <a:extLst>
              <a:ext uri="{FF2B5EF4-FFF2-40B4-BE49-F238E27FC236}">
                <a16:creationId xmlns:a16="http://schemas.microsoft.com/office/drawing/2014/main" id="{42A3959F-1D3E-428E-AD1D-E4D4550B571B}"/>
              </a:ext>
            </a:extLst>
          </p:cNvPr>
          <p:cNvSpPr/>
          <p:nvPr/>
        </p:nvSpPr>
        <p:spPr>
          <a:xfrm>
            <a:off x="9957555" y="3039707"/>
            <a:ext cx="1968745" cy="1968745"/>
          </a:xfrm>
          <a:prstGeom prst="rect">
            <a:avLst/>
          </a:prstGeom>
          <a:noFill/>
          <a:ln w="254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37" name="Grupo 36">
            <a:extLst>
              <a:ext uri="{FF2B5EF4-FFF2-40B4-BE49-F238E27FC236}">
                <a16:creationId xmlns:a16="http://schemas.microsoft.com/office/drawing/2014/main" id="{2D4556B8-C50F-E2C1-3CBD-49F0E1E5C12C}"/>
              </a:ext>
            </a:extLst>
          </p:cNvPr>
          <p:cNvGrpSpPr/>
          <p:nvPr/>
        </p:nvGrpSpPr>
        <p:grpSpPr>
          <a:xfrm>
            <a:off x="1377951" y="2632075"/>
            <a:ext cx="1079499" cy="1111250"/>
            <a:chOff x="1377951" y="2632075"/>
            <a:chExt cx="1079499" cy="1111250"/>
          </a:xfrm>
        </p:grpSpPr>
        <p:sp>
          <p:nvSpPr>
            <p:cNvPr id="27" name="Freeform 5">
              <a:extLst>
                <a:ext uri="{FF2B5EF4-FFF2-40B4-BE49-F238E27FC236}">
                  <a16:creationId xmlns:a16="http://schemas.microsoft.com/office/drawing/2014/main" id="{F350A3CF-D21C-AA88-961E-70043A7F4DA9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0813" y="2713038"/>
              <a:ext cx="995362" cy="444500"/>
            </a:xfrm>
            <a:custGeom>
              <a:avLst/>
              <a:gdLst>
                <a:gd name="T0" fmla="*/ 5 w 652"/>
                <a:gd name="T1" fmla="*/ 193 h 291"/>
                <a:gd name="T2" fmla="*/ 44 w 652"/>
                <a:gd name="T3" fmla="*/ 170 h 291"/>
                <a:gd name="T4" fmla="*/ 40 w 652"/>
                <a:gd name="T5" fmla="*/ 185 h 291"/>
                <a:gd name="T6" fmla="*/ 76 w 652"/>
                <a:gd name="T7" fmla="*/ 202 h 291"/>
                <a:gd name="T8" fmla="*/ 145 w 652"/>
                <a:gd name="T9" fmla="*/ 207 h 291"/>
                <a:gd name="T10" fmla="*/ 188 w 652"/>
                <a:gd name="T11" fmla="*/ 190 h 291"/>
                <a:gd name="T12" fmla="*/ 196 w 652"/>
                <a:gd name="T13" fmla="*/ 174 h 291"/>
                <a:gd name="T14" fmla="*/ 234 w 652"/>
                <a:gd name="T15" fmla="*/ 165 h 291"/>
                <a:gd name="T16" fmla="*/ 312 w 652"/>
                <a:gd name="T17" fmla="*/ 174 h 291"/>
                <a:gd name="T18" fmla="*/ 383 w 652"/>
                <a:gd name="T19" fmla="*/ 178 h 291"/>
                <a:gd name="T20" fmla="*/ 433 w 652"/>
                <a:gd name="T21" fmla="*/ 160 h 291"/>
                <a:gd name="T22" fmla="*/ 475 w 652"/>
                <a:gd name="T23" fmla="*/ 144 h 291"/>
                <a:gd name="T24" fmla="*/ 500 w 652"/>
                <a:gd name="T25" fmla="*/ 123 h 291"/>
                <a:gd name="T26" fmla="*/ 514 w 652"/>
                <a:gd name="T27" fmla="*/ 78 h 291"/>
                <a:gd name="T28" fmla="*/ 504 w 652"/>
                <a:gd name="T29" fmla="*/ 15 h 291"/>
                <a:gd name="T30" fmla="*/ 493 w 652"/>
                <a:gd name="T31" fmla="*/ 1 h 291"/>
                <a:gd name="T32" fmla="*/ 494 w 652"/>
                <a:gd name="T33" fmla="*/ 0 h 291"/>
                <a:gd name="T34" fmla="*/ 496 w 652"/>
                <a:gd name="T35" fmla="*/ 1 h 291"/>
                <a:gd name="T36" fmla="*/ 551 w 652"/>
                <a:gd name="T37" fmla="*/ 3 h 291"/>
                <a:gd name="T38" fmla="*/ 580 w 652"/>
                <a:gd name="T39" fmla="*/ 16 h 291"/>
                <a:gd name="T40" fmla="*/ 633 w 652"/>
                <a:gd name="T41" fmla="*/ 87 h 291"/>
                <a:gd name="T42" fmla="*/ 645 w 652"/>
                <a:gd name="T43" fmla="*/ 153 h 291"/>
                <a:gd name="T44" fmla="*/ 643 w 652"/>
                <a:gd name="T45" fmla="*/ 173 h 291"/>
                <a:gd name="T46" fmla="*/ 614 w 652"/>
                <a:gd name="T47" fmla="*/ 201 h 291"/>
                <a:gd name="T48" fmla="*/ 586 w 652"/>
                <a:gd name="T49" fmla="*/ 225 h 291"/>
                <a:gd name="T50" fmla="*/ 568 w 652"/>
                <a:gd name="T51" fmla="*/ 239 h 291"/>
                <a:gd name="T52" fmla="*/ 551 w 652"/>
                <a:gd name="T53" fmla="*/ 249 h 291"/>
                <a:gd name="T54" fmla="*/ 503 w 652"/>
                <a:gd name="T55" fmla="*/ 266 h 291"/>
                <a:gd name="T56" fmla="*/ 375 w 652"/>
                <a:gd name="T57" fmla="*/ 224 h 291"/>
                <a:gd name="T58" fmla="*/ 347 w 652"/>
                <a:gd name="T59" fmla="*/ 224 h 291"/>
                <a:gd name="T60" fmla="*/ 305 w 652"/>
                <a:gd name="T61" fmla="*/ 234 h 291"/>
                <a:gd name="T62" fmla="*/ 258 w 652"/>
                <a:gd name="T63" fmla="*/ 260 h 291"/>
                <a:gd name="T64" fmla="*/ 213 w 652"/>
                <a:gd name="T65" fmla="*/ 279 h 291"/>
                <a:gd name="T66" fmla="*/ 160 w 652"/>
                <a:gd name="T67" fmla="*/ 282 h 291"/>
                <a:gd name="T68" fmla="*/ 92 w 652"/>
                <a:gd name="T69" fmla="*/ 279 h 291"/>
                <a:gd name="T70" fmla="*/ 70 w 652"/>
                <a:gd name="T71" fmla="*/ 279 h 291"/>
                <a:gd name="T72" fmla="*/ 15 w 652"/>
                <a:gd name="T73" fmla="*/ 264 h 291"/>
                <a:gd name="T74" fmla="*/ 1 w 652"/>
                <a:gd name="T75" fmla="*/ 228 h 291"/>
                <a:gd name="T76" fmla="*/ 5 w 652"/>
                <a:gd name="T77" fmla="*/ 193 h 2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652" h="291">
                  <a:moveTo>
                    <a:pt x="5" y="193"/>
                  </a:moveTo>
                  <a:cubicBezTo>
                    <a:pt x="11" y="173"/>
                    <a:pt x="27" y="170"/>
                    <a:pt x="44" y="170"/>
                  </a:cubicBezTo>
                  <a:cubicBezTo>
                    <a:pt x="49" y="177"/>
                    <a:pt x="31" y="177"/>
                    <a:pt x="40" y="185"/>
                  </a:cubicBezTo>
                  <a:cubicBezTo>
                    <a:pt x="50" y="195"/>
                    <a:pt x="62" y="207"/>
                    <a:pt x="76" y="202"/>
                  </a:cubicBezTo>
                  <a:cubicBezTo>
                    <a:pt x="101" y="192"/>
                    <a:pt x="122" y="199"/>
                    <a:pt x="145" y="207"/>
                  </a:cubicBezTo>
                  <a:cubicBezTo>
                    <a:pt x="167" y="215"/>
                    <a:pt x="176" y="210"/>
                    <a:pt x="188" y="190"/>
                  </a:cubicBezTo>
                  <a:cubicBezTo>
                    <a:pt x="191" y="184"/>
                    <a:pt x="193" y="179"/>
                    <a:pt x="196" y="174"/>
                  </a:cubicBezTo>
                  <a:cubicBezTo>
                    <a:pt x="207" y="159"/>
                    <a:pt x="218" y="155"/>
                    <a:pt x="234" y="165"/>
                  </a:cubicBezTo>
                  <a:cubicBezTo>
                    <a:pt x="259" y="180"/>
                    <a:pt x="284" y="182"/>
                    <a:pt x="312" y="174"/>
                  </a:cubicBezTo>
                  <a:cubicBezTo>
                    <a:pt x="336" y="167"/>
                    <a:pt x="360" y="175"/>
                    <a:pt x="383" y="178"/>
                  </a:cubicBezTo>
                  <a:cubicBezTo>
                    <a:pt x="404" y="180"/>
                    <a:pt x="420" y="177"/>
                    <a:pt x="433" y="160"/>
                  </a:cubicBezTo>
                  <a:cubicBezTo>
                    <a:pt x="444" y="146"/>
                    <a:pt x="459" y="143"/>
                    <a:pt x="475" y="144"/>
                  </a:cubicBezTo>
                  <a:cubicBezTo>
                    <a:pt x="491" y="145"/>
                    <a:pt x="498" y="139"/>
                    <a:pt x="500" y="123"/>
                  </a:cubicBezTo>
                  <a:cubicBezTo>
                    <a:pt x="501" y="107"/>
                    <a:pt x="505" y="91"/>
                    <a:pt x="514" y="78"/>
                  </a:cubicBezTo>
                  <a:cubicBezTo>
                    <a:pt x="527" y="58"/>
                    <a:pt x="522" y="31"/>
                    <a:pt x="504" y="15"/>
                  </a:cubicBezTo>
                  <a:cubicBezTo>
                    <a:pt x="499" y="11"/>
                    <a:pt x="491" y="10"/>
                    <a:pt x="493" y="1"/>
                  </a:cubicBezTo>
                  <a:cubicBezTo>
                    <a:pt x="493" y="1"/>
                    <a:pt x="494" y="0"/>
                    <a:pt x="494" y="0"/>
                  </a:cubicBezTo>
                  <a:cubicBezTo>
                    <a:pt x="495" y="0"/>
                    <a:pt x="496" y="1"/>
                    <a:pt x="496" y="1"/>
                  </a:cubicBezTo>
                  <a:cubicBezTo>
                    <a:pt x="514" y="6"/>
                    <a:pt x="533" y="5"/>
                    <a:pt x="551" y="3"/>
                  </a:cubicBezTo>
                  <a:cubicBezTo>
                    <a:pt x="564" y="2"/>
                    <a:pt x="572" y="6"/>
                    <a:pt x="580" y="16"/>
                  </a:cubicBezTo>
                  <a:cubicBezTo>
                    <a:pt x="597" y="40"/>
                    <a:pt x="611" y="66"/>
                    <a:pt x="633" y="87"/>
                  </a:cubicBezTo>
                  <a:cubicBezTo>
                    <a:pt x="650" y="104"/>
                    <a:pt x="652" y="129"/>
                    <a:pt x="645" y="153"/>
                  </a:cubicBezTo>
                  <a:cubicBezTo>
                    <a:pt x="643" y="159"/>
                    <a:pt x="639" y="166"/>
                    <a:pt x="643" y="173"/>
                  </a:cubicBezTo>
                  <a:cubicBezTo>
                    <a:pt x="641" y="189"/>
                    <a:pt x="626" y="194"/>
                    <a:pt x="614" y="201"/>
                  </a:cubicBezTo>
                  <a:cubicBezTo>
                    <a:pt x="603" y="207"/>
                    <a:pt x="593" y="213"/>
                    <a:pt x="586" y="225"/>
                  </a:cubicBezTo>
                  <a:cubicBezTo>
                    <a:pt x="583" y="232"/>
                    <a:pt x="575" y="236"/>
                    <a:pt x="568" y="239"/>
                  </a:cubicBezTo>
                  <a:cubicBezTo>
                    <a:pt x="562" y="242"/>
                    <a:pt x="554" y="243"/>
                    <a:pt x="551" y="249"/>
                  </a:cubicBezTo>
                  <a:cubicBezTo>
                    <a:pt x="539" y="267"/>
                    <a:pt x="521" y="268"/>
                    <a:pt x="503" y="266"/>
                  </a:cubicBezTo>
                  <a:cubicBezTo>
                    <a:pt x="457" y="262"/>
                    <a:pt x="415" y="248"/>
                    <a:pt x="375" y="224"/>
                  </a:cubicBezTo>
                  <a:cubicBezTo>
                    <a:pt x="365" y="218"/>
                    <a:pt x="357" y="215"/>
                    <a:pt x="347" y="224"/>
                  </a:cubicBezTo>
                  <a:cubicBezTo>
                    <a:pt x="335" y="234"/>
                    <a:pt x="320" y="234"/>
                    <a:pt x="305" y="234"/>
                  </a:cubicBezTo>
                  <a:cubicBezTo>
                    <a:pt x="284" y="234"/>
                    <a:pt x="268" y="241"/>
                    <a:pt x="258" y="260"/>
                  </a:cubicBezTo>
                  <a:cubicBezTo>
                    <a:pt x="246" y="281"/>
                    <a:pt x="236" y="285"/>
                    <a:pt x="213" y="279"/>
                  </a:cubicBezTo>
                  <a:cubicBezTo>
                    <a:pt x="195" y="275"/>
                    <a:pt x="177" y="277"/>
                    <a:pt x="160" y="282"/>
                  </a:cubicBezTo>
                  <a:cubicBezTo>
                    <a:pt x="137" y="288"/>
                    <a:pt x="114" y="291"/>
                    <a:pt x="92" y="279"/>
                  </a:cubicBezTo>
                  <a:cubicBezTo>
                    <a:pt x="85" y="275"/>
                    <a:pt x="77" y="277"/>
                    <a:pt x="70" y="279"/>
                  </a:cubicBezTo>
                  <a:cubicBezTo>
                    <a:pt x="49" y="286"/>
                    <a:pt x="31" y="277"/>
                    <a:pt x="15" y="264"/>
                  </a:cubicBezTo>
                  <a:cubicBezTo>
                    <a:pt x="5" y="255"/>
                    <a:pt x="0" y="243"/>
                    <a:pt x="1" y="228"/>
                  </a:cubicBezTo>
                  <a:cubicBezTo>
                    <a:pt x="3" y="216"/>
                    <a:pt x="7" y="205"/>
                    <a:pt x="5" y="193"/>
                  </a:cubicBezTo>
                  <a:close/>
                </a:path>
              </a:pathLst>
            </a:custGeom>
            <a:solidFill>
              <a:srgbClr val="3C77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6">
              <a:extLst>
                <a:ext uri="{FF2B5EF4-FFF2-40B4-BE49-F238E27FC236}">
                  <a16:creationId xmlns:a16="http://schemas.microsoft.com/office/drawing/2014/main" id="{0D517DC2-842D-B40F-DEBC-AE139EB8739E}"/>
                </a:ext>
              </a:extLst>
            </p:cNvPr>
            <p:cNvSpPr>
              <a:spLocks/>
            </p:cNvSpPr>
            <p:nvPr/>
          </p:nvSpPr>
          <p:spPr bwMode="auto">
            <a:xfrm>
              <a:off x="1377951" y="2978150"/>
              <a:ext cx="1079499" cy="306388"/>
            </a:xfrm>
            <a:custGeom>
              <a:avLst/>
              <a:gdLst>
                <a:gd name="T0" fmla="*/ 33 w 707"/>
                <a:gd name="T1" fmla="*/ 20 h 201"/>
                <a:gd name="T2" fmla="*/ 33 w 707"/>
                <a:gd name="T3" fmla="*/ 42 h 201"/>
                <a:gd name="T4" fmla="*/ 96 w 707"/>
                <a:gd name="T5" fmla="*/ 101 h 201"/>
                <a:gd name="T6" fmla="*/ 129 w 707"/>
                <a:gd name="T7" fmla="*/ 104 h 201"/>
                <a:gd name="T8" fmla="*/ 179 w 707"/>
                <a:gd name="T9" fmla="*/ 106 h 201"/>
                <a:gd name="T10" fmla="*/ 249 w 707"/>
                <a:gd name="T11" fmla="*/ 103 h 201"/>
                <a:gd name="T12" fmla="*/ 281 w 707"/>
                <a:gd name="T13" fmla="*/ 86 h 201"/>
                <a:gd name="T14" fmla="*/ 334 w 707"/>
                <a:gd name="T15" fmla="*/ 56 h 201"/>
                <a:gd name="T16" fmla="*/ 377 w 707"/>
                <a:gd name="T17" fmla="*/ 41 h 201"/>
                <a:gd name="T18" fmla="*/ 400 w 707"/>
                <a:gd name="T19" fmla="*/ 42 h 201"/>
                <a:gd name="T20" fmla="*/ 547 w 707"/>
                <a:gd name="T21" fmla="*/ 88 h 201"/>
                <a:gd name="T22" fmla="*/ 557 w 707"/>
                <a:gd name="T23" fmla="*/ 87 h 201"/>
                <a:gd name="T24" fmla="*/ 608 w 707"/>
                <a:gd name="T25" fmla="*/ 51 h 201"/>
                <a:gd name="T26" fmla="*/ 640 w 707"/>
                <a:gd name="T27" fmla="*/ 23 h 201"/>
                <a:gd name="T28" fmla="*/ 671 w 707"/>
                <a:gd name="T29" fmla="*/ 0 h 201"/>
                <a:gd name="T30" fmla="*/ 704 w 707"/>
                <a:gd name="T31" fmla="*/ 77 h 201"/>
                <a:gd name="T32" fmla="*/ 697 w 707"/>
                <a:gd name="T33" fmla="*/ 95 h 201"/>
                <a:gd name="T34" fmla="*/ 689 w 707"/>
                <a:gd name="T35" fmla="*/ 103 h 201"/>
                <a:gd name="T36" fmla="*/ 648 w 707"/>
                <a:gd name="T37" fmla="*/ 132 h 201"/>
                <a:gd name="T38" fmla="*/ 643 w 707"/>
                <a:gd name="T39" fmla="*/ 135 h 201"/>
                <a:gd name="T40" fmla="*/ 596 w 707"/>
                <a:gd name="T41" fmla="*/ 155 h 201"/>
                <a:gd name="T42" fmla="*/ 550 w 707"/>
                <a:gd name="T43" fmla="*/ 180 h 201"/>
                <a:gd name="T44" fmla="*/ 494 w 707"/>
                <a:gd name="T45" fmla="*/ 187 h 201"/>
                <a:gd name="T46" fmla="*/ 476 w 707"/>
                <a:gd name="T47" fmla="*/ 159 h 201"/>
                <a:gd name="T48" fmla="*/ 465 w 707"/>
                <a:gd name="T49" fmla="*/ 133 h 201"/>
                <a:gd name="T50" fmla="*/ 442 w 707"/>
                <a:gd name="T51" fmla="*/ 107 h 201"/>
                <a:gd name="T52" fmla="*/ 405 w 707"/>
                <a:gd name="T53" fmla="*/ 95 h 201"/>
                <a:gd name="T54" fmla="*/ 379 w 707"/>
                <a:gd name="T55" fmla="*/ 92 h 201"/>
                <a:gd name="T56" fmla="*/ 363 w 707"/>
                <a:gd name="T57" fmla="*/ 116 h 201"/>
                <a:gd name="T58" fmla="*/ 356 w 707"/>
                <a:gd name="T59" fmla="*/ 173 h 201"/>
                <a:gd name="T60" fmla="*/ 312 w 707"/>
                <a:gd name="T61" fmla="*/ 191 h 201"/>
                <a:gd name="T62" fmla="*/ 257 w 707"/>
                <a:gd name="T63" fmla="*/ 193 h 201"/>
                <a:gd name="T64" fmla="*/ 241 w 707"/>
                <a:gd name="T65" fmla="*/ 194 h 201"/>
                <a:gd name="T66" fmla="*/ 120 w 707"/>
                <a:gd name="T67" fmla="*/ 169 h 201"/>
                <a:gd name="T68" fmla="*/ 112 w 707"/>
                <a:gd name="T69" fmla="*/ 170 h 201"/>
                <a:gd name="T70" fmla="*/ 16 w 707"/>
                <a:gd name="T71" fmla="*/ 82 h 201"/>
                <a:gd name="T72" fmla="*/ 33 w 707"/>
                <a:gd name="T73" fmla="*/ 20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707" h="201">
                  <a:moveTo>
                    <a:pt x="33" y="20"/>
                  </a:moveTo>
                  <a:cubicBezTo>
                    <a:pt x="39" y="27"/>
                    <a:pt x="35" y="35"/>
                    <a:pt x="33" y="42"/>
                  </a:cubicBezTo>
                  <a:cubicBezTo>
                    <a:pt x="26" y="79"/>
                    <a:pt x="61" y="112"/>
                    <a:pt x="96" y="101"/>
                  </a:cubicBezTo>
                  <a:cubicBezTo>
                    <a:pt x="108" y="98"/>
                    <a:pt x="117" y="97"/>
                    <a:pt x="129" y="104"/>
                  </a:cubicBezTo>
                  <a:cubicBezTo>
                    <a:pt x="143" y="114"/>
                    <a:pt x="163" y="111"/>
                    <a:pt x="179" y="106"/>
                  </a:cubicBezTo>
                  <a:cubicBezTo>
                    <a:pt x="202" y="99"/>
                    <a:pt x="225" y="95"/>
                    <a:pt x="249" y="103"/>
                  </a:cubicBezTo>
                  <a:cubicBezTo>
                    <a:pt x="263" y="108"/>
                    <a:pt x="275" y="100"/>
                    <a:pt x="281" y="86"/>
                  </a:cubicBezTo>
                  <a:cubicBezTo>
                    <a:pt x="291" y="61"/>
                    <a:pt x="310" y="55"/>
                    <a:pt x="334" y="56"/>
                  </a:cubicBezTo>
                  <a:cubicBezTo>
                    <a:pt x="350" y="56"/>
                    <a:pt x="366" y="56"/>
                    <a:pt x="377" y="41"/>
                  </a:cubicBezTo>
                  <a:cubicBezTo>
                    <a:pt x="385" y="32"/>
                    <a:pt x="393" y="38"/>
                    <a:pt x="400" y="42"/>
                  </a:cubicBezTo>
                  <a:cubicBezTo>
                    <a:pt x="444" y="73"/>
                    <a:pt x="494" y="86"/>
                    <a:pt x="547" y="88"/>
                  </a:cubicBezTo>
                  <a:cubicBezTo>
                    <a:pt x="550" y="88"/>
                    <a:pt x="555" y="89"/>
                    <a:pt x="557" y="87"/>
                  </a:cubicBezTo>
                  <a:cubicBezTo>
                    <a:pt x="572" y="72"/>
                    <a:pt x="595" y="66"/>
                    <a:pt x="608" y="51"/>
                  </a:cubicBezTo>
                  <a:cubicBezTo>
                    <a:pt x="618" y="40"/>
                    <a:pt x="626" y="30"/>
                    <a:pt x="640" y="23"/>
                  </a:cubicBezTo>
                  <a:cubicBezTo>
                    <a:pt x="651" y="18"/>
                    <a:pt x="663" y="11"/>
                    <a:pt x="671" y="0"/>
                  </a:cubicBezTo>
                  <a:cubicBezTo>
                    <a:pt x="692" y="22"/>
                    <a:pt x="694" y="51"/>
                    <a:pt x="704" y="77"/>
                  </a:cubicBezTo>
                  <a:cubicBezTo>
                    <a:pt x="707" y="84"/>
                    <a:pt x="706" y="91"/>
                    <a:pt x="697" y="95"/>
                  </a:cubicBezTo>
                  <a:cubicBezTo>
                    <a:pt x="693" y="96"/>
                    <a:pt x="689" y="100"/>
                    <a:pt x="689" y="103"/>
                  </a:cubicBezTo>
                  <a:cubicBezTo>
                    <a:pt x="683" y="124"/>
                    <a:pt x="672" y="137"/>
                    <a:pt x="648" y="132"/>
                  </a:cubicBezTo>
                  <a:cubicBezTo>
                    <a:pt x="646" y="132"/>
                    <a:pt x="643" y="134"/>
                    <a:pt x="643" y="135"/>
                  </a:cubicBezTo>
                  <a:cubicBezTo>
                    <a:pt x="634" y="158"/>
                    <a:pt x="614" y="154"/>
                    <a:pt x="596" y="155"/>
                  </a:cubicBezTo>
                  <a:cubicBezTo>
                    <a:pt x="577" y="156"/>
                    <a:pt x="563" y="167"/>
                    <a:pt x="550" y="180"/>
                  </a:cubicBezTo>
                  <a:cubicBezTo>
                    <a:pt x="531" y="200"/>
                    <a:pt x="517" y="201"/>
                    <a:pt x="494" y="187"/>
                  </a:cubicBezTo>
                  <a:cubicBezTo>
                    <a:pt x="483" y="181"/>
                    <a:pt x="484" y="168"/>
                    <a:pt x="476" y="159"/>
                  </a:cubicBezTo>
                  <a:cubicBezTo>
                    <a:pt x="468" y="153"/>
                    <a:pt x="473" y="140"/>
                    <a:pt x="465" y="133"/>
                  </a:cubicBezTo>
                  <a:cubicBezTo>
                    <a:pt x="455" y="127"/>
                    <a:pt x="455" y="111"/>
                    <a:pt x="442" y="107"/>
                  </a:cubicBezTo>
                  <a:cubicBezTo>
                    <a:pt x="429" y="104"/>
                    <a:pt x="418" y="98"/>
                    <a:pt x="405" y="95"/>
                  </a:cubicBezTo>
                  <a:cubicBezTo>
                    <a:pt x="396" y="93"/>
                    <a:pt x="388" y="92"/>
                    <a:pt x="379" y="92"/>
                  </a:cubicBezTo>
                  <a:cubicBezTo>
                    <a:pt x="360" y="91"/>
                    <a:pt x="354" y="99"/>
                    <a:pt x="363" y="116"/>
                  </a:cubicBezTo>
                  <a:cubicBezTo>
                    <a:pt x="373" y="137"/>
                    <a:pt x="370" y="155"/>
                    <a:pt x="356" y="173"/>
                  </a:cubicBezTo>
                  <a:cubicBezTo>
                    <a:pt x="345" y="188"/>
                    <a:pt x="330" y="193"/>
                    <a:pt x="312" y="191"/>
                  </a:cubicBezTo>
                  <a:cubicBezTo>
                    <a:pt x="294" y="188"/>
                    <a:pt x="275" y="180"/>
                    <a:pt x="257" y="193"/>
                  </a:cubicBezTo>
                  <a:cubicBezTo>
                    <a:pt x="253" y="196"/>
                    <a:pt x="247" y="193"/>
                    <a:pt x="241" y="194"/>
                  </a:cubicBezTo>
                  <a:cubicBezTo>
                    <a:pt x="199" y="195"/>
                    <a:pt x="156" y="198"/>
                    <a:pt x="120" y="169"/>
                  </a:cubicBezTo>
                  <a:cubicBezTo>
                    <a:pt x="116" y="166"/>
                    <a:pt x="115" y="169"/>
                    <a:pt x="112" y="170"/>
                  </a:cubicBezTo>
                  <a:cubicBezTo>
                    <a:pt x="55" y="188"/>
                    <a:pt x="0" y="140"/>
                    <a:pt x="16" y="82"/>
                  </a:cubicBezTo>
                  <a:cubicBezTo>
                    <a:pt x="22" y="61"/>
                    <a:pt x="26" y="40"/>
                    <a:pt x="33" y="20"/>
                  </a:cubicBezTo>
                  <a:close/>
                </a:path>
              </a:pathLst>
            </a:custGeom>
            <a:solidFill>
              <a:srgbClr val="386B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7">
              <a:extLst>
                <a:ext uri="{FF2B5EF4-FFF2-40B4-BE49-F238E27FC236}">
                  <a16:creationId xmlns:a16="http://schemas.microsoft.com/office/drawing/2014/main" id="{F6837A1D-4B14-4D00-96D0-73ED7254B387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6250" y="3105150"/>
              <a:ext cx="385762" cy="638175"/>
            </a:xfrm>
            <a:custGeom>
              <a:avLst/>
              <a:gdLst>
                <a:gd name="T0" fmla="*/ 240 w 253"/>
                <a:gd name="T1" fmla="*/ 75 h 418"/>
                <a:gd name="T2" fmla="*/ 253 w 253"/>
                <a:gd name="T3" fmla="*/ 104 h 418"/>
                <a:gd name="T4" fmla="*/ 215 w 253"/>
                <a:gd name="T5" fmla="*/ 144 h 418"/>
                <a:gd name="T6" fmla="*/ 206 w 253"/>
                <a:gd name="T7" fmla="*/ 228 h 418"/>
                <a:gd name="T8" fmla="*/ 208 w 253"/>
                <a:gd name="T9" fmla="*/ 258 h 418"/>
                <a:gd name="T10" fmla="*/ 224 w 253"/>
                <a:gd name="T11" fmla="*/ 297 h 418"/>
                <a:gd name="T12" fmla="*/ 224 w 253"/>
                <a:gd name="T13" fmla="*/ 330 h 418"/>
                <a:gd name="T14" fmla="*/ 210 w 253"/>
                <a:gd name="T15" fmla="*/ 358 h 418"/>
                <a:gd name="T16" fmla="*/ 158 w 253"/>
                <a:gd name="T17" fmla="*/ 414 h 418"/>
                <a:gd name="T18" fmla="*/ 93 w 253"/>
                <a:gd name="T19" fmla="*/ 411 h 418"/>
                <a:gd name="T20" fmla="*/ 55 w 253"/>
                <a:gd name="T21" fmla="*/ 356 h 418"/>
                <a:gd name="T22" fmla="*/ 45 w 253"/>
                <a:gd name="T23" fmla="*/ 333 h 418"/>
                <a:gd name="T24" fmla="*/ 40 w 253"/>
                <a:gd name="T25" fmla="*/ 298 h 418"/>
                <a:gd name="T26" fmla="*/ 56 w 253"/>
                <a:gd name="T27" fmla="*/ 325 h 418"/>
                <a:gd name="T28" fmla="*/ 61 w 253"/>
                <a:gd name="T29" fmla="*/ 257 h 418"/>
                <a:gd name="T30" fmla="*/ 64 w 253"/>
                <a:gd name="T31" fmla="*/ 236 h 418"/>
                <a:gd name="T32" fmla="*/ 55 w 253"/>
                <a:gd name="T33" fmla="*/ 169 h 418"/>
                <a:gd name="T34" fmla="*/ 0 w 253"/>
                <a:gd name="T35" fmla="*/ 111 h 418"/>
                <a:gd name="T36" fmla="*/ 22 w 253"/>
                <a:gd name="T37" fmla="*/ 102 h 418"/>
                <a:gd name="T38" fmla="*/ 67 w 253"/>
                <a:gd name="T39" fmla="*/ 102 h 418"/>
                <a:gd name="T40" fmla="*/ 106 w 253"/>
                <a:gd name="T41" fmla="*/ 94 h 418"/>
                <a:gd name="T42" fmla="*/ 121 w 253"/>
                <a:gd name="T43" fmla="*/ 42 h 418"/>
                <a:gd name="T44" fmla="*/ 115 w 253"/>
                <a:gd name="T45" fmla="*/ 10 h 418"/>
                <a:gd name="T46" fmla="*/ 150 w 253"/>
                <a:gd name="T47" fmla="*/ 4 h 418"/>
                <a:gd name="T48" fmla="*/ 163 w 253"/>
                <a:gd name="T49" fmla="*/ 9 h 418"/>
                <a:gd name="T50" fmla="*/ 165 w 253"/>
                <a:gd name="T51" fmla="*/ 43 h 418"/>
                <a:gd name="T52" fmla="*/ 165 w 253"/>
                <a:gd name="T53" fmla="*/ 65 h 418"/>
                <a:gd name="T54" fmla="*/ 163 w 253"/>
                <a:gd name="T55" fmla="*/ 78 h 418"/>
                <a:gd name="T56" fmla="*/ 175 w 253"/>
                <a:gd name="T57" fmla="*/ 58 h 418"/>
                <a:gd name="T58" fmla="*/ 203 w 253"/>
                <a:gd name="T59" fmla="*/ 21 h 418"/>
                <a:gd name="T60" fmla="*/ 215 w 253"/>
                <a:gd name="T61" fmla="*/ 29 h 418"/>
                <a:gd name="T62" fmla="*/ 227 w 253"/>
                <a:gd name="T63" fmla="*/ 47 h 418"/>
                <a:gd name="T64" fmla="*/ 225 w 253"/>
                <a:gd name="T65" fmla="*/ 57 h 418"/>
                <a:gd name="T66" fmla="*/ 220 w 253"/>
                <a:gd name="T67" fmla="*/ 78 h 418"/>
                <a:gd name="T68" fmla="*/ 240 w 253"/>
                <a:gd name="T69" fmla="*/ 75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53" h="418">
                  <a:moveTo>
                    <a:pt x="240" y="75"/>
                  </a:moveTo>
                  <a:cubicBezTo>
                    <a:pt x="244" y="84"/>
                    <a:pt x="249" y="94"/>
                    <a:pt x="253" y="104"/>
                  </a:cubicBezTo>
                  <a:cubicBezTo>
                    <a:pt x="239" y="116"/>
                    <a:pt x="219" y="123"/>
                    <a:pt x="215" y="144"/>
                  </a:cubicBezTo>
                  <a:cubicBezTo>
                    <a:pt x="203" y="171"/>
                    <a:pt x="200" y="199"/>
                    <a:pt x="206" y="228"/>
                  </a:cubicBezTo>
                  <a:cubicBezTo>
                    <a:pt x="208" y="237"/>
                    <a:pt x="207" y="248"/>
                    <a:pt x="208" y="258"/>
                  </a:cubicBezTo>
                  <a:cubicBezTo>
                    <a:pt x="210" y="272"/>
                    <a:pt x="209" y="286"/>
                    <a:pt x="224" y="297"/>
                  </a:cubicBezTo>
                  <a:cubicBezTo>
                    <a:pt x="235" y="305"/>
                    <a:pt x="235" y="319"/>
                    <a:pt x="224" y="330"/>
                  </a:cubicBezTo>
                  <a:cubicBezTo>
                    <a:pt x="216" y="338"/>
                    <a:pt x="212" y="347"/>
                    <a:pt x="210" y="358"/>
                  </a:cubicBezTo>
                  <a:cubicBezTo>
                    <a:pt x="206" y="387"/>
                    <a:pt x="189" y="408"/>
                    <a:pt x="158" y="414"/>
                  </a:cubicBezTo>
                  <a:cubicBezTo>
                    <a:pt x="137" y="418"/>
                    <a:pt x="115" y="418"/>
                    <a:pt x="93" y="411"/>
                  </a:cubicBezTo>
                  <a:cubicBezTo>
                    <a:pt x="69" y="403"/>
                    <a:pt x="56" y="384"/>
                    <a:pt x="55" y="356"/>
                  </a:cubicBezTo>
                  <a:cubicBezTo>
                    <a:pt x="54" y="347"/>
                    <a:pt x="54" y="339"/>
                    <a:pt x="45" y="333"/>
                  </a:cubicBezTo>
                  <a:cubicBezTo>
                    <a:pt x="34" y="324"/>
                    <a:pt x="34" y="315"/>
                    <a:pt x="40" y="298"/>
                  </a:cubicBezTo>
                  <a:cubicBezTo>
                    <a:pt x="48" y="305"/>
                    <a:pt x="43" y="318"/>
                    <a:pt x="56" y="325"/>
                  </a:cubicBezTo>
                  <a:cubicBezTo>
                    <a:pt x="58" y="301"/>
                    <a:pt x="68" y="280"/>
                    <a:pt x="61" y="257"/>
                  </a:cubicBezTo>
                  <a:cubicBezTo>
                    <a:pt x="59" y="249"/>
                    <a:pt x="60" y="243"/>
                    <a:pt x="64" y="236"/>
                  </a:cubicBezTo>
                  <a:cubicBezTo>
                    <a:pt x="77" y="213"/>
                    <a:pt x="73" y="188"/>
                    <a:pt x="55" y="169"/>
                  </a:cubicBezTo>
                  <a:cubicBezTo>
                    <a:pt x="39" y="148"/>
                    <a:pt x="24" y="126"/>
                    <a:pt x="0" y="111"/>
                  </a:cubicBezTo>
                  <a:cubicBezTo>
                    <a:pt x="8" y="108"/>
                    <a:pt x="17" y="107"/>
                    <a:pt x="22" y="102"/>
                  </a:cubicBezTo>
                  <a:cubicBezTo>
                    <a:pt x="37" y="88"/>
                    <a:pt x="53" y="100"/>
                    <a:pt x="67" y="102"/>
                  </a:cubicBezTo>
                  <a:cubicBezTo>
                    <a:pt x="82" y="105"/>
                    <a:pt x="96" y="103"/>
                    <a:pt x="106" y="94"/>
                  </a:cubicBezTo>
                  <a:cubicBezTo>
                    <a:pt x="121" y="81"/>
                    <a:pt x="130" y="63"/>
                    <a:pt x="121" y="42"/>
                  </a:cubicBezTo>
                  <a:cubicBezTo>
                    <a:pt x="116" y="32"/>
                    <a:pt x="105" y="22"/>
                    <a:pt x="115" y="10"/>
                  </a:cubicBezTo>
                  <a:cubicBezTo>
                    <a:pt x="124" y="0"/>
                    <a:pt x="138" y="2"/>
                    <a:pt x="150" y="4"/>
                  </a:cubicBezTo>
                  <a:cubicBezTo>
                    <a:pt x="155" y="5"/>
                    <a:pt x="160" y="4"/>
                    <a:pt x="163" y="9"/>
                  </a:cubicBezTo>
                  <a:cubicBezTo>
                    <a:pt x="172" y="20"/>
                    <a:pt x="164" y="32"/>
                    <a:pt x="165" y="43"/>
                  </a:cubicBezTo>
                  <a:cubicBezTo>
                    <a:pt x="165" y="50"/>
                    <a:pt x="165" y="57"/>
                    <a:pt x="165" y="65"/>
                  </a:cubicBezTo>
                  <a:cubicBezTo>
                    <a:pt x="166" y="69"/>
                    <a:pt x="166" y="72"/>
                    <a:pt x="163" y="78"/>
                  </a:cubicBezTo>
                  <a:cubicBezTo>
                    <a:pt x="168" y="70"/>
                    <a:pt x="171" y="64"/>
                    <a:pt x="175" y="58"/>
                  </a:cubicBezTo>
                  <a:cubicBezTo>
                    <a:pt x="185" y="46"/>
                    <a:pt x="189" y="30"/>
                    <a:pt x="203" y="21"/>
                  </a:cubicBezTo>
                  <a:cubicBezTo>
                    <a:pt x="210" y="20"/>
                    <a:pt x="215" y="21"/>
                    <a:pt x="215" y="29"/>
                  </a:cubicBezTo>
                  <a:cubicBezTo>
                    <a:pt x="216" y="37"/>
                    <a:pt x="222" y="42"/>
                    <a:pt x="227" y="47"/>
                  </a:cubicBezTo>
                  <a:cubicBezTo>
                    <a:pt x="227" y="51"/>
                    <a:pt x="226" y="54"/>
                    <a:pt x="225" y="57"/>
                  </a:cubicBezTo>
                  <a:cubicBezTo>
                    <a:pt x="222" y="64"/>
                    <a:pt x="212" y="71"/>
                    <a:pt x="220" y="78"/>
                  </a:cubicBezTo>
                  <a:cubicBezTo>
                    <a:pt x="226" y="84"/>
                    <a:pt x="233" y="75"/>
                    <a:pt x="240" y="75"/>
                  </a:cubicBezTo>
                  <a:close/>
                </a:path>
              </a:pathLst>
            </a:custGeom>
            <a:solidFill>
              <a:srgbClr val="B6CE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8">
              <a:extLst>
                <a:ext uri="{FF2B5EF4-FFF2-40B4-BE49-F238E27FC236}">
                  <a16:creationId xmlns:a16="http://schemas.microsoft.com/office/drawing/2014/main" id="{36FE37B9-13C5-9AEA-32A2-C907C27C1CB6}"/>
                </a:ext>
              </a:extLst>
            </p:cNvPr>
            <p:cNvSpPr>
              <a:spLocks/>
            </p:cNvSpPr>
            <p:nvPr/>
          </p:nvSpPr>
          <p:spPr bwMode="auto">
            <a:xfrm>
              <a:off x="1462088" y="2632075"/>
              <a:ext cx="766762" cy="425450"/>
            </a:xfrm>
            <a:custGeom>
              <a:avLst/>
              <a:gdLst>
                <a:gd name="T0" fmla="*/ 468 w 501"/>
                <a:gd name="T1" fmla="*/ 54 h 278"/>
                <a:gd name="T2" fmla="*/ 498 w 501"/>
                <a:gd name="T3" fmla="*/ 97 h 278"/>
                <a:gd name="T4" fmla="*/ 491 w 501"/>
                <a:gd name="T5" fmla="*/ 134 h 278"/>
                <a:gd name="T6" fmla="*/ 476 w 501"/>
                <a:gd name="T7" fmla="*/ 182 h 278"/>
                <a:gd name="T8" fmla="*/ 456 w 501"/>
                <a:gd name="T9" fmla="*/ 202 h 278"/>
                <a:gd name="T10" fmla="*/ 402 w 501"/>
                <a:gd name="T11" fmla="*/ 225 h 278"/>
                <a:gd name="T12" fmla="*/ 367 w 501"/>
                <a:gd name="T13" fmla="*/ 238 h 278"/>
                <a:gd name="T14" fmla="*/ 313 w 501"/>
                <a:gd name="T15" fmla="*/ 231 h 278"/>
                <a:gd name="T16" fmla="*/ 277 w 501"/>
                <a:gd name="T17" fmla="*/ 234 h 278"/>
                <a:gd name="T18" fmla="*/ 209 w 501"/>
                <a:gd name="T19" fmla="*/ 225 h 278"/>
                <a:gd name="T20" fmla="*/ 169 w 501"/>
                <a:gd name="T21" fmla="*/ 236 h 278"/>
                <a:gd name="T22" fmla="*/ 100 w 501"/>
                <a:gd name="T23" fmla="*/ 260 h 278"/>
                <a:gd name="T24" fmla="*/ 58 w 501"/>
                <a:gd name="T25" fmla="*/ 259 h 278"/>
                <a:gd name="T26" fmla="*/ 5 w 501"/>
                <a:gd name="T27" fmla="*/ 237 h 278"/>
                <a:gd name="T28" fmla="*/ 16 w 501"/>
                <a:gd name="T29" fmla="*/ 223 h 278"/>
                <a:gd name="T30" fmla="*/ 20 w 501"/>
                <a:gd name="T31" fmla="*/ 203 h 278"/>
                <a:gd name="T32" fmla="*/ 26 w 501"/>
                <a:gd name="T33" fmla="*/ 179 h 278"/>
                <a:gd name="T34" fmla="*/ 41 w 501"/>
                <a:gd name="T35" fmla="*/ 138 h 278"/>
                <a:gd name="T36" fmla="*/ 49 w 501"/>
                <a:gd name="T37" fmla="*/ 154 h 278"/>
                <a:gd name="T38" fmla="*/ 70 w 501"/>
                <a:gd name="T39" fmla="*/ 175 h 278"/>
                <a:gd name="T40" fmla="*/ 124 w 501"/>
                <a:gd name="T41" fmla="*/ 169 h 278"/>
                <a:gd name="T42" fmla="*/ 165 w 501"/>
                <a:gd name="T43" fmla="*/ 168 h 278"/>
                <a:gd name="T44" fmla="*/ 192 w 501"/>
                <a:gd name="T45" fmla="*/ 169 h 278"/>
                <a:gd name="T46" fmla="*/ 270 w 501"/>
                <a:gd name="T47" fmla="*/ 146 h 278"/>
                <a:gd name="T48" fmla="*/ 325 w 501"/>
                <a:gd name="T49" fmla="*/ 100 h 278"/>
                <a:gd name="T50" fmla="*/ 326 w 501"/>
                <a:gd name="T51" fmla="*/ 96 h 278"/>
                <a:gd name="T52" fmla="*/ 327 w 501"/>
                <a:gd name="T53" fmla="*/ 32 h 278"/>
                <a:gd name="T54" fmla="*/ 312 w 501"/>
                <a:gd name="T55" fmla="*/ 7 h 278"/>
                <a:gd name="T56" fmla="*/ 408 w 501"/>
                <a:gd name="T57" fmla="*/ 20 h 278"/>
                <a:gd name="T58" fmla="*/ 468 w 501"/>
                <a:gd name="T59" fmla="*/ 54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01" h="278">
                  <a:moveTo>
                    <a:pt x="468" y="54"/>
                  </a:moveTo>
                  <a:cubicBezTo>
                    <a:pt x="482" y="66"/>
                    <a:pt x="495" y="78"/>
                    <a:pt x="498" y="97"/>
                  </a:cubicBezTo>
                  <a:cubicBezTo>
                    <a:pt x="500" y="111"/>
                    <a:pt x="501" y="122"/>
                    <a:pt x="491" y="134"/>
                  </a:cubicBezTo>
                  <a:cubicBezTo>
                    <a:pt x="480" y="147"/>
                    <a:pt x="476" y="165"/>
                    <a:pt x="476" y="182"/>
                  </a:cubicBezTo>
                  <a:cubicBezTo>
                    <a:pt x="477" y="197"/>
                    <a:pt x="471" y="203"/>
                    <a:pt x="456" y="202"/>
                  </a:cubicBezTo>
                  <a:cubicBezTo>
                    <a:pt x="434" y="200"/>
                    <a:pt x="415" y="203"/>
                    <a:pt x="402" y="225"/>
                  </a:cubicBezTo>
                  <a:cubicBezTo>
                    <a:pt x="395" y="235"/>
                    <a:pt x="381" y="239"/>
                    <a:pt x="367" y="238"/>
                  </a:cubicBezTo>
                  <a:cubicBezTo>
                    <a:pt x="349" y="236"/>
                    <a:pt x="331" y="233"/>
                    <a:pt x="313" y="231"/>
                  </a:cubicBezTo>
                  <a:cubicBezTo>
                    <a:pt x="300" y="229"/>
                    <a:pt x="289" y="230"/>
                    <a:pt x="277" y="234"/>
                  </a:cubicBezTo>
                  <a:cubicBezTo>
                    <a:pt x="253" y="242"/>
                    <a:pt x="230" y="239"/>
                    <a:pt x="209" y="225"/>
                  </a:cubicBezTo>
                  <a:cubicBezTo>
                    <a:pt x="188" y="211"/>
                    <a:pt x="179" y="213"/>
                    <a:pt x="169" y="236"/>
                  </a:cubicBezTo>
                  <a:cubicBezTo>
                    <a:pt x="154" y="272"/>
                    <a:pt x="140" y="278"/>
                    <a:pt x="100" y="260"/>
                  </a:cubicBezTo>
                  <a:cubicBezTo>
                    <a:pt x="86" y="253"/>
                    <a:pt x="73" y="251"/>
                    <a:pt x="58" y="259"/>
                  </a:cubicBezTo>
                  <a:cubicBezTo>
                    <a:pt x="42" y="268"/>
                    <a:pt x="12" y="254"/>
                    <a:pt x="5" y="237"/>
                  </a:cubicBezTo>
                  <a:cubicBezTo>
                    <a:pt x="0" y="225"/>
                    <a:pt x="16" y="231"/>
                    <a:pt x="16" y="223"/>
                  </a:cubicBezTo>
                  <a:cubicBezTo>
                    <a:pt x="24" y="218"/>
                    <a:pt x="20" y="210"/>
                    <a:pt x="20" y="203"/>
                  </a:cubicBezTo>
                  <a:cubicBezTo>
                    <a:pt x="20" y="194"/>
                    <a:pt x="20" y="184"/>
                    <a:pt x="26" y="179"/>
                  </a:cubicBezTo>
                  <a:cubicBezTo>
                    <a:pt x="41" y="168"/>
                    <a:pt x="39" y="153"/>
                    <a:pt x="41" y="138"/>
                  </a:cubicBezTo>
                  <a:cubicBezTo>
                    <a:pt x="50" y="140"/>
                    <a:pt x="49" y="148"/>
                    <a:pt x="49" y="154"/>
                  </a:cubicBezTo>
                  <a:cubicBezTo>
                    <a:pt x="51" y="166"/>
                    <a:pt x="59" y="173"/>
                    <a:pt x="70" y="175"/>
                  </a:cubicBezTo>
                  <a:cubicBezTo>
                    <a:pt x="88" y="178"/>
                    <a:pt x="107" y="180"/>
                    <a:pt x="124" y="169"/>
                  </a:cubicBezTo>
                  <a:cubicBezTo>
                    <a:pt x="138" y="161"/>
                    <a:pt x="151" y="159"/>
                    <a:pt x="165" y="168"/>
                  </a:cubicBezTo>
                  <a:cubicBezTo>
                    <a:pt x="174" y="174"/>
                    <a:pt x="183" y="173"/>
                    <a:pt x="192" y="169"/>
                  </a:cubicBezTo>
                  <a:cubicBezTo>
                    <a:pt x="217" y="158"/>
                    <a:pt x="243" y="151"/>
                    <a:pt x="270" y="146"/>
                  </a:cubicBezTo>
                  <a:cubicBezTo>
                    <a:pt x="296" y="141"/>
                    <a:pt x="307" y="116"/>
                    <a:pt x="325" y="100"/>
                  </a:cubicBezTo>
                  <a:cubicBezTo>
                    <a:pt x="325" y="99"/>
                    <a:pt x="326" y="97"/>
                    <a:pt x="326" y="96"/>
                  </a:cubicBezTo>
                  <a:cubicBezTo>
                    <a:pt x="319" y="74"/>
                    <a:pt x="326" y="53"/>
                    <a:pt x="327" y="32"/>
                  </a:cubicBezTo>
                  <a:cubicBezTo>
                    <a:pt x="327" y="20"/>
                    <a:pt x="314" y="17"/>
                    <a:pt x="312" y="7"/>
                  </a:cubicBezTo>
                  <a:cubicBezTo>
                    <a:pt x="344" y="11"/>
                    <a:pt x="380" y="0"/>
                    <a:pt x="408" y="20"/>
                  </a:cubicBezTo>
                  <a:cubicBezTo>
                    <a:pt x="427" y="34"/>
                    <a:pt x="448" y="42"/>
                    <a:pt x="468" y="54"/>
                  </a:cubicBezTo>
                  <a:close/>
                </a:path>
              </a:pathLst>
            </a:custGeom>
            <a:solidFill>
              <a:srgbClr val="3682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9">
              <a:extLst>
                <a:ext uri="{FF2B5EF4-FFF2-40B4-BE49-F238E27FC236}">
                  <a16:creationId xmlns:a16="http://schemas.microsoft.com/office/drawing/2014/main" id="{DA62CF7B-AA31-86C8-309A-7840C8B5CA74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5588" y="2641600"/>
              <a:ext cx="455612" cy="274638"/>
            </a:xfrm>
            <a:custGeom>
              <a:avLst/>
              <a:gdLst>
                <a:gd name="T0" fmla="*/ 271 w 298"/>
                <a:gd name="T1" fmla="*/ 1 h 180"/>
                <a:gd name="T2" fmla="*/ 288 w 298"/>
                <a:gd name="T3" fmla="*/ 51 h 180"/>
                <a:gd name="T4" fmla="*/ 288 w 298"/>
                <a:gd name="T5" fmla="*/ 73 h 180"/>
                <a:gd name="T6" fmla="*/ 289 w 298"/>
                <a:gd name="T7" fmla="*/ 97 h 180"/>
                <a:gd name="T8" fmla="*/ 216 w 298"/>
                <a:gd name="T9" fmla="*/ 148 h 180"/>
                <a:gd name="T10" fmla="*/ 160 w 298"/>
                <a:gd name="T11" fmla="*/ 165 h 180"/>
                <a:gd name="T12" fmla="*/ 117 w 298"/>
                <a:gd name="T13" fmla="*/ 164 h 180"/>
                <a:gd name="T14" fmla="*/ 91 w 298"/>
                <a:gd name="T15" fmla="*/ 165 h 180"/>
                <a:gd name="T16" fmla="*/ 28 w 298"/>
                <a:gd name="T17" fmla="*/ 175 h 180"/>
                <a:gd name="T18" fmla="*/ 3 w 298"/>
                <a:gd name="T19" fmla="*/ 145 h 180"/>
                <a:gd name="T20" fmla="*/ 0 w 298"/>
                <a:gd name="T21" fmla="*/ 132 h 180"/>
                <a:gd name="T22" fmla="*/ 12 w 298"/>
                <a:gd name="T23" fmla="*/ 116 h 180"/>
                <a:gd name="T24" fmla="*/ 69 w 298"/>
                <a:gd name="T25" fmla="*/ 79 h 180"/>
                <a:gd name="T26" fmla="*/ 119 w 298"/>
                <a:gd name="T27" fmla="*/ 62 h 180"/>
                <a:gd name="T28" fmla="*/ 130 w 298"/>
                <a:gd name="T29" fmla="*/ 55 h 180"/>
                <a:gd name="T30" fmla="*/ 177 w 298"/>
                <a:gd name="T31" fmla="*/ 31 h 180"/>
                <a:gd name="T32" fmla="*/ 189 w 298"/>
                <a:gd name="T33" fmla="*/ 23 h 180"/>
                <a:gd name="T34" fmla="*/ 231 w 298"/>
                <a:gd name="T35" fmla="*/ 9 h 180"/>
                <a:gd name="T36" fmla="*/ 271 w 298"/>
                <a:gd name="T37" fmla="*/ 1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98" h="180">
                  <a:moveTo>
                    <a:pt x="271" y="1"/>
                  </a:moveTo>
                  <a:cubicBezTo>
                    <a:pt x="291" y="10"/>
                    <a:pt x="298" y="30"/>
                    <a:pt x="288" y="51"/>
                  </a:cubicBezTo>
                  <a:cubicBezTo>
                    <a:pt x="284" y="59"/>
                    <a:pt x="283" y="65"/>
                    <a:pt x="288" y="73"/>
                  </a:cubicBezTo>
                  <a:cubicBezTo>
                    <a:pt x="293" y="80"/>
                    <a:pt x="294" y="93"/>
                    <a:pt x="289" y="97"/>
                  </a:cubicBezTo>
                  <a:cubicBezTo>
                    <a:pt x="267" y="116"/>
                    <a:pt x="253" y="148"/>
                    <a:pt x="216" y="148"/>
                  </a:cubicBezTo>
                  <a:cubicBezTo>
                    <a:pt x="197" y="148"/>
                    <a:pt x="178" y="157"/>
                    <a:pt x="160" y="165"/>
                  </a:cubicBezTo>
                  <a:cubicBezTo>
                    <a:pt x="145" y="172"/>
                    <a:pt x="131" y="177"/>
                    <a:pt x="117" y="164"/>
                  </a:cubicBezTo>
                  <a:cubicBezTo>
                    <a:pt x="108" y="157"/>
                    <a:pt x="99" y="159"/>
                    <a:pt x="91" y="165"/>
                  </a:cubicBezTo>
                  <a:cubicBezTo>
                    <a:pt x="72" y="180"/>
                    <a:pt x="49" y="178"/>
                    <a:pt x="28" y="175"/>
                  </a:cubicBezTo>
                  <a:cubicBezTo>
                    <a:pt x="14" y="173"/>
                    <a:pt x="0" y="164"/>
                    <a:pt x="3" y="145"/>
                  </a:cubicBezTo>
                  <a:cubicBezTo>
                    <a:pt x="4" y="141"/>
                    <a:pt x="4" y="136"/>
                    <a:pt x="0" y="132"/>
                  </a:cubicBezTo>
                  <a:cubicBezTo>
                    <a:pt x="0" y="124"/>
                    <a:pt x="4" y="116"/>
                    <a:pt x="12" y="116"/>
                  </a:cubicBezTo>
                  <a:cubicBezTo>
                    <a:pt x="38" y="114"/>
                    <a:pt x="55" y="93"/>
                    <a:pt x="69" y="79"/>
                  </a:cubicBezTo>
                  <a:cubicBezTo>
                    <a:pt x="86" y="61"/>
                    <a:pt x="99" y="58"/>
                    <a:pt x="119" y="62"/>
                  </a:cubicBezTo>
                  <a:cubicBezTo>
                    <a:pt x="126" y="64"/>
                    <a:pt x="127" y="59"/>
                    <a:pt x="130" y="55"/>
                  </a:cubicBezTo>
                  <a:cubicBezTo>
                    <a:pt x="141" y="38"/>
                    <a:pt x="154" y="25"/>
                    <a:pt x="177" y="31"/>
                  </a:cubicBezTo>
                  <a:cubicBezTo>
                    <a:pt x="184" y="33"/>
                    <a:pt x="186" y="28"/>
                    <a:pt x="189" y="23"/>
                  </a:cubicBezTo>
                  <a:cubicBezTo>
                    <a:pt x="199" y="6"/>
                    <a:pt x="213" y="1"/>
                    <a:pt x="231" y="9"/>
                  </a:cubicBezTo>
                  <a:cubicBezTo>
                    <a:pt x="246" y="16"/>
                    <a:pt x="257" y="0"/>
                    <a:pt x="271" y="1"/>
                  </a:cubicBezTo>
                  <a:close/>
                </a:path>
              </a:pathLst>
            </a:custGeom>
            <a:solidFill>
              <a:srgbClr val="4A97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10">
              <a:extLst>
                <a:ext uri="{FF2B5EF4-FFF2-40B4-BE49-F238E27FC236}">
                  <a16:creationId xmlns:a16="http://schemas.microsoft.com/office/drawing/2014/main" id="{5907409C-5A08-2976-5FFE-AC1333FA0CF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4375" y="3116263"/>
              <a:ext cx="71437" cy="100013"/>
            </a:xfrm>
            <a:custGeom>
              <a:avLst/>
              <a:gdLst>
                <a:gd name="T0" fmla="*/ 5 w 47"/>
                <a:gd name="T1" fmla="*/ 62 h 65"/>
                <a:gd name="T2" fmla="*/ 7 w 47"/>
                <a:gd name="T3" fmla="*/ 1 h 65"/>
                <a:gd name="T4" fmla="*/ 47 w 47"/>
                <a:gd name="T5" fmla="*/ 13 h 65"/>
                <a:gd name="T6" fmla="*/ 23 w 47"/>
                <a:gd name="T7" fmla="*/ 53 h 65"/>
                <a:gd name="T8" fmla="*/ 5 w 47"/>
                <a:gd name="T9" fmla="*/ 6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65">
                  <a:moveTo>
                    <a:pt x="5" y="62"/>
                  </a:moveTo>
                  <a:cubicBezTo>
                    <a:pt x="0" y="41"/>
                    <a:pt x="5" y="21"/>
                    <a:pt x="7" y="1"/>
                  </a:cubicBezTo>
                  <a:cubicBezTo>
                    <a:pt x="22" y="0"/>
                    <a:pt x="34" y="8"/>
                    <a:pt x="47" y="13"/>
                  </a:cubicBezTo>
                  <a:cubicBezTo>
                    <a:pt x="39" y="26"/>
                    <a:pt x="31" y="40"/>
                    <a:pt x="23" y="53"/>
                  </a:cubicBezTo>
                  <a:cubicBezTo>
                    <a:pt x="16" y="55"/>
                    <a:pt x="14" y="65"/>
                    <a:pt x="5" y="62"/>
                  </a:cubicBezTo>
                  <a:close/>
                </a:path>
              </a:pathLst>
            </a:custGeom>
            <a:solidFill>
              <a:srgbClr val="3152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46" name="Grupo 45">
            <a:extLst>
              <a:ext uri="{FF2B5EF4-FFF2-40B4-BE49-F238E27FC236}">
                <a16:creationId xmlns:a16="http://schemas.microsoft.com/office/drawing/2014/main" id="{FF5A923B-806E-82DF-A090-74B4A5B3740A}"/>
              </a:ext>
            </a:extLst>
          </p:cNvPr>
          <p:cNvGrpSpPr/>
          <p:nvPr/>
        </p:nvGrpSpPr>
        <p:grpSpPr>
          <a:xfrm>
            <a:off x="5940426" y="2508250"/>
            <a:ext cx="1079499" cy="1111250"/>
            <a:chOff x="5940426" y="2508250"/>
            <a:chExt cx="1079499" cy="1111250"/>
          </a:xfrm>
        </p:grpSpPr>
        <p:sp>
          <p:nvSpPr>
            <p:cNvPr id="40" name="Freeform 14">
              <a:extLst>
                <a:ext uri="{FF2B5EF4-FFF2-40B4-BE49-F238E27FC236}">
                  <a16:creationId xmlns:a16="http://schemas.microsoft.com/office/drawing/2014/main" id="{3912CFD6-9C1F-C90A-5981-DB55C320A619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3288" y="2589213"/>
              <a:ext cx="995362" cy="444500"/>
            </a:xfrm>
            <a:custGeom>
              <a:avLst/>
              <a:gdLst>
                <a:gd name="T0" fmla="*/ 5 w 652"/>
                <a:gd name="T1" fmla="*/ 193 h 291"/>
                <a:gd name="T2" fmla="*/ 44 w 652"/>
                <a:gd name="T3" fmla="*/ 170 h 291"/>
                <a:gd name="T4" fmla="*/ 40 w 652"/>
                <a:gd name="T5" fmla="*/ 185 h 291"/>
                <a:gd name="T6" fmla="*/ 76 w 652"/>
                <a:gd name="T7" fmla="*/ 202 h 291"/>
                <a:gd name="T8" fmla="*/ 145 w 652"/>
                <a:gd name="T9" fmla="*/ 207 h 291"/>
                <a:gd name="T10" fmla="*/ 188 w 652"/>
                <a:gd name="T11" fmla="*/ 190 h 291"/>
                <a:gd name="T12" fmla="*/ 196 w 652"/>
                <a:gd name="T13" fmla="*/ 174 h 291"/>
                <a:gd name="T14" fmla="*/ 234 w 652"/>
                <a:gd name="T15" fmla="*/ 165 h 291"/>
                <a:gd name="T16" fmla="*/ 312 w 652"/>
                <a:gd name="T17" fmla="*/ 174 h 291"/>
                <a:gd name="T18" fmla="*/ 383 w 652"/>
                <a:gd name="T19" fmla="*/ 178 h 291"/>
                <a:gd name="T20" fmla="*/ 433 w 652"/>
                <a:gd name="T21" fmla="*/ 160 h 291"/>
                <a:gd name="T22" fmla="*/ 475 w 652"/>
                <a:gd name="T23" fmla="*/ 144 h 291"/>
                <a:gd name="T24" fmla="*/ 500 w 652"/>
                <a:gd name="T25" fmla="*/ 123 h 291"/>
                <a:gd name="T26" fmla="*/ 514 w 652"/>
                <a:gd name="T27" fmla="*/ 78 h 291"/>
                <a:gd name="T28" fmla="*/ 504 w 652"/>
                <a:gd name="T29" fmla="*/ 15 h 291"/>
                <a:gd name="T30" fmla="*/ 493 w 652"/>
                <a:gd name="T31" fmla="*/ 1 h 291"/>
                <a:gd name="T32" fmla="*/ 494 w 652"/>
                <a:gd name="T33" fmla="*/ 0 h 291"/>
                <a:gd name="T34" fmla="*/ 496 w 652"/>
                <a:gd name="T35" fmla="*/ 1 h 291"/>
                <a:gd name="T36" fmla="*/ 551 w 652"/>
                <a:gd name="T37" fmla="*/ 3 h 291"/>
                <a:gd name="T38" fmla="*/ 580 w 652"/>
                <a:gd name="T39" fmla="*/ 16 h 291"/>
                <a:gd name="T40" fmla="*/ 633 w 652"/>
                <a:gd name="T41" fmla="*/ 87 h 291"/>
                <a:gd name="T42" fmla="*/ 645 w 652"/>
                <a:gd name="T43" fmla="*/ 153 h 291"/>
                <a:gd name="T44" fmla="*/ 643 w 652"/>
                <a:gd name="T45" fmla="*/ 173 h 291"/>
                <a:gd name="T46" fmla="*/ 614 w 652"/>
                <a:gd name="T47" fmla="*/ 201 h 291"/>
                <a:gd name="T48" fmla="*/ 586 w 652"/>
                <a:gd name="T49" fmla="*/ 225 h 291"/>
                <a:gd name="T50" fmla="*/ 568 w 652"/>
                <a:gd name="T51" fmla="*/ 239 h 291"/>
                <a:gd name="T52" fmla="*/ 551 w 652"/>
                <a:gd name="T53" fmla="*/ 249 h 291"/>
                <a:gd name="T54" fmla="*/ 503 w 652"/>
                <a:gd name="T55" fmla="*/ 266 h 291"/>
                <a:gd name="T56" fmla="*/ 375 w 652"/>
                <a:gd name="T57" fmla="*/ 224 h 291"/>
                <a:gd name="T58" fmla="*/ 347 w 652"/>
                <a:gd name="T59" fmla="*/ 224 h 291"/>
                <a:gd name="T60" fmla="*/ 305 w 652"/>
                <a:gd name="T61" fmla="*/ 234 h 291"/>
                <a:gd name="T62" fmla="*/ 258 w 652"/>
                <a:gd name="T63" fmla="*/ 260 h 291"/>
                <a:gd name="T64" fmla="*/ 213 w 652"/>
                <a:gd name="T65" fmla="*/ 279 h 291"/>
                <a:gd name="T66" fmla="*/ 160 w 652"/>
                <a:gd name="T67" fmla="*/ 282 h 291"/>
                <a:gd name="T68" fmla="*/ 92 w 652"/>
                <a:gd name="T69" fmla="*/ 279 h 291"/>
                <a:gd name="T70" fmla="*/ 70 w 652"/>
                <a:gd name="T71" fmla="*/ 279 h 291"/>
                <a:gd name="T72" fmla="*/ 15 w 652"/>
                <a:gd name="T73" fmla="*/ 264 h 291"/>
                <a:gd name="T74" fmla="*/ 1 w 652"/>
                <a:gd name="T75" fmla="*/ 228 h 291"/>
                <a:gd name="T76" fmla="*/ 5 w 652"/>
                <a:gd name="T77" fmla="*/ 193 h 2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652" h="291">
                  <a:moveTo>
                    <a:pt x="5" y="193"/>
                  </a:moveTo>
                  <a:cubicBezTo>
                    <a:pt x="11" y="173"/>
                    <a:pt x="27" y="170"/>
                    <a:pt x="44" y="170"/>
                  </a:cubicBezTo>
                  <a:cubicBezTo>
                    <a:pt x="49" y="177"/>
                    <a:pt x="31" y="177"/>
                    <a:pt x="40" y="185"/>
                  </a:cubicBezTo>
                  <a:cubicBezTo>
                    <a:pt x="50" y="195"/>
                    <a:pt x="62" y="207"/>
                    <a:pt x="76" y="202"/>
                  </a:cubicBezTo>
                  <a:cubicBezTo>
                    <a:pt x="101" y="192"/>
                    <a:pt x="122" y="199"/>
                    <a:pt x="145" y="207"/>
                  </a:cubicBezTo>
                  <a:cubicBezTo>
                    <a:pt x="167" y="215"/>
                    <a:pt x="176" y="210"/>
                    <a:pt x="188" y="190"/>
                  </a:cubicBezTo>
                  <a:cubicBezTo>
                    <a:pt x="191" y="184"/>
                    <a:pt x="193" y="179"/>
                    <a:pt x="196" y="174"/>
                  </a:cubicBezTo>
                  <a:cubicBezTo>
                    <a:pt x="207" y="159"/>
                    <a:pt x="218" y="155"/>
                    <a:pt x="234" y="165"/>
                  </a:cubicBezTo>
                  <a:cubicBezTo>
                    <a:pt x="259" y="180"/>
                    <a:pt x="284" y="182"/>
                    <a:pt x="312" y="174"/>
                  </a:cubicBezTo>
                  <a:cubicBezTo>
                    <a:pt x="336" y="167"/>
                    <a:pt x="360" y="175"/>
                    <a:pt x="383" y="178"/>
                  </a:cubicBezTo>
                  <a:cubicBezTo>
                    <a:pt x="404" y="180"/>
                    <a:pt x="420" y="177"/>
                    <a:pt x="433" y="160"/>
                  </a:cubicBezTo>
                  <a:cubicBezTo>
                    <a:pt x="444" y="146"/>
                    <a:pt x="459" y="143"/>
                    <a:pt x="475" y="144"/>
                  </a:cubicBezTo>
                  <a:cubicBezTo>
                    <a:pt x="491" y="145"/>
                    <a:pt x="498" y="139"/>
                    <a:pt x="500" y="123"/>
                  </a:cubicBezTo>
                  <a:cubicBezTo>
                    <a:pt x="501" y="107"/>
                    <a:pt x="505" y="91"/>
                    <a:pt x="514" y="78"/>
                  </a:cubicBezTo>
                  <a:cubicBezTo>
                    <a:pt x="527" y="58"/>
                    <a:pt x="522" y="31"/>
                    <a:pt x="504" y="15"/>
                  </a:cubicBezTo>
                  <a:cubicBezTo>
                    <a:pt x="499" y="11"/>
                    <a:pt x="491" y="10"/>
                    <a:pt x="493" y="1"/>
                  </a:cubicBezTo>
                  <a:cubicBezTo>
                    <a:pt x="493" y="1"/>
                    <a:pt x="494" y="0"/>
                    <a:pt x="494" y="0"/>
                  </a:cubicBezTo>
                  <a:cubicBezTo>
                    <a:pt x="495" y="0"/>
                    <a:pt x="496" y="1"/>
                    <a:pt x="496" y="1"/>
                  </a:cubicBezTo>
                  <a:cubicBezTo>
                    <a:pt x="514" y="6"/>
                    <a:pt x="533" y="5"/>
                    <a:pt x="551" y="3"/>
                  </a:cubicBezTo>
                  <a:cubicBezTo>
                    <a:pt x="564" y="2"/>
                    <a:pt x="572" y="6"/>
                    <a:pt x="580" y="16"/>
                  </a:cubicBezTo>
                  <a:cubicBezTo>
                    <a:pt x="597" y="40"/>
                    <a:pt x="611" y="66"/>
                    <a:pt x="633" y="87"/>
                  </a:cubicBezTo>
                  <a:cubicBezTo>
                    <a:pt x="650" y="104"/>
                    <a:pt x="652" y="129"/>
                    <a:pt x="645" y="153"/>
                  </a:cubicBezTo>
                  <a:cubicBezTo>
                    <a:pt x="643" y="159"/>
                    <a:pt x="639" y="166"/>
                    <a:pt x="643" y="173"/>
                  </a:cubicBezTo>
                  <a:cubicBezTo>
                    <a:pt x="641" y="189"/>
                    <a:pt x="626" y="194"/>
                    <a:pt x="614" y="201"/>
                  </a:cubicBezTo>
                  <a:cubicBezTo>
                    <a:pt x="603" y="207"/>
                    <a:pt x="593" y="213"/>
                    <a:pt x="586" y="225"/>
                  </a:cubicBezTo>
                  <a:cubicBezTo>
                    <a:pt x="583" y="232"/>
                    <a:pt x="575" y="236"/>
                    <a:pt x="568" y="239"/>
                  </a:cubicBezTo>
                  <a:cubicBezTo>
                    <a:pt x="562" y="242"/>
                    <a:pt x="554" y="243"/>
                    <a:pt x="551" y="249"/>
                  </a:cubicBezTo>
                  <a:cubicBezTo>
                    <a:pt x="539" y="267"/>
                    <a:pt x="521" y="268"/>
                    <a:pt x="503" y="266"/>
                  </a:cubicBezTo>
                  <a:cubicBezTo>
                    <a:pt x="457" y="262"/>
                    <a:pt x="415" y="248"/>
                    <a:pt x="375" y="224"/>
                  </a:cubicBezTo>
                  <a:cubicBezTo>
                    <a:pt x="365" y="218"/>
                    <a:pt x="357" y="215"/>
                    <a:pt x="347" y="224"/>
                  </a:cubicBezTo>
                  <a:cubicBezTo>
                    <a:pt x="335" y="234"/>
                    <a:pt x="320" y="234"/>
                    <a:pt x="305" y="234"/>
                  </a:cubicBezTo>
                  <a:cubicBezTo>
                    <a:pt x="284" y="234"/>
                    <a:pt x="268" y="241"/>
                    <a:pt x="258" y="260"/>
                  </a:cubicBezTo>
                  <a:cubicBezTo>
                    <a:pt x="246" y="281"/>
                    <a:pt x="236" y="285"/>
                    <a:pt x="213" y="279"/>
                  </a:cubicBezTo>
                  <a:cubicBezTo>
                    <a:pt x="195" y="275"/>
                    <a:pt x="177" y="277"/>
                    <a:pt x="160" y="282"/>
                  </a:cubicBezTo>
                  <a:cubicBezTo>
                    <a:pt x="137" y="288"/>
                    <a:pt x="114" y="291"/>
                    <a:pt x="92" y="279"/>
                  </a:cubicBezTo>
                  <a:cubicBezTo>
                    <a:pt x="85" y="275"/>
                    <a:pt x="77" y="277"/>
                    <a:pt x="70" y="279"/>
                  </a:cubicBezTo>
                  <a:cubicBezTo>
                    <a:pt x="49" y="286"/>
                    <a:pt x="31" y="277"/>
                    <a:pt x="15" y="264"/>
                  </a:cubicBezTo>
                  <a:cubicBezTo>
                    <a:pt x="5" y="255"/>
                    <a:pt x="0" y="243"/>
                    <a:pt x="1" y="228"/>
                  </a:cubicBezTo>
                  <a:cubicBezTo>
                    <a:pt x="3" y="216"/>
                    <a:pt x="7" y="205"/>
                    <a:pt x="5" y="193"/>
                  </a:cubicBezTo>
                  <a:close/>
                </a:path>
              </a:pathLst>
            </a:custGeom>
            <a:solidFill>
              <a:srgbClr val="3C77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15">
              <a:extLst>
                <a:ext uri="{FF2B5EF4-FFF2-40B4-BE49-F238E27FC236}">
                  <a16:creationId xmlns:a16="http://schemas.microsoft.com/office/drawing/2014/main" id="{22C6E182-1511-5325-7E85-4E297DF2281A}"/>
                </a:ext>
              </a:extLst>
            </p:cNvPr>
            <p:cNvSpPr>
              <a:spLocks/>
            </p:cNvSpPr>
            <p:nvPr/>
          </p:nvSpPr>
          <p:spPr bwMode="auto">
            <a:xfrm>
              <a:off x="5940426" y="2854325"/>
              <a:ext cx="1079499" cy="306388"/>
            </a:xfrm>
            <a:custGeom>
              <a:avLst/>
              <a:gdLst>
                <a:gd name="T0" fmla="*/ 33 w 707"/>
                <a:gd name="T1" fmla="*/ 20 h 201"/>
                <a:gd name="T2" fmla="*/ 33 w 707"/>
                <a:gd name="T3" fmla="*/ 42 h 201"/>
                <a:gd name="T4" fmla="*/ 96 w 707"/>
                <a:gd name="T5" fmla="*/ 101 h 201"/>
                <a:gd name="T6" fmla="*/ 129 w 707"/>
                <a:gd name="T7" fmla="*/ 104 h 201"/>
                <a:gd name="T8" fmla="*/ 179 w 707"/>
                <a:gd name="T9" fmla="*/ 106 h 201"/>
                <a:gd name="T10" fmla="*/ 249 w 707"/>
                <a:gd name="T11" fmla="*/ 103 h 201"/>
                <a:gd name="T12" fmla="*/ 281 w 707"/>
                <a:gd name="T13" fmla="*/ 86 h 201"/>
                <a:gd name="T14" fmla="*/ 334 w 707"/>
                <a:gd name="T15" fmla="*/ 56 h 201"/>
                <a:gd name="T16" fmla="*/ 377 w 707"/>
                <a:gd name="T17" fmla="*/ 41 h 201"/>
                <a:gd name="T18" fmla="*/ 400 w 707"/>
                <a:gd name="T19" fmla="*/ 42 h 201"/>
                <a:gd name="T20" fmla="*/ 547 w 707"/>
                <a:gd name="T21" fmla="*/ 88 h 201"/>
                <a:gd name="T22" fmla="*/ 557 w 707"/>
                <a:gd name="T23" fmla="*/ 87 h 201"/>
                <a:gd name="T24" fmla="*/ 608 w 707"/>
                <a:gd name="T25" fmla="*/ 51 h 201"/>
                <a:gd name="T26" fmla="*/ 640 w 707"/>
                <a:gd name="T27" fmla="*/ 23 h 201"/>
                <a:gd name="T28" fmla="*/ 671 w 707"/>
                <a:gd name="T29" fmla="*/ 0 h 201"/>
                <a:gd name="T30" fmla="*/ 704 w 707"/>
                <a:gd name="T31" fmla="*/ 77 h 201"/>
                <a:gd name="T32" fmla="*/ 697 w 707"/>
                <a:gd name="T33" fmla="*/ 95 h 201"/>
                <a:gd name="T34" fmla="*/ 689 w 707"/>
                <a:gd name="T35" fmla="*/ 103 h 201"/>
                <a:gd name="T36" fmla="*/ 648 w 707"/>
                <a:gd name="T37" fmla="*/ 132 h 201"/>
                <a:gd name="T38" fmla="*/ 643 w 707"/>
                <a:gd name="T39" fmla="*/ 135 h 201"/>
                <a:gd name="T40" fmla="*/ 596 w 707"/>
                <a:gd name="T41" fmla="*/ 155 h 201"/>
                <a:gd name="T42" fmla="*/ 550 w 707"/>
                <a:gd name="T43" fmla="*/ 180 h 201"/>
                <a:gd name="T44" fmla="*/ 494 w 707"/>
                <a:gd name="T45" fmla="*/ 187 h 201"/>
                <a:gd name="T46" fmla="*/ 476 w 707"/>
                <a:gd name="T47" fmla="*/ 159 h 201"/>
                <a:gd name="T48" fmla="*/ 465 w 707"/>
                <a:gd name="T49" fmla="*/ 133 h 201"/>
                <a:gd name="T50" fmla="*/ 442 w 707"/>
                <a:gd name="T51" fmla="*/ 107 h 201"/>
                <a:gd name="T52" fmla="*/ 405 w 707"/>
                <a:gd name="T53" fmla="*/ 95 h 201"/>
                <a:gd name="T54" fmla="*/ 379 w 707"/>
                <a:gd name="T55" fmla="*/ 92 h 201"/>
                <a:gd name="T56" fmla="*/ 363 w 707"/>
                <a:gd name="T57" fmla="*/ 116 h 201"/>
                <a:gd name="T58" fmla="*/ 356 w 707"/>
                <a:gd name="T59" fmla="*/ 173 h 201"/>
                <a:gd name="T60" fmla="*/ 312 w 707"/>
                <a:gd name="T61" fmla="*/ 191 h 201"/>
                <a:gd name="T62" fmla="*/ 257 w 707"/>
                <a:gd name="T63" fmla="*/ 193 h 201"/>
                <a:gd name="T64" fmla="*/ 241 w 707"/>
                <a:gd name="T65" fmla="*/ 194 h 201"/>
                <a:gd name="T66" fmla="*/ 120 w 707"/>
                <a:gd name="T67" fmla="*/ 169 h 201"/>
                <a:gd name="T68" fmla="*/ 112 w 707"/>
                <a:gd name="T69" fmla="*/ 170 h 201"/>
                <a:gd name="T70" fmla="*/ 16 w 707"/>
                <a:gd name="T71" fmla="*/ 82 h 201"/>
                <a:gd name="T72" fmla="*/ 33 w 707"/>
                <a:gd name="T73" fmla="*/ 20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707" h="201">
                  <a:moveTo>
                    <a:pt x="33" y="20"/>
                  </a:moveTo>
                  <a:cubicBezTo>
                    <a:pt x="39" y="27"/>
                    <a:pt x="35" y="35"/>
                    <a:pt x="33" y="42"/>
                  </a:cubicBezTo>
                  <a:cubicBezTo>
                    <a:pt x="26" y="79"/>
                    <a:pt x="61" y="112"/>
                    <a:pt x="96" y="101"/>
                  </a:cubicBezTo>
                  <a:cubicBezTo>
                    <a:pt x="108" y="98"/>
                    <a:pt x="117" y="97"/>
                    <a:pt x="129" y="104"/>
                  </a:cubicBezTo>
                  <a:cubicBezTo>
                    <a:pt x="143" y="114"/>
                    <a:pt x="163" y="111"/>
                    <a:pt x="179" y="106"/>
                  </a:cubicBezTo>
                  <a:cubicBezTo>
                    <a:pt x="202" y="99"/>
                    <a:pt x="225" y="95"/>
                    <a:pt x="249" y="103"/>
                  </a:cubicBezTo>
                  <a:cubicBezTo>
                    <a:pt x="263" y="108"/>
                    <a:pt x="275" y="100"/>
                    <a:pt x="281" y="86"/>
                  </a:cubicBezTo>
                  <a:cubicBezTo>
                    <a:pt x="291" y="61"/>
                    <a:pt x="310" y="55"/>
                    <a:pt x="334" y="56"/>
                  </a:cubicBezTo>
                  <a:cubicBezTo>
                    <a:pt x="350" y="56"/>
                    <a:pt x="366" y="56"/>
                    <a:pt x="377" y="41"/>
                  </a:cubicBezTo>
                  <a:cubicBezTo>
                    <a:pt x="385" y="32"/>
                    <a:pt x="393" y="38"/>
                    <a:pt x="400" y="42"/>
                  </a:cubicBezTo>
                  <a:cubicBezTo>
                    <a:pt x="444" y="73"/>
                    <a:pt x="494" y="86"/>
                    <a:pt x="547" y="88"/>
                  </a:cubicBezTo>
                  <a:cubicBezTo>
                    <a:pt x="550" y="88"/>
                    <a:pt x="555" y="89"/>
                    <a:pt x="557" y="87"/>
                  </a:cubicBezTo>
                  <a:cubicBezTo>
                    <a:pt x="572" y="72"/>
                    <a:pt x="595" y="66"/>
                    <a:pt x="608" y="51"/>
                  </a:cubicBezTo>
                  <a:cubicBezTo>
                    <a:pt x="618" y="40"/>
                    <a:pt x="626" y="30"/>
                    <a:pt x="640" y="23"/>
                  </a:cubicBezTo>
                  <a:cubicBezTo>
                    <a:pt x="651" y="18"/>
                    <a:pt x="663" y="11"/>
                    <a:pt x="671" y="0"/>
                  </a:cubicBezTo>
                  <a:cubicBezTo>
                    <a:pt x="692" y="22"/>
                    <a:pt x="694" y="51"/>
                    <a:pt x="704" y="77"/>
                  </a:cubicBezTo>
                  <a:cubicBezTo>
                    <a:pt x="707" y="84"/>
                    <a:pt x="706" y="91"/>
                    <a:pt x="697" y="95"/>
                  </a:cubicBezTo>
                  <a:cubicBezTo>
                    <a:pt x="693" y="96"/>
                    <a:pt x="689" y="100"/>
                    <a:pt x="689" y="103"/>
                  </a:cubicBezTo>
                  <a:cubicBezTo>
                    <a:pt x="683" y="124"/>
                    <a:pt x="672" y="137"/>
                    <a:pt x="648" y="132"/>
                  </a:cubicBezTo>
                  <a:cubicBezTo>
                    <a:pt x="646" y="132"/>
                    <a:pt x="643" y="134"/>
                    <a:pt x="643" y="135"/>
                  </a:cubicBezTo>
                  <a:cubicBezTo>
                    <a:pt x="634" y="158"/>
                    <a:pt x="614" y="154"/>
                    <a:pt x="596" y="155"/>
                  </a:cubicBezTo>
                  <a:cubicBezTo>
                    <a:pt x="577" y="156"/>
                    <a:pt x="563" y="167"/>
                    <a:pt x="550" y="180"/>
                  </a:cubicBezTo>
                  <a:cubicBezTo>
                    <a:pt x="531" y="200"/>
                    <a:pt x="517" y="201"/>
                    <a:pt x="494" y="187"/>
                  </a:cubicBezTo>
                  <a:cubicBezTo>
                    <a:pt x="483" y="181"/>
                    <a:pt x="484" y="168"/>
                    <a:pt x="476" y="159"/>
                  </a:cubicBezTo>
                  <a:cubicBezTo>
                    <a:pt x="468" y="153"/>
                    <a:pt x="473" y="140"/>
                    <a:pt x="465" y="133"/>
                  </a:cubicBezTo>
                  <a:cubicBezTo>
                    <a:pt x="455" y="127"/>
                    <a:pt x="455" y="111"/>
                    <a:pt x="442" y="107"/>
                  </a:cubicBezTo>
                  <a:cubicBezTo>
                    <a:pt x="429" y="104"/>
                    <a:pt x="418" y="98"/>
                    <a:pt x="405" y="95"/>
                  </a:cubicBezTo>
                  <a:cubicBezTo>
                    <a:pt x="396" y="93"/>
                    <a:pt x="388" y="92"/>
                    <a:pt x="379" y="92"/>
                  </a:cubicBezTo>
                  <a:cubicBezTo>
                    <a:pt x="360" y="91"/>
                    <a:pt x="354" y="99"/>
                    <a:pt x="363" y="116"/>
                  </a:cubicBezTo>
                  <a:cubicBezTo>
                    <a:pt x="373" y="137"/>
                    <a:pt x="370" y="155"/>
                    <a:pt x="356" y="173"/>
                  </a:cubicBezTo>
                  <a:cubicBezTo>
                    <a:pt x="345" y="188"/>
                    <a:pt x="330" y="193"/>
                    <a:pt x="312" y="191"/>
                  </a:cubicBezTo>
                  <a:cubicBezTo>
                    <a:pt x="294" y="188"/>
                    <a:pt x="275" y="180"/>
                    <a:pt x="257" y="193"/>
                  </a:cubicBezTo>
                  <a:cubicBezTo>
                    <a:pt x="253" y="196"/>
                    <a:pt x="247" y="193"/>
                    <a:pt x="241" y="194"/>
                  </a:cubicBezTo>
                  <a:cubicBezTo>
                    <a:pt x="199" y="195"/>
                    <a:pt x="156" y="198"/>
                    <a:pt x="120" y="169"/>
                  </a:cubicBezTo>
                  <a:cubicBezTo>
                    <a:pt x="116" y="166"/>
                    <a:pt x="115" y="169"/>
                    <a:pt x="112" y="170"/>
                  </a:cubicBezTo>
                  <a:cubicBezTo>
                    <a:pt x="55" y="188"/>
                    <a:pt x="0" y="140"/>
                    <a:pt x="16" y="82"/>
                  </a:cubicBezTo>
                  <a:cubicBezTo>
                    <a:pt x="22" y="61"/>
                    <a:pt x="26" y="40"/>
                    <a:pt x="33" y="20"/>
                  </a:cubicBezTo>
                  <a:close/>
                </a:path>
              </a:pathLst>
            </a:custGeom>
            <a:solidFill>
              <a:srgbClr val="386B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" name="Freeform 16">
              <a:extLst>
                <a:ext uri="{FF2B5EF4-FFF2-40B4-BE49-F238E27FC236}">
                  <a16:creationId xmlns:a16="http://schemas.microsoft.com/office/drawing/2014/main" id="{9B4CE6A8-0C81-7940-0456-007A69947FA9}"/>
                </a:ext>
              </a:extLst>
            </p:cNvPr>
            <p:cNvSpPr>
              <a:spLocks/>
            </p:cNvSpPr>
            <p:nvPr/>
          </p:nvSpPr>
          <p:spPr bwMode="auto">
            <a:xfrm>
              <a:off x="6308725" y="2981325"/>
              <a:ext cx="385762" cy="638175"/>
            </a:xfrm>
            <a:custGeom>
              <a:avLst/>
              <a:gdLst>
                <a:gd name="T0" fmla="*/ 240 w 253"/>
                <a:gd name="T1" fmla="*/ 75 h 418"/>
                <a:gd name="T2" fmla="*/ 253 w 253"/>
                <a:gd name="T3" fmla="*/ 104 h 418"/>
                <a:gd name="T4" fmla="*/ 215 w 253"/>
                <a:gd name="T5" fmla="*/ 144 h 418"/>
                <a:gd name="T6" fmla="*/ 206 w 253"/>
                <a:gd name="T7" fmla="*/ 228 h 418"/>
                <a:gd name="T8" fmla="*/ 208 w 253"/>
                <a:gd name="T9" fmla="*/ 258 h 418"/>
                <a:gd name="T10" fmla="*/ 224 w 253"/>
                <a:gd name="T11" fmla="*/ 297 h 418"/>
                <a:gd name="T12" fmla="*/ 224 w 253"/>
                <a:gd name="T13" fmla="*/ 330 h 418"/>
                <a:gd name="T14" fmla="*/ 210 w 253"/>
                <a:gd name="T15" fmla="*/ 358 h 418"/>
                <a:gd name="T16" fmla="*/ 158 w 253"/>
                <a:gd name="T17" fmla="*/ 414 h 418"/>
                <a:gd name="T18" fmla="*/ 93 w 253"/>
                <a:gd name="T19" fmla="*/ 411 h 418"/>
                <a:gd name="T20" fmla="*/ 55 w 253"/>
                <a:gd name="T21" fmla="*/ 356 h 418"/>
                <a:gd name="T22" fmla="*/ 45 w 253"/>
                <a:gd name="T23" fmla="*/ 333 h 418"/>
                <a:gd name="T24" fmla="*/ 40 w 253"/>
                <a:gd name="T25" fmla="*/ 298 h 418"/>
                <a:gd name="T26" fmla="*/ 56 w 253"/>
                <a:gd name="T27" fmla="*/ 325 h 418"/>
                <a:gd name="T28" fmla="*/ 61 w 253"/>
                <a:gd name="T29" fmla="*/ 257 h 418"/>
                <a:gd name="T30" fmla="*/ 64 w 253"/>
                <a:gd name="T31" fmla="*/ 236 h 418"/>
                <a:gd name="T32" fmla="*/ 55 w 253"/>
                <a:gd name="T33" fmla="*/ 169 h 418"/>
                <a:gd name="T34" fmla="*/ 0 w 253"/>
                <a:gd name="T35" fmla="*/ 111 h 418"/>
                <a:gd name="T36" fmla="*/ 22 w 253"/>
                <a:gd name="T37" fmla="*/ 102 h 418"/>
                <a:gd name="T38" fmla="*/ 67 w 253"/>
                <a:gd name="T39" fmla="*/ 102 h 418"/>
                <a:gd name="T40" fmla="*/ 106 w 253"/>
                <a:gd name="T41" fmla="*/ 94 h 418"/>
                <a:gd name="T42" fmla="*/ 121 w 253"/>
                <a:gd name="T43" fmla="*/ 42 h 418"/>
                <a:gd name="T44" fmla="*/ 115 w 253"/>
                <a:gd name="T45" fmla="*/ 10 h 418"/>
                <a:gd name="T46" fmla="*/ 150 w 253"/>
                <a:gd name="T47" fmla="*/ 4 h 418"/>
                <a:gd name="T48" fmla="*/ 163 w 253"/>
                <a:gd name="T49" fmla="*/ 9 h 418"/>
                <a:gd name="T50" fmla="*/ 165 w 253"/>
                <a:gd name="T51" fmla="*/ 43 h 418"/>
                <a:gd name="T52" fmla="*/ 165 w 253"/>
                <a:gd name="T53" fmla="*/ 65 h 418"/>
                <a:gd name="T54" fmla="*/ 163 w 253"/>
                <a:gd name="T55" fmla="*/ 78 h 418"/>
                <a:gd name="T56" fmla="*/ 175 w 253"/>
                <a:gd name="T57" fmla="*/ 58 h 418"/>
                <a:gd name="T58" fmla="*/ 203 w 253"/>
                <a:gd name="T59" fmla="*/ 21 h 418"/>
                <a:gd name="T60" fmla="*/ 215 w 253"/>
                <a:gd name="T61" fmla="*/ 29 h 418"/>
                <a:gd name="T62" fmla="*/ 227 w 253"/>
                <a:gd name="T63" fmla="*/ 47 h 418"/>
                <a:gd name="T64" fmla="*/ 225 w 253"/>
                <a:gd name="T65" fmla="*/ 57 h 418"/>
                <a:gd name="T66" fmla="*/ 220 w 253"/>
                <a:gd name="T67" fmla="*/ 78 h 418"/>
                <a:gd name="T68" fmla="*/ 240 w 253"/>
                <a:gd name="T69" fmla="*/ 75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53" h="418">
                  <a:moveTo>
                    <a:pt x="240" y="75"/>
                  </a:moveTo>
                  <a:cubicBezTo>
                    <a:pt x="244" y="84"/>
                    <a:pt x="249" y="94"/>
                    <a:pt x="253" y="104"/>
                  </a:cubicBezTo>
                  <a:cubicBezTo>
                    <a:pt x="239" y="116"/>
                    <a:pt x="219" y="123"/>
                    <a:pt x="215" y="144"/>
                  </a:cubicBezTo>
                  <a:cubicBezTo>
                    <a:pt x="203" y="171"/>
                    <a:pt x="200" y="199"/>
                    <a:pt x="206" y="228"/>
                  </a:cubicBezTo>
                  <a:cubicBezTo>
                    <a:pt x="208" y="237"/>
                    <a:pt x="207" y="248"/>
                    <a:pt x="208" y="258"/>
                  </a:cubicBezTo>
                  <a:cubicBezTo>
                    <a:pt x="210" y="272"/>
                    <a:pt x="209" y="286"/>
                    <a:pt x="224" y="297"/>
                  </a:cubicBezTo>
                  <a:cubicBezTo>
                    <a:pt x="235" y="305"/>
                    <a:pt x="235" y="319"/>
                    <a:pt x="224" y="330"/>
                  </a:cubicBezTo>
                  <a:cubicBezTo>
                    <a:pt x="216" y="338"/>
                    <a:pt x="212" y="347"/>
                    <a:pt x="210" y="358"/>
                  </a:cubicBezTo>
                  <a:cubicBezTo>
                    <a:pt x="206" y="387"/>
                    <a:pt x="189" y="408"/>
                    <a:pt x="158" y="414"/>
                  </a:cubicBezTo>
                  <a:cubicBezTo>
                    <a:pt x="137" y="418"/>
                    <a:pt x="115" y="418"/>
                    <a:pt x="93" y="411"/>
                  </a:cubicBezTo>
                  <a:cubicBezTo>
                    <a:pt x="69" y="403"/>
                    <a:pt x="56" y="384"/>
                    <a:pt x="55" y="356"/>
                  </a:cubicBezTo>
                  <a:cubicBezTo>
                    <a:pt x="54" y="347"/>
                    <a:pt x="54" y="339"/>
                    <a:pt x="45" y="333"/>
                  </a:cubicBezTo>
                  <a:cubicBezTo>
                    <a:pt x="34" y="324"/>
                    <a:pt x="34" y="315"/>
                    <a:pt x="40" y="298"/>
                  </a:cubicBezTo>
                  <a:cubicBezTo>
                    <a:pt x="48" y="305"/>
                    <a:pt x="43" y="318"/>
                    <a:pt x="56" y="325"/>
                  </a:cubicBezTo>
                  <a:cubicBezTo>
                    <a:pt x="58" y="301"/>
                    <a:pt x="68" y="280"/>
                    <a:pt x="61" y="257"/>
                  </a:cubicBezTo>
                  <a:cubicBezTo>
                    <a:pt x="59" y="249"/>
                    <a:pt x="60" y="243"/>
                    <a:pt x="64" y="236"/>
                  </a:cubicBezTo>
                  <a:cubicBezTo>
                    <a:pt x="77" y="213"/>
                    <a:pt x="73" y="188"/>
                    <a:pt x="55" y="169"/>
                  </a:cubicBezTo>
                  <a:cubicBezTo>
                    <a:pt x="39" y="148"/>
                    <a:pt x="24" y="126"/>
                    <a:pt x="0" y="111"/>
                  </a:cubicBezTo>
                  <a:cubicBezTo>
                    <a:pt x="8" y="108"/>
                    <a:pt x="17" y="107"/>
                    <a:pt x="22" y="102"/>
                  </a:cubicBezTo>
                  <a:cubicBezTo>
                    <a:pt x="37" y="88"/>
                    <a:pt x="53" y="100"/>
                    <a:pt x="67" y="102"/>
                  </a:cubicBezTo>
                  <a:cubicBezTo>
                    <a:pt x="82" y="105"/>
                    <a:pt x="96" y="103"/>
                    <a:pt x="106" y="94"/>
                  </a:cubicBezTo>
                  <a:cubicBezTo>
                    <a:pt x="121" y="81"/>
                    <a:pt x="130" y="63"/>
                    <a:pt x="121" y="42"/>
                  </a:cubicBezTo>
                  <a:cubicBezTo>
                    <a:pt x="116" y="32"/>
                    <a:pt x="105" y="22"/>
                    <a:pt x="115" y="10"/>
                  </a:cubicBezTo>
                  <a:cubicBezTo>
                    <a:pt x="124" y="0"/>
                    <a:pt x="138" y="2"/>
                    <a:pt x="150" y="4"/>
                  </a:cubicBezTo>
                  <a:cubicBezTo>
                    <a:pt x="155" y="5"/>
                    <a:pt x="160" y="4"/>
                    <a:pt x="163" y="9"/>
                  </a:cubicBezTo>
                  <a:cubicBezTo>
                    <a:pt x="172" y="20"/>
                    <a:pt x="164" y="32"/>
                    <a:pt x="165" y="43"/>
                  </a:cubicBezTo>
                  <a:cubicBezTo>
                    <a:pt x="165" y="50"/>
                    <a:pt x="165" y="57"/>
                    <a:pt x="165" y="65"/>
                  </a:cubicBezTo>
                  <a:cubicBezTo>
                    <a:pt x="166" y="69"/>
                    <a:pt x="166" y="72"/>
                    <a:pt x="163" y="78"/>
                  </a:cubicBezTo>
                  <a:cubicBezTo>
                    <a:pt x="168" y="70"/>
                    <a:pt x="171" y="64"/>
                    <a:pt x="175" y="58"/>
                  </a:cubicBezTo>
                  <a:cubicBezTo>
                    <a:pt x="185" y="46"/>
                    <a:pt x="189" y="30"/>
                    <a:pt x="203" y="21"/>
                  </a:cubicBezTo>
                  <a:cubicBezTo>
                    <a:pt x="210" y="20"/>
                    <a:pt x="215" y="21"/>
                    <a:pt x="215" y="29"/>
                  </a:cubicBezTo>
                  <a:cubicBezTo>
                    <a:pt x="216" y="37"/>
                    <a:pt x="222" y="42"/>
                    <a:pt x="227" y="47"/>
                  </a:cubicBezTo>
                  <a:cubicBezTo>
                    <a:pt x="227" y="51"/>
                    <a:pt x="226" y="54"/>
                    <a:pt x="225" y="57"/>
                  </a:cubicBezTo>
                  <a:cubicBezTo>
                    <a:pt x="222" y="64"/>
                    <a:pt x="212" y="71"/>
                    <a:pt x="220" y="78"/>
                  </a:cubicBezTo>
                  <a:cubicBezTo>
                    <a:pt x="226" y="84"/>
                    <a:pt x="233" y="75"/>
                    <a:pt x="240" y="75"/>
                  </a:cubicBezTo>
                  <a:close/>
                </a:path>
              </a:pathLst>
            </a:custGeom>
            <a:solidFill>
              <a:srgbClr val="B6CE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17">
              <a:extLst>
                <a:ext uri="{FF2B5EF4-FFF2-40B4-BE49-F238E27FC236}">
                  <a16:creationId xmlns:a16="http://schemas.microsoft.com/office/drawing/2014/main" id="{8E54B376-B880-EE47-AB48-CAE56256FC8F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4563" y="2508250"/>
              <a:ext cx="766762" cy="425450"/>
            </a:xfrm>
            <a:custGeom>
              <a:avLst/>
              <a:gdLst>
                <a:gd name="T0" fmla="*/ 468 w 501"/>
                <a:gd name="T1" fmla="*/ 54 h 278"/>
                <a:gd name="T2" fmla="*/ 498 w 501"/>
                <a:gd name="T3" fmla="*/ 97 h 278"/>
                <a:gd name="T4" fmla="*/ 491 w 501"/>
                <a:gd name="T5" fmla="*/ 134 h 278"/>
                <a:gd name="T6" fmla="*/ 476 w 501"/>
                <a:gd name="T7" fmla="*/ 182 h 278"/>
                <a:gd name="T8" fmla="*/ 456 w 501"/>
                <a:gd name="T9" fmla="*/ 202 h 278"/>
                <a:gd name="T10" fmla="*/ 402 w 501"/>
                <a:gd name="T11" fmla="*/ 225 h 278"/>
                <a:gd name="T12" fmla="*/ 367 w 501"/>
                <a:gd name="T13" fmla="*/ 238 h 278"/>
                <a:gd name="T14" fmla="*/ 313 w 501"/>
                <a:gd name="T15" fmla="*/ 231 h 278"/>
                <a:gd name="T16" fmla="*/ 277 w 501"/>
                <a:gd name="T17" fmla="*/ 234 h 278"/>
                <a:gd name="T18" fmla="*/ 209 w 501"/>
                <a:gd name="T19" fmla="*/ 225 h 278"/>
                <a:gd name="T20" fmla="*/ 169 w 501"/>
                <a:gd name="T21" fmla="*/ 236 h 278"/>
                <a:gd name="T22" fmla="*/ 100 w 501"/>
                <a:gd name="T23" fmla="*/ 260 h 278"/>
                <a:gd name="T24" fmla="*/ 58 w 501"/>
                <a:gd name="T25" fmla="*/ 259 h 278"/>
                <a:gd name="T26" fmla="*/ 5 w 501"/>
                <a:gd name="T27" fmla="*/ 237 h 278"/>
                <a:gd name="T28" fmla="*/ 16 w 501"/>
                <a:gd name="T29" fmla="*/ 223 h 278"/>
                <a:gd name="T30" fmla="*/ 20 w 501"/>
                <a:gd name="T31" fmla="*/ 203 h 278"/>
                <a:gd name="T32" fmla="*/ 26 w 501"/>
                <a:gd name="T33" fmla="*/ 179 h 278"/>
                <a:gd name="T34" fmla="*/ 41 w 501"/>
                <a:gd name="T35" fmla="*/ 138 h 278"/>
                <a:gd name="T36" fmla="*/ 49 w 501"/>
                <a:gd name="T37" fmla="*/ 154 h 278"/>
                <a:gd name="T38" fmla="*/ 70 w 501"/>
                <a:gd name="T39" fmla="*/ 175 h 278"/>
                <a:gd name="T40" fmla="*/ 124 w 501"/>
                <a:gd name="T41" fmla="*/ 169 h 278"/>
                <a:gd name="T42" fmla="*/ 165 w 501"/>
                <a:gd name="T43" fmla="*/ 168 h 278"/>
                <a:gd name="T44" fmla="*/ 192 w 501"/>
                <a:gd name="T45" fmla="*/ 169 h 278"/>
                <a:gd name="T46" fmla="*/ 270 w 501"/>
                <a:gd name="T47" fmla="*/ 146 h 278"/>
                <a:gd name="T48" fmla="*/ 325 w 501"/>
                <a:gd name="T49" fmla="*/ 100 h 278"/>
                <a:gd name="T50" fmla="*/ 326 w 501"/>
                <a:gd name="T51" fmla="*/ 96 h 278"/>
                <a:gd name="T52" fmla="*/ 327 w 501"/>
                <a:gd name="T53" fmla="*/ 32 h 278"/>
                <a:gd name="T54" fmla="*/ 312 w 501"/>
                <a:gd name="T55" fmla="*/ 7 h 278"/>
                <a:gd name="T56" fmla="*/ 408 w 501"/>
                <a:gd name="T57" fmla="*/ 20 h 278"/>
                <a:gd name="T58" fmla="*/ 468 w 501"/>
                <a:gd name="T59" fmla="*/ 54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01" h="278">
                  <a:moveTo>
                    <a:pt x="468" y="54"/>
                  </a:moveTo>
                  <a:cubicBezTo>
                    <a:pt x="482" y="66"/>
                    <a:pt x="495" y="78"/>
                    <a:pt x="498" y="97"/>
                  </a:cubicBezTo>
                  <a:cubicBezTo>
                    <a:pt x="500" y="111"/>
                    <a:pt x="501" y="122"/>
                    <a:pt x="491" y="134"/>
                  </a:cubicBezTo>
                  <a:cubicBezTo>
                    <a:pt x="480" y="147"/>
                    <a:pt x="476" y="165"/>
                    <a:pt x="476" y="182"/>
                  </a:cubicBezTo>
                  <a:cubicBezTo>
                    <a:pt x="477" y="197"/>
                    <a:pt x="471" y="203"/>
                    <a:pt x="456" y="202"/>
                  </a:cubicBezTo>
                  <a:cubicBezTo>
                    <a:pt x="434" y="200"/>
                    <a:pt x="415" y="203"/>
                    <a:pt x="402" y="225"/>
                  </a:cubicBezTo>
                  <a:cubicBezTo>
                    <a:pt x="395" y="235"/>
                    <a:pt x="381" y="239"/>
                    <a:pt x="367" y="238"/>
                  </a:cubicBezTo>
                  <a:cubicBezTo>
                    <a:pt x="349" y="236"/>
                    <a:pt x="331" y="233"/>
                    <a:pt x="313" y="231"/>
                  </a:cubicBezTo>
                  <a:cubicBezTo>
                    <a:pt x="300" y="229"/>
                    <a:pt x="289" y="230"/>
                    <a:pt x="277" y="234"/>
                  </a:cubicBezTo>
                  <a:cubicBezTo>
                    <a:pt x="253" y="242"/>
                    <a:pt x="230" y="239"/>
                    <a:pt x="209" y="225"/>
                  </a:cubicBezTo>
                  <a:cubicBezTo>
                    <a:pt x="188" y="211"/>
                    <a:pt x="179" y="213"/>
                    <a:pt x="169" y="236"/>
                  </a:cubicBezTo>
                  <a:cubicBezTo>
                    <a:pt x="154" y="272"/>
                    <a:pt x="140" y="278"/>
                    <a:pt x="100" y="260"/>
                  </a:cubicBezTo>
                  <a:cubicBezTo>
                    <a:pt x="86" y="253"/>
                    <a:pt x="73" y="251"/>
                    <a:pt x="58" y="259"/>
                  </a:cubicBezTo>
                  <a:cubicBezTo>
                    <a:pt x="42" y="268"/>
                    <a:pt x="12" y="254"/>
                    <a:pt x="5" y="237"/>
                  </a:cubicBezTo>
                  <a:cubicBezTo>
                    <a:pt x="0" y="225"/>
                    <a:pt x="16" y="231"/>
                    <a:pt x="16" y="223"/>
                  </a:cubicBezTo>
                  <a:cubicBezTo>
                    <a:pt x="24" y="218"/>
                    <a:pt x="20" y="210"/>
                    <a:pt x="20" y="203"/>
                  </a:cubicBezTo>
                  <a:cubicBezTo>
                    <a:pt x="20" y="194"/>
                    <a:pt x="20" y="184"/>
                    <a:pt x="26" y="179"/>
                  </a:cubicBezTo>
                  <a:cubicBezTo>
                    <a:pt x="41" y="168"/>
                    <a:pt x="39" y="153"/>
                    <a:pt x="41" y="138"/>
                  </a:cubicBezTo>
                  <a:cubicBezTo>
                    <a:pt x="50" y="140"/>
                    <a:pt x="49" y="148"/>
                    <a:pt x="49" y="154"/>
                  </a:cubicBezTo>
                  <a:cubicBezTo>
                    <a:pt x="51" y="166"/>
                    <a:pt x="59" y="173"/>
                    <a:pt x="70" y="175"/>
                  </a:cubicBezTo>
                  <a:cubicBezTo>
                    <a:pt x="88" y="178"/>
                    <a:pt x="107" y="180"/>
                    <a:pt x="124" y="169"/>
                  </a:cubicBezTo>
                  <a:cubicBezTo>
                    <a:pt x="138" y="161"/>
                    <a:pt x="151" y="159"/>
                    <a:pt x="165" y="168"/>
                  </a:cubicBezTo>
                  <a:cubicBezTo>
                    <a:pt x="174" y="174"/>
                    <a:pt x="183" y="173"/>
                    <a:pt x="192" y="169"/>
                  </a:cubicBezTo>
                  <a:cubicBezTo>
                    <a:pt x="217" y="158"/>
                    <a:pt x="243" y="151"/>
                    <a:pt x="270" y="146"/>
                  </a:cubicBezTo>
                  <a:cubicBezTo>
                    <a:pt x="296" y="141"/>
                    <a:pt x="307" y="116"/>
                    <a:pt x="325" y="100"/>
                  </a:cubicBezTo>
                  <a:cubicBezTo>
                    <a:pt x="325" y="99"/>
                    <a:pt x="326" y="97"/>
                    <a:pt x="326" y="96"/>
                  </a:cubicBezTo>
                  <a:cubicBezTo>
                    <a:pt x="319" y="74"/>
                    <a:pt x="326" y="53"/>
                    <a:pt x="327" y="32"/>
                  </a:cubicBezTo>
                  <a:cubicBezTo>
                    <a:pt x="327" y="20"/>
                    <a:pt x="314" y="17"/>
                    <a:pt x="312" y="7"/>
                  </a:cubicBezTo>
                  <a:cubicBezTo>
                    <a:pt x="344" y="11"/>
                    <a:pt x="380" y="0"/>
                    <a:pt x="408" y="20"/>
                  </a:cubicBezTo>
                  <a:cubicBezTo>
                    <a:pt x="427" y="34"/>
                    <a:pt x="448" y="42"/>
                    <a:pt x="468" y="54"/>
                  </a:cubicBezTo>
                  <a:close/>
                </a:path>
              </a:pathLst>
            </a:custGeom>
            <a:solidFill>
              <a:srgbClr val="3682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Freeform 18">
              <a:extLst>
                <a:ext uri="{FF2B5EF4-FFF2-40B4-BE49-F238E27FC236}">
                  <a16:creationId xmlns:a16="http://schemas.microsoft.com/office/drawing/2014/main" id="{7EE5DF72-0177-D036-0C94-695A7F5E074F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8063" y="2517775"/>
              <a:ext cx="455612" cy="274638"/>
            </a:xfrm>
            <a:custGeom>
              <a:avLst/>
              <a:gdLst>
                <a:gd name="T0" fmla="*/ 271 w 298"/>
                <a:gd name="T1" fmla="*/ 1 h 180"/>
                <a:gd name="T2" fmla="*/ 288 w 298"/>
                <a:gd name="T3" fmla="*/ 51 h 180"/>
                <a:gd name="T4" fmla="*/ 288 w 298"/>
                <a:gd name="T5" fmla="*/ 73 h 180"/>
                <a:gd name="T6" fmla="*/ 289 w 298"/>
                <a:gd name="T7" fmla="*/ 97 h 180"/>
                <a:gd name="T8" fmla="*/ 216 w 298"/>
                <a:gd name="T9" fmla="*/ 148 h 180"/>
                <a:gd name="T10" fmla="*/ 160 w 298"/>
                <a:gd name="T11" fmla="*/ 165 h 180"/>
                <a:gd name="T12" fmla="*/ 117 w 298"/>
                <a:gd name="T13" fmla="*/ 164 h 180"/>
                <a:gd name="T14" fmla="*/ 91 w 298"/>
                <a:gd name="T15" fmla="*/ 165 h 180"/>
                <a:gd name="T16" fmla="*/ 28 w 298"/>
                <a:gd name="T17" fmla="*/ 175 h 180"/>
                <a:gd name="T18" fmla="*/ 3 w 298"/>
                <a:gd name="T19" fmla="*/ 145 h 180"/>
                <a:gd name="T20" fmla="*/ 0 w 298"/>
                <a:gd name="T21" fmla="*/ 132 h 180"/>
                <a:gd name="T22" fmla="*/ 12 w 298"/>
                <a:gd name="T23" fmla="*/ 116 h 180"/>
                <a:gd name="T24" fmla="*/ 69 w 298"/>
                <a:gd name="T25" fmla="*/ 79 h 180"/>
                <a:gd name="T26" fmla="*/ 119 w 298"/>
                <a:gd name="T27" fmla="*/ 62 h 180"/>
                <a:gd name="T28" fmla="*/ 130 w 298"/>
                <a:gd name="T29" fmla="*/ 55 h 180"/>
                <a:gd name="T30" fmla="*/ 177 w 298"/>
                <a:gd name="T31" fmla="*/ 31 h 180"/>
                <a:gd name="T32" fmla="*/ 189 w 298"/>
                <a:gd name="T33" fmla="*/ 23 h 180"/>
                <a:gd name="T34" fmla="*/ 231 w 298"/>
                <a:gd name="T35" fmla="*/ 9 h 180"/>
                <a:gd name="T36" fmla="*/ 271 w 298"/>
                <a:gd name="T37" fmla="*/ 1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98" h="180">
                  <a:moveTo>
                    <a:pt x="271" y="1"/>
                  </a:moveTo>
                  <a:cubicBezTo>
                    <a:pt x="291" y="10"/>
                    <a:pt x="298" y="30"/>
                    <a:pt x="288" y="51"/>
                  </a:cubicBezTo>
                  <a:cubicBezTo>
                    <a:pt x="284" y="59"/>
                    <a:pt x="283" y="65"/>
                    <a:pt x="288" y="73"/>
                  </a:cubicBezTo>
                  <a:cubicBezTo>
                    <a:pt x="293" y="80"/>
                    <a:pt x="294" y="93"/>
                    <a:pt x="289" y="97"/>
                  </a:cubicBezTo>
                  <a:cubicBezTo>
                    <a:pt x="267" y="116"/>
                    <a:pt x="253" y="148"/>
                    <a:pt x="216" y="148"/>
                  </a:cubicBezTo>
                  <a:cubicBezTo>
                    <a:pt x="197" y="148"/>
                    <a:pt x="178" y="157"/>
                    <a:pt x="160" y="165"/>
                  </a:cubicBezTo>
                  <a:cubicBezTo>
                    <a:pt x="145" y="172"/>
                    <a:pt x="131" y="177"/>
                    <a:pt x="117" y="164"/>
                  </a:cubicBezTo>
                  <a:cubicBezTo>
                    <a:pt x="108" y="157"/>
                    <a:pt x="99" y="159"/>
                    <a:pt x="91" y="165"/>
                  </a:cubicBezTo>
                  <a:cubicBezTo>
                    <a:pt x="72" y="180"/>
                    <a:pt x="49" y="178"/>
                    <a:pt x="28" y="175"/>
                  </a:cubicBezTo>
                  <a:cubicBezTo>
                    <a:pt x="14" y="173"/>
                    <a:pt x="0" y="164"/>
                    <a:pt x="3" y="145"/>
                  </a:cubicBezTo>
                  <a:cubicBezTo>
                    <a:pt x="4" y="141"/>
                    <a:pt x="4" y="136"/>
                    <a:pt x="0" y="132"/>
                  </a:cubicBezTo>
                  <a:cubicBezTo>
                    <a:pt x="0" y="124"/>
                    <a:pt x="4" y="116"/>
                    <a:pt x="12" y="116"/>
                  </a:cubicBezTo>
                  <a:cubicBezTo>
                    <a:pt x="38" y="114"/>
                    <a:pt x="55" y="93"/>
                    <a:pt x="69" y="79"/>
                  </a:cubicBezTo>
                  <a:cubicBezTo>
                    <a:pt x="86" y="61"/>
                    <a:pt x="99" y="58"/>
                    <a:pt x="119" y="62"/>
                  </a:cubicBezTo>
                  <a:cubicBezTo>
                    <a:pt x="126" y="64"/>
                    <a:pt x="127" y="59"/>
                    <a:pt x="130" y="55"/>
                  </a:cubicBezTo>
                  <a:cubicBezTo>
                    <a:pt x="141" y="38"/>
                    <a:pt x="154" y="25"/>
                    <a:pt x="177" y="31"/>
                  </a:cubicBezTo>
                  <a:cubicBezTo>
                    <a:pt x="184" y="33"/>
                    <a:pt x="186" y="28"/>
                    <a:pt x="189" y="23"/>
                  </a:cubicBezTo>
                  <a:cubicBezTo>
                    <a:pt x="199" y="6"/>
                    <a:pt x="213" y="1"/>
                    <a:pt x="231" y="9"/>
                  </a:cubicBezTo>
                  <a:cubicBezTo>
                    <a:pt x="246" y="16"/>
                    <a:pt x="257" y="0"/>
                    <a:pt x="271" y="1"/>
                  </a:cubicBezTo>
                  <a:close/>
                </a:path>
              </a:pathLst>
            </a:custGeom>
            <a:solidFill>
              <a:srgbClr val="4A97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Freeform 19">
              <a:extLst>
                <a:ext uri="{FF2B5EF4-FFF2-40B4-BE49-F238E27FC236}">
                  <a16:creationId xmlns:a16="http://schemas.microsoft.com/office/drawing/2014/main" id="{04FBDAB0-E48F-640A-1C75-DFCCA86045BF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6850" y="2992438"/>
              <a:ext cx="71437" cy="100013"/>
            </a:xfrm>
            <a:custGeom>
              <a:avLst/>
              <a:gdLst>
                <a:gd name="T0" fmla="*/ 5 w 47"/>
                <a:gd name="T1" fmla="*/ 62 h 65"/>
                <a:gd name="T2" fmla="*/ 7 w 47"/>
                <a:gd name="T3" fmla="*/ 1 h 65"/>
                <a:gd name="T4" fmla="*/ 47 w 47"/>
                <a:gd name="T5" fmla="*/ 13 h 65"/>
                <a:gd name="T6" fmla="*/ 23 w 47"/>
                <a:gd name="T7" fmla="*/ 53 h 65"/>
                <a:gd name="T8" fmla="*/ 5 w 47"/>
                <a:gd name="T9" fmla="*/ 6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65">
                  <a:moveTo>
                    <a:pt x="5" y="62"/>
                  </a:moveTo>
                  <a:cubicBezTo>
                    <a:pt x="0" y="41"/>
                    <a:pt x="5" y="21"/>
                    <a:pt x="7" y="1"/>
                  </a:cubicBezTo>
                  <a:cubicBezTo>
                    <a:pt x="22" y="0"/>
                    <a:pt x="34" y="8"/>
                    <a:pt x="47" y="13"/>
                  </a:cubicBezTo>
                  <a:cubicBezTo>
                    <a:pt x="39" y="26"/>
                    <a:pt x="31" y="40"/>
                    <a:pt x="23" y="53"/>
                  </a:cubicBezTo>
                  <a:cubicBezTo>
                    <a:pt x="16" y="55"/>
                    <a:pt x="14" y="65"/>
                    <a:pt x="5" y="62"/>
                  </a:cubicBezTo>
                  <a:close/>
                </a:path>
              </a:pathLst>
            </a:custGeom>
            <a:solidFill>
              <a:srgbClr val="3152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55" name="Grupo 54">
            <a:extLst>
              <a:ext uri="{FF2B5EF4-FFF2-40B4-BE49-F238E27FC236}">
                <a16:creationId xmlns:a16="http://schemas.microsoft.com/office/drawing/2014/main" id="{1FD44444-B40F-FBD8-C7EC-A3FDAFAD8783}"/>
              </a:ext>
            </a:extLst>
          </p:cNvPr>
          <p:cNvGrpSpPr/>
          <p:nvPr/>
        </p:nvGrpSpPr>
        <p:grpSpPr>
          <a:xfrm>
            <a:off x="3703637" y="4327525"/>
            <a:ext cx="1079501" cy="1111250"/>
            <a:chOff x="3703637" y="4327525"/>
            <a:chExt cx="1079501" cy="1111250"/>
          </a:xfrm>
        </p:grpSpPr>
        <p:sp>
          <p:nvSpPr>
            <p:cNvPr id="49" name="Freeform 23">
              <a:extLst>
                <a:ext uri="{FF2B5EF4-FFF2-40B4-BE49-F238E27FC236}">
                  <a16:creationId xmlns:a16="http://schemas.microsoft.com/office/drawing/2014/main" id="{7D8AE84D-EE37-5080-AEC5-D16B3C478E1A}"/>
                </a:ext>
              </a:extLst>
            </p:cNvPr>
            <p:cNvSpPr>
              <a:spLocks/>
            </p:cNvSpPr>
            <p:nvPr/>
          </p:nvSpPr>
          <p:spPr bwMode="auto">
            <a:xfrm>
              <a:off x="3746500" y="4408488"/>
              <a:ext cx="995363" cy="444500"/>
            </a:xfrm>
            <a:custGeom>
              <a:avLst/>
              <a:gdLst>
                <a:gd name="T0" fmla="*/ 5 w 652"/>
                <a:gd name="T1" fmla="*/ 193 h 291"/>
                <a:gd name="T2" fmla="*/ 44 w 652"/>
                <a:gd name="T3" fmla="*/ 170 h 291"/>
                <a:gd name="T4" fmla="*/ 40 w 652"/>
                <a:gd name="T5" fmla="*/ 185 h 291"/>
                <a:gd name="T6" fmla="*/ 76 w 652"/>
                <a:gd name="T7" fmla="*/ 202 h 291"/>
                <a:gd name="T8" fmla="*/ 145 w 652"/>
                <a:gd name="T9" fmla="*/ 207 h 291"/>
                <a:gd name="T10" fmla="*/ 188 w 652"/>
                <a:gd name="T11" fmla="*/ 190 h 291"/>
                <a:gd name="T12" fmla="*/ 196 w 652"/>
                <a:gd name="T13" fmla="*/ 174 h 291"/>
                <a:gd name="T14" fmla="*/ 234 w 652"/>
                <a:gd name="T15" fmla="*/ 165 h 291"/>
                <a:gd name="T16" fmla="*/ 312 w 652"/>
                <a:gd name="T17" fmla="*/ 174 h 291"/>
                <a:gd name="T18" fmla="*/ 383 w 652"/>
                <a:gd name="T19" fmla="*/ 178 h 291"/>
                <a:gd name="T20" fmla="*/ 433 w 652"/>
                <a:gd name="T21" fmla="*/ 160 h 291"/>
                <a:gd name="T22" fmla="*/ 475 w 652"/>
                <a:gd name="T23" fmla="*/ 144 h 291"/>
                <a:gd name="T24" fmla="*/ 500 w 652"/>
                <a:gd name="T25" fmla="*/ 123 h 291"/>
                <a:gd name="T26" fmla="*/ 514 w 652"/>
                <a:gd name="T27" fmla="*/ 78 h 291"/>
                <a:gd name="T28" fmla="*/ 504 w 652"/>
                <a:gd name="T29" fmla="*/ 15 h 291"/>
                <a:gd name="T30" fmla="*/ 493 w 652"/>
                <a:gd name="T31" fmla="*/ 1 h 291"/>
                <a:gd name="T32" fmla="*/ 494 w 652"/>
                <a:gd name="T33" fmla="*/ 0 h 291"/>
                <a:gd name="T34" fmla="*/ 496 w 652"/>
                <a:gd name="T35" fmla="*/ 1 h 291"/>
                <a:gd name="T36" fmla="*/ 551 w 652"/>
                <a:gd name="T37" fmla="*/ 3 h 291"/>
                <a:gd name="T38" fmla="*/ 580 w 652"/>
                <a:gd name="T39" fmla="*/ 16 h 291"/>
                <a:gd name="T40" fmla="*/ 633 w 652"/>
                <a:gd name="T41" fmla="*/ 87 h 291"/>
                <a:gd name="T42" fmla="*/ 645 w 652"/>
                <a:gd name="T43" fmla="*/ 153 h 291"/>
                <a:gd name="T44" fmla="*/ 643 w 652"/>
                <a:gd name="T45" fmla="*/ 173 h 291"/>
                <a:gd name="T46" fmla="*/ 614 w 652"/>
                <a:gd name="T47" fmla="*/ 201 h 291"/>
                <a:gd name="T48" fmla="*/ 586 w 652"/>
                <a:gd name="T49" fmla="*/ 225 h 291"/>
                <a:gd name="T50" fmla="*/ 568 w 652"/>
                <a:gd name="T51" fmla="*/ 239 h 291"/>
                <a:gd name="T52" fmla="*/ 551 w 652"/>
                <a:gd name="T53" fmla="*/ 249 h 291"/>
                <a:gd name="T54" fmla="*/ 503 w 652"/>
                <a:gd name="T55" fmla="*/ 266 h 291"/>
                <a:gd name="T56" fmla="*/ 375 w 652"/>
                <a:gd name="T57" fmla="*/ 224 h 291"/>
                <a:gd name="T58" fmla="*/ 347 w 652"/>
                <a:gd name="T59" fmla="*/ 224 h 291"/>
                <a:gd name="T60" fmla="*/ 305 w 652"/>
                <a:gd name="T61" fmla="*/ 234 h 291"/>
                <a:gd name="T62" fmla="*/ 258 w 652"/>
                <a:gd name="T63" fmla="*/ 260 h 291"/>
                <a:gd name="T64" fmla="*/ 213 w 652"/>
                <a:gd name="T65" fmla="*/ 279 h 291"/>
                <a:gd name="T66" fmla="*/ 160 w 652"/>
                <a:gd name="T67" fmla="*/ 282 h 291"/>
                <a:gd name="T68" fmla="*/ 92 w 652"/>
                <a:gd name="T69" fmla="*/ 279 h 291"/>
                <a:gd name="T70" fmla="*/ 70 w 652"/>
                <a:gd name="T71" fmla="*/ 279 h 291"/>
                <a:gd name="T72" fmla="*/ 15 w 652"/>
                <a:gd name="T73" fmla="*/ 264 h 291"/>
                <a:gd name="T74" fmla="*/ 1 w 652"/>
                <a:gd name="T75" fmla="*/ 228 h 291"/>
                <a:gd name="T76" fmla="*/ 5 w 652"/>
                <a:gd name="T77" fmla="*/ 193 h 2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652" h="291">
                  <a:moveTo>
                    <a:pt x="5" y="193"/>
                  </a:moveTo>
                  <a:cubicBezTo>
                    <a:pt x="11" y="173"/>
                    <a:pt x="27" y="170"/>
                    <a:pt x="44" y="170"/>
                  </a:cubicBezTo>
                  <a:cubicBezTo>
                    <a:pt x="49" y="177"/>
                    <a:pt x="31" y="177"/>
                    <a:pt x="40" y="185"/>
                  </a:cubicBezTo>
                  <a:cubicBezTo>
                    <a:pt x="50" y="195"/>
                    <a:pt x="62" y="207"/>
                    <a:pt x="76" y="202"/>
                  </a:cubicBezTo>
                  <a:cubicBezTo>
                    <a:pt x="101" y="192"/>
                    <a:pt x="122" y="199"/>
                    <a:pt x="145" y="207"/>
                  </a:cubicBezTo>
                  <a:cubicBezTo>
                    <a:pt x="167" y="215"/>
                    <a:pt x="176" y="210"/>
                    <a:pt x="188" y="190"/>
                  </a:cubicBezTo>
                  <a:cubicBezTo>
                    <a:pt x="191" y="184"/>
                    <a:pt x="193" y="179"/>
                    <a:pt x="196" y="174"/>
                  </a:cubicBezTo>
                  <a:cubicBezTo>
                    <a:pt x="207" y="159"/>
                    <a:pt x="218" y="155"/>
                    <a:pt x="234" y="165"/>
                  </a:cubicBezTo>
                  <a:cubicBezTo>
                    <a:pt x="259" y="180"/>
                    <a:pt x="284" y="182"/>
                    <a:pt x="312" y="174"/>
                  </a:cubicBezTo>
                  <a:cubicBezTo>
                    <a:pt x="336" y="167"/>
                    <a:pt x="360" y="175"/>
                    <a:pt x="383" y="178"/>
                  </a:cubicBezTo>
                  <a:cubicBezTo>
                    <a:pt x="404" y="180"/>
                    <a:pt x="420" y="177"/>
                    <a:pt x="433" y="160"/>
                  </a:cubicBezTo>
                  <a:cubicBezTo>
                    <a:pt x="444" y="146"/>
                    <a:pt x="459" y="143"/>
                    <a:pt x="475" y="144"/>
                  </a:cubicBezTo>
                  <a:cubicBezTo>
                    <a:pt x="491" y="145"/>
                    <a:pt x="498" y="139"/>
                    <a:pt x="500" y="123"/>
                  </a:cubicBezTo>
                  <a:cubicBezTo>
                    <a:pt x="501" y="107"/>
                    <a:pt x="505" y="91"/>
                    <a:pt x="514" y="78"/>
                  </a:cubicBezTo>
                  <a:cubicBezTo>
                    <a:pt x="527" y="58"/>
                    <a:pt x="522" y="31"/>
                    <a:pt x="504" y="15"/>
                  </a:cubicBezTo>
                  <a:cubicBezTo>
                    <a:pt x="499" y="11"/>
                    <a:pt x="491" y="10"/>
                    <a:pt x="493" y="1"/>
                  </a:cubicBezTo>
                  <a:cubicBezTo>
                    <a:pt x="493" y="1"/>
                    <a:pt x="494" y="0"/>
                    <a:pt x="494" y="0"/>
                  </a:cubicBezTo>
                  <a:cubicBezTo>
                    <a:pt x="495" y="0"/>
                    <a:pt x="496" y="1"/>
                    <a:pt x="496" y="1"/>
                  </a:cubicBezTo>
                  <a:cubicBezTo>
                    <a:pt x="514" y="6"/>
                    <a:pt x="533" y="5"/>
                    <a:pt x="551" y="3"/>
                  </a:cubicBezTo>
                  <a:cubicBezTo>
                    <a:pt x="564" y="2"/>
                    <a:pt x="572" y="6"/>
                    <a:pt x="580" y="16"/>
                  </a:cubicBezTo>
                  <a:cubicBezTo>
                    <a:pt x="597" y="40"/>
                    <a:pt x="611" y="66"/>
                    <a:pt x="633" y="87"/>
                  </a:cubicBezTo>
                  <a:cubicBezTo>
                    <a:pt x="650" y="104"/>
                    <a:pt x="652" y="129"/>
                    <a:pt x="645" y="153"/>
                  </a:cubicBezTo>
                  <a:cubicBezTo>
                    <a:pt x="643" y="159"/>
                    <a:pt x="639" y="166"/>
                    <a:pt x="643" y="173"/>
                  </a:cubicBezTo>
                  <a:cubicBezTo>
                    <a:pt x="641" y="189"/>
                    <a:pt x="626" y="194"/>
                    <a:pt x="614" y="201"/>
                  </a:cubicBezTo>
                  <a:cubicBezTo>
                    <a:pt x="603" y="207"/>
                    <a:pt x="593" y="213"/>
                    <a:pt x="586" y="225"/>
                  </a:cubicBezTo>
                  <a:cubicBezTo>
                    <a:pt x="583" y="232"/>
                    <a:pt x="575" y="236"/>
                    <a:pt x="568" y="239"/>
                  </a:cubicBezTo>
                  <a:cubicBezTo>
                    <a:pt x="562" y="242"/>
                    <a:pt x="554" y="243"/>
                    <a:pt x="551" y="249"/>
                  </a:cubicBezTo>
                  <a:cubicBezTo>
                    <a:pt x="539" y="267"/>
                    <a:pt x="521" y="268"/>
                    <a:pt x="503" y="266"/>
                  </a:cubicBezTo>
                  <a:cubicBezTo>
                    <a:pt x="457" y="262"/>
                    <a:pt x="415" y="248"/>
                    <a:pt x="375" y="224"/>
                  </a:cubicBezTo>
                  <a:cubicBezTo>
                    <a:pt x="365" y="218"/>
                    <a:pt x="357" y="215"/>
                    <a:pt x="347" y="224"/>
                  </a:cubicBezTo>
                  <a:cubicBezTo>
                    <a:pt x="335" y="234"/>
                    <a:pt x="320" y="234"/>
                    <a:pt x="305" y="234"/>
                  </a:cubicBezTo>
                  <a:cubicBezTo>
                    <a:pt x="284" y="234"/>
                    <a:pt x="268" y="241"/>
                    <a:pt x="258" y="260"/>
                  </a:cubicBezTo>
                  <a:cubicBezTo>
                    <a:pt x="246" y="281"/>
                    <a:pt x="236" y="285"/>
                    <a:pt x="213" y="279"/>
                  </a:cubicBezTo>
                  <a:cubicBezTo>
                    <a:pt x="195" y="275"/>
                    <a:pt x="177" y="277"/>
                    <a:pt x="160" y="282"/>
                  </a:cubicBezTo>
                  <a:cubicBezTo>
                    <a:pt x="137" y="288"/>
                    <a:pt x="114" y="291"/>
                    <a:pt x="92" y="279"/>
                  </a:cubicBezTo>
                  <a:cubicBezTo>
                    <a:pt x="85" y="275"/>
                    <a:pt x="77" y="277"/>
                    <a:pt x="70" y="279"/>
                  </a:cubicBezTo>
                  <a:cubicBezTo>
                    <a:pt x="49" y="286"/>
                    <a:pt x="31" y="277"/>
                    <a:pt x="15" y="264"/>
                  </a:cubicBezTo>
                  <a:cubicBezTo>
                    <a:pt x="5" y="255"/>
                    <a:pt x="0" y="243"/>
                    <a:pt x="1" y="228"/>
                  </a:cubicBezTo>
                  <a:cubicBezTo>
                    <a:pt x="3" y="216"/>
                    <a:pt x="7" y="205"/>
                    <a:pt x="5" y="193"/>
                  </a:cubicBezTo>
                  <a:close/>
                </a:path>
              </a:pathLst>
            </a:custGeom>
            <a:solidFill>
              <a:srgbClr val="3C77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24">
              <a:extLst>
                <a:ext uri="{FF2B5EF4-FFF2-40B4-BE49-F238E27FC236}">
                  <a16:creationId xmlns:a16="http://schemas.microsoft.com/office/drawing/2014/main" id="{8FC72DEA-F8F9-847F-64C4-110618C0163F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3637" y="4673600"/>
              <a:ext cx="1079501" cy="306388"/>
            </a:xfrm>
            <a:custGeom>
              <a:avLst/>
              <a:gdLst>
                <a:gd name="T0" fmla="*/ 33 w 707"/>
                <a:gd name="T1" fmla="*/ 20 h 201"/>
                <a:gd name="T2" fmla="*/ 33 w 707"/>
                <a:gd name="T3" fmla="*/ 42 h 201"/>
                <a:gd name="T4" fmla="*/ 96 w 707"/>
                <a:gd name="T5" fmla="*/ 101 h 201"/>
                <a:gd name="T6" fmla="*/ 129 w 707"/>
                <a:gd name="T7" fmla="*/ 104 h 201"/>
                <a:gd name="T8" fmla="*/ 179 w 707"/>
                <a:gd name="T9" fmla="*/ 106 h 201"/>
                <a:gd name="T10" fmla="*/ 249 w 707"/>
                <a:gd name="T11" fmla="*/ 103 h 201"/>
                <a:gd name="T12" fmla="*/ 281 w 707"/>
                <a:gd name="T13" fmla="*/ 86 h 201"/>
                <a:gd name="T14" fmla="*/ 334 w 707"/>
                <a:gd name="T15" fmla="*/ 56 h 201"/>
                <a:gd name="T16" fmla="*/ 377 w 707"/>
                <a:gd name="T17" fmla="*/ 41 h 201"/>
                <a:gd name="T18" fmla="*/ 400 w 707"/>
                <a:gd name="T19" fmla="*/ 42 h 201"/>
                <a:gd name="T20" fmla="*/ 547 w 707"/>
                <a:gd name="T21" fmla="*/ 88 h 201"/>
                <a:gd name="T22" fmla="*/ 557 w 707"/>
                <a:gd name="T23" fmla="*/ 87 h 201"/>
                <a:gd name="T24" fmla="*/ 608 w 707"/>
                <a:gd name="T25" fmla="*/ 51 h 201"/>
                <a:gd name="T26" fmla="*/ 640 w 707"/>
                <a:gd name="T27" fmla="*/ 23 h 201"/>
                <a:gd name="T28" fmla="*/ 671 w 707"/>
                <a:gd name="T29" fmla="*/ 0 h 201"/>
                <a:gd name="T30" fmla="*/ 704 w 707"/>
                <a:gd name="T31" fmla="*/ 77 h 201"/>
                <a:gd name="T32" fmla="*/ 697 w 707"/>
                <a:gd name="T33" fmla="*/ 95 h 201"/>
                <a:gd name="T34" fmla="*/ 689 w 707"/>
                <a:gd name="T35" fmla="*/ 103 h 201"/>
                <a:gd name="T36" fmla="*/ 648 w 707"/>
                <a:gd name="T37" fmla="*/ 132 h 201"/>
                <a:gd name="T38" fmla="*/ 643 w 707"/>
                <a:gd name="T39" fmla="*/ 135 h 201"/>
                <a:gd name="T40" fmla="*/ 596 w 707"/>
                <a:gd name="T41" fmla="*/ 155 h 201"/>
                <a:gd name="T42" fmla="*/ 550 w 707"/>
                <a:gd name="T43" fmla="*/ 180 h 201"/>
                <a:gd name="T44" fmla="*/ 494 w 707"/>
                <a:gd name="T45" fmla="*/ 187 h 201"/>
                <a:gd name="T46" fmla="*/ 476 w 707"/>
                <a:gd name="T47" fmla="*/ 159 h 201"/>
                <a:gd name="T48" fmla="*/ 465 w 707"/>
                <a:gd name="T49" fmla="*/ 133 h 201"/>
                <a:gd name="T50" fmla="*/ 442 w 707"/>
                <a:gd name="T51" fmla="*/ 107 h 201"/>
                <a:gd name="T52" fmla="*/ 405 w 707"/>
                <a:gd name="T53" fmla="*/ 95 h 201"/>
                <a:gd name="T54" fmla="*/ 379 w 707"/>
                <a:gd name="T55" fmla="*/ 92 h 201"/>
                <a:gd name="T56" fmla="*/ 363 w 707"/>
                <a:gd name="T57" fmla="*/ 116 h 201"/>
                <a:gd name="T58" fmla="*/ 356 w 707"/>
                <a:gd name="T59" fmla="*/ 173 h 201"/>
                <a:gd name="T60" fmla="*/ 312 w 707"/>
                <a:gd name="T61" fmla="*/ 191 h 201"/>
                <a:gd name="T62" fmla="*/ 257 w 707"/>
                <a:gd name="T63" fmla="*/ 193 h 201"/>
                <a:gd name="T64" fmla="*/ 241 w 707"/>
                <a:gd name="T65" fmla="*/ 194 h 201"/>
                <a:gd name="T66" fmla="*/ 120 w 707"/>
                <a:gd name="T67" fmla="*/ 169 h 201"/>
                <a:gd name="T68" fmla="*/ 112 w 707"/>
                <a:gd name="T69" fmla="*/ 170 h 201"/>
                <a:gd name="T70" fmla="*/ 16 w 707"/>
                <a:gd name="T71" fmla="*/ 82 h 201"/>
                <a:gd name="T72" fmla="*/ 33 w 707"/>
                <a:gd name="T73" fmla="*/ 20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707" h="201">
                  <a:moveTo>
                    <a:pt x="33" y="20"/>
                  </a:moveTo>
                  <a:cubicBezTo>
                    <a:pt x="39" y="27"/>
                    <a:pt x="35" y="35"/>
                    <a:pt x="33" y="42"/>
                  </a:cubicBezTo>
                  <a:cubicBezTo>
                    <a:pt x="26" y="79"/>
                    <a:pt x="61" y="112"/>
                    <a:pt x="96" y="101"/>
                  </a:cubicBezTo>
                  <a:cubicBezTo>
                    <a:pt x="108" y="98"/>
                    <a:pt x="117" y="97"/>
                    <a:pt x="129" y="104"/>
                  </a:cubicBezTo>
                  <a:cubicBezTo>
                    <a:pt x="143" y="114"/>
                    <a:pt x="163" y="111"/>
                    <a:pt x="179" y="106"/>
                  </a:cubicBezTo>
                  <a:cubicBezTo>
                    <a:pt x="202" y="99"/>
                    <a:pt x="225" y="95"/>
                    <a:pt x="249" y="103"/>
                  </a:cubicBezTo>
                  <a:cubicBezTo>
                    <a:pt x="263" y="108"/>
                    <a:pt x="275" y="100"/>
                    <a:pt x="281" y="86"/>
                  </a:cubicBezTo>
                  <a:cubicBezTo>
                    <a:pt x="291" y="61"/>
                    <a:pt x="310" y="55"/>
                    <a:pt x="334" y="56"/>
                  </a:cubicBezTo>
                  <a:cubicBezTo>
                    <a:pt x="350" y="56"/>
                    <a:pt x="366" y="56"/>
                    <a:pt x="377" y="41"/>
                  </a:cubicBezTo>
                  <a:cubicBezTo>
                    <a:pt x="385" y="32"/>
                    <a:pt x="393" y="38"/>
                    <a:pt x="400" y="42"/>
                  </a:cubicBezTo>
                  <a:cubicBezTo>
                    <a:pt x="444" y="73"/>
                    <a:pt x="494" y="86"/>
                    <a:pt x="547" y="88"/>
                  </a:cubicBezTo>
                  <a:cubicBezTo>
                    <a:pt x="550" y="88"/>
                    <a:pt x="555" y="89"/>
                    <a:pt x="557" y="87"/>
                  </a:cubicBezTo>
                  <a:cubicBezTo>
                    <a:pt x="572" y="72"/>
                    <a:pt x="595" y="66"/>
                    <a:pt x="608" y="51"/>
                  </a:cubicBezTo>
                  <a:cubicBezTo>
                    <a:pt x="618" y="40"/>
                    <a:pt x="626" y="30"/>
                    <a:pt x="640" y="23"/>
                  </a:cubicBezTo>
                  <a:cubicBezTo>
                    <a:pt x="651" y="18"/>
                    <a:pt x="663" y="11"/>
                    <a:pt x="671" y="0"/>
                  </a:cubicBezTo>
                  <a:cubicBezTo>
                    <a:pt x="692" y="22"/>
                    <a:pt x="694" y="51"/>
                    <a:pt x="704" y="77"/>
                  </a:cubicBezTo>
                  <a:cubicBezTo>
                    <a:pt x="707" y="84"/>
                    <a:pt x="706" y="91"/>
                    <a:pt x="697" y="95"/>
                  </a:cubicBezTo>
                  <a:cubicBezTo>
                    <a:pt x="693" y="96"/>
                    <a:pt x="689" y="100"/>
                    <a:pt x="689" y="103"/>
                  </a:cubicBezTo>
                  <a:cubicBezTo>
                    <a:pt x="683" y="124"/>
                    <a:pt x="672" y="137"/>
                    <a:pt x="648" y="132"/>
                  </a:cubicBezTo>
                  <a:cubicBezTo>
                    <a:pt x="646" y="132"/>
                    <a:pt x="643" y="134"/>
                    <a:pt x="643" y="135"/>
                  </a:cubicBezTo>
                  <a:cubicBezTo>
                    <a:pt x="634" y="158"/>
                    <a:pt x="614" y="154"/>
                    <a:pt x="596" y="155"/>
                  </a:cubicBezTo>
                  <a:cubicBezTo>
                    <a:pt x="577" y="156"/>
                    <a:pt x="563" y="167"/>
                    <a:pt x="550" y="180"/>
                  </a:cubicBezTo>
                  <a:cubicBezTo>
                    <a:pt x="531" y="200"/>
                    <a:pt x="517" y="201"/>
                    <a:pt x="494" y="187"/>
                  </a:cubicBezTo>
                  <a:cubicBezTo>
                    <a:pt x="483" y="181"/>
                    <a:pt x="484" y="168"/>
                    <a:pt x="476" y="159"/>
                  </a:cubicBezTo>
                  <a:cubicBezTo>
                    <a:pt x="468" y="153"/>
                    <a:pt x="473" y="140"/>
                    <a:pt x="465" y="133"/>
                  </a:cubicBezTo>
                  <a:cubicBezTo>
                    <a:pt x="455" y="127"/>
                    <a:pt x="455" y="111"/>
                    <a:pt x="442" y="107"/>
                  </a:cubicBezTo>
                  <a:cubicBezTo>
                    <a:pt x="429" y="104"/>
                    <a:pt x="418" y="98"/>
                    <a:pt x="405" y="95"/>
                  </a:cubicBezTo>
                  <a:cubicBezTo>
                    <a:pt x="396" y="93"/>
                    <a:pt x="388" y="92"/>
                    <a:pt x="379" y="92"/>
                  </a:cubicBezTo>
                  <a:cubicBezTo>
                    <a:pt x="360" y="91"/>
                    <a:pt x="354" y="99"/>
                    <a:pt x="363" y="116"/>
                  </a:cubicBezTo>
                  <a:cubicBezTo>
                    <a:pt x="373" y="137"/>
                    <a:pt x="370" y="155"/>
                    <a:pt x="356" y="173"/>
                  </a:cubicBezTo>
                  <a:cubicBezTo>
                    <a:pt x="345" y="188"/>
                    <a:pt x="330" y="193"/>
                    <a:pt x="312" y="191"/>
                  </a:cubicBezTo>
                  <a:cubicBezTo>
                    <a:pt x="294" y="188"/>
                    <a:pt x="275" y="180"/>
                    <a:pt x="257" y="193"/>
                  </a:cubicBezTo>
                  <a:cubicBezTo>
                    <a:pt x="253" y="196"/>
                    <a:pt x="247" y="193"/>
                    <a:pt x="241" y="194"/>
                  </a:cubicBezTo>
                  <a:cubicBezTo>
                    <a:pt x="199" y="195"/>
                    <a:pt x="156" y="198"/>
                    <a:pt x="120" y="169"/>
                  </a:cubicBezTo>
                  <a:cubicBezTo>
                    <a:pt x="116" y="166"/>
                    <a:pt x="115" y="169"/>
                    <a:pt x="112" y="170"/>
                  </a:cubicBezTo>
                  <a:cubicBezTo>
                    <a:pt x="55" y="188"/>
                    <a:pt x="0" y="140"/>
                    <a:pt x="16" y="82"/>
                  </a:cubicBezTo>
                  <a:cubicBezTo>
                    <a:pt x="22" y="61"/>
                    <a:pt x="26" y="40"/>
                    <a:pt x="33" y="20"/>
                  </a:cubicBezTo>
                  <a:close/>
                </a:path>
              </a:pathLst>
            </a:custGeom>
            <a:solidFill>
              <a:srgbClr val="386B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25">
              <a:extLst>
                <a:ext uri="{FF2B5EF4-FFF2-40B4-BE49-F238E27FC236}">
                  <a16:creationId xmlns:a16="http://schemas.microsoft.com/office/drawing/2014/main" id="{E83EEF9D-26D3-D413-C308-8591F4BC3E10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1938" y="4800600"/>
              <a:ext cx="385763" cy="638175"/>
            </a:xfrm>
            <a:custGeom>
              <a:avLst/>
              <a:gdLst>
                <a:gd name="T0" fmla="*/ 240 w 253"/>
                <a:gd name="T1" fmla="*/ 75 h 418"/>
                <a:gd name="T2" fmla="*/ 253 w 253"/>
                <a:gd name="T3" fmla="*/ 104 h 418"/>
                <a:gd name="T4" fmla="*/ 215 w 253"/>
                <a:gd name="T5" fmla="*/ 144 h 418"/>
                <a:gd name="T6" fmla="*/ 206 w 253"/>
                <a:gd name="T7" fmla="*/ 228 h 418"/>
                <a:gd name="T8" fmla="*/ 208 w 253"/>
                <a:gd name="T9" fmla="*/ 258 h 418"/>
                <a:gd name="T10" fmla="*/ 224 w 253"/>
                <a:gd name="T11" fmla="*/ 297 h 418"/>
                <a:gd name="T12" fmla="*/ 224 w 253"/>
                <a:gd name="T13" fmla="*/ 330 h 418"/>
                <a:gd name="T14" fmla="*/ 210 w 253"/>
                <a:gd name="T15" fmla="*/ 358 h 418"/>
                <a:gd name="T16" fmla="*/ 158 w 253"/>
                <a:gd name="T17" fmla="*/ 414 h 418"/>
                <a:gd name="T18" fmla="*/ 93 w 253"/>
                <a:gd name="T19" fmla="*/ 411 h 418"/>
                <a:gd name="T20" fmla="*/ 55 w 253"/>
                <a:gd name="T21" fmla="*/ 356 h 418"/>
                <a:gd name="T22" fmla="*/ 45 w 253"/>
                <a:gd name="T23" fmla="*/ 333 h 418"/>
                <a:gd name="T24" fmla="*/ 40 w 253"/>
                <a:gd name="T25" fmla="*/ 298 h 418"/>
                <a:gd name="T26" fmla="*/ 56 w 253"/>
                <a:gd name="T27" fmla="*/ 325 h 418"/>
                <a:gd name="T28" fmla="*/ 61 w 253"/>
                <a:gd name="T29" fmla="*/ 257 h 418"/>
                <a:gd name="T30" fmla="*/ 64 w 253"/>
                <a:gd name="T31" fmla="*/ 236 h 418"/>
                <a:gd name="T32" fmla="*/ 55 w 253"/>
                <a:gd name="T33" fmla="*/ 169 h 418"/>
                <a:gd name="T34" fmla="*/ 0 w 253"/>
                <a:gd name="T35" fmla="*/ 111 h 418"/>
                <a:gd name="T36" fmla="*/ 22 w 253"/>
                <a:gd name="T37" fmla="*/ 102 h 418"/>
                <a:gd name="T38" fmla="*/ 67 w 253"/>
                <a:gd name="T39" fmla="*/ 102 h 418"/>
                <a:gd name="T40" fmla="*/ 106 w 253"/>
                <a:gd name="T41" fmla="*/ 94 h 418"/>
                <a:gd name="T42" fmla="*/ 121 w 253"/>
                <a:gd name="T43" fmla="*/ 42 h 418"/>
                <a:gd name="T44" fmla="*/ 115 w 253"/>
                <a:gd name="T45" fmla="*/ 10 h 418"/>
                <a:gd name="T46" fmla="*/ 150 w 253"/>
                <a:gd name="T47" fmla="*/ 4 h 418"/>
                <a:gd name="T48" fmla="*/ 163 w 253"/>
                <a:gd name="T49" fmla="*/ 9 h 418"/>
                <a:gd name="T50" fmla="*/ 165 w 253"/>
                <a:gd name="T51" fmla="*/ 43 h 418"/>
                <a:gd name="T52" fmla="*/ 165 w 253"/>
                <a:gd name="T53" fmla="*/ 65 h 418"/>
                <a:gd name="T54" fmla="*/ 163 w 253"/>
                <a:gd name="T55" fmla="*/ 78 h 418"/>
                <a:gd name="T56" fmla="*/ 175 w 253"/>
                <a:gd name="T57" fmla="*/ 58 h 418"/>
                <a:gd name="T58" fmla="*/ 203 w 253"/>
                <a:gd name="T59" fmla="*/ 21 h 418"/>
                <a:gd name="T60" fmla="*/ 215 w 253"/>
                <a:gd name="T61" fmla="*/ 29 h 418"/>
                <a:gd name="T62" fmla="*/ 227 w 253"/>
                <a:gd name="T63" fmla="*/ 47 h 418"/>
                <a:gd name="T64" fmla="*/ 225 w 253"/>
                <a:gd name="T65" fmla="*/ 57 h 418"/>
                <a:gd name="T66" fmla="*/ 220 w 253"/>
                <a:gd name="T67" fmla="*/ 78 h 418"/>
                <a:gd name="T68" fmla="*/ 240 w 253"/>
                <a:gd name="T69" fmla="*/ 75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53" h="418">
                  <a:moveTo>
                    <a:pt x="240" y="75"/>
                  </a:moveTo>
                  <a:cubicBezTo>
                    <a:pt x="244" y="84"/>
                    <a:pt x="249" y="94"/>
                    <a:pt x="253" y="104"/>
                  </a:cubicBezTo>
                  <a:cubicBezTo>
                    <a:pt x="239" y="116"/>
                    <a:pt x="219" y="123"/>
                    <a:pt x="215" y="144"/>
                  </a:cubicBezTo>
                  <a:cubicBezTo>
                    <a:pt x="203" y="171"/>
                    <a:pt x="200" y="199"/>
                    <a:pt x="206" y="228"/>
                  </a:cubicBezTo>
                  <a:cubicBezTo>
                    <a:pt x="208" y="237"/>
                    <a:pt x="207" y="248"/>
                    <a:pt x="208" y="258"/>
                  </a:cubicBezTo>
                  <a:cubicBezTo>
                    <a:pt x="210" y="272"/>
                    <a:pt x="209" y="286"/>
                    <a:pt x="224" y="297"/>
                  </a:cubicBezTo>
                  <a:cubicBezTo>
                    <a:pt x="235" y="305"/>
                    <a:pt x="235" y="319"/>
                    <a:pt x="224" y="330"/>
                  </a:cubicBezTo>
                  <a:cubicBezTo>
                    <a:pt x="216" y="338"/>
                    <a:pt x="212" y="347"/>
                    <a:pt x="210" y="358"/>
                  </a:cubicBezTo>
                  <a:cubicBezTo>
                    <a:pt x="206" y="387"/>
                    <a:pt x="189" y="408"/>
                    <a:pt x="158" y="414"/>
                  </a:cubicBezTo>
                  <a:cubicBezTo>
                    <a:pt x="137" y="418"/>
                    <a:pt x="115" y="418"/>
                    <a:pt x="93" y="411"/>
                  </a:cubicBezTo>
                  <a:cubicBezTo>
                    <a:pt x="69" y="403"/>
                    <a:pt x="56" y="384"/>
                    <a:pt x="55" y="356"/>
                  </a:cubicBezTo>
                  <a:cubicBezTo>
                    <a:pt x="54" y="347"/>
                    <a:pt x="54" y="339"/>
                    <a:pt x="45" y="333"/>
                  </a:cubicBezTo>
                  <a:cubicBezTo>
                    <a:pt x="34" y="324"/>
                    <a:pt x="34" y="315"/>
                    <a:pt x="40" y="298"/>
                  </a:cubicBezTo>
                  <a:cubicBezTo>
                    <a:pt x="48" y="305"/>
                    <a:pt x="43" y="318"/>
                    <a:pt x="56" y="325"/>
                  </a:cubicBezTo>
                  <a:cubicBezTo>
                    <a:pt x="58" y="301"/>
                    <a:pt x="68" y="280"/>
                    <a:pt x="61" y="257"/>
                  </a:cubicBezTo>
                  <a:cubicBezTo>
                    <a:pt x="59" y="249"/>
                    <a:pt x="60" y="243"/>
                    <a:pt x="64" y="236"/>
                  </a:cubicBezTo>
                  <a:cubicBezTo>
                    <a:pt x="77" y="213"/>
                    <a:pt x="73" y="188"/>
                    <a:pt x="55" y="169"/>
                  </a:cubicBezTo>
                  <a:cubicBezTo>
                    <a:pt x="39" y="148"/>
                    <a:pt x="24" y="126"/>
                    <a:pt x="0" y="111"/>
                  </a:cubicBezTo>
                  <a:cubicBezTo>
                    <a:pt x="8" y="108"/>
                    <a:pt x="17" y="107"/>
                    <a:pt x="22" y="102"/>
                  </a:cubicBezTo>
                  <a:cubicBezTo>
                    <a:pt x="37" y="88"/>
                    <a:pt x="53" y="100"/>
                    <a:pt x="67" y="102"/>
                  </a:cubicBezTo>
                  <a:cubicBezTo>
                    <a:pt x="82" y="105"/>
                    <a:pt x="96" y="103"/>
                    <a:pt x="106" y="94"/>
                  </a:cubicBezTo>
                  <a:cubicBezTo>
                    <a:pt x="121" y="81"/>
                    <a:pt x="130" y="63"/>
                    <a:pt x="121" y="42"/>
                  </a:cubicBezTo>
                  <a:cubicBezTo>
                    <a:pt x="116" y="32"/>
                    <a:pt x="105" y="22"/>
                    <a:pt x="115" y="10"/>
                  </a:cubicBezTo>
                  <a:cubicBezTo>
                    <a:pt x="124" y="0"/>
                    <a:pt x="138" y="2"/>
                    <a:pt x="150" y="4"/>
                  </a:cubicBezTo>
                  <a:cubicBezTo>
                    <a:pt x="155" y="5"/>
                    <a:pt x="160" y="4"/>
                    <a:pt x="163" y="9"/>
                  </a:cubicBezTo>
                  <a:cubicBezTo>
                    <a:pt x="172" y="20"/>
                    <a:pt x="164" y="32"/>
                    <a:pt x="165" y="43"/>
                  </a:cubicBezTo>
                  <a:cubicBezTo>
                    <a:pt x="165" y="50"/>
                    <a:pt x="165" y="57"/>
                    <a:pt x="165" y="65"/>
                  </a:cubicBezTo>
                  <a:cubicBezTo>
                    <a:pt x="166" y="69"/>
                    <a:pt x="166" y="72"/>
                    <a:pt x="163" y="78"/>
                  </a:cubicBezTo>
                  <a:cubicBezTo>
                    <a:pt x="168" y="70"/>
                    <a:pt x="171" y="64"/>
                    <a:pt x="175" y="58"/>
                  </a:cubicBezTo>
                  <a:cubicBezTo>
                    <a:pt x="185" y="46"/>
                    <a:pt x="189" y="30"/>
                    <a:pt x="203" y="21"/>
                  </a:cubicBezTo>
                  <a:cubicBezTo>
                    <a:pt x="210" y="20"/>
                    <a:pt x="215" y="21"/>
                    <a:pt x="215" y="29"/>
                  </a:cubicBezTo>
                  <a:cubicBezTo>
                    <a:pt x="216" y="37"/>
                    <a:pt x="222" y="42"/>
                    <a:pt x="227" y="47"/>
                  </a:cubicBezTo>
                  <a:cubicBezTo>
                    <a:pt x="227" y="51"/>
                    <a:pt x="226" y="54"/>
                    <a:pt x="225" y="57"/>
                  </a:cubicBezTo>
                  <a:cubicBezTo>
                    <a:pt x="222" y="64"/>
                    <a:pt x="212" y="71"/>
                    <a:pt x="220" y="78"/>
                  </a:cubicBezTo>
                  <a:cubicBezTo>
                    <a:pt x="226" y="84"/>
                    <a:pt x="233" y="75"/>
                    <a:pt x="240" y="75"/>
                  </a:cubicBezTo>
                  <a:close/>
                </a:path>
              </a:pathLst>
            </a:custGeom>
            <a:solidFill>
              <a:srgbClr val="B6CE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26">
              <a:extLst>
                <a:ext uri="{FF2B5EF4-FFF2-40B4-BE49-F238E27FC236}">
                  <a16:creationId xmlns:a16="http://schemas.microsoft.com/office/drawing/2014/main" id="{B942C8B4-4DB0-A449-29D1-799085CA091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7775" y="4327525"/>
              <a:ext cx="766763" cy="425450"/>
            </a:xfrm>
            <a:custGeom>
              <a:avLst/>
              <a:gdLst>
                <a:gd name="T0" fmla="*/ 468 w 501"/>
                <a:gd name="T1" fmla="*/ 54 h 278"/>
                <a:gd name="T2" fmla="*/ 498 w 501"/>
                <a:gd name="T3" fmla="*/ 97 h 278"/>
                <a:gd name="T4" fmla="*/ 491 w 501"/>
                <a:gd name="T5" fmla="*/ 134 h 278"/>
                <a:gd name="T6" fmla="*/ 476 w 501"/>
                <a:gd name="T7" fmla="*/ 182 h 278"/>
                <a:gd name="T8" fmla="*/ 456 w 501"/>
                <a:gd name="T9" fmla="*/ 202 h 278"/>
                <a:gd name="T10" fmla="*/ 402 w 501"/>
                <a:gd name="T11" fmla="*/ 225 h 278"/>
                <a:gd name="T12" fmla="*/ 367 w 501"/>
                <a:gd name="T13" fmla="*/ 238 h 278"/>
                <a:gd name="T14" fmla="*/ 313 w 501"/>
                <a:gd name="T15" fmla="*/ 231 h 278"/>
                <a:gd name="T16" fmla="*/ 277 w 501"/>
                <a:gd name="T17" fmla="*/ 234 h 278"/>
                <a:gd name="T18" fmla="*/ 209 w 501"/>
                <a:gd name="T19" fmla="*/ 225 h 278"/>
                <a:gd name="T20" fmla="*/ 169 w 501"/>
                <a:gd name="T21" fmla="*/ 236 h 278"/>
                <a:gd name="T22" fmla="*/ 100 w 501"/>
                <a:gd name="T23" fmla="*/ 260 h 278"/>
                <a:gd name="T24" fmla="*/ 58 w 501"/>
                <a:gd name="T25" fmla="*/ 259 h 278"/>
                <a:gd name="T26" fmla="*/ 5 w 501"/>
                <a:gd name="T27" fmla="*/ 237 h 278"/>
                <a:gd name="T28" fmla="*/ 16 w 501"/>
                <a:gd name="T29" fmla="*/ 223 h 278"/>
                <a:gd name="T30" fmla="*/ 20 w 501"/>
                <a:gd name="T31" fmla="*/ 203 h 278"/>
                <a:gd name="T32" fmla="*/ 26 w 501"/>
                <a:gd name="T33" fmla="*/ 179 h 278"/>
                <a:gd name="T34" fmla="*/ 41 w 501"/>
                <a:gd name="T35" fmla="*/ 138 h 278"/>
                <a:gd name="T36" fmla="*/ 49 w 501"/>
                <a:gd name="T37" fmla="*/ 154 h 278"/>
                <a:gd name="T38" fmla="*/ 70 w 501"/>
                <a:gd name="T39" fmla="*/ 175 h 278"/>
                <a:gd name="T40" fmla="*/ 124 w 501"/>
                <a:gd name="T41" fmla="*/ 169 h 278"/>
                <a:gd name="T42" fmla="*/ 165 w 501"/>
                <a:gd name="T43" fmla="*/ 168 h 278"/>
                <a:gd name="T44" fmla="*/ 192 w 501"/>
                <a:gd name="T45" fmla="*/ 169 h 278"/>
                <a:gd name="T46" fmla="*/ 270 w 501"/>
                <a:gd name="T47" fmla="*/ 146 h 278"/>
                <a:gd name="T48" fmla="*/ 325 w 501"/>
                <a:gd name="T49" fmla="*/ 100 h 278"/>
                <a:gd name="T50" fmla="*/ 326 w 501"/>
                <a:gd name="T51" fmla="*/ 96 h 278"/>
                <a:gd name="T52" fmla="*/ 327 w 501"/>
                <a:gd name="T53" fmla="*/ 32 h 278"/>
                <a:gd name="T54" fmla="*/ 312 w 501"/>
                <a:gd name="T55" fmla="*/ 7 h 278"/>
                <a:gd name="T56" fmla="*/ 408 w 501"/>
                <a:gd name="T57" fmla="*/ 20 h 278"/>
                <a:gd name="T58" fmla="*/ 468 w 501"/>
                <a:gd name="T59" fmla="*/ 54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01" h="278">
                  <a:moveTo>
                    <a:pt x="468" y="54"/>
                  </a:moveTo>
                  <a:cubicBezTo>
                    <a:pt x="482" y="66"/>
                    <a:pt x="495" y="78"/>
                    <a:pt x="498" y="97"/>
                  </a:cubicBezTo>
                  <a:cubicBezTo>
                    <a:pt x="500" y="111"/>
                    <a:pt x="501" y="122"/>
                    <a:pt x="491" y="134"/>
                  </a:cubicBezTo>
                  <a:cubicBezTo>
                    <a:pt x="480" y="147"/>
                    <a:pt x="476" y="165"/>
                    <a:pt x="476" y="182"/>
                  </a:cubicBezTo>
                  <a:cubicBezTo>
                    <a:pt x="477" y="197"/>
                    <a:pt x="471" y="203"/>
                    <a:pt x="456" y="202"/>
                  </a:cubicBezTo>
                  <a:cubicBezTo>
                    <a:pt x="434" y="200"/>
                    <a:pt x="415" y="203"/>
                    <a:pt x="402" y="225"/>
                  </a:cubicBezTo>
                  <a:cubicBezTo>
                    <a:pt x="395" y="235"/>
                    <a:pt x="381" y="239"/>
                    <a:pt x="367" y="238"/>
                  </a:cubicBezTo>
                  <a:cubicBezTo>
                    <a:pt x="349" y="236"/>
                    <a:pt x="331" y="233"/>
                    <a:pt x="313" y="231"/>
                  </a:cubicBezTo>
                  <a:cubicBezTo>
                    <a:pt x="300" y="229"/>
                    <a:pt x="289" y="230"/>
                    <a:pt x="277" y="234"/>
                  </a:cubicBezTo>
                  <a:cubicBezTo>
                    <a:pt x="253" y="242"/>
                    <a:pt x="230" y="239"/>
                    <a:pt x="209" y="225"/>
                  </a:cubicBezTo>
                  <a:cubicBezTo>
                    <a:pt x="188" y="211"/>
                    <a:pt x="179" y="213"/>
                    <a:pt x="169" y="236"/>
                  </a:cubicBezTo>
                  <a:cubicBezTo>
                    <a:pt x="154" y="272"/>
                    <a:pt x="140" y="278"/>
                    <a:pt x="100" y="260"/>
                  </a:cubicBezTo>
                  <a:cubicBezTo>
                    <a:pt x="86" y="253"/>
                    <a:pt x="73" y="251"/>
                    <a:pt x="58" y="259"/>
                  </a:cubicBezTo>
                  <a:cubicBezTo>
                    <a:pt x="42" y="268"/>
                    <a:pt x="12" y="254"/>
                    <a:pt x="5" y="237"/>
                  </a:cubicBezTo>
                  <a:cubicBezTo>
                    <a:pt x="0" y="225"/>
                    <a:pt x="16" y="231"/>
                    <a:pt x="16" y="223"/>
                  </a:cubicBezTo>
                  <a:cubicBezTo>
                    <a:pt x="24" y="218"/>
                    <a:pt x="20" y="210"/>
                    <a:pt x="20" y="203"/>
                  </a:cubicBezTo>
                  <a:cubicBezTo>
                    <a:pt x="20" y="194"/>
                    <a:pt x="20" y="184"/>
                    <a:pt x="26" y="179"/>
                  </a:cubicBezTo>
                  <a:cubicBezTo>
                    <a:pt x="41" y="168"/>
                    <a:pt x="39" y="153"/>
                    <a:pt x="41" y="138"/>
                  </a:cubicBezTo>
                  <a:cubicBezTo>
                    <a:pt x="50" y="140"/>
                    <a:pt x="49" y="148"/>
                    <a:pt x="49" y="154"/>
                  </a:cubicBezTo>
                  <a:cubicBezTo>
                    <a:pt x="51" y="166"/>
                    <a:pt x="59" y="173"/>
                    <a:pt x="70" y="175"/>
                  </a:cubicBezTo>
                  <a:cubicBezTo>
                    <a:pt x="88" y="178"/>
                    <a:pt x="107" y="180"/>
                    <a:pt x="124" y="169"/>
                  </a:cubicBezTo>
                  <a:cubicBezTo>
                    <a:pt x="138" y="161"/>
                    <a:pt x="151" y="159"/>
                    <a:pt x="165" y="168"/>
                  </a:cubicBezTo>
                  <a:cubicBezTo>
                    <a:pt x="174" y="174"/>
                    <a:pt x="183" y="173"/>
                    <a:pt x="192" y="169"/>
                  </a:cubicBezTo>
                  <a:cubicBezTo>
                    <a:pt x="217" y="158"/>
                    <a:pt x="243" y="151"/>
                    <a:pt x="270" y="146"/>
                  </a:cubicBezTo>
                  <a:cubicBezTo>
                    <a:pt x="296" y="141"/>
                    <a:pt x="307" y="116"/>
                    <a:pt x="325" y="100"/>
                  </a:cubicBezTo>
                  <a:cubicBezTo>
                    <a:pt x="325" y="99"/>
                    <a:pt x="326" y="97"/>
                    <a:pt x="326" y="96"/>
                  </a:cubicBezTo>
                  <a:cubicBezTo>
                    <a:pt x="319" y="74"/>
                    <a:pt x="326" y="53"/>
                    <a:pt x="327" y="32"/>
                  </a:cubicBezTo>
                  <a:cubicBezTo>
                    <a:pt x="327" y="20"/>
                    <a:pt x="314" y="17"/>
                    <a:pt x="312" y="7"/>
                  </a:cubicBezTo>
                  <a:cubicBezTo>
                    <a:pt x="344" y="11"/>
                    <a:pt x="380" y="0"/>
                    <a:pt x="408" y="20"/>
                  </a:cubicBezTo>
                  <a:cubicBezTo>
                    <a:pt x="427" y="34"/>
                    <a:pt x="448" y="42"/>
                    <a:pt x="468" y="54"/>
                  </a:cubicBezTo>
                  <a:close/>
                </a:path>
              </a:pathLst>
            </a:custGeom>
            <a:solidFill>
              <a:srgbClr val="3682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" name="Freeform 27">
              <a:extLst>
                <a:ext uri="{FF2B5EF4-FFF2-40B4-BE49-F238E27FC236}">
                  <a16:creationId xmlns:a16="http://schemas.microsoft.com/office/drawing/2014/main" id="{9666E132-DAF7-2D5D-F501-6760EBDB7566}"/>
                </a:ext>
              </a:extLst>
            </p:cNvPr>
            <p:cNvSpPr>
              <a:spLocks/>
            </p:cNvSpPr>
            <p:nvPr/>
          </p:nvSpPr>
          <p:spPr bwMode="auto">
            <a:xfrm>
              <a:off x="3851275" y="4337050"/>
              <a:ext cx="455613" cy="274638"/>
            </a:xfrm>
            <a:custGeom>
              <a:avLst/>
              <a:gdLst>
                <a:gd name="T0" fmla="*/ 271 w 298"/>
                <a:gd name="T1" fmla="*/ 1 h 180"/>
                <a:gd name="T2" fmla="*/ 288 w 298"/>
                <a:gd name="T3" fmla="*/ 51 h 180"/>
                <a:gd name="T4" fmla="*/ 288 w 298"/>
                <a:gd name="T5" fmla="*/ 73 h 180"/>
                <a:gd name="T6" fmla="*/ 289 w 298"/>
                <a:gd name="T7" fmla="*/ 97 h 180"/>
                <a:gd name="T8" fmla="*/ 216 w 298"/>
                <a:gd name="T9" fmla="*/ 148 h 180"/>
                <a:gd name="T10" fmla="*/ 160 w 298"/>
                <a:gd name="T11" fmla="*/ 165 h 180"/>
                <a:gd name="T12" fmla="*/ 117 w 298"/>
                <a:gd name="T13" fmla="*/ 164 h 180"/>
                <a:gd name="T14" fmla="*/ 91 w 298"/>
                <a:gd name="T15" fmla="*/ 165 h 180"/>
                <a:gd name="T16" fmla="*/ 28 w 298"/>
                <a:gd name="T17" fmla="*/ 175 h 180"/>
                <a:gd name="T18" fmla="*/ 3 w 298"/>
                <a:gd name="T19" fmla="*/ 145 h 180"/>
                <a:gd name="T20" fmla="*/ 0 w 298"/>
                <a:gd name="T21" fmla="*/ 132 h 180"/>
                <a:gd name="T22" fmla="*/ 12 w 298"/>
                <a:gd name="T23" fmla="*/ 116 h 180"/>
                <a:gd name="T24" fmla="*/ 69 w 298"/>
                <a:gd name="T25" fmla="*/ 79 h 180"/>
                <a:gd name="T26" fmla="*/ 119 w 298"/>
                <a:gd name="T27" fmla="*/ 62 h 180"/>
                <a:gd name="T28" fmla="*/ 130 w 298"/>
                <a:gd name="T29" fmla="*/ 55 h 180"/>
                <a:gd name="T30" fmla="*/ 177 w 298"/>
                <a:gd name="T31" fmla="*/ 31 h 180"/>
                <a:gd name="T32" fmla="*/ 189 w 298"/>
                <a:gd name="T33" fmla="*/ 23 h 180"/>
                <a:gd name="T34" fmla="*/ 231 w 298"/>
                <a:gd name="T35" fmla="*/ 9 h 180"/>
                <a:gd name="T36" fmla="*/ 271 w 298"/>
                <a:gd name="T37" fmla="*/ 1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98" h="180">
                  <a:moveTo>
                    <a:pt x="271" y="1"/>
                  </a:moveTo>
                  <a:cubicBezTo>
                    <a:pt x="291" y="10"/>
                    <a:pt x="298" y="30"/>
                    <a:pt x="288" y="51"/>
                  </a:cubicBezTo>
                  <a:cubicBezTo>
                    <a:pt x="284" y="59"/>
                    <a:pt x="283" y="65"/>
                    <a:pt x="288" y="73"/>
                  </a:cubicBezTo>
                  <a:cubicBezTo>
                    <a:pt x="293" y="80"/>
                    <a:pt x="294" y="93"/>
                    <a:pt x="289" y="97"/>
                  </a:cubicBezTo>
                  <a:cubicBezTo>
                    <a:pt x="267" y="116"/>
                    <a:pt x="253" y="148"/>
                    <a:pt x="216" y="148"/>
                  </a:cubicBezTo>
                  <a:cubicBezTo>
                    <a:pt x="197" y="148"/>
                    <a:pt x="178" y="157"/>
                    <a:pt x="160" y="165"/>
                  </a:cubicBezTo>
                  <a:cubicBezTo>
                    <a:pt x="145" y="172"/>
                    <a:pt x="131" y="177"/>
                    <a:pt x="117" y="164"/>
                  </a:cubicBezTo>
                  <a:cubicBezTo>
                    <a:pt x="108" y="157"/>
                    <a:pt x="99" y="159"/>
                    <a:pt x="91" y="165"/>
                  </a:cubicBezTo>
                  <a:cubicBezTo>
                    <a:pt x="72" y="180"/>
                    <a:pt x="49" y="178"/>
                    <a:pt x="28" y="175"/>
                  </a:cubicBezTo>
                  <a:cubicBezTo>
                    <a:pt x="14" y="173"/>
                    <a:pt x="0" y="164"/>
                    <a:pt x="3" y="145"/>
                  </a:cubicBezTo>
                  <a:cubicBezTo>
                    <a:pt x="4" y="141"/>
                    <a:pt x="4" y="136"/>
                    <a:pt x="0" y="132"/>
                  </a:cubicBezTo>
                  <a:cubicBezTo>
                    <a:pt x="0" y="124"/>
                    <a:pt x="4" y="116"/>
                    <a:pt x="12" y="116"/>
                  </a:cubicBezTo>
                  <a:cubicBezTo>
                    <a:pt x="38" y="114"/>
                    <a:pt x="55" y="93"/>
                    <a:pt x="69" y="79"/>
                  </a:cubicBezTo>
                  <a:cubicBezTo>
                    <a:pt x="86" y="61"/>
                    <a:pt x="99" y="58"/>
                    <a:pt x="119" y="62"/>
                  </a:cubicBezTo>
                  <a:cubicBezTo>
                    <a:pt x="126" y="64"/>
                    <a:pt x="127" y="59"/>
                    <a:pt x="130" y="55"/>
                  </a:cubicBezTo>
                  <a:cubicBezTo>
                    <a:pt x="141" y="38"/>
                    <a:pt x="154" y="25"/>
                    <a:pt x="177" y="31"/>
                  </a:cubicBezTo>
                  <a:cubicBezTo>
                    <a:pt x="184" y="33"/>
                    <a:pt x="186" y="28"/>
                    <a:pt x="189" y="23"/>
                  </a:cubicBezTo>
                  <a:cubicBezTo>
                    <a:pt x="199" y="6"/>
                    <a:pt x="213" y="1"/>
                    <a:pt x="231" y="9"/>
                  </a:cubicBezTo>
                  <a:cubicBezTo>
                    <a:pt x="246" y="16"/>
                    <a:pt x="257" y="0"/>
                    <a:pt x="271" y="1"/>
                  </a:cubicBezTo>
                  <a:close/>
                </a:path>
              </a:pathLst>
            </a:custGeom>
            <a:solidFill>
              <a:srgbClr val="4A97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" name="Freeform 28">
              <a:extLst>
                <a:ext uri="{FF2B5EF4-FFF2-40B4-BE49-F238E27FC236}">
                  <a16:creationId xmlns:a16="http://schemas.microsoft.com/office/drawing/2014/main" id="{8B8277E9-8C82-0EE4-F91A-EC481E2BE122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0063" y="4811713"/>
              <a:ext cx="71438" cy="100013"/>
            </a:xfrm>
            <a:custGeom>
              <a:avLst/>
              <a:gdLst>
                <a:gd name="T0" fmla="*/ 5 w 47"/>
                <a:gd name="T1" fmla="*/ 62 h 65"/>
                <a:gd name="T2" fmla="*/ 7 w 47"/>
                <a:gd name="T3" fmla="*/ 1 h 65"/>
                <a:gd name="T4" fmla="*/ 47 w 47"/>
                <a:gd name="T5" fmla="*/ 13 h 65"/>
                <a:gd name="T6" fmla="*/ 23 w 47"/>
                <a:gd name="T7" fmla="*/ 53 h 65"/>
                <a:gd name="T8" fmla="*/ 5 w 47"/>
                <a:gd name="T9" fmla="*/ 6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65">
                  <a:moveTo>
                    <a:pt x="5" y="62"/>
                  </a:moveTo>
                  <a:cubicBezTo>
                    <a:pt x="0" y="41"/>
                    <a:pt x="5" y="21"/>
                    <a:pt x="7" y="1"/>
                  </a:cubicBezTo>
                  <a:cubicBezTo>
                    <a:pt x="22" y="0"/>
                    <a:pt x="34" y="8"/>
                    <a:pt x="47" y="13"/>
                  </a:cubicBezTo>
                  <a:cubicBezTo>
                    <a:pt x="39" y="26"/>
                    <a:pt x="31" y="40"/>
                    <a:pt x="23" y="53"/>
                  </a:cubicBezTo>
                  <a:cubicBezTo>
                    <a:pt x="16" y="55"/>
                    <a:pt x="14" y="65"/>
                    <a:pt x="5" y="62"/>
                  </a:cubicBezTo>
                  <a:close/>
                </a:path>
              </a:pathLst>
            </a:custGeom>
            <a:solidFill>
              <a:srgbClr val="3152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64" name="Grupo 63">
            <a:extLst>
              <a:ext uri="{FF2B5EF4-FFF2-40B4-BE49-F238E27FC236}">
                <a16:creationId xmlns:a16="http://schemas.microsoft.com/office/drawing/2014/main" id="{51D4516A-F6C0-BC31-5FFA-09EC06398E11}"/>
              </a:ext>
            </a:extLst>
          </p:cNvPr>
          <p:cNvGrpSpPr/>
          <p:nvPr/>
        </p:nvGrpSpPr>
        <p:grpSpPr>
          <a:xfrm>
            <a:off x="8150226" y="4327525"/>
            <a:ext cx="1079499" cy="1111250"/>
            <a:chOff x="8150226" y="4327525"/>
            <a:chExt cx="1079499" cy="1111250"/>
          </a:xfrm>
        </p:grpSpPr>
        <p:sp>
          <p:nvSpPr>
            <p:cNvPr id="58" name="Freeform 32">
              <a:extLst>
                <a:ext uri="{FF2B5EF4-FFF2-40B4-BE49-F238E27FC236}">
                  <a16:creationId xmlns:a16="http://schemas.microsoft.com/office/drawing/2014/main" id="{74AD537C-9F8A-31B4-62D6-7B1FAD0251CE}"/>
                </a:ext>
              </a:extLst>
            </p:cNvPr>
            <p:cNvSpPr>
              <a:spLocks/>
            </p:cNvSpPr>
            <p:nvPr/>
          </p:nvSpPr>
          <p:spPr bwMode="auto">
            <a:xfrm>
              <a:off x="8193088" y="4408488"/>
              <a:ext cx="995362" cy="444500"/>
            </a:xfrm>
            <a:custGeom>
              <a:avLst/>
              <a:gdLst>
                <a:gd name="T0" fmla="*/ 5 w 652"/>
                <a:gd name="T1" fmla="*/ 193 h 291"/>
                <a:gd name="T2" fmla="*/ 44 w 652"/>
                <a:gd name="T3" fmla="*/ 170 h 291"/>
                <a:gd name="T4" fmla="*/ 40 w 652"/>
                <a:gd name="T5" fmla="*/ 185 h 291"/>
                <a:gd name="T6" fmla="*/ 76 w 652"/>
                <a:gd name="T7" fmla="*/ 202 h 291"/>
                <a:gd name="T8" fmla="*/ 145 w 652"/>
                <a:gd name="T9" fmla="*/ 207 h 291"/>
                <a:gd name="T10" fmla="*/ 188 w 652"/>
                <a:gd name="T11" fmla="*/ 190 h 291"/>
                <a:gd name="T12" fmla="*/ 196 w 652"/>
                <a:gd name="T13" fmla="*/ 174 h 291"/>
                <a:gd name="T14" fmla="*/ 234 w 652"/>
                <a:gd name="T15" fmla="*/ 165 h 291"/>
                <a:gd name="T16" fmla="*/ 312 w 652"/>
                <a:gd name="T17" fmla="*/ 174 h 291"/>
                <a:gd name="T18" fmla="*/ 383 w 652"/>
                <a:gd name="T19" fmla="*/ 178 h 291"/>
                <a:gd name="T20" fmla="*/ 433 w 652"/>
                <a:gd name="T21" fmla="*/ 160 h 291"/>
                <a:gd name="T22" fmla="*/ 475 w 652"/>
                <a:gd name="T23" fmla="*/ 144 h 291"/>
                <a:gd name="T24" fmla="*/ 500 w 652"/>
                <a:gd name="T25" fmla="*/ 123 h 291"/>
                <a:gd name="T26" fmla="*/ 514 w 652"/>
                <a:gd name="T27" fmla="*/ 78 h 291"/>
                <a:gd name="T28" fmla="*/ 504 w 652"/>
                <a:gd name="T29" fmla="*/ 15 h 291"/>
                <a:gd name="T30" fmla="*/ 493 w 652"/>
                <a:gd name="T31" fmla="*/ 1 h 291"/>
                <a:gd name="T32" fmla="*/ 494 w 652"/>
                <a:gd name="T33" fmla="*/ 0 h 291"/>
                <a:gd name="T34" fmla="*/ 496 w 652"/>
                <a:gd name="T35" fmla="*/ 1 h 291"/>
                <a:gd name="T36" fmla="*/ 551 w 652"/>
                <a:gd name="T37" fmla="*/ 3 h 291"/>
                <a:gd name="T38" fmla="*/ 580 w 652"/>
                <a:gd name="T39" fmla="*/ 16 h 291"/>
                <a:gd name="T40" fmla="*/ 633 w 652"/>
                <a:gd name="T41" fmla="*/ 87 h 291"/>
                <a:gd name="T42" fmla="*/ 645 w 652"/>
                <a:gd name="T43" fmla="*/ 153 h 291"/>
                <a:gd name="T44" fmla="*/ 643 w 652"/>
                <a:gd name="T45" fmla="*/ 173 h 291"/>
                <a:gd name="T46" fmla="*/ 614 w 652"/>
                <a:gd name="T47" fmla="*/ 201 h 291"/>
                <a:gd name="T48" fmla="*/ 586 w 652"/>
                <a:gd name="T49" fmla="*/ 225 h 291"/>
                <a:gd name="T50" fmla="*/ 568 w 652"/>
                <a:gd name="T51" fmla="*/ 239 h 291"/>
                <a:gd name="T52" fmla="*/ 551 w 652"/>
                <a:gd name="T53" fmla="*/ 249 h 291"/>
                <a:gd name="T54" fmla="*/ 503 w 652"/>
                <a:gd name="T55" fmla="*/ 266 h 291"/>
                <a:gd name="T56" fmla="*/ 375 w 652"/>
                <a:gd name="T57" fmla="*/ 224 h 291"/>
                <a:gd name="T58" fmla="*/ 347 w 652"/>
                <a:gd name="T59" fmla="*/ 224 h 291"/>
                <a:gd name="T60" fmla="*/ 305 w 652"/>
                <a:gd name="T61" fmla="*/ 234 h 291"/>
                <a:gd name="T62" fmla="*/ 258 w 652"/>
                <a:gd name="T63" fmla="*/ 260 h 291"/>
                <a:gd name="T64" fmla="*/ 213 w 652"/>
                <a:gd name="T65" fmla="*/ 279 h 291"/>
                <a:gd name="T66" fmla="*/ 160 w 652"/>
                <a:gd name="T67" fmla="*/ 282 h 291"/>
                <a:gd name="T68" fmla="*/ 92 w 652"/>
                <a:gd name="T69" fmla="*/ 279 h 291"/>
                <a:gd name="T70" fmla="*/ 70 w 652"/>
                <a:gd name="T71" fmla="*/ 279 h 291"/>
                <a:gd name="T72" fmla="*/ 15 w 652"/>
                <a:gd name="T73" fmla="*/ 264 h 291"/>
                <a:gd name="T74" fmla="*/ 1 w 652"/>
                <a:gd name="T75" fmla="*/ 228 h 291"/>
                <a:gd name="T76" fmla="*/ 5 w 652"/>
                <a:gd name="T77" fmla="*/ 193 h 2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652" h="291">
                  <a:moveTo>
                    <a:pt x="5" y="193"/>
                  </a:moveTo>
                  <a:cubicBezTo>
                    <a:pt x="11" y="173"/>
                    <a:pt x="27" y="170"/>
                    <a:pt x="44" y="170"/>
                  </a:cubicBezTo>
                  <a:cubicBezTo>
                    <a:pt x="49" y="177"/>
                    <a:pt x="31" y="177"/>
                    <a:pt x="40" y="185"/>
                  </a:cubicBezTo>
                  <a:cubicBezTo>
                    <a:pt x="50" y="195"/>
                    <a:pt x="62" y="207"/>
                    <a:pt x="76" y="202"/>
                  </a:cubicBezTo>
                  <a:cubicBezTo>
                    <a:pt x="101" y="192"/>
                    <a:pt x="122" y="199"/>
                    <a:pt x="145" y="207"/>
                  </a:cubicBezTo>
                  <a:cubicBezTo>
                    <a:pt x="167" y="215"/>
                    <a:pt x="176" y="210"/>
                    <a:pt x="188" y="190"/>
                  </a:cubicBezTo>
                  <a:cubicBezTo>
                    <a:pt x="191" y="184"/>
                    <a:pt x="193" y="179"/>
                    <a:pt x="196" y="174"/>
                  </a:cubicBezTo>
                  <a:cubicBezTo>
                    <a:pt x="207" y="159"/>
                    <a:pt x="218" y="155"/>
                    <a:pt x="234" y="165"/>
                  </a:cubicBezTo>
                  <a:cubicBezTo>
                    <a:pt x="259" y="180"/>
                    <a:pt x="284" y="182"/>
                    <a:pt x="312" y="174"/>
                  </a:cubicBezTo>
                  <a:cubicBezTo>
                    <a:pt x="336" y="167"/>
                    <a:pt x="360" y="175"/>
                    <a:pt x="383" y="178"/>
                  </a:cubicBezTo>
                  <a:cubicBezTo>
                    <a:pt x="404" y="180"/>
                    <a:pt x="420" y="177"/>
                    <a:pt x="433" y="160"/>
                  </a:cubicBezTo>
                  <a:cubicBezTo>
                    <a:pt x="444" y="146"/>
                    <a:pt x="459" y="143"/>
                    <a:pt x="475" y="144"/>
                  </a:cubicBezTo>
                  <a:cubicBezTo>
                    <a:pt x="491" y="145"/>
                    <a:pt x="498" y="139"/>
                    <a:pt x="500" y="123"/>
                  </a:cubicBezTo>
                  <a:cubicBezTo>
                    <a:pt x="501" y="107"/>
                    <a:pt x="505" y="91"/>
                    <a:pt x="514" y="78"/>
                  </a:cubicBezTo>
                  <a:cubicBezTo>
                    <a:pt x="527" y="58"/>
                    <a:pt x="522" y="31"/>
                    <a:pt x="504" y="15"/>
                  </a:cubicBezTo>
                  <a:cubicBezTo>
                    <a:pt x="499" y="11"/>
                    <a:pt x="491" y="10"/>
                    <a:pt x="493" y="1"/>
                  </a:cubicBezTo>
                  <a:cubicBezTo>
                    <a:pt x="493" y="1"/>
                    <a:pt x="494" y="0"/>
                    <a:pt x="494" y="0"/>
                  </a:cubicBezTo>
                  <a:cubicBezTo>
                    <a:pt x="495" y="0"/>
                    <a:pt x="496" y="1"/>
                    <a:pt x="496" y="1"/>
                  </a:cubicBezTo>
                  <a:cubicBezTo>
                    <a:pt x="514" y="6"/>
                    <a:pt x="533" y="5"/>
                    <a:pt x="551" y="3"/>
                  </a:cubicBezTo>
                  <a:cubicBezTo>
                    <a:pt x="564" y="2"/>
                    <a:pt x="572" y="6"/>
                    <a:pt x="580" y="16"/>
                  </a:cubicBezTo>
                  <a:cubicBezTo>
                    <a:pt x="597" y="40"/>
                    <a:pt x="611" y="66"/>
                    <a:pt x="633" y="87"/>
                  </a:cubicBezTo>
                  <a:cubicBezTo>
                    <a:pt x="650" y="104"/>
                    <a:pt x="652" y="129"/>
                    <a:pt x="645" y="153"/>
                  </a:cubicBezTo>
                  <a:cubicBezTo>
                    <a:pt x="643" y="159"/>
                    <a:pt x="639" y="166"/>
                    <a:pt x="643" y="173"/>
                  </a:cubicBezTo>
                  <a:cubicBezTo>
                    <a:pt x="641" y="189"/>
                    <a:pt x="626" y="194"/>
                    <a:pt x="614" y="201"/>
                  </a:cubicBezTo>
                  <a:cubicBezTo>
                    <a:pt x="603" y="207"/>
                    <a:pt x="593" y="213"/>
                    <a:pt x="586" y="225"/>
                  </a:cubicBezTo>
                  <a:cubicBezTo>
                    <a:pt x="583" y="232"/>
                    <a:pt x="575" y="236"/>
                    <a:pt x="568" y="239"/>
                  </a:cubicBezTo>
                  <a:cubicBezTo>
                    <a:pt x="562" y="242"/>
                    <a:pt x="554" y="243"/>
                    <a:pt x="551" y="249"/>
                  </a:cubicBezTo>
                  <a:cubicBezTo>
                    <a:pt x="539" y="267"/>
                    <a:pt x="521" y="268"/>
                    <a:pt x="503" y="266"/>
                  </a:cubicBezTo>
                  <a:cubicBezTo>
                    <a:pt x="457" y="262"/>
                    <a:pt x="415" y="248"/>
                    <a:pt x="375" y="224"/>
                  </a:cubicBezTo>
                  <a:cubicBezTo>
                    <a:pt x="365" y="218"/>
                    <a:pt x="357" y="215"/>
                    <a:pt x="347" y="224"/>
                  </a:cubicBezTo>
                  <a:cubicBezTo>
                    <a:pt x="335" y="234"/>
                    <a:pt x="320" y="234"/>
                    <a:pt x="305" y="234"/>
                  </a:cubicBezTo>
                  <a:cubicBezTo>
                    <a:pt x="284" y="234"/>
                    <a:pt x="268" y="241"/>
                    <a:pt x="258" y="260"/>
                  </a:cubicBezTo>
                  <a:cubicBezTo>
                    <a:pt x="246" y="281"/>
                    <a:pt x="236" y="285"/>
                    <a:pt x="213" y="279"/>
                  </a:cubicBezTo>
                  <a:cubicBezTo>
                    <a:pt x="195" y="275"/>
                    <a:pt x="177" y="277"/>
                    <a:pt x="160" y="282"/>
                  </a:cubicBezTo>
                  <a:cubicBezTo>
                    <a:pt x="137" y="288"/>
                    <a:pt x="114" y="291"/>
                    <a:pt x="92" y="279"/>
                  </a:cubicBezTo>
                  <a:cubicBezTo>
                    <a:pt x="85" y="275"/>
                    <a:pt x="77" y="277"/>
                    <a:pt x="70" y="279"/>
                  </a:cubicBezTo>
                  <a:cubicBezTo>
                    <a:pt x="49" y="286"/>
                    <a:pt x="31" y="277"/>
                    <a:pt x="15" y="264"/>
                  </a:cubicBezTo>
                  <a:cubicBezTo>
                    <a:pt x="5" y="255"/>
                    <a:pt x="0" y="243"/>
                    <a:pt x="1" y="228"/>
                  </a:cubicBezTo>
                  <a:cubicBezTo>
                    <a:pt x="3" y="216"/>
                    <a:pt x="7" y="205"/>
                    <a:pt x="5" y="193"/>
                  </a:cubicBezTo>
                  <a:close/>
                </a:path>
              </a:pathLst>
            </a:custGeom>
            <a:solidFill>
              <a:srgbClr val="3C77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9" name="Freeform 33">
              <a:extLst>
                <a:ext uri="{FF2B5EF4-FFF2-40B4-BE49-F238E27FC236}">
                  <a16:creationId xmlns:a16="http://schemas.microsoft.com/office/drawing/2014/main" id="{89B9426F-F9B0-ECE5-1F8B-92657DFAF77B}"/>
                </a:ext>
              </a:extLst>
            </p:cNvPr>
            <p:cNvSpPr>
              <a:spLocks/>
            </p:cNvSpPr>
            <p:nvPr/>
          </p:nvSpPr>
          <p:spPr bwMode="auto">
            <a:xfrm>
              <a:off x="8150226" y="4673600"/>
              <a:ext cx="1079499" cy="306388"/>
            </a:xfrm>
            <a:custGeom>
              <a:avLst/>
              <a:gdLst>
                <a:gd name="T0" fmla="*/ 33 w 707"/>
                <a:gd name="T1" fmla="*/ 20 h 201"/>
                <a:gd name="T2" fmla="*/ 33 w 707"/>
                <a:gd name="T3" fmla="*/ 42 h 201"/>
                <a:gd name="T4" fmla="*/ 96 w 707"/>
                <a:gd name="T5" fmla="*/ 101 h 201"/>
                <a:gd name="T6" fmla="*/ 129 w 707"/>
                <a:gd name="T7" fmla="*/ 104 h 201"/>
                <a:gd name="T8" fmla="*/ 179 w 707"/>
                <a:gd name="T9" fmla="*/ 106 h 201"/>
                <a:gd name="T10" fmla="*/ 249 w 707"/>
                <a:gd name="T11" fmla="*/ 103 h 201"/>
                <a:gd name="T12" fmla="*/ 281 w 707"/>
                <a:gd name="T13" fmla="*/ 86 h 201"/>
                <a:gd name="T14" fmla="*/ 334 w 707"/>
                <a:gd name="T15" fmla="*/ 56 h 201"/>
                <a:gd name="T16" fmla="*/ 377 w 707"/>
                <a:gd name="T17" fmla="*/ 41 h 201"/>
                <a:gd name="T18" fmla="*/ 400 w 707"/>
                <a:gd name="T19" fmla="*/ 42 h 201"/>
                <a:gd name="T20" fmla="*/ 547 w 707"/>
                <a:gd name="T21" fmla="*/ 88 h 201"/>
                <a:gd name="T22" fmla="*/ 557 w 707"/>
                <a:gd name="T23" fmla="*/ 87 h 201"/>
                <a:gd name="T24" fmla="*/ 608 w 707"/>
                <a:gd name="T25" fmla="*/ 51 h 201"/>
                <a:gd name="T26" fmla="*/ 640 w 707"/>
                <a:gd name="T27" fmla="*/ 23 h 201"/>
                <a:gd name="T28" fmla="*/ 671 w 707"/>
                <a:gd name="T29" fmla="*/ 0 h 201"/>
                <a:gd name="T30" fmla="*/ 704 w 707"/>
                <a:gd name="T31" fmla="*/ 77 h 201"/>
                <a:gd name="T32" fmla="*/ 697 w 707"/>
                <a:gd name="T33" fmla="*/ 95 h 201"/>
                <a:gd name="T34" fmla="*/ 689 w 707"/>
                <a:gd name="T35" fmla="*/ 103 h 201"/>
                <a:gd name="T36" fmla="*/ 648 w 707"/>
                <a:gd name="T37" fmla="*/ 132 h 201"/>
                <a:gd name="T38" fmla="*/ 643 w 707"/>
                <a:gd name="T39" fmla="*/ 135 h 201"/>
                <a:gd name="T40" fmla="*/ 596 w 707"/>
                <a:gd name="T41" fmla="*/ 155 h 201"/>
                <a:gd name="T42" fmla="*/ 550 w 707"/>
                <a:gd name="T43" fmla="*/ 180 h 201"/>
                <a:gd name="T44" fmla="*/ 494 w 707"/>
                <a:gd name="T45" fmla="*/ 187 h 201"/>
                <a:gd name="T46" fmla="*/ 476 w 707"/>
                <a:gd name="T47" fmla="*/ 159 h 201"/>
                <a:gd name="T48" fmla="*/ 465 w 707"/>
                <a:gd name="T49" fmla="*/ 133 h 201"/>
                <a:gd name="T50" fmla="*/ 442 w 707"/>
                <a:gd name="T51" fmla="*/ 107 h 201"/>
                <a:gd name="T52" fmla="*/ 405 w 707"/>
                <a:gd name="T53" fmla="*/ 95 h 201"/>
                <a:gd name="T54" fmla="*/ 379 w 707"/>
                <a:gd name="T55" fmla="*/ 92 h 201"/>
                <a:gd name="T56" fmla="*/ 363 w 707"/>
                <a:gd name="T57" fmla="*/ 116 h 201"/>
                <a:gd name="T58" fmla="*/ 356 w 707"/>
                <a:gd name="T59" fmla="*/ 173 h 201"/>
                <a:gd name="T60" fmla="*/ 312 w 707"/>
                <a:gd name="T61" fmla="*/ 191 h 201"/>
                <a:gd name="T62" fmla="*/ 257 w 707"/>
                <a:gd name="T63" fmla="*/ 193 h 201"/>
                <a:gd name="T64" fmla="*/ 241 w 707"/>
                <a:gd name="T65" fmla="*/ 194 h 201"/>
                <a:gd name="T66" fmla="*/ 120 w 707"/>
                <a:gd name="T67" fmla="*/ 169 h 201"/>
                <a:gd name="T68" fmla="*/ 112 w 707"/>
                <a:gd name="T69" fmla="*/ 170 h 201"/>
                <a:gd name="T70" fmla="*/ 16 w 707"/>
                <a:gd name="T71" fmla="*/ 82 h 201"/>
                <a:gd name="T72" fmla="*/ 33 w 707"/>
                <a:gd name="T73" fmla="*/ 20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707" h="201">
                  <a:moveTo>
                    <a:pt x="33" y="20"/>
                  </a:moveTo>
                  <a:cubicBezTo>
                    <a:pt x="39" y="27"/>
                    <a:pt x="35" y="35"/>
                    <a:pt x="33" y="42"/>
                  </a:cubicBezTo>
                  <a:cubicBezTo>
                    <a:pt x="26" y="79"/>
                    <a:pt x="61" y="112"/>
                    <a:pt x="96" y="101"/>
                  </a:cubicBezTo>
                  <a:cubicBezTo>
                    <a:pt x="108" y="98"/>
                    <a:pt x="117" y="97"/>
                    <a:pt x="129" y="104"/>
                  </a:cubicBezTo>
                  <a:cubicBezTo>
                    <a:pt x="143" y="114"/>
                    <a:pt x="163" y="111"/>
                    <a:pt x="179" y="106"/>
                  </a:cubicBezTo>
                  <a:cubicBezTo>
                    <a:pt x="202" y="99"/>
                    <a:pt x="225" y="95"/>
                    <a:pt x="249" y="103"/>
                  </a:cubicBezTo>
                  <a:cubicBezTo>
                    <a:pt x="263" y="108"/>
                    <a:pt x="275" y="100"/>
                    <a:pt x="281" y="86"/>
                  </a:cubicBezTo>
                  <a:cubicBezTo>
                    <a:pt x="291" y="61"/>
                    <a:pt x="310" y="55"/>
                    <a:pt x="334" y="56"/>
                  </a:cubicBezTo>
                  <a:cubicBezTo>
                    <a:pt x="350" y="56"/>
                    <a:pt x="366" y="56"/>
                    <a:pt x="377" y="41"/>
                  </a:cubicBezTo>
                  <a:cubicBezTo>
                    <a:pt x="385" y="32"/>
                    <a:pt x="393" y="38"/>
                    <a:pt x="400" y="42"/>
                  </a:cubicBezTo>
                  <a:cubicBezTo>
                    <a:pt x="444" y="73"/>
                    <a:pt x="494" y="86"/>
                    <a:pt x="547" y="88"/>
                  </a:cubicBezTo>
                  <a:cubicBezTo>
                    <a:pt x="550" y="88"/>
                    <a:pt x="555" y="89"/>
                    <a:pt x="557" y="87"/>
                  </a:cubicBezTo>
                  <a:cubicBezTo>
                    <a:pt x="572" y="72"/>
                    <a:pt x="595" y="66"/>
                    <a:pt x="608" y="51"/>
                  </a:cubicBezTo>
                  <a:cubicBezTo>
                    <a:pt x="618" y="40"/>
                    <a:pt x="626" y="30"/>
                    <a:pt x="640" y="23"/>
                  </a:cubicBezTo>
                  <a:cubicBezTo>
                    <a:pt x="651" y="18"/>
                    <a:pt x="663" y="11"/>
                    <a:pt x="671" y="0"/>
                  </a:cubicBezTo>
                  <a:cubicBezTo>
                    <a:pt x="692" y="22"/>
                    <a:pt x="694" y="51"/>
                    <a:pt x="704" y="77"/>
                  </a:cubicBezTo>
                  <a:cubicBezTo>
                    <a:pt x="707" y="84"/>
                    <a:pt x="706" y="91"/>
                    <a:pt x="697" y="95"/>
                  </a:cubicBezTo>
                  <a:cubicBezTo>
                    <a:pt x="693" y="96"/>
                    <a:pt x="689" y="100"/>
                    <a:pt x="689" y="103"/>
                  </a:cubicBezTo>
                  <a:cubicBezTo>
                    <a:pt x="683" y="124"/>
                    <a:pt x="672" y="137"/>
                    <a:pt x="648" y="132"/>
                  </a:cubicBezTo>
                  <a:cubicBezTo>
                    <a:pt x="646" y="132"/>
                    <a:pt x="643" y="134"/>
                    <a:pt x="643" y="135"/>
                  </a:cubicBezTo>
                  <a:cubicBezTo>
                    <a:pt x="634" y="158"/>
                    <a:pt x="614" y="154"/>
                    <a:pt x="596" y="155"/>
                  </a:cubicBezTo>
                  <a:cubicBezTo>
                    <a:pt x="577" y="156"/>
                    <a:pt x="563" y="167"/>
                    <a:pt x="550" y="180"/>
                  </a:cubicBezTo>
                  <a:cubicBezTo>
                    <a:pt x="531" y="200"/>
                    <a:pt x="517" y="201"/>
                    <a:pt x="494" y="187"/>
                  </a:cubicBezTo>
                  <a:cubicBezTo>
                    <a:pt x="483" y="181"/>
                    <a:pt x="484" y="168"/>
                    <a:pt x="476" y="159"/>
                  </a:cubicBezTo>
                  <a:cubicBezTo>
                    <a:pt x="468" y="153"/>
                    <a:pt x="473" y="140"/>
                    <a:pt x="465" y="133"/>
                  </a:cubicBezTo>
                  <a:cubicBezTo>
                    <a:pt x="455" y="127"/>
                    <a:pt x="455" y="111"/>
                    <a:pt x="442" y="107"/>
                  </a:cubicBezTo>
                  <a:cubicBezTo>
                    <a:pt x="429" y="104"/>
                    <a:pt x="418" y="98"/>
                    <a:pt x="405" y="95"/>
                  </a:cubicBezTo>
                  <a:cubicBezTo>
                    <a:pt x="396" y="93"/>
                    <a:pt x="388" y="92"/>
                    <a:pt x="379" y="92"/>
                  </a:cubicBezTo>
                  <a:cubicBezTo>
                    <a:pt x="360" y="91"/>
                    <a:pt x="354" y="99"/>
                    <a:pt x="363" y="116"/>
                  </a:cubicBezTo>
                  <a:cubicBezTo>
                    <a:pt x="373" y="137"/>
                    <a:pt x="370" y="155"/>
                    <a:pt x="356" y="173"/>
                  </a:cubicBezTo>
                  <a:cubicBezTo>
                    <a:pt x="345" y="188"/>
                    <a:pt x="330" y="193"/>
                    <a:pt x="312" y="191"/>
                  </a:cubicBezTo>
                  <a:cubicBezTo>
                    <a:pt x="294" y="188"/>
                    <a:pt x="275" y="180"/>
                    <a:pt x="257" y="193"/>
                  </a:cubicBezTo>
                  <a:cubicBezTo>
                    <a:pt x="253" y="196"/>
                    <a:pt x="247" y="193"/>
                    <a:pt x="241" y="194"/>
                  </a:cubicBezTo>
                  <a:cubicBezTo>
                    <a:pt x="199" y="195"/>
                    <a:pt x="156" y="198"/>
                    <a:pt x="120" y="169"/>
                  </a:cubicBezTo>
                  <a:cubicBezTo>
                    <a:pt x="116" y="166"/>
                    <a:pt x="115" y="169"/>
                    <a:pt x="112" y="170"/>
                  </a:cubicBezTo>
                  <a:cubicBezTo>
                    <a:pt x="55" y="188"/>
                    <a:pt x="0" y="140"/>
                    <a:pt x="16" y="82"/>
                  </a:cubicBezTo>
                  <a:cubicBezTo>
                    <a:pt x="22" y="61"/>
                    <a:pt x="26" y="40"/>
                    <a:pt x="33" y="20"/>
                  </a:cubicBezTo>
                  <a:close/>
                </a:path>
              </a:pathLst>
            </a:custGeom>
            <a:solidFill>
              <a:srgbClr val="386B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0" name="Freeform 34">
              <a:extLst>
                <a:ext uri="{FF2B5EF4-FFF2-40B4-BE49-F238E27FC236}">
                  <a16:creationId xmlns:a16="http://schemas.microsoft.com/office/drawing/2014/main" id="{0ACA4424-143D-9246-2B1C-42788DD02052}"/>
                </a:ext>
              </a:extLst>
            </p:cNvPr>
            <p:cNvSpPr>
              <a:spLocks/>
            </p:cNvSpPr>
            <p:nvPr/>
          </p:nvSpPr>
          <p:spPr bwMode="auto">
            <a:xfrm>
              <a:off x="8518525" y="4800600"/>
              <a:ext cx="385762" cy="638175"/>
            </a:xfrm>
            <a:custGeom>
              <a:avLst/>
              <a:gdLst>
                <a:gd name="T0" fmla="*/ 240 w 253"/>
                <a:gd name="T1" fmla="*/ 75 h 418"/>
                <a:gd name="T2" fmla="*/ 253 w 253"/>
                <a:gd name="T3" fmla="*/ 104 h 418"/>
                <a:gd name="T4" fmla="*/ 215 w 253"/>
                <a:gd name="T5" fmla="*/ 144 h 418"/>
                <a:gd name="T6" fmla="*/ 206 w 253"/>
                <a:gd name="T7" fmla="*/ 228 h 418"/>
                <a:gd name="T8" fmla="*/ 208 w 253"/>
                <a:gd name="T9" fmla="*/ 258 h 418"/>
                <a:gd name="T10" fmla="*/ 224 w 253"/>
                <a:gd name="T11" fmla="*/ 297 h 418"/>
                <a:gd name="T12" fmla="*/ 224 w 253"/>
                <a:gd name="T13" fmla="*/ 330 h 418"/>
                <a:gd name="T14" fmla="*/ 210 w 253"/>
                <a:gd name="T15" fmla="*/ 358 h 418"/>
                <a:gd name="T16" fmla="*/ 158 w 253"/>
                <a:gd name="T17" fmla="*/ 414 h 418"/>
                <a:gd name="T18" fmla="*/ 93 w 253"/>
                <a:gd name="T19" fmla="*/ 411 h 418"/>
                <a:gd name="T20" fmla="*/ 55 w 253"/>
                <a:gd name="T21" fmla="*/ 356 h 418"/>
                <a:gd name="T22" fmla="*/ 45 w 253"/>
                <a:gd name="T23" fmla="*/ 333 h 418"/>
                <a:gd name="T24" fmla="*/ 40 w 253"/>
                <a:gd name="T25" fmla="*/ 298 h 418"/>
                <a:gd name="T26" fmla="*/ 56 w 253"/>
                <a:gd name="T27" fmla="*/ 325 h 418"/>
                <a:gd name="T28" fmla="*/ 61 w 253"/>
                <a:gd name="T29" fmla="*/ 257 h 418"/>
                <a:gd name="T30" fmla="*/ 64 w 253"/>
                <a:gd name="T31" fmla="*/ 236 h 418"/>
                <a:gd name="T32" fmla="*/ 55 w 253"/>
                <a:gd name="T33" fmla="*/ 169 h 418"/>
                <a:gd name="T34" fmla="*/ 0 w 253"/>
                <a:gd name="T35" fmla="*/ 111 h 418"/>
                <a:gd name="T36" fmla="*/ 22 w 253"/>
                <a:gd name="T37" fmla="*/ 102 h 418"/>
                <a:gd name="T38" fmla="*/ 67 w 253"/>
                <a:gd name="T39" fmla="*/ 102 h 418"/>
                <a:gd name="T40" fmla="*/ 106 w 253"/>
                <a:gd name="T41" fmla="*/ 94 h 418"/>
                <a:gd name="T42" fmla="*/ 121 w 253"/>
                <a:gd name="T43" fmla="*/ 42 h 418"/>
                <a:gd name="T44" fmla="*/ 115 w 253"/>
                <a:gd name="T45" fmla="*/ 10 h 418"/>
                <a:gd name="T46" fmla="*/ 150 w 253"/>
                <a:gd name="T47" fmla="*/ 4 h 418"/>
                <a:gd name="T48" fmla="*/ 163 w 253"/>
                <a:gd name="T49" fmla="*/ 9 h 418"/>
                <a:gd name="T50" fmla="*/ 165 w 253"/>
                <a:gd name="T51" fmla="*/ 43 h 418"/>
                <a:gd name="T52" fmla="*/ 165 w 253"/>
                <a:gd name="T53" fmla="*/ 65 h 418"/>
                <a:gd name="T54" fmla="*/ 163 w 253"/>
                <a:gd name="T55" fmla="*/ 78 h 418"/>
                <a:gd name="T56" fmla="*/ 175 w 253"/>
                <a:gd name="T57" fmla="*/ 58 h 418"/>
                <a:gd name="T58" fmla="*/ 203 w 253"/>
                <a:gd name="T59" fmla="*/ 21 h 418"/>
                <a:gd name="T60" fmla="*/ 215 w 253"/>
                <a:gd name="T61" fmla="*/ 29 h 418"/>
                <a:gd name="T62" fmla="*/ 227 w 253"/>
                <a:gd name="T63" fmla="*/ 47 h 418"/>
                <a:gd name="T64" fmla="*/ 225 w 253"/>
                <a:gd name="T65" fmla="*/ 57 h 418"/>
                <a:gd name="T66" fmla="*/ 220 w 253"/>
                <a:gd name="T67" fmla="*/ 78 h 418"/>
                <a:gd name="T68" fmla="*/ 240 w 253"/>
                <a:gd name="T69" fmla="*/ 75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53" h="418">
                  <a:moveTo>
                    <a:pt x="240" y="75"/>
                  </a:moveTo>
                  <a:cubicBezTo>
                    <a:pt x="244" y="84"/>
                    <a:pt x="249" y="94"/>
                    <a:pt x="253" y="104"/>
                  </a:cubicBezTo>
                  <a:cubicBezTo>
                    <a:pt x="239" y="116"/>
                    <a:pt x="219" y="123"/>
                    <a:pt x="215" y="144"/>
                  </a:cubicBezTo>
                  <a:cubicBezTo>
                    <a:pt x="203" y="171"/>
                    <a:pt x="200" y="199"/>
                    <a:pt x="206" y="228"/>
                  </a:cubicBezTo>
                  <a:cubicBezTo>
                    <a:pt x="208" y="237"/>
                    <a:pt x="207" y="248"/>
                    <a:pt x="208" y="258"/>
                  </a:cubicBezTo>
                  <a:cubicBezTo>
                    <a:pt x="210" y="272"/>
                    <a:pt x="209" y="286"/>
                    <a:pt x="224" y="297"/>
                  </a:cubicBezTo>
                  <a:cubicBezTo>
                    <a:pt x="235" y="305"/>
                    <a:pt x="235" y="319"/>
                    <a:pt x="224" y="330"/>
                  </a:cubicBezTo>
                  <a:cubicBezTo>
                    <a:pt x="216" y="338"/>
                    <a:pt x="212" y="347"/>
                    <a:pt x="210" y="358"/>
                  </a:cubicBezTo>
                  <a:cubicBezTo>
                    <a:pt x="206" y="387"/>
                    <a:pt x="189" y="408"/>
                    <a:pt x="158" y="414"/>
                  </a:cubicBezTo>
                  <a:cubicBezTo>
                    <a:pt x="137" y="418"/>
                    <a:pt x="115" y="418"/>
                    <a:pt x="93" y="411"/>
                  </a:cubicBezTo>
                  <a:cubicBezTo>
                    <a:pt x="69" y="403"/>
                    <a:pt x="56" y="384"/>
                    <a:pt x="55" y="356"/>
                  </a:cubicBezTo>
                  <a:cubicBezTo>
                    <a:pt x="54" y="347"/>
                    <a:pt x="54" y="339"/>
                    <a:pt x="45" y="333"/>
                  </a:cubicBezTo>
                  <a:cubicBezTo>
                    <a:pt x="34" y="324"/>
                    <a:pt x="34" y="315"/>
                    <a:pt x="40" y="298"/>
                  </a:cubicBezTo>
                  <a:cubicBezTo>
                    <a:pt x="48" y="305"/>
                    <a:pt x="43" y="318"/>
                    <a:pt x="56" y="325"/>
                  </a:cubicBezTo>
                  <a:cubicBezTo>
                    <a:pt x="58" y="301"/>
                    <a:pt x="68" y="280"/>
                    <a:pt x="61" y="257"/>
                  </a:cubicBezTo>
                  <a:cubicBezTo>
                    <a:pt x="59" y="249"/>
                    <a:pt x="60" y="243"/>
                    <a:pt x="64" y="236"/>
                  </a:cubicBezTo>
                  <a:cubicBezTo>
                    <a:pt x="77" y="213"/>
                    <a:pt x="73" y="188"/>
                    <a:pt x="55" y="169"/>
                  </a:cubicBezTo>
                  <a:cubicBezTo>
                    <a:pt x="39" y="148"/>
                    <a:pt x="24" y="126"/>
                    <a:pt x="0" y="111"/>
                  </a:cubicBezTo>
                  <a:cubicBezTo>
                    <a:pt x="8" y="108"/>
                    <a:pt x="17" y="107"/>
                    <a:pt x="22" y="102"/>
                  </a:cubicBezTo>
                  <a:cubicBezTo>
                    <a:pt x="37" y="88"/>
                    <a:pt x="53" y="100"/>
                    <a:pt x="67" y="102"/>
                  </a:cubicBezTo>
                  <a:cubicBezTo>
                    <a:pt x="82" y="105"/>
                    <a:pt x="96" y="103"/>
                    <a:pt x="106" y="94"/>
                  </a:cubicBezTo>
                  <a:cubicBezTo>
                    <a:pt x="121" y="81"/>
                    <a:pt x="130" y="63"/>
                    <a:pt x="121" y="42"/>
                  </a:cubicBezTo>
                  <a:cubicBezTo>
                    <a:pt x="116" y="32"/>
                    <a:pt x="105" y="22"/>
                    <a:pt x="115" y="10"/>
                  </a:cubicBezTo>
                  <a:cubicBezTo>
                    <a:pt x="124" y="0"/>
                    <a:pt x="138" y="2"/>
                    <a:pt x="150" y="4"/>
                  </a:cubicBezTo>
                  <a:cubicBezTo>
                    <a:pt x="155" y="5"/>
                    <a:pt x="160" y="4"/>
                    <a:pt x="163" y="9"/>
                  </a:cubicBezTo>
                  <a:cubicBezTo>
                    <a:pt x="172" y="20"/>
                    <a:pt x="164" y="32"/>
                    <a:pt x="165" y="43"/>
                  </a:cubicBezTo>
                  <a:cubicBezTo>
                    <a:pt x="165" y="50"/>
                    <a:pt x="165" y="57"/>
                    <a:pt x="165" y="65"/>
                  </a:cubicBezTo>
                  <a:cubicBezTo>
                    <a:pt x="166" y="69"/>
                    <a:pt x="166" y="72"/>
                    <a:pt x="163" y="78"/>
                  </a:cubicBezTo>
                  <a:cubicBezTo>
                    <a:pt x="168" y="70"/>
                    <a:pt x="171" y="64"/>
                    <a:pt x="175" y="58"/>
                  </a:cubicBezTo>
                  <a:cubicBezTo>
                    <a:pt x="185" y="46"/>
                    <a:pt x="189" y="30"/>
                    <a:pt x="203" y="21"/>
                  </a:cubicBezTo>
                  <a:cubicBezTo>
                    <a:pt x="210" y="20"/>
                    <a:pt x="215" y="21"/>
                    <a:pt x="215" y="29"/>
                  </a:cubicBezTo>
                  <a:cubicBezTo>
                    <a:pt x="216" y="37"/>
                    <a:pt x="222" y="42"/>
                    <a:pt x="227" y="47"/>
                  </a:cubicBezTo>
                  <a:cubicBezTo>
                    <a:pt x="227" y="51"/>
                    <a:pt x="226" y="54"/>
                    <a:pt x="225" y="57"/>
                  </a:cubicBezTo>
                  <a:cubicBezTo>
                    <a:pt x="222" y="64"/>
                    <a:pt x="212" y="71"/>
                    <a:pt x="220" y="78"/>
                  </a:cubicBezTo>
                  <a:cubicBezTo>
                    <a:pt x="226" y="84"/>
                    <a:pt x="233" y="75"/>
                    <a:pt x="240" y="75"/>
                  </a:cubicBezTo>
                  <a:close/>
                </a:path>
              </a:pathLst>
            </a:custGeom>
            <a:solidFill>
              <a:srgbClr val="B6CE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1" name="Freeform 35">
              <a:extLst>
                <a:ext uri="{FF2B5EF4-FFF2-40B4-BE49-F238E27FC236}">
                  <a16:creationId xmlns:a16="http://schemas.microsoft.com/office/drawing/2014/main" id="{7D12574D-3AF3-EE74-35F0-400AE4536E82}"/>
                </a:ext>
              </a:extLst>
            </p:cNvPr>
            <p:cNvSpPr>
              <a:spLocks/>
            </p:cNvSpPr>
            <p:nvPr/>
          </p:nvSpPr>
          <p:spPr bwMode="auto">
            <a:xfrm>
              <a:off x="8234363" y="4327525"/>
              <a:ext cx="766762" cy="425450"/>
            </a:xfrm>
            <a:custGeom>
              <a:avLst/>
              <a:gdLst>
                <a:gd name="T0" fmla="*/ 468 w 501"/>
                <a:gd name="T1" fmla="*/ 54 h 278"/>
                <a:gd name="T2" fmla="*/ 498 w 501"/>
                <a:gd name="T3" fmla="*/ 97 h 278"/>
                <a:gd name="T4" fmla="*/ 491 w 501"/>
                <a:gd name="T5" fmla="*/ 134 h 278"/>
                <a:gd name="T6" fmla="*/ 476 w 501"/>
                <a:gd name="T7" fmla="*/ 182 h 278"/>
                <a:gd name="T8" fmla="*/ 456 w 501"/>
                <a:gd name="T9" fmla="*/ 202 h 278"/>
                <a:gd name="T10" fmla="*/ 402 w 501"/>
                <a:gd name="T11" fmla="*/ 225 h 278"/>
                <a:gd name="T12" fmla="*/ 367 w 501"/>
                <a:gd name="T13" fmla="*/ 238 h 278"/>
                <a:gd name="T14" fmla="*/ 313 w 501"/>
                <a:gd name="T15" fmla="*/ 231 h 278"/>
                <a:gd name="T16" fmla="*/ 277 w 501"/>
                <a:gd name="T17" fmla="*/ 234 h 278"/>
                <a:gd name="T18" fmla="*/ 209 w 501"/>
                <a:gd name="T19" fmla="*/ 225 h 278"/>
                <a:gd name="T20" fmla="*/ 169 w 501"/>
                <a:gd name="T21" fmla="*/ 236 h 278"/>
                <a:gd name="T22" fmla="*/ 100 w 501"/>
                <a:gd name="T23" fmla="*/ 260 h 278"/>
                <a:gd name="T24" fmla="*/ 58 w 501"/>
                <a:gd name="T25" fmla="*/ 259 h 278"/>
                <a:gd name="T26" fmla="*/ 5 w 501"/>
                <a:gd name="T27" fmla="*/ 237 h 278"/>
                <a:gd name="T28" fmla="*/ 16 w 501"/>
                <a:gd name="T29" fmla="*/ 223 h 278"/>
                <a:gd name="T30" fmla="*/ 20 w 501"/>
                <a:gd name="T31" fmla="*/ 203 h 278"/>
                <a:gd name="T32" fmla="*/ 26 w 501"/>
                <a:gd name="T33" fmla="*/ 179 h 278"/>
                <a:gd name="T34" fmla="*/ 41 w 501"/>
                <a:gd name="T35" fmla="*/ 138 h 278"/>
                <a:gd name="T36" fmla="*/ 49 w 501"/>
                <a:gd name="T37" fmla="*/ 154 h 278"/>
                <a:gd name="T38" fmla="*/ 70 w 501"/>
                <a:gd name="T39" fmla="*/ 175 h 278"/>
                <a:gd name="T40" fmla="*/ 124 w 501"/>
                <a:gd name="T41" fmla="*/ 169 h 278"/>
                <a:gd name="T42" fmla="*/ 165 w 501"/>
                <a:gd name="T43" fmla="*/ 168 h 278"/>
                <a:gd name="T44" fmla="*/ 192 w 501"/>
                <a:gd name="T45" fmla="*/ 169 h 278"/>
                <a:gd name="T46" fmla="*/ 270 w 501"/>
                <a:gd name="T47" fmla="*/ 146 h 278"/>
                <a:gd name="T48" fmla="*/ 325 w 501"/>
                <a:gd name="T49" fmla="*/ 100 h 278"/>
                <a:gd name="T50" fmla="*/ 326 w 501"/>
                <a:gd name="T51" fmla="*/ 96 h 278"/>
                <a:gd name="T52" fmla="*/ 327 w 501"/>
                <a:gd name="T53" fmla="*/ 32 h 278"/>
                <a:gd name="T54" fmla="*/ 312 w 501"/>
                <a:gd name="T55" fmla="*/ 7 h 278"/>
                <a:gd name="T56" fmla="*/ 408 w 501"/>
                <a:gd name="T57" fmla="*/ 20 h 278"/>
                <a:gd name="T58" fmla="*/ 468 w 501"/>
                <a:gd name="T59" fmla="*/ 54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01" h="278">
                  <a:moveTo>
                    <a:pt x="468" y="54"/>
                  </a:moveTo>
                  <a:cubicBezTo>
                    <a:pt x="482" y="66"/>
                    <a:pt x="495" y="78"/>
                    <a:pt x="498" y="97"/>
                  </a:cubicBezTo>
                  <a:cubicBezTo>
                    <a:pt x="500" y="111"/>
                    <a:pt x="501" y="122"/>
                    <a:pt x="491" y="134"/>
                  </a:cubicBezTo>
                  <a:cubicBezTo>
                    <a:pt x="480" y="147"/>
                    <a:pt x="476" y="165"/>
                    <a:pt x="476" y="182"/>
                  </a:cubicBezTo>
                  <a:cubicBezTo>
                    <a:pt x="477" y="197"/>
                    <a:pt x="471" y="203"/>
                    <a:pt x="456" y="202"/>
                  </a:cubicBezTo>
                  <a:cubicBezTo>
                    <a:pt x="434" y="200"/>
                    <a:pt x="415" y="203"/>
                    <a:pt x="402" y="225"/>
                  </a:cubicBezTo>
                  <a:cubicBezTo>
                    <a:pt x="395" y="235"/>
                    <a:pt x="381" y="239"/>
                    <a:pt x="367" y="238"/>
                  </a:cubicBezTo>
                  <a:cubicBezTo>
                    <a:pt x="349" y="236"/>
                    <a:pt x="331" y="233"/>
                    <a:pt x="313" y="231"/>
                  </a:cubicBezTo>
                  <a:cubicBezTo>
                    <a:pt x="300" y="229"/>
                    <a:pt x="289" y="230"/>
                    <a:pt x="277" y="234"/>
                  </a:cubicBezTo>
                  <a:cubicBezTo>
                    <a:pt x="253" y="242"/>
                    <a:pt x="230" y="239"/>
                    <a:pt x="209" y="225"/>
                  </a:cubicBezTo>
                  <a:cubicBezTo>
                    <a:pt x="188" y="211"/>
                    <a:pt x="179" y="213"/>
                    <a:pt x="169" y="236"/>
                  </a:cubicBezTo>
                  <a:cubicBezTo>
                    <a:pt x="154" y="272"/>
                    <a:pt x="140" y="278"/>
                    <a:pt x="100" y="260"/>
                  </a:cubicBezTo>
                  <a:cubicBezTo>
                    <a:pt x="86" y="253"/>
                    <a:pt x="73" y="251"/>
                    <a:pt x="58" y="259"/>
                  </a:cubicBezTo>
                  <a:cubicBezTo>
                    <a:pt x="42" y="268"/>
                    <a:pt x="12" y="254"/>
                    <a:pt x="5" y="237"/>
                  </a:cubicBezTo>
                  <a:cubicBezTo>
                    <a:pt x="0" y="225"/>
                    <a:pt x="16" y="231"/>
                    <a:pt x="16" y="223"/>
                  </a:cubicBezTo>
                  <a:cubicBezTo>
                    <a:pt x="24" y="218"/>
                    <a:pt x="20" y="210"/>
                    <a:pt x="20" y="203"/>
                  </a:cubicBezTo>
                  <a:cubicBezTo>
                    <a:pt x="20" y="194"/>
                    <a:pt x="20" y="184"/>
                    <a:pt x="26" y="179"/>
                  </a:cubicBezTo>
                  <a:cubicBezTo>
                    <a:pt x="41" y="168"/>
                    <a:pt x="39" y="153"/>
                    <a:pt x="41" y="138"/>
                  </a:cubicBezTo>
                  <a:cubicBezTo>
                    <a:pt x="50" y="140"/>
                    <a:pt x="49" y="148"/>
                    <a:pt x="49" y="154"/>
                  </a:cubicBezTo>
                  <a:cubicBezTo>
                    <a:pt x="51" y="166"/>
                    <a:pt x="59" y="173"/>
                    <a:pt x="70" y="175"/>
                  </a:cubicBezTo>
                  <a:cubicBezTo>
                    <a:pt x="88" y="178"/>
                    <a:pt x="107" y="180"/>
                    <a:pt x="124" y="169"/>
                  </a:cubicBezTo>
                  <a:cubicBezTo>
                    <a:pt x="138" y="161"/>
                    <a:pt x="151" y="159"/>
                    <a:pt x="165" y="168"/>
                  </a:cubicBezTo>
                  <a:cubicBezTo>
                    <a:pt x="174" y="174"/>
                    <a:pt x="183" y="173"/>
                    <a:pt x="192" y="169"/>
                  </a:cubicBezTo>
                  <a:cubicBezTo>
                    <a:pt x="217" y="158"/>
                    <a:pt x="243" y="151"/>
                    <a:pt x="270" y="146"/>
                  </a:cubicBezTo>
                  <a:cubicBezTo>
                    <a:pt x="296" y="141"/>
                    <a:pt x="307" y="116"/>
                    <a:pt x="325" y="100"/>
                  </a:cubicBezTo>
                  <a:cubicBezTo>
                    <a:pt x="325" y="99"/>
                    <a:pt x="326" y="97"/>
                    <a:pt x="326" y="96"/>
                  </a:cubicBezTo>
                  <a:cubicBezTo>
                    <a:pt x="319" y="74"/>
                    <a:pt x="326" y="53"/>
                    <a:pt x="327" y="32"/>
                  </a:cubicBezTo>
                  <a:cubicBezTo>
                    <a:pt x="327" y="20"/>
                    <a:pt x="314" y="17"/>
                    <a:pt x="312" y="7"/>
                  </a:cubicBezTo>
                  <a:cubicBezTo>
                    <a:pt x="344" y="11"/>
                    <a:pt x="380" y="0"/>
                    <a:pt x="408" y="20"/>
                  </a:cubicBezTo>
                  <a:cubicBezTo>
                    <a:pt x="427" y="34"/>
                    <a:pt x="448" y="42"/>
                    <a:pt x="468" y="54"/>
                  </a:cubicBezTo>
                  <a:close/>
                </a:path>
              </a:pathLst>
            </a:custGeom>
            <a:solidFill>
              <a:srgbClr val="3682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" name="Freeform 36">
              <a:extLst>
                <a:ext uri="{FF2B5EF4-FFF2-40B4-BE49-F238E27FC236}">
                  <a16:creationId xmlns:a16="http://schemas.microsoft.com/office/drawing/2014/main" id="{8A6AA5F0-12A1-B034-A95B-BF4DC5713EF5}"/>
                </a:ext>
              </a:extLst>
            </p:cNvPr>
            <p:cNvSpPr>
              <a:spLocks/>
            </p:cNvSpPr>
            <p:nvPr/>
          </p:nvSpPr>
          <p:spPr bwMode="auto">
            <a:xfrm>
              <a:off x="8297863" y="4337050"/>
              <a:ext cx="455612" cy="274638"/>
            </a:xfrm>
            <a:custGeom>
              <a:avLst/>
              <a:gdLst>
                <a:gd name="T0" fmla="*/ 271 w 298"/>
                <a:gd name="T1" fmla="*/ 1 h 180"/>
                <a:gd name="T2" fmla="*/ 288 w 298"/>
                <a:gd name="T3" fmla="*/ 51 h 180"/>
                <a:gd name="T4" fmla="*/ 288 w 298"/>
                <a:gd name="T5" fmla="*/ 73 h 180"/>
                <a:gd name="T6" fmla="*/ 289 w 298"/>
                <a:gd name="T7" fmla="*/ 97 h 180"/>
                <a:gd name="T8" fmla="*/ 216 w 298"/>
                <a:gd name="T9" fmla="*/ 148 h 180"/>
                <a:gd name="T10" fmla="*/ 160 w 298"/>
                <a:gd name="T11" fmla="*/ 165 h 180"/>
                <a:gd name="T12" fmla="*/ 117 w 298"/>
                <a:gd name="T13" fmla="*/ 164 h 180"/>
                <a:gd name="T14" fmla="*/ 91 w 298"/>
                <a:gd name="T15" fmla="*/ 165 h 180"/>
                <a:gd name="T16" fmla="*/ 28 w 298"/>
                <a:gd name="T17" fmla="*/ 175 h 180"/>
                <a:gd name="T18" fmla="*/ 3 w 298"/>
                <a:gd name="T19" fmla="*/ 145 h 180"/>
                <a:gd name="T20" fmla="*/ 0 w 298"/>
                <a:gd name="T21" fmla="*/ 132 h 180"/>
                <a:gd name="T22" fmla="*/ 12 w 298"/>
                <a:gd name="T23" fmla="*/ 116 h 180"/>
                <a:gd name="T24" fmla="*/ 69 w 298"/>
                <a:gd name="T25" fmla="*/ 79 h 180"/>
                <a:gd name="T26" fmla="*/ 119 w 298"/>
                <a:gd name="T27" fmla="*/ 62 h 180"/>
                <a:gd name="T28" fmla="*/ 130 w 298"/>
                <a:gd name="T29" fmla="*/ 55 h 180"/>
                <a:gd name="T30" fmla="*/ 177 w 298"/>
                <a:gd name="T31" fmla="*/ 31 h 180"/>
                <a:gd name="T32" fmla="*/ 189 w 298"/>
                <a:gd name="T33" fmla="*/ 23 h 180"/>
                <a:gd name="T34" fmla="*/ 231 w 298"/>
                <a:gd name="T35" fmla="*/ 9 h 180"/>
                <a:gd name="T36" fmla="*/ 271 w 298"/>
                <a:gd name="T37" fmla="*/ 1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98" h="180">
                  <a:moveTo>
                    <a:pt x="271" y="1"/>
                  </a:moveTo>
                  <a:cubicBezTo>
                    <a:pt x="291" y="10"/>
                    <a:pt x="298" y="30"/>
                    <a:pt x="288" y="51"/>
                  </a:cubicBezTo>
                  <a:cubicBezTo>
                    <a:pt x="284" y="59"/>
                    <a:pt x="283" y="65"/>
                    <a:pt x="288" y="73"/>
                  </a:cubicBezTo>
                  <a:cubicBezTo>
                    <a:pt x="293" y="80"/>
                    <a:pt x="294" y="93"/>
                    <a:pt x="289" y="97"/>
                  </a:cubicBezTo>
                  <a:cubicBezTo>
                    <a:pt x="267" y="116"/>
                    <a:pt x="253" y="148"/>
                    <a:pt x="216" y="148"/>
                  </a:cubicBezTo>
                  <a:cubicBezTo>
                    <a:pt x="197" y="148"/>
                    <a:pt x="178" y="157"/>
                    <a:pt x="160" y="165"/>
                  </a:cubicBezTo>
                  <a:cubicBezTo>
                    <a:pt x="145" y="172"/>
                    <a:pt x="131" y="177"/>
                    <a:pt x="117" y="164"/>
                  </a:cubicBezTo>
                  <a:cubicBezTo>
                    <a:pt x="108" y="157"/>
                    <a:pt x="99" y="159"/>
                    <a:pt x="91" y="165"/>
                  </a:cubicBezTo>
                  <a:cubicBezTo>
                    <a:pt x="72" y="180"/>
                    <a:pt x="49" y="178"/>
                    <a:pt x="28" y="175"/>
                  </a:cubicBezTo>
                  <a:cubicBezTo>
                    <a:pt x="14" y="173"/>
                    <a:pt x="0" y="164"/>
                    <a:pt x="3" y="145"/>
                  </a:cubicBezTo>
                  <a:cubicBezTo>
                    <a:pt x="4" y="141"/>
                    <a:pt x="4" y="136"/>
                    <a:pt x="0" y="132"/>
                  </a:cubicBezTo>
                  <a:cubicBezTo>
                    <a:pt x="0" y="124"/>
                    <a:pt x="4" y="116"/>
                    <a:pt x="12" y="116"/>
                  </a:cubicBezTo>
                  <a:cubicBezTo>
                    <a:pt x="38" y="114"/>
                    <a:pt x="55" y="93"/>
                    <a:pt x="69" y="79"/>
                  </a:cubicBezTo>
                  <a:cubicBezTo>
                    <a:pt x="86" y="61"/>
                    <a:pt x="99" y="58"/>
                    <a:pt x="119" y="62"/>
                  </a:cubicBezTo>
                  <a:cubicBezTo>
                    <a:pt x="126" y="64"/>
                    <a:pt x="127" y="59"/>
                    <a:pt x="130" y="55"/>
                  </a:cubicBezTo>
                  <a:cubicBezTo>
                    <a:pt x="141" y="38"/>
                    <a:pt x="154" y="25"/>
                    <a:pt x="177" y="31"/>
                  </a:cubicBezTo>
                  <a:cubicBezTo>
                    <a:pt x="184" y="33"/>
                    <a:pt x="186" y="28"/>
                    <a:pt x="189" y="23"/>
                  </a:cubicBezTo>
                  <a:cubicBezTo>
                    <a:pt x="199" y="6"/>
                    <a:pt x="213" y="1"/>
                    <a:pt x="231" y="9"/>
                  </a:cubicBezTo>
                  <a:cubicBezTo>
                    <a:pt x="246" y="16"/>
                    <a:pt x="257" y="0"/>
                    <a:pt x="271" y="1"/>
                  </a:cubicBezTo>
                  <a:close/>
                </a:path>
              </a:pathLst>
            </a:custGeom>
            <a:solidFill>
              <a:srgbClr val="4A97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" name="Freeform 37">
              <a:extLst>
                <a:ext uri="{FF2B5EF4-FFF2-40B4-BE49-F238E27FC236}">
                  <a16:creationId xmlns:a16="http://schemas.microsoft.com/office/drawing/2014/main" id="{3D98F282-5EDF-E000-7DEC-E69B704B373E}"/>
                </a:ext>
              </a:extLst>
            </p:cNvPr>
            <p:cNvSpPr>
              <a:spLocks/>
            </p:cNvSpPr>
            <p:nvPr/>
          </p:nvSpPr>
          <p:spPr bwMode="auto">
            <a:xfrm>
              <a:off x="8756650" y="4811713"/>
              <a:ext cx="71437" cy="100013"/>
            </a:xfrm>
            <a:custGeom>
              <a:avLst/>
              <a:gdLst>
                <a:gd name="T0" fmla="*/ 5 w 47"/>
                <a:gd name="T1" fmla="*/ 62 h 65"/>
                <a:gd name="T2" fmla="*/ 7 w 47"/>
                <a:gd name="T3" fmla="*/ 1 h 65"/>
                <a:gd name="T4" fmla="*/ 47 w 47"/>
                <a:gd name="T5" fmla="*/ 13 h 65"/>
                <a:gd name="T6" fmla="*/ 23 w 47"/>
                <a:gd name="T7" fmla="*/ 53 h 65"/>
                <a:gd name="T8" fmla="*/ 5 w 47"/>
                <a:gd name="T9" fmla="*/ 6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65">
                  <a:moveTo>
                    <a:pt x="5" y="62"/>
                  </a:moveTo>
                  <a:cubicBezTo>
                    <a:pt x="0" y="41"/>
                    <a:pt x="5" y="21"/>
                    <a:pt x="7" y="1"/>
                  </a:cubicBezTo>
                  <a:cubicBezTo>
                    <a:pt x="22" y="0"/>
                    <a:pt x="34" y="8"/>
                    <a:pt x="47" y="13"/>
                  </a:cubicBezTo>
                  <a:cubicBezTo>
                    <a:pt x="39" y="26"/>
                    <a:pt x="31" y="40"/>
                    <a:pt x="23" y="53"/>
                  </a:cubicBezTo>
                  <a:cubicBezTo>
                    <a:pt x="16" y="55"/>
                    <a:pt x="14" y="65"/>
                    <a:pt x="5" y="62"/>
                  </a:cubicBezTo>
                  <a:close/>
                </a:path>
              </a:pathLst>
            </a:custGeom>
            <a:solidFill>
              <a:srgbClr val="3152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79" name="Grupo 78">
            <a:extLst>
              <a:ext uri="{FF2B5EF4-FFF2-40B4-BE49-F238E27FC236}">
                <a16:creationId xmlns:a16="http://schemas.microsoft.com/office/drawing/2014/main" id="{59CB45CC-C28A-9E2B-E19B-34C946425B22}"/>
              </a:ext>
            </a:extLst>
          </p:cNvPr>
          <p:cNvGrpSpPr/>
          <p:nvPr/>
        </p:nvGrpSpPr>
        <p:grpSpPr>
          <a:xfrm>
            <a:off x="9756775" y="2481263"/>
            <a:ext cx="2263775" cy="2551113"/>
            <a:chOff x="9756775" y="2481263"/>
            <a:chExt cx="2263775" cy="2551113"/>
          </a:xfrm>
        </p:grpSpPr>
        <p:sp>
          <p:nvSpPr>
            <p:cNvPr id="67" name="Freeform 41">
              <a:extLst>
                <a:ext uri="{FF2B5EF4-FFF2-40B4-BE49-F238E27FC236}">
                  <a16:creationId xmlns:a16="http://schemas.microsoft.com/office/drawing/2014/main" id="{29129A44-E6A5-A21B-D85E-D43F808D3849}"/>
                </a:ext>
              </a:extLst>
            </p:cNvPr>
            <p:cNvSpPr>
              <a:spLocks/>
            </p:cNvSpPr>
            <p:nvPr/>
          </p:nvSpPr>
          <p:spPr bwMode="auto">
            <a:xfrm>
              <a:off x="9756775" y="2481263"/>
              <a:ext cx="2263775" cy="2551113"/>
            </a:xfrm>
            <a:custGeom>
              <a:avLst/>
              <a:gdLst>
                <a:gd name="T0" fmla="*/ 889 w 889"/>
                <a:gd name="T1" fmla="*/ 412 h 1002"/>
                <a:gd name="T2" fmla="*/ 666 w 889"/>
                <a:gd name="T3" fmla="*/ 516 h 1002"/>
                <a:gd name="T4" fmla="*/ 650 w 889"/>
                <a:gd name="T5" fmla="*/ 575 h 1002"/>
                <a:gd name="T6" fmla="*/ 669 w 889"/>
                <a:gd name="T7" fmla="*/ 925 h 1002"/>
                <a:gd name="T8" fmla="*/ 624 w 889"/>
                <a:gd name="T9" fmla="*/ 988 h 1002"/>
                <a:gd name="T10" fmla="*/ 356 w 889"/>
                <a:gd name="T11" fmla="*/ 978 h 1002"/>
                <a:gd name="T12" fmla="*/ 327 w 889"/>
                <a:gd name="T13" fmla="*/ 914 h 1002"/>
                <a:gd name="T14" fmla="*/ 368 w 889"/>
                <a:gd name="T15" fmla="*/ 586 h 1002"/>
                <a:gd name="T16" fmla="*/ 222 w 889"/>
                <a:gd name="T17" fmla="*/ 553 h 1002"/>
                <a:gd name="T18" fmla="*/ 86 w 889"/>
                <a:gd name="T19" fmla="*/ 555 h 1002"/>
                <a:gd name="T20" fmla="*/ 42 w 889"/>
                <a:gd name="T21" fmla="*/ 429 h 1002"/>
                <a:gd name="T22" fmla="*/ 33 w 889"/>
                <a:gd name="T23" fmla="*/ 405 h 1002"/>
                <a:gd name="T24" fmla="*/ 40 w 889"/>
                <a:gd name="T25" fmla="*/ 245 h 1002"/>
                <a:gd name="T26" fmla="*/ 200 w 889"/>
                <a:gd name="T27" fmla="*/ 216 h 1002"/>
                <a:gd name="T28" fmla="*/ 232 w 889"/>
                <a:gd name="T29" fmla="*/ 228 h 1002"/>
                <a:gd name="T30" fmla="*/ 284 w 889"/>
                <a:gd name="T31" fmla="*/ 98 h 1002"/>
                <a:gd name="T32" fmla="*/ 530 w 889"/>
                <a:gd name="T33" fmla="*/ 53 h 1002"/>
                <a:gd name="T34" fmla="*/ 568 w 889"/>
                <a:gd name="T35" fmla="*/ 67 h 1002"/>
                <a:gd name="T36" fmla="*/ 842 w 889"/>
                <a:gd name="T37" fmla="*/ 253 h 1002"/>
                <a:gd name="T38" fmla="*/ 889 w 889"/>
                <a:gd name="T39" fmla="*/ 412 h 10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89" h="1002">
                  <a:moveTo>
                    <a:pt x="889" y="412"/>
                  </a:moveTo>
                  <a:cubicBezTo>
                    <a:pt x="873" y="549"/>
                    <a:pt x="797" y="585"/>
                    <a:pt x="666" y="516"/>
                  </a:cubicBezTo>
                  <a:cubicBezTo>
                    <a:pt x="651" y="533"/>
                    <a:pt x="652" y="554"/>
                    <a:pt x="650" y="575"/>
                  </a:cubicBezTo>
                  <a:cubicBezTo>
                    <a:pt x="644" y="692"/>
                    <a:pt x="644" y="809"/>
                    <a:pt x="669" y="925"/>
                  </a:cubicBezTo>
                  <a:cubicBezTo>
                    <a:pt x="677" y="965"/>
                    <a:pt x="669" y="982"/>
                    <a:pt x="624" y="988"/>
                  </a:cubicBezTo>
                  <a:cubicBezTo>
                    <a:pt x="533" y="1002"/>
                    <a:pt x="445" y="989"/>
                    <a:pt x="356" y="978"/>
                  </a:cubicBezTo>
                  <a:cubicBezTo>
                    <a:pt x="316" y="970"/>
                    <a:pt x="312" y="952"/>
                    <a:pt x="327" y="914"/>
                  </a:cubicBezTo>
                  <a:cubicBezTo>
                    <a:pt x="367" y="809"/>
                    <a:pt x="387" y="700"/>
                    <a:pt x="368" y="586"/>
                  </a:cubicBezTo>
                  <a:cubicBezTo>
                    <a:pt x="312" y="518"/>
                    <a:pt x="299" y="516"/>
                    <a:pt x="222" y="553"/>
                  </a:cubicBezTo>
                  <a:cubicBezTo>
                    <a:pt x="177" y="575"/>
                    <a:pt x="131" y="587"/>
                    <a:pt x="86" y="555"/>
                  </a:cubicBezTo>
                  <a:cubicBezTo>
                    <a:pt x="57" y="518"/>
                    <a:pt x="28" y="481"/>
                    <a:pt x="42" y="429"/>
                  </a:cubicBezTo>
                  <a:cubicBezTo>
                    <a:pt x="44" y="423"/>
                    <a:pt x="37" y="413"/>
                    <a:pt x="33" y="405"/>
                  </a:cubicBezTo>
                  <a:cubicBezTo>
                    <a:pt x="0" y="340"/>
                    <a:pt x="2" y="286"/>
                    <a:pt x="40" y="245"/>
                  </a:cubicBezTo>
                  <a:cubicBezTo>
                    <a:pt x="86" y="197"/>
                    <a:pt x="142" y="197"/>
                    <a:pt x="200" y="216"/>
                  </a:cubicBezTo>
                  <a:cubicBezTo>
                    <a:pt x="210" y="219"/>
                    <a:pt x="220" y="223"/>
                    <a:pt x="232" y="228"/>
                  </a:cubicBezTo>
                  <a:cubicBezTo>
                    <a:pt x="244" y="181"/>
                    <a:pt x="255" y="136"/>
                    <a:pt x="284" y="98"/>
                  </a:cubicBezTo>
                  <a:cubicBezTo>
                    <a:pt x="346" y="18"/>
                    <a:pt x="444" y="0"/>
                    <a:pt x="530" y="53"/>
                  </a:cubicBezTo>
                  <a:cubicBezTo>
                    <a:pt x="541" y="60"/>
                    <a:pt x="550" y="70"/>
                    <a:pt x="568" y="67"/>
                  </a:cubicBezTo>
                  <a:cubicBezTo>
                    <a:pt x="719" y="47"/>
                    <a:pt x="812" y="107"/>
                    <a:pt x="842" y="253"/>
                  </a:cubicBezTo>
                  <a:cubicBezTo>
                    <a:pt x="854" y="308"/>
                    <a:pt x="871" y="360"/>
                    <a:pt x="889" y="412"/>
                  </a:cubicBezTo>
                  <a:close/>
                </a:path>
              </a:pathLst>
            </a:custGeom>
            <a:solidFill>
              <a:srgbClr val="1F29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" name="Freeform 42">
              <a:extLst>
                <a:ext uri="{FF2B5EF4-FFF2-40B4-BE49-F238E27FC236}">
                  <a16:creationId xmlns:a16="http://schemas.microsoft.com/office/drawing/2014/main" id="{9CF5F4E5-2ED2-7BDC-FF40-29A9992F130E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8688" y="2536826"/>
              <a:ext cx="2082800" cy="1155700"/>
            </a:xfrm>
            <a:custGeom>
              <a:avLst/>
              <a:gdLst>
                <a:gd name="T0" fmla="*/ 280 w 818"/>
                <a:gd name="T1" fmla="*/ 106 h 454"/>
                <a:gd name="T2" fmla="*/ 498 w 818"/>
                <a:gd name="T3" fmla="*/ 58 h 454"/>
                <a:gd name="T4" fmla="*/ 545 w 818"/>
                <a:gd name="T5" fmla="*/ 74 h 454"/>
                <a:gd name="T6" fmla="*/ 788 w 818"/>
                <a:gd name="T7" fmla="*/ 231 h 454"/>
                <a:gd name="T8" fmla="*/ 811 w 818"/>
                <a:gd name="T9" fmla="*/ 336 h 454"/>
                <a:gd name="T10" fmla="*/ 818 w 818"/>
                <a:gd name="T11" fmla="*/ 377 h 454"/>
                <a:gd name="T12" fmla="*/ 666 w 818"/>
                <a:gd name="T13" fmla="*/ 409 h 454"/>
                <a:gd name="T14" fmla="*/ 596 w 818"/>
                <a:gd name="T15" fmla="*/ 407 h 454"/>
                <a:gd name="T16" fmla="*/ 462 w 818"/>
                <a:gd name="T17" fmla="*/ 387 h 454"/>
                <a:gd name="T18" fmla="*/ 419 w 818"/>
                <a:gd name="T19" fmla="*/ 383 h 454"/>
                <a:gd name="T20" fmla="*/ 394 w 818"/>
                <a:gd name="T21" fmla="*/ 404 h 454"/>
                <a:gd name="T22" fmla="*/ 258 w 818"/>
                <a:gd name="T23" fmla="*/ 374 h 454"/>
                <a:gd name="T24" fmla="*/ 189 w 818"/>
                <a:gd name="T25" fmla="*/ 433 h 454"/>
                <a:gd name="T26" fmla="*/ 122 w 818"/>
                <a:gd name="T27" fmla="*/ 418 h 454"/>
                <a:gd name="T28" fmla="*/ 57 w 818"/>
                <a:gd name="T29" fmla="*/ 365 h 454"/>
                <a:gd name="T30" fmla="*/ 19 w 818"/>
                <a:gd name="T31" fmla="*/ 337 h 454"/>
                <a:gd name="T32" fmla="*/ 46 w 818"/>
                <a:gd name="T33" fmla="*/ 232 h 454"/>
                <a:gd name="T34" fmla="*/ 176 w 818"/>
                <a:gd name="T35" fmla="*/ 223 h 454"/>
                <a:gd name="T36" fmla="*/ 240 w 818"/>
                <a:gd name="T37" fmla="*/ 193 h 454"/>
                <a:gd name="T38" fmla="*/ 275 w 818"/>
                <a:gd name="T39" fmla="*/ 111 h 454"/>
                <a:gd name="T40" fmla="*/ 265 w 818"/>
                <a:gd name="T41" fmla="*/ 185 h 454"/>
                <a:gd name="T42" fmla="*/ 275 w 818"/>
                <a:gd name="T43" fmla="*/ 163 h 454"/>
                <a:gd name="T44" fmla="*/ 356 w 818"/>
                <a:gd name="T45" fmla="*/ 92 h 454"/>
                <a:gd name="T46" fmla="*/ 316 w 818"/>
                <a:gd name="T47" fmla="*/ 97 h 454"/>
                <a:gd name="T48" fmla="*/ 280 w 818"/>
                <a:gd name="T49" fmla="*/ 106 h 4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18" h="454">
                  <a:moveTo>
                    <a:pt x="280" y="106"/>
                  </a:moveTo>
                  <a:cubicBezTo>
                    <a:pt x="327" y="21"/>
                    <a:pt x="421" y="0"/>
                    <a:pt x="498" y="58"/>
                  </a:cubicBezTo>
                  <a:cubicBezTo>
                    <a:pt x="513" y="69"/>
                    <a:pt x="523" y="79"/>
                    <a:pt x="545" y="74"/>
                  </a:cubicBezTo>
                  <a:cubicBezTo>
                    <a:pt x="675" y="44"/>
                    <a:pt x="760" y="100"/>
                    <a:pt x="788" y="231"/>
                  </a:cubicBezTo>
                  <a:cubicBezTo>
                    <a:pt x="795" y="266"/>
                    <a:pt x="803" y="301"/>
                    <a:pt x="811" y="336"/>
                  </a:cubicBezTo>
                  <a:cubicBezTo>
                    <a:pt x="816" y="349"/>
                    <a:pt x="818" y="363"/>
                    <a:pt x="818" y="377"/>
                  </a:cubicBezTo>
                  <a:cubicBezTo>
                    <a:pt x="777" y="440"/>
                    <a:pt x="722" y="454"/>
                    <a:pt x="666" y="409"/>
                  </a:cubicBezTo>
                  <a:cubicBezTo>
                    <a:pt x="640" y="388"/>
                    <a:pt x="623" y="389"/>
                    <a:pt x="596" y="407"/>
                  </a:cubicBezTo>
                  <a:cubicBezTo>
                    <a:pt x="536" y="447"/>
                    <a:pt x="511" y="443"/>
                    <a:pt x="462" y="387"/>
                  </a:cubicBezTo>
                  <a:cubicBezTo>
                    <a:pt x="446" y="369"/>
                    <a:pt x="435" y="367"/>
                    <a:pt x="419" y="383"/>
                  </a:cubicBezTo>
                  <a:cubicBezTo>
                    <a:pt x="411" y="391"/>
                    <a:pt x="403" y="398"/>
                    <a:pt x="394" y="404"/>
                  </a:cubicBezTo>
                  <a:cubicBezTo>
                    <a:pt x="342" y="444"/>
                    <a:pt x="292" y="433"/>
                    <a:pt x="258" y="374"/>
                  </a:cubicBezTo>
                  <a:cubicBezTo>
                    <a:pt x="234" y="392"/>
                    <a:pt x="216" y="419"/>
                    <a:pt x="189" y="433"/>
                  </a:cubicBezTo>
                  <a:cubicBezTo>
                    <a:pt x="163" y="447"/>
                    <a:pt x="132" y="452"/>
                    <a:pt x="122" y="418"/>
                  </a:cubicBezTo>
                  <a:cubicBezTo>
                    <a:pt x="111" y="383"/>
                    <a:pt x="90" y="370"/>
                    <a:pt x="57" y="365"/>
                  </a:cubicBezTo>
                  <a:cubicBezTo>
                    <a:pt x="41" y="362"/>
                    <a:pt x="28" y="352"/>
                    <a:pt x="19" y="337"/>
                  </a:cubicBezTo>
                  <a:cubicBezTo>
                    <a:pt x="0" y="295"/>
                    <a:pt x="15" y="259"/>
                    <a:pt x="46" y="232"/>
                  </a:cubicBezTo>
                  <a:cubicBezTo>
                    <a:pt x="86" y="198"/>
                    <a:pt x="135" y="195"/>
                    <a:pt x="176" y="223"/>
                  </a:cubicBezTo>
                  <a:cubicBezTo>
                    <a:pt x="223" y="255"/>
                    <a:pt x="237" y="250"/>
                    <a:pt x="240" y="193"/>
                  </a:cubicBezTo>
                  <a:cubicBezTo>
                    <a:pt x="242" y="165"/>
                    <a:pt x="250" y="133"/>
                    <a:pt x="275" y="111"/>
                  </a:cubicBezTo>
                  <a:cubicBezTo>
                    <a:pt x="302" y="140"/>
                    <a:pt x="264" y="160"/>
                    <a:pt x="265" y="185"/>
                  </a:cubicBezTo>
                  <a:cubicBezTo>
                    <a:pt x="269" y="178"/>
                    <a:pt x="270" y="170"/>
                    <a:pt x="275" y="163"/>
                  </a:cubicBezTo>
                  <a:cubicBezTo>
                    <a:pt x="299" y="136"/>
                    <a:pt x="344" y="132"/>
                    <a:pt x="356" y="92"/>
                  </a:cubicBezTo>
                  <a:cubicBezTo>
                    <a:pt x="339" y="75"/>
                    <a:pt x="329" y="93"/>
                    <a:pt x="316" y="97"/>
                  </a:cubicBezTo>
                  <a:cubicBezTo>
                    <a:pt x="304" y="102"/>
                    <a:pt x="296" y="118"/>
                    <a:pt x="280" y="106"/>
                  </a:cubicBezTo>
                  <a:close/>
                </a:path>
              </a:pathLst>
            </a:custGeom>
            <a:solidFill>
              <a:srgbClr val="75A9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" name="Freeform 43">
              <a:extLst>
                <a:ext uri="{FF2B5EF4-FFF2-40B4-BE49-F238E27FC236}">
                  <a16:creationId xmlns:a16="http://schemas.microsoft.com/office/drawing/2014/main" id="{4CCF40ED-E04D-EFCD-93EB-51678185037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28325" y="3865563"/>
              <a:ext cx="671513" cy="1082675"/>
            </a:xfrm>
            <a:custGeom>
              <a:avLst/>
              <a:gdLst>
                <a:gd name="T0" fmla="*/ 40 w 264"/>
                <a:gd name="T1" fmla="*/ 76 h 425"/>
                <a:gd name="T2" fmla="*/ 53 w 264"/>
                <a:gd name="T3" fmla="*/ 117 h 425"/>
                <a:gd name="T4" fmla="*/ 68 w 264"/>
                <a:gd name="T5" fmla="*/ 130 h 425"/>
                <a:gd name="T6" fmla="*/ 83 w 264"/>
                <a:gd name="T7" fmla="*/ 113 h 425"/>
                <a:gd name="T8" fmla="*/ 98 w 264"/>
                <a:gd name="T9" fmla="*/ 27 h 425"/>
                <a:gd name="T10" fmla="*/ 119 w 264"/>
                <a:gd name="T11" fmla="*/ 2 h 425"/>
                <a:gd name="T12" fmla="*/ 130 w 264"/>
                <a:gd name="T13" fmla="*/ 29 h 425"/>
                <a:gd name="T14" fmla="*/ 139 w 264"/>
                <a:gd name="T15" fmla="*/ 117 h 425"/>
                <a:gd name="T16" fmla="*/ 152 w 264"/>
                <a:gd name="T17" fmla="*/ 133 h 425"/>
                <a:gd name="T18" fmla="*/ 170 w 264"/>
                <a:gd name="T19" fmla="*/ 117 h 425"/>
                <a:gd name="T20" fmla="*/ 184 w 264"/>
                <a:gd name="T21" fmla="*/ 60 h 425"/>
                <a:gd name="T22" fmla="*/ 242 w 264"/>
                <a:gd name="T23" fmla="*/ 15 h 425"/>
                <a:gd name="T24" fmla="*/ 258 w 264"/>
                <a:gd name="T25" fmla="*/ 379 h 425"/>
                <a:gd name="T26" fmla="*/ 217 w 264"/>
                <a:gd name="T27" fmla="*/ 419 h 425"/>
                <a:gd name="T28" fmla="*/ 8 w 264"/>
                <a:gd name="T29" fmla="*/ 407 h 425"/>
                <a:gd name="T30" fmla="*/ 1 w 264"/>
                <a:gd name="T31" fmla="*/ 386 h 425"/>
                <a:gd name="T32" fmla="*/ 37 w 264"/>
                <a:gd name="T33" fmla="*/ 259 h 425"/>
                <a:gd name="T34" fmla="*/ 28 w 264"/>
                <a:gd name="T35" fmla="*/ 203 h 425"/>
                <a:gd name="T36" fmla="*/ 18 w 264"/>
                <a:gd name="T37" fmla="*/ 194 h 425"/>
                <a:gd name="T38" fmla="*/ 21 w 264"/>
                <a:gd name="T39" fmla="*/ 150 h 425"/>
                <a:gd name="T40" fmla="*/ 25 w 264"/>
                <a:gd name="T41" fmla="*/ 94 h 425"/>
                <a:gd name="T42" fmla="*/ 40 w 264"/>
                <a:gd name="T43" fmla="*/ 76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64" h="425">
                  <a:moveTo>
                    <a:pt x="40" y="76"/>
                  </a:moveTo>
                  <a:cubicBezTo>
                    <a:pt x="45" y="90"/>
                    <a:pt x="49" y="103"/>
                    <a:pt x="53" y="117"/>
                  </a:cubicBezTo>
                  <a:cubicBezTo>
                    <a:pt x="55" y="125"/>
                    <a:pt x="60" y="130"/>
                    <a:pt x="68" y="130"/>
                  </a:cubicBezTo>
                  <a:cubicBezTo>
                    <a:pt x="79" y="130"/>
                    <a:pt x="85" y="122"/>
                    <a:pt x="83" y="113"/>
                  </a:cubicBezTo>
                  <a:cubicBezTo>
                    <a:pt x="77" y="82"/>
                    <a:pt x="109" y="59"/>
                    <a:pt x="98" y="27"/>
                  </a:cubicBezTo>
                  <a:cubicBezTo>
                    <a:pt x="96" y="22"/>
                    <a:pt x="102" y="0"/>
                    <a:pt x="119" y="2"/>
                  </a:cubicBezTo>
                  <a:cubicBezTo>
                    <a:pt x="133" y="4"/>
                    <a:pt x="132" y="19"/>
                    <a:pt x="130" y="29"/>
                  </a:cubicBezTo>
                  <a:cubicBezTo>
                    <a:pt x="125" y="59"/>
                    <a:pt x="126" y="89"/>
                    <a:pt x="139" y="117"/>
                  </a:cubicBezTo>
                  <a:cubicBezTo>
                    <a:pt x="142" y="123"/>
                    <a:pt x="147" y="131"/>
                    <a:pt x="152" y="133"/>
                  </a:cubicBezTo>
                  <a:cubicBezTo>
                    <a:pt x="163" y="135"/>
                    <a:pt x="167" y="126"/>
                    <a:pt x="170" y="117"/>
                  </a:cubicBezTo>
                  <a:cubicBezTo>
                    <a:pt x="175" y="98"/>
                    <a:pt x="180" y="79"/>
                    <a:pt x="184" y="60"/>
                  </a:cubicBezTo>
                  <a:cubicBezTo>
                    <a:pt x="189" y="29"/>
                    <a:pt x="205" y="12"/>
                    <a:pt x="242" y="15"/>
                  </a:cubicBezTo>
                  <a:cubicBezTo>
                    <a:pt x="231" y="137"/>
                    <a:pt x="237" y="258"/>
                    <a:pt x="258" y="379"/>
                  </a:cubicBezTo>
                  <a:cubicBezTo>
                    <a:pt x="264" y="415"/>
                    <a:pt x="240" y="418"/>
                    <a:pt x="217" y="419"/>
                  </a:cubicBezTo>
                  <a:cubicBezTo>
                    <a:pt x="147" y="425"/>
                    <a:pt x="77" y="425"/>
                    <a:pt x="8" y="407"/>
                  </a:cubicBezTo>
                  <a:cubicBezTo>
                    <a:pt x="3" y="401"/>
                    <a:pt x="0" y="394"/>
                    <a:pt x="1" y="386"/>
                  </a:cubicBezTo>
                  <a:cubicBezTo>
                    <a:pt x="17" y="345"/>
                    <a:pt x="35" y="304"/>
                    <a:pt x="37" y="259"/>
                  </a:cubicBezTo>
                  <a:cubicBezTo>
                    <a:pt x="38" y="240"/>
                    <a:pt x="45" y="219"/>
                    <a:pt x="28" y="203"/>
                  </a:cubicBezTo>
                  <a:cubicBezTo>
                    <a:pt x="25" y="200"/>
                    <a:pt x="21" y="197"/>
                    <a:pt x="18" y="194"/>
                  </a:cubicBezTo>
                  <a:cubicBezTo>
                    <a:pt x="19" y="179"/>
                    <a:pt x="20" y="165"/>
                    <a:pt x="21" y="150"/>
                  </a:cubicBezTo>
                  <a:cubicBezTo>
                    <a:pt x="29" y="132"/>
                    <a:pt x="23" y="113"/>
                    <a:pt x="25" y="94"/>
                  </a:cubicBezTo>
                  <a:cubicBezTo>
                    <a:pt x="26" y="85"/>
                    <a:pt x="24" y="72"/>
                    <a:pt x="40" y="76"/>
                  </a:cubicBezTo>
                  <a:close/>
                </a:path>
              </a:pathLst>
            </a:custGeom>
            <a:solidFill>
              <a:srgbClr val="93B5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0" name="Freeform 44">
              <a:extLst>
                <a:ext uri="{FF2B5EF4-FFF2-40B4-BE49-F238E27FC236}">
                  <a16:creationId xmlns:a16="http://schemas.microsoft.com/office/drawing/2014/main" id="{F4ED42AC-DA1B-D656-55BA-1D6FDB4BF80D}"/>
                </a:ext>
              </a:extLst>
            </p:cNvPr>
            <p:cNvSpPr>
              <a:spLocks/>
            </p:cNvSpPr>
            <p:nvPr/>
          </p:nvSpPr>
          <p:spPr bwMode="auto">
            <a:xfrm>
              <a:off x="9866313" y="3338513"/>
              <a:ext cx="2098675" cy="523875"/>
            </a:xfrm>
            <a:custGeom>
              <a:avLst/>
              <a:gdLst>
                <a:gd name="T0" fmla="*/ 0 w 824"/>
                <a:gd name="T1" fmla="*/ 22 h 206"/>
                <a:gd name="T2" fmla="*/ 67 w 824"/>
                <a:gd name="T3" fmla="*/ 42 h 206"/>
                <a:gd name="T4" fmla="*/ 108 w 824"/>
                <a:gd name="T5" fmla="*/ 83 h 206"/>
                <a:gd name="T6" fmla="*/ 163 w 824"/>
                <a:gd name="T7" fmla="*/ 107 h 206"/>
                <a:gd name="T8" fmla="*/ 252 w 824"/>
                <a:gd name="T9" fmla="*/ 26 h 206"/>
                <a:gd name="T10" fmla="*/ 287 w 824"/>
                <a:gd name="T11" fmla="*/ 97 h 206"/>
                <a:gd name="T12" fmla="*/ 392 w 824"/>
                <a:gd name="T13" fmla="*/ 58 h 206"/>
                <a:gd name="T14" fmla="*/ 452 w 824"/>
                <a:gd name="T15" fmla="*/ 64 h 206"/>
                <a:gd name="T16" fmla="*/ 577 w 824"/>
                <a:gd name="T17" fmla="*/ 76 h 206"/>
                <a:gd name="T18" fmla="*/ 647 w 824"/>
                <a:gd name="T19" fmla="*/ 77 h 206"/>
                <a:gd name="T20" fmla="*/ 791 w 824"/>
                <a:gd name="T21" fmla="*/ 66 h 206"/>
                <a:gd name="T22" fmla="*/ 801 w 824"/>
                <a:gd name="T23" fmla="*/ 116 h 206"/>
                <a:gd name="T24" fmla="*/ 744 w 824"/>
                <a:gd name="T25" fmla="*/ 174 h 206"/>
                <a:gd name="T26" fmla="*/ 627 w 824"/>
                <a:gd name="T27" fmla="*/ 133 h 206"/>
                <a:gd name="T28" fmla="*/ 619 w 824"/>
                <a:gd name="T29" fmla="*/ 132 h 206"/>
                <a:gd name="T30" fmla="*/ 564 w 824"/>
                <a:gd name="T31" fmla="*/ 187 h 206"/>
                <a:gd name="T32" fmla="*/ 432 w 824"/>
                <a:gd name="T33" fmla="*/ 117 h 206"/>
                <a:gd name="T34" fmla="*/ 405 w 824"/>
                <a:gd name="T35" fmla="*/ 132 h 206"/>
                <a:gd name="T36" fmla="*/ 279 w 824"/>
                <a:gd name="T37" fmla="*/ 147 h 206"/>
                <a:gd name="T38" fmla="*/ 227 w 824"/>
                <a:gd name="T39" fmla="*/ 129 h 206"/>
                <a:gd name="T40" fmla="*/ 145 w 824"/>
                <a:gd name="T41" fmla="*/ 188 h 206"/>
                <a:gd name="T42" fmla="*/ 34 w 824"/>
                <a:gd name="T43" fmla="*/ 159 h 206"/>
                <a:gd name="T44" fmla="*/ 23 w 824"/>
                <a:gd name="T45" fmla="*/ 136 h 206"/>
                <a:gd name="T46" fmla="*/ 0 w 824"/>
                <a:gd name="T47" fmla="*/ 22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24" h="206">
                  <a:moveTo>
                    <a:pt x="0" y="22"/>
                  </a:moveTo>
                  <a:cubicBezTo>
                    <a:pt x="22" y="29"/>
                    <a:pt x="44" y="41"/>
                    <a:pt x="67" y="42"/>
                  </a:cubicBezTo>
                  <a:cubicBezTo>
                    <a:pt x="96" y="44"/>
                    <a:pt x="108" y="51"/>
                    <a:pt x="108" y="83"/>
                  </a:cubicBezTo>
                  <a:cubicBezTo>
                    <a:pt x="109" y="125"/>
                    <a:pt x="137" y="126"/>
                    <a:pt x="163" y="107"/>
                  </a:cubicBezTo>
                  <a:cubicBezTo>
                    <a:pt x="194" y="84"/>
                    <a:pt x="221" y="55"/>
                    <a:pt x="252" y="26"/>
                  </a:cubicBezTo>
                  <a:cubicBezTo>
                    <a:pt x="268" y="48"/>
                    <a:pt x="246" y="89"/>
                    <a:pt x="287" y="97"/>
                  </a:cubicBezTo>
                  <a:cubicBezTo>
                    <a:pt x="331" y="107"/>
                    <a:pt x="362" y="87"/>
                    <a:pt x="392" y="58"/>
                  </a:cubicBezTo>
                  <a:cubicBezTo>
                    <a:pt x="413" y="37"/>
                    <a:pt x="431" y="0"/>
                    <a:pt x="452" y="64"/>
                  </a:cubicBezTo>
                  <a:cubicBezTo>
                    <a:pt x="469" y="115"/>
                    <a:pt x="530" y="119"/>
                    <a:pt x="577" y="76"/>
                  </a:cubicBezTo>
                  <a:cubicBezTo>
                    <a:pt x="605" y="51"/>
                    <a:pt x="618" y="42"/>
                    <a:pt x="647" y="77"/>
                  </a:cubicBezTo>
                  <a:cubicBezTo>
                    <a:pt x="686" y="125"/>
                    <a:pt x="722" y="119"/>
                    <a:pt x="791" y="66"/>
                  </a:cubicBezTo>
                  <a:cubicBezTo>
                    <a:pt x="824" y="77"/>
                    <a:pt x="807" y="99"/>
                    <a:pt x="801" y="116"/>
                  </a:cubicBezTo>
                  <a:cubicBezTo>
                    <a:pt x="791" y="143"/>
                    <a:pt x="779" y="168"/>
                    <a:pt x="744" y="174"/>
                  </a:cubicBezTo>
                  <a:cubicBezTo>
                    <a:pt x="696" y="182"/>
                    <a:pt x="664" y="153"/>
                    <a:pt x="627" y="133"/>
                  </a:cubicBezTo>
                  <a:cubicBezTo>
                    <a:pt x="624" y="133"/>
                    <a:pt x="622" y="132"/>
                    <a:pt x="619" y="132"/>
                  </a:cubicBezTo>
                  <a:cubicBezTo>
                    <a:pt x="591" y="140"/>
                    <a:pt x="581" y="167"/>
                    <a:pt x="564" y="187"/>
                  </a:cubicBezTo>
                  <a:cubicBezTo>
                    <a:pt x="502" y="206"/>
                    <a:pt x="489" y="199"/>
                    <a:pt x="432" y="117"/>
                  </a:cubicBezTo>
                  <a:cubicBezTo>
                    <a:pt x="420" y="116"/>
                    <a:pt x="413" y="124"/>
                    <a:pt x="405" y="132"/>
                  </a:cubicBezTo>
                  <a:cubicBezTo>
                    <a:pt x="368" y="169"/>
                    <a:pt x="325" y="174"/>
                    <a:pt x="279" y="147"/>
                  </a:cubicBezTo>
                  <a:cubicBezTo>
                    <a:pt x="263" y="138"/>
                    <a:pt x="251" y="117"/>
                    <a:pt x="227" y="129"/>
                  </a:cubicBezTo>
                  <a:cubicBezTo>
                    <a:pt x="203" y="153"/>
                    <a:pt x="177" y="176"/>
                    <a:pt x="145" y="188"/>
                  </a:cubicBezTo>
                  <a:cubicBezTo>
                    <a:pt x="101" y="204"/>
                    <a:pt x="63" y="199"/>
                    <a:pt x="34" y="159"/>
                  </a:cubicBezTo>
                  <a:cubicBezTo>
                    <a:pt x="29" y="152"/>
                    <a:pt x="21" y="139"/>
                    <a:pt x="23" y="136"/>
                  </a:cubicBezTo>
                  <a:cubicBezTo>
                    <a:pt x="70" y="87"/>
                    <a:pt x="6" y="61"/>
                    <a:pt x="0" y="22"/>
                  </a:cubicBezTo>
                  <a:close/>
                </a:path>
              </a:pathLst>
            </a:custGeom>
            <a:solidFill>
              <a:srgbClr val="5B7F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" name="Freeform 45">
              <a:extLst>
                <a:ext uri="{FF2B5EF4-FFF2-40B4-BE49-F238E27FC236}">
                  <a16:creationId xmlns:a16="http://schemas.microsoft.com/office/drawing/2014/main" id="{4CE86350-337D-D5FD-FB7A-9DE7959F85E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63338" y="3392488"/>
              <a:ext cx="509588" cy="463550"/>
            </a:xfrm>
            <a:custGeom>
              <a:avLst/>
              <a:gdLst>
                <a:gd name="T0" fmla="*/ 0 w 200"/>
                <a:gd name="T1" fmla="*/ 112 h 182"/>
                <a:gd name="T2" fmla="*/ 36 w 200"/>
                <a:gd name="T3" fmla="*/ 121 h 182"/>
                <a:gd name="T4" fmla="*/ 140 w 200"/>
                <a:gd name="T5" fmla="*/ 132 h 182"/>
                <a:gd name="T6" fmla="*/ 164 w 200"/>
                <a:gd name="T7" fmla="*/ 45 h 182"/>
                <a:gd name="T8" fmla="*/ 165 w 200"/>
                <a:gd name="T9" fmla="*/ 0 h 182"/>
                <a:gd name="T10" fmla="*/ 148 w 200"/>
                <a:gd name="T11" fmla="*/ 151 h 182"/>
                <a:gd name="T12" fmla="*/ 0 w 200"/>
                <a:gd name="T13" fmla="*/ 11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0" h="182">
                  <a:moveTo>
                    <a:pt x="0" y="112"/>
                  </a:moveTo>
                  <a:cubicBezTo>
                    <a:pt x="19" y="88"/>
                    <a:pt x="24" y="113"/>
                    <a:pt x="36" y="121"/>
                  </a:cubicBezTo>
                  <a:cubicBezTo>
                    <a:pt x="68" y="144"/>
                    <a:pt x="108" y="156"/>
                    <a:pt x="140" y="132"/>
                  </a:cubicBezTo>
                  <a:cubicBezTo>
                    <a:pt x="162" y="115"/>
                    <a:pt x="190" y="83"/>
                    <a:pt x="164" y="45"/>
                  </a:cubicBezTo>
                  <a:cubicBezTo>
                    <a:pt x="164" y="30"/>
                    <a:pt x="164" y="15"/>
                    <a:pt x="165" y="0"/>
                  </a:cubicBezTo>
                  <a:cubicBezTo>
                    <a:pt x="200" y="61"/>
                    <a:pt x="194" y="117"/>
                    <a:pt x="148" y="151"/>
                  </a:cubicBezTo>
                  <a:cubicBezTo>
                    <a:pt x="106" y="182"/>
                    <a:pt x="50" y="167"/>
                    <a:pt x="0" y="112"/>
                  </a:cubicBezTo>
                  <a:close/>
                </a:path>
              </a:pathLst>
            </a:custGeom>
            <a:solidFill>
              <a:srgbClr val="687E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2" name="Freeform 46">
              <a:extLst>
                <a:ext uri="{FF2B5EF4-FFF2-40B4-BE49-F238E27FC236}">
                  <a16:creationId xmlns:a16="http://schemas.microsoft.com/office/drawing/2014/main" id="{AC4555E2-A64E-44A1-7F87-0FC1CF919AB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31488" y="4359276"/>
              <a:ext cx="236538" cy="542925"/>
            </a:xfrm>
            <a:custGeom>
              <a:avLst/>
              <a:gdLst>
                <a:gd name="T0" fmla="*/ 46 w 93"/>
                <a:gd name="T1" fmla="*/ 194 h 213"/>
                <a:gd name="T2" fmla="*/ 46 w 93"/>
                <a:gd name="T3" fmla="*/ 213 h 213"/>
                <a:gd name="T4" fmla="*/ 17 w 93"/>
                <a:gd name="T5" fmla="*/ 167 h 213"/>
                <a:gd name="T6" fmla="*/ 56 w 93"/>
                <a:gd name="T7" fmla="*/ 0 h 213"/>
                <a:gd name="T8" fmla="*/ 69 w 93"/>
                <a:gd name="T9" fmla="*/ 1 h 213"/>
                <a:gd name="T10" fmla="*/ 57 w 93"/>
                <a:gd name="T11" fmla="*/ 160 h 213"/>
                <a:gd name="T12" fmla="*/ 46 w 93"/>
                <a:gd name="T13" fmla="*/ 194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3" h="213">
                  <a:moveTo>
                    <a:pt x="46" y="194"/>
                  </a:moveTo>
                  <a:cubicBezTo>
                    <a:pt x="46" y="200"/>
                    <a:pt x="46" y="207"/>
                    <a:pt x="46" y="213"/>
                  </a:cubicBezTo>
                  <a:cubicBezTo>
                    <a:pt x="16" y="211"/>
                    <a:pt x="0" y="201"/>
                    <a:pt x="17" y="167"/>
                  </a:cubicBezTo>
                  <a:cubicBezTo>
                    <a:pt x="42" y="114"/>
                    <a:pt x="42" y="55"/>
                    <a:pt x="56" y="0"/>
                  </a:cubicBezTo>
                  <a:cubicBezTo>
                    <a:pt x="61" y="0"/>
                    <a:pt x="65" y="1"/>
                    <a:pt x="69" y="1"/>
                  </a:cubicBezTo>
                  <a:cubicBezTo>
                    <a:pt x="93" y="56"/>
                    <a:pt x="72" y="108"/>
                    <a:pt x="57" y="160"/>
                  </a:cubicBezTo>
                  <a:cubicBezTo>
                    <a:pt x="54" y="171"/>
                    <a:pt x="42" y="180"/>
                    <a:pt x="46" y="194"/>
                  </a:cubicBezTo>
                  <a:close/>
                </a:path>
              </a:pathLst>
            </a:custGeom>
            <a:solidFill>
              <a:srgbClr val="92A5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3" name="Freeform 47">
              <a:extLst>
                <a:ext uri="{FF2B5EF4-FFF2-40B4-BE49-F238E27FC236}">
                  <a16:creationId xmlns:a16="http://schemas.microsoft.com/office/drawing/2014/main" id="{F68BA3AC-CEAF-EFE0-A21E-E7935E3C507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44163" y="3608388"/>
              <a:ext cx="522288" cy="231775"/>
            </a:xfrm>
            <a:custGeom>
              <a:avLst/>
              <a:gdLst>
                <a:gd name="T0" fmla="*/ 0 w 205"/>
                <a:gd name="T1" fmla="*/ 23 h 91"/>
                <a:gd name="T2" fmla="*/ 48 w 205"/>
                <a:gd name="T3" fmla="*/ 24 h 91"/>
                <a:gd name="T4" fmla="*/ 172 w 205"/>
                <a:gd name="T5" fmla="*/ 12 h 91"/>
                <a:gd name="T6" fmla="*/ 205 w 205"/>
                <a:gd name="T7" fmla="*/ 11 h 91"/>
                <a:gd name="T8" fmla="*/ 29 w 205"/>
                <a:gd name="T9" fmla="*/ 37 h 91"/>
                <a:gd name="T10" fmla="*/ 0 w 205"/>
                <a:gd name="T11" fmla="*/ 23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5" h="91">
                  <a:moveTo>
                    <a:pt x="0" y="23"/>
                  </a:moveTo>
                  <a:cubicBezTo>
                    <a:pt x="17" y="8"/>
                    <a:pt x="32" y="14"/>
                    <a:pt x="48" y="24"/>
                  </a:cubicBezTo>
                  <a:cubicBezTo>
                    <a:pt x="92" y="51"/>
                    <a:pt x="135" y="67"/>
                    <a:pt x="172" y="12"/>
                  </a:cubicBezTo>
                  <a:cubicBezTo>
                    <a:pt x="180" y="1"/>
                    <a:pt x="194" y="0"/>
                    <a:pt x="205" y="11"/>
                  </a:cubicBezTo>
                  <a:cubicBezTo>
                    <a:pt x="154" y="83"/>
                    <a:pt x="102" y="91"/>
                    <a:pt x="29" y="37"/>
                  </a:cubicBezTo>
                  <a:cubicBezTo>
                    <a:pt x="20" y="31"/>
                    <a:pt x="10" y="28"/>
                    <a:pt x="0" y="23"/>
                  </a:cubicBezTo>
                  <a:close/>
                </a:path>
              </a:pathLst>
            </a:custGeom>
            <a:solidFill>
              <a:srgbClr val="5F77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4" name="Freeform 48">
              <a:extLst>
                <a:ext uri="{FF2B5EF4-FFF2-40B4-BE49-F238E27FC236}">
                  <a16:creationId xmlns:a16="http://schemas.microsoft.com/office/drawing/2014/main" id="{7C4F63A4-02B8-5A9A-B085-BE262DB825E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50550" y="3852863"/>
              <a:ext cx="84138" cy="395288"/>
            </a:xfrm>
            <a:custGeom>
              <a:avLst/>
              <a:gdLst>
                <a:gd name="T0" fmla="*/ 31 w 33"/>
                <a:gd name="T1" fmla="*/ 81 h 155"/>
                <a:gd name="T2" fmla="*/ 12 w 33"/>
                <a:gd name="T3" fmla="*/ 155 h 155"/>
                <a:gd name="T4" fmla="*/ 10 w 33"/>
                <a:gd name="T5" fmla="*/ 80 h 155"/>
                <a:gd name="T6" fmla="*/ 0 w 33"/>
                <a:gd name="T7" fmla="*/ 0 h 155"/>
                <a:gd name="T8" fmla="*/ 31 w 33"/>
                <a:gd name="T9" fmla="*/ 81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55">
                  <a:moveTo>
                    <a:pt x="31" y="81"/>
                  </a:moveTo>
                  <a:cubicBezTo>
                    <a:pt x="9" y="101"/>
                    <a:pt x="33" y="134"/>
                    <a:pt x="12" y="155"/>
                  </a:cubicBezTo>
                  <a:cubicBezTo>
                    <a:pt x="11" y="130"/>
                    <a:pt x="12" y="105"/>
                    <a:pt x="10" y="80"/>
                  </a:cubicBezTo>
                  <a:cubicBezTo>
                    <a:pt x="9" y="57"/>
                    <a:pt x="4" y="33"/>
                    <a:pt x="0" y="0"/>
                  </a:cubicBezTo>
                  <a:cubicBezTo>
                    <a:pt x="23" y="29"/>
                    <a:pt x="27" y="55"/>
                    <a:pt x="31" y="81"/>
                  </a:cubicBezTo>
                  <a:close/>
                </a:path>
              </a:pathLst>
            </a:custGeom>
            <a:solidFill>
              <a:srgbClr val="8B97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5" name="Freeform 49">
              <a:extLst>
                <a:ext uri="{FF2B5EF4-FFF2-40B4-BE49-F238E27FC236}">
                  <a16:creationId xmlns:a16="http://schemas.microsoft.com/office/drawing/2014/main" id="{329A1FD9-0D8F-E3E3-888A-E713C5C631E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03000" y="3662363"/>
              <a:ext cx="139700" cy="152400"/>
            </a:xfrm>
            <a:custGeom>
              <a:avLst/>
              <a:gdLst>
                <a:gd name="T0" fmla="*/ 0 w 55"/>
                <a:gd name="T1" fmla="*/ 60 h 60"/>
                <a:gd name="T2" fmla="*/ 55 w 55"/>
                <a:gd name="T3" fmla="*/ 5 h 60"/>
                <a:gd name="T4" fmla="*/ 0 w 55"/>
                <a:gd name="T5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60">
                  <a:moveTo>
                    <a:pt x="0" y="60"/>
                  </a:moveTo>
                  <a:cubicBezTo>
                    <a:pt x="4" y="27"/>
                    <a:pt x="13" y="0"/>
                    <a:pt x="55" y="5"/>
                  </a:cubicBezTo>
                  <a:cubicBezTo>
                    <a:pt x="41" y="27"/>
                    <a:pt x="31" y="53"/>
                    <a:pt x="0" y="60"/>
                  </a:cubicBezTo>
                  <a:close/>
                </a:path>
              </a:pathLst>
            </a:custGeom>
            <a:solidFill>
              <a:srgbClr val="5F76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6" name="Freeform 50">
              <a:extLst>
                <a:ext uri="{FF2B5EF4-FFF2-40B4-BE49-F238E27FC236}">
                  <a16:creationId xmlns:a16="http://schemas.microsoft.com/office/drawing/2014/main" id="{62353ACE-606F-986D-16A8-CBB521A7D62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42575" y="2674938"/>
              <a:ext cx="330200" cy="398463"/>
            </a:xfrm>
            <a:custGeom>
              <a:avLst/>
              <a:gdLst>
                <a:gd name="T0" fmla="*/ 35 w 130"/>
                <a:gd name="T1" fmla="*/ 52 h 157"/>
                <a:gd name="T2" fmla="*/ 83 w 130"/>
                <a:gd name="T3" fmla="*/ 19 h 157"/>
                <a:gd name="T4" fmla="*/ 130 w 130"/>
                <a:gd name="T5" fmla="*/ 31 h 157"/>
                <a:gd name="T6" fmla="*/ 36 w 130"/>
                <a:gd name="T7" fmla="*/ 110 h 157"/>
                <a:gd name="T8" fmla="*/ 18 w 130"/>
                <a:gd name="T9" fmla="*/ 157 h 157"/>
                <a:gd name="T10" fmla="*/ 30 w 130"/>
                <a:gd name="T11" fmla="*/ 57 h 157"/>
                <a:gd name="T12" fmla="*/ 35 w 130"/>
                <a:gd name="T13" fmla="*/ 52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0" h="157">
                  <a:moveTo>
                    <a:pt x="35" y="52"/>
                  </a:moveTo>
                  <a:cubicBezTo>
                    <a:pt x="51" y="41"/>
                    <a:pt x="66" y="28"/>
                    <a:pt x="83" y="19"/>
                  </a:cubicBezTo>
                  <a:cubicBezTo>
                    <a:pt x="100" y="10"/>
                    <a:pt x="121" y="0"/>
                    <a:pt x="130" y="31"/>
                  </a:cubicBezTo>
                  <a:cubicBezTo>
                    <a:pt x="95" y="54"/>
                    <a:pt x="64" y="80"/>
                    <a:pt x="36" y="110"/>
                  </a:cubicBezTo>
                  <a:cubicBezTo>
                    <a:pt x="30" y="125"/>
                    <a:pt x="25" y="139"/>
                    <a:pt x="18" y="157"/>
                  </a:cubicBezTo>
                  <a:cubicBezTo>
                    <a:pt x="0" y="118"/>
                    <a:pt x="32" y="90"/>
                    <a:pt x="30" y="57"/>
                  </a:cubicBezTo>
                  <a:cubicBezTo>
                    <a:pt x="32" y="55"/>
                    <a:pt x="33" y="54"/>
                    <a:pt x="35" y="52"/>
                  </a:cubicBezTo>
                  <a:close/>
                </a:path>
              </a:pathLst>
            </a:custGeom>
            <a:solidFill>
              <a:srgbClr val="CEE0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7" name="Freeform 51">
              <a:extLst>
                <a:ext uri="{FF2B5EF4-FFF2-40B4-BE49-F238E27FC236}">
                  <a16:creationId xmlns:a16="http://schemas.microsoft.com/office/drawing/2014/main" id="{F8D4F38C-BC89-FB4A-0253-3F5FC823D8D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34650" y="2752726"/>
              <a:ext cx="238125" cy="201613"/>
            </a:xfrm>
            <a:custGeom>
              <a:avLst/>
              <a:gdLst>
                <a:gd name="T0" fmla="*/ 0 w 94"/>
                <a:gd name="T1" fmla="*/ 79 h 79"/>
                <a:gd name="T2" fmla="*/ 94 w 94"/>
                <a:gd name="T3" fmla="*/ 0 h 79"/>
                <a:gd name="T4" fmla="*/ 0 w 94"/>
                <a:gd name="T5" fmla="*/ 7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4" h="79">
                  <a:moveTo>
                    <a:pt x="0" y="79"/>
                  </a:moveTo>
                  <a:cubicBezTo>
                    <a:pt x="15" y="34"/>
                    <a:pt x="43" y="3"/>
                    <a:pt x="94" y="0"/>
                  </a:cubicBezTo>
                  <a:cubicBezTo>
                    <a:pt x="81" y="48"/>
                    <a:pt x="41" y="64"/>
                    <a:pt x="0" y="79"/>
                  </a:cubicBezTo>
                  <a:close/>
                </a:path>
              </a:pathLst>
            </a:custGeom>
            <a:solidFill>
              <a:srgbClr val="7CA3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8" name="Freeform 52">
              <a:extLst>
                <a:ext uri="{FF2B5EF4-FFF2-40B4-BE49-F238E27FC236}">
                  <a16:creationId xmlns:a16="http://schemas.microsoft.com/office/drawing/2014/main" id="{372E8E56-B64B-67EB-5091-156D630763D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21975" y="4341813"/>
              <a:ext cx="142875" cy="511175"/>
            </a:xfrm>
            <a:custGeom>
              <a:avLst/>
              <a:gdLst>
                <a:gd name="T0" fmla="*/ 10 w 56"/>
                <a:gd name="T1" fmla="*/ 201 h 201"/>
                <a:gd name="T2" fmla="*/ 6 w 56"/>
                <a:gd name="T3" fmla="*/ 179 h 201"/>
                <a:gd name="T4" fmla="*/ 33 w 56"/>
                <a:gd name="T5" fmla="*/ 8 h 201"/>
                <a:gd name="T6" fmla="*/ 55 w 56"/>
                <a:gd name="T7" fmla="*/ 24 h 201"/>
                <a:gd name="T8" fmla="*/ 10 w 56"/>
                <a:gd name="T9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201">
                  <a:moveTo>
                    <a:pt x="10" y="201"/>
                  </a:moveTo>
                  <a:cubicBezTo>
                    <a:pt x="0" y="195"/>
                    <a:pt x="1" y="188"/>
                    <a:pt x="6" y="179"/>
                  </a:cubicBezTo>
                  <a:cubicBezTo>
                    <a:pt x="34" y="125"/>
                    <a:pt x="33" y="66"/>
                    <a:pt x="33" y="8"/>
                  </a:cubicBezTo>
                  <a:cubicBezTo>
                    <a:pt x="50" y="0"/>
                    <a:pt x="55" y="8"/>
                    <a:pt x="55" y="24"/>
                  </a:cubicBezTo>
                  <a:cubicBezTo>
                    <a:pt x="56" y="87"/>
                    <a:pt x="48" y="148"/>
                    <a:pt x="10" y="201"/>
                  </a:cubicBezTo>
                  <a:close/>
                </a:path>
              </a:pathLst>
            </a:custGeom>
            <a:solidFill>
              <a:srgbClr val="D0E1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2224799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Google Shape;599;p51"/>
          <p:cNvSpPr txBox="1">
            <a:spLocks noGrp="1"/>
          </p:cNvSpPr>
          <p:nvPr>
            <p:ph type="title"/>
          </p:nvPr>
        </p:nvSpPr>
        <p:spPr>
          <a:xfrm>
            <a:off x="1475084" y="1252142"/>
            <a:ext cx="9241832" cy="32692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dirty="0">
                <a:solidFill>
                  <a:schemeClr val="bg1"/>
                </a:solidFill>
              </a:rPr>
              <a:t>AWESOME WORDS</a:t>
            </a:r>
            <a:endParaRPr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67210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ipse 2">
            <a:extLst>
              <a:ext uri="{FF2B5EF4-FFF2-40B4-BE49-F238E27FC236}">
                <a16:creationId xmlns:a16="http://schemas.microsoft.com/office/drawing/2014/main" id="{627EFE7C-1AFD-455E-BCB5-A5A945A1C994}"/>
              </a:ext>
            </a:extLst>
          </p:cNvPr>
          <p:cNvSpPr/>
          <p:nvPr/>
        </p:nvSpPr>
        <p:spPr>
          <a:xfrm>
            <a:off x="272716" y="6037576"/>
            <a:ext cx="6072041" cy="724247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1" name="Rectangle 4">
            <a:extLst>
              <a:ext uri="{FF2B5EF4-FFF2-40B4-BE49-F238E27FC236}">
                <a16:creationId xmlns:a16="http://schemas.microsoft.com/office/drawing/2014/main" id="{C78494BE-01E3-48C3-B5A5-716540F44D34}"/>
              </a:ext>
            </a:extLst>
          </p:cNvPr>
          <p:cNvSpPr/>
          <p:nvPr/>
        </p:nvSpPr>
        <p:spPr>
          <a:xfrm>
            <a:off x="6329166" y="1803568"/>
            <a:ext cx="4977010" cy="122281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Oval 9">
            <a:extLst>
              <a:ext uri="{FF2B5EF4-FFF2-40B4-BE49-F238E27FC236}">
                <a16:creationId xmlns:a16="http://schemas.microsoft.com/office/drawing/2014/main" id="{98F09BF1-AE15-4259-B4AE-10D0B9154946}"/>
              </a:ext>
            </a:extLst>
          </p:cNvPr>
          <p:cNvSpPr/>
          <p:nvPr/>
        </p:nvSpPr>
        <p:spPr>
          <a:xfrm>
            <a:off x="6508456" y="3257624"/>
            <a:ext cx="430886" cy="430886"/>
          </a:xfrm>
          <a:prstGeom prst="ellipse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88AE977-64F4-4EC4-B05F-908A47A35A45}"/>
              </a:ext>
            </a:extLst>
          </p:cNvPr>
          <p:cNvSpPr txBox="1"/>
          <p:nvPr/>
        </p:nvSpPr>
        <p:spPr>
          <a:xfrm>
            <a:off x="6983613" y="3242236"/>
            <a:ext cx="447496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6BE389B-4FA6-459B-850D-621A9762C16F}"/>
              </a:ext>
            </a:extLst>
          </p:cNvPr>
          <p:cNvSpPr txBox="1"/>
          <p:nvPr/>
        </p:nvSpPr>
        <p:spPr>
          <a:xfrm>
            <a:off x="6624025" y="3365345"/>
            <a:ext cx="199748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1</a:t>
            </a:r>
          </a:p>
        </p:txBody>
      </p:sp>
      <p:sp>
        <p:nvSpPr>
          <p:cNvPr id="25" name="Oval 31">
            <a:extLst>
              <a:ext uri="{FF2B5EF4-FFF2-40B4-BE49-F238E27FC236}">
                <a16:creationId xmlns:a16="http://schemas.microsoft.com/office/drawing/2014/main" id="{61E91F50-F889-4295-B450-CA73E18E8C06}"/>
              </a:ext>
            </a:extLst>
          </p:cNvPr>
          <p:cNvSpPr/>
          <p:nvPr/>
        </p:nvSpPr>
        <p:spPr>
          <a:xfrm>
            <a:off x="6508456" y="4035516"/>
            <a:ext cx="430886" cy="430886"/>
          </a:xfrm>
          <a:prstGeom prst="ellipse">
            <a:avLst/>
          </a:prstGeom>
          <a:solidFill>
            <a:schemeClr val="accent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8CB405D-F6BE-4530-A372-69D5CD10FB54}"/>
              </a:ext>
            </a:extLst>
          </p:cNvPr>
          <p:cNvSpPr txBox="1"/>
          <p:nvPr/>
        </p:nvSpPr>
        <p:spPr>
          <a:xfrm>
            <a:off x="6983613" y="4020128"/>
            <a:ext cx="447496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2405FFD-3F75-4310-9924-66A890E1A002}"/>
              </a:ext>
            </a:extLst>
          </p:cNvPr>
          <p:cNvSpPr txBox="1"/>
          <p:nvPr/>
        </p:nvSpPr>
        <p:spPr>
          <a:xfrm>
            <a:off x="6624025" y="4143237"/>
            <a:ext cx="199748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2</a:t>
            </a:r>
          </a:p>
        </p:txBody>
      </p:sp>
      <p:sp>
        <p:nvSpPr>
          <p:cNvPr id="28" name="Oval 35">
            <a:extLst>
              <a:ext uri="{FF2B5EF4-FFF2-40B4-BE49-F238E27FC236}">
                <a16:creationId xmlns:a16="http://schemas.microsoft.com/office/drawing/2014/main" id="{C7C5FFDB-3ECE-410B-84BE-A542ABF81D2D}"/>
              </a:ext>
            </a:extLst>
          </p:cNvPr>
          <p:cNvSpPr/>
          <p:nvPr/>
        </p:nvSpPr>
        <p:spPr>
          <a:xfrm>
            <a:off x="6508456" y="4813408"/>
            <a:ext cx="430886" cy="430886"/>
          </a:xfrm>
          <a:prstGeom prst="ellipse">
            <a:avLst/>
          </a:prstGeom>
          <a:solidFill>
            <a:schemeClr val="accent4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F257AFE-E650-4F44-BD43-435FF4A4581F}"/>
              </a:ext>
            </a:extLst>
          </p:cNvPr>
          <p:cNvSpPr txBox="1"/>
          <p:nvPr/>
        </p:nvSpPr>
        <p:spPr>
          <a:xfrm>
            <a:off x="6983613" y="4798020"/>
            <a:ext cx="447496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A74FA39-8C63-45C7-A97F-4EF2370455ED}"/>
              </a:ext>
            </a:extLst>
          </p:cNvPr>
          <p:cNvSpPr txBox="1"/>
          <p:nvPr/>
        </p:nvSpPr>
        <p:spPr>
          <a:xfrm>
            <a:off x="6624025" y="4921129"/>
            <a:ext cx="199748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3</a:t>
            </a:r>
          </a:p>
        </p:txBody>
      </p:sp>
      <p:sp>
        <p:nvSpPr>
          <p:cNvPr id="31" name="Oval 39">
            <a:extLst>
              <a:ext uri="{FF2B5EF4-FFF2-40B4-BE49-F238E27FC236}">
                <a16:creationId xmlns:a16="http://schemas.microsoft.com/office/drawing/2014/main" id="{6841BADE-CAF0-4A02-A8B6-0EC5154A71AC}"/>
              </a:ext>
            </a:extLst>
          </p:cNvPr>
          <p:cNvSpPr/>
          <p:nvPr/>
        </p:nvSpPr>
        <p:spPr>
          <a:xfrm>
            <a:off x="6508456" y="5591299"/>
            <a:ext cx="430886" cy="430886"/>
          </a:xfrm>
          <a:prstGeom prst="ellipse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1752CA3-1D98-4DB6-A24A-D8A923DED80C}"/>
              </a:ext>
            </a:extLst>
          </p:cNvPr>
          <p:cNvSpPr txBox="1"/>
          <p:nvPr/>
        </p:nvSpPr>
        <p:spPr>
          <a:xfrm>
            <a:off x="6983613" y="5575911"/>
            <a:ext cx="447496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805804E-9092-4B3C-A48B-E5B2EE8B2BCB}"/>
              </a:ext>
            </a:extLst>
          </p:cNvPr>
          <p:cNvSpPr txBox="1"/>
          <p:nvPr/>
        </p:nvSpPr>
        <p:spPr>
          <a:xfrm>
            <a:off x="6624025" y="5699020"/>
            <a:ext cx="199748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4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FA9DC8B-4ECB-40EB-ABB8-8F85F0E97474}"/>
              </a:ext>
            </a:extLst>
          </p:cNvPr>
          <p:cNvSpPr txBox="1"/>
          <p:nvPr/>
        </p:nvSpPr>
        <p:spPr>
          <a:xfrm>
            <a:off x="6508457" y="1902012"/>
            <a:ext cx="3816644" cy="1025922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ko-KR" sz="4000" dirty="0">
                <a:solidFill>
                  <a:schemeClr val="bg1">
                    <a:lumMod val="95000"/>
                  </a:schemeClr>
                </a:solidFill>
                <a:cs typeface="Arial" pitchFamily="34" charset="0"/>
              </a:rPr>
              <a:t>Medical</a:t>
            </a:r>
          </a:p>
          <a:p>
            <a:pPr>
              <a:lnSpc>
                <a:spcPts val="4000"/>
              </a:lnSpc>
            </a:pPr>
            <a:r>
              <a:rPr lang="en-US" altLang="ko-KR" sz="4000" dirty="0">
                <a:solidFill>
                  <a:schemeClr val="bg1">
                    <a:lumMod val="9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4000" dirty="0">
              <a:solidFill>
                <a:schemeClr val="bg1">
                  <a:lumMod val="95000"/>
                </a:schemeClr>
              </a:solidFill>
              <a:cs typeface="Arial" pitchFamily="34" charset="0"/>
            </a:endParaRPr>
          </a:p>
        </p:txBody>
      </p:sp>
      <p:sp>
        <p:nvSpPr>
          <p:cNvPr id="60" name="Freeform 5">
            <a:extLst>
              <a:ext uri="{FF2B5EF4-FFF2-40B4-BE49-F238E27FC236}">
                <a16:creationId xmlns:a16="http://schemas.microsoft.com/office/drawing/2014/main" id="{74EF8C75-545B-4801-A412-3FFDFBC44022}"/>
              </a:ext>
            </a:extLst>
          </p:cNvPr>
          <p:cNvSpPr>
            <a:spLocks noEditPoints="1"/>
          </p:cNvSpPr>
          <p:nvPr/>
        </p:nvSpPr>
        <p:spPr bwMode="auto">
          <a:xfrm>
            <a:off x="932759" y="1785048"/>
            <a:ext cx="4930076" cy="4716378"/>
          </a:xfrm>
          <a:custGeom>
            <a:avLst/>
            <a:gdLst>
              <a:gd name="T0" fmla="*/ 559 w 714"/>
              <a:gd name="T1" fmla="*/ 65 h 683"/>
              <a:gd name="T2" fmla="*/ 445 w 714"/>
              <a:gd name="T3" fmla="*/ 33 h 683"/>
              <a:gd name="T4" fmla="*/ 283 w 714"/>
              <a:gd name="T5" fmla="*/ 25 h 683"/>
              <a:gd name="T6" fmla="*/ 92 w 714"/>
              <a:gd name="T7" fmla="*/ 173 h 683"/>
              <a:gd name="T8" fmla="*/ 30 w 714"/>
              <a:gd name="T9" fmla="*/ 320 h 683"/>
              <a:gd name="T10" fmla="*/ 125 w 714"/>
              <a:gd name="T11" fmla="*/ 499 h 683"/>
              <a:gd name="T12" fmla="*/ 253 w 714"/>
              <a:gd name="T13" fmla="*/ 543 h 683"/>
              <a:gd name="T14" fmla="*/ 253 w 714"/>
              <a:gd name="T15" fmla="*/ 543 h 683"/>
              <a:gd name="T16" fmla="*/ 251 w 714"/>
              <a:gd name="T17" fmla="*/ 561 h 683"/>
              <a:gd name="T18" fmla="*/ 231 w 714"/>
              <a:gd name="T19" fmla="*/ 662 h 683"/>
              <a:gd name="T20" fmla="*/ 242 w 714"/>
              <a:gd name="T21" fmla="*/ 670 h 683"/>
              <a:gd name="T22" fmla="*/ 262 w 714"/>
              <a:gd name="T23" fmla="*/ 674 h 683"/>
              <a:gd name="T24" fmla="*/ 331 w 714"/>
              <a:gd name="T25" fmla="*/ 682 h 683"/>
              <a:gd name="T26" fmla="*/ 373 w 714"/>
              <a:gd name="T27" fmla="*/ 681 h 683"/>
              <a:gd name="T28" fmla="*/ 386 w 714"/>
              <a:gd name="T29" fmla="*/ 679 h 683"/>
              <a:gd name="T30" fmla="*/ 388 w 714"/>
              <a:gd name="T31" fmla="*/ 678 h 683"/>
              <a:gd name="T32" fmla="*/ 401 w 714"/>
              <a:gd name="T33" fmla="*/ 677 h 683"/>
              <a:gd name="T34" fmla="*/ 415 w 714"/>
              <a:gd name="T35" fmla="*/ 673 h 683"/>
              <a:gd name="T36" fmla="*/ 457 w 714"/>
              <a:gd name="T37" fmla="*/ 660 h 683"/>
              <a:gd name="T38" fmla="*/ 449 w 714"/>
              <a:gd name="T39" fmla="*/ 624 h 683"/>
              <a:gd name="T40" fmla="*/ 445 w 714"/>
              <a:gd name="T41" fmla="*/ 598 h 683"/>
              <a:gd name="T42" fmla="*/ 444 w 714"/>
              <a:gd name="T43" fmla="*/ 555 h 683"/>
              <a:gd name="T44" fmla="*/ 470 w 714"/>
              <a:gd name="T45" fmla="*/ 553 h 683"/>
              <a:gd name="T46" fmla="*/ 621 w 714"/>
              <a:gd name="T47" fmla="*/ 493 h 683"/>
              <a:gd name="T48" fmla="*/ 680 w 714"/>
              <a:gd name="T49" fmla="*/ 392 h 683"/>
              <a:gd name="T50" fmla="*/ 603 w 714"/>
              <a:gd name="T51" fmla="*/ 152 h 683"/>
              <a:gd name="T52" fmla="*/ 421 w 714"/>
              <a:gd name="T53" fmla="*/ 667 h 683"/>
              <a:gd name="T54" fmla="*/ 539 w 714"/>
              <a:gd name="T55" fmla="*/ 325 h 683"/>
              <a:gd name="T56" fmla="*/ 539 w 714"/>
              <a:gd name="T57" fmla="*/ 324 h 683"/>
              <a:gd name="T58" fmla="*/ 572 w 714"/>
              <a:gd name="T59" fmla="*/ 296 h 683"/>
              <a:gd name="T60" fmla="*/ 257 w 714"/>
              <a:gd name="T61" fmla="*/ 391 h 683"/>
              <a:gd name="T62" fmla="*/ 370 w 714"/>
              <a:gd name="T63" fmla="*/ 239 h 683"/>
              <a:gd name="T64" fmla="*/ 370 w 714"/>
              <a:gd name="T65" fmla="*/ 239 h 683"/>
              <a:gd name="T66" fmla="*/ 388 w 714"/>
              <a:gd name="T67" fmla="*/ 402 h 683"/>
              <a:gd name="T68" fmla="*/ 348 w 714"/>
              <a:gd name="T69" fmla="*/ 247 h 683"/>
              <a:gd name="T70" fmla="*/ 415 w 714"/>
              <a:gd name="T71" fmla="*/ 212 h 683"/>
              <a:gd name="T72" fmla="*/ 437 w 714"/>
              <a:gd name="T73" fmla="*/ 205 h 683"/>
              <a:gd name="T74" fmla="*/ 437 w 714"/>
              <a:gd name="T75" fmla="*/ 205 h 683"/>
              <a:gd name="T76" fmla="*/ 393 w 714"/>
              <a:gd name="T77" fmla="*/ 232 h 683"/>
              <a:gd name="T78" fmla="*/ 333 w 714"/>
              <a:gd name="T79" fmla="*/ 250 h 683"/>
              <a:gd name="T80" fmla="*/ 535 w 714"/>
              <a:gd name="T81" fmla="*/ 277 h 683"/>
              <a:gd name="T82" fmla="*/ 535 w 714"/>
              <a:gd name="T83" fmla="*/ 277 h 683"/>
              <a:gd name="T84" fmla="*/ 499 w 714"/>
              <a:gd name="T85" fmla="*/ 281 h 683"/>
              <a:gd name="T86" fmla="*/ 517 w 714"/>
              <a:gd name="T87" fmla="*/ 260 h 683"/>
              <a:gd name="T88" fmla="*/ 517 w 714"/>
              <a:gd name="T89" fmla="*/ 260 h 683"/>
              <a:gd name="T90" fmla="*/ 517 w 714"/>
              <a:gd name="T91" fmla="*/ 260 h 683"/>
              <a:gd name="T92" fmla="*/ 517 w 714"/>
              <a:gd name="T93" fmla="*/ 260 h 683"/>
              <a:gd name="T94" fmla="*/ 517 w 714"/>
              <a:gd name="T95" fmla="*/ 260 h 683"/>
              <a:gd name="T96" fmla="*/ 312 w 714"/>
              <a:gd name="T97" fmla="*/ 395 h 683"/>
              <a:gd name="T98" fmla="*/ 312 w 714"/>
              <a:gd name="T99" fmla="*/ 394 h 683"/>
              <a:gd name="T100" fmla="*/ 575 w 714"/>
              <a:gd name="T101" fmla="*/ 291 h 683"/>
              <a:gd name="T102" fmla="*/ 137 w 714"/>
              <a:gd name="T103" fmla="*/ 308 h 683"/>
              <a:gd name="T104" fmla="*/ 544 w 714"/>
              <a:gd name="T105" fmla="*/ 395 h 683"/>
              <a:gd name="T106" fmla="*/ 463 w 714"/>
              <a:gd name="T107" fmla="*/ 184 h 683"/>
              <a:gd name="T108" fmla="*/ 463 w 714"/>
              <a:gd name="T109" fmla="*/ 184 h 683"/>
              <a:gd name="T110" fmla="*/ 169 w 714"/>
              <a:gd name="T111" fmla="*/ 259 h 683"/>
              <a:gd name="T112" fmla="*/ 169 w 714"/>
              <a:gd name="T113" fmla="*/ 259 h 6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14" h="683">
                <a:moveTo>
                  <a:pt x="603" y="152"/>
                </a:moveTo>
                <a:cubicBezTo>
                  <a:pt x="595" y="151"/>
                  <a:pt x="595" y="151"/>
                  <a:pt x="596" y="143"/>
                </a:cubicBezTo>
                <a:cubicBezTo>
                  <a:pt x="601" y="112"/>
                  <a:pt x="587" y="83"/>
                  <a:pt x="559" y="65"/>
                </a:cubicBezTo>
                <a:cubicBezTo>
                  <a:pt x="533" y="49"/>
                  <a:pt x="499" y="49"/>
                  <a:pt x="475" y="67"/>
                </a:cubicBezTo>
                <a:cubicBezTo>
                  <a:pt x="469" y="71"/>
                  <a:pt x="469" y="71"/>
                  <a:pt x="466" y="64"/>
                </a:cubicBezTo>
                <a:cubicBezTo>
                  <a:pt x="462" y="52"/>
                  <a:pt x="455" y="42"/>
                  <a:pt x="445" y="33"/>
                </a:cubicBezTo>
                <a:cubicBezTo>
                  <a:pt x="408" y="0"/>
                  <a:pt x="354" y="2"/>
                  <a:pt x="320" y="38"/>
                </a:cubicBezTo>
                <a:cubicBezTo>
                  <a:pt x="317" y="41"/>
                  <a:pt x="316" y="41"/>
                  <a:pt x="313" y="39"/>
                </a:cubicBezTo>
                <a:cubicBezTo>
                  <a:pt x="304" y="32"/>
                  <a:pt x="294" y="27"/>
                  <a:pt x="283" y="25"/>
                </a:cubicBezTo>
                <a:cubicBezTo>
                  <a:pt x="241" y="17"/>
                  <a:pt x="200" y="45"/>
                  <a:pt x="194" y="88"/>
                </a:cubicBezTo>
                <a:cubicBezTo>
                  <a:pt x="194" y="94"/>
                  <a:pt x="192" y="94"/>
                  <a:pt x="187" y="94"/>
                </a:cubicBezTo>
                <a:cubicBezTo>
                  <a:pt x="138" y="85"/>
                  <a:pt x="92" y="123"/>
                  <a:pt x="92" y="173"/>
                </a:cubicBezTo>
                <a:cubicBezTo>
                  <a:pt x="92" y="179"/>
                  <a:pt x="91" y="180"/>
                  <a:pt x="85" y="182"/>
                </a:cubicBezTo>
                <a:cubicBezTo>
                  <a:pt x="29" y="194"/>
                  <a:pt x="0" y="262"/>
                  <a:pt x="30" y="310"/>
                </a:cubicBezTo>
                <a:cubicBezTo>
                  <a:pt x="33" y="314"/>
                  <a:pt x="32" y="317"/>
                  <a:pt x="30" y="320"/>
                </a:cubicBezTo>
                <a:cubicBezTo>
                  <a:pt x="7" y="347"/>
                  <a:pt x="0" y="378"/>
                  <a:pt x="8" y="412"/>
                </a:cubicBezTo>
                <a:cubicBezTo>
                  <a:pt x="19" y="463"/>
                  <a:pt x="65" y="497"/>
                  <a:pt x="118" y="494"/>
                </a:cubicBezTo>
                <a:cubicBezTo>
                  <a:pt x="122" y="494"/>
                  <a:pt x="123" y="495"/>
                  <a:pt x="125" y="499"/>
                </a:cubicBezTo>
                <a:cubicBezTo>
                  <a:pt x="132" y="512"/>
                  <a:pt x="141" y="524"/>
                  <a:pt x="153" y="533"/>
                </a:cubicBezTo>
                <a:cubicBezTo>
                  <a:pt x="178" y="550"/>
                  <a:pt x="206" y="553"/>
                  <a:pt x="234" y="547"/>
                </a:cubicBezTo>
                <a:cubicBezTo>
                  <a:pt x="241" y="546"/>
                  <a:pt x="246" y="543"/>
                  <a:pt x="253" y="543"/>
                </a:cubicBezTo>
                <a:cubicBezTo>
                  <a:pt x="253" y="543"/>
                  <a:pt x="253" y="543"/>
                  <a:pt x="253" y="543"/>
                </a:cubicBezTo>
                <a:cubicBezTo>
                  <a:pt x="253" y="543"/>
                  <a:pt x="253" y="543"/>
                  <a:pt x="253" y="543"/>
                </a:cubicBezTo>
                <a:cubicBezTo>
                  <a:pt x="253" y="543"/>
                  <a:pt x="253" y="543"/>
                  <a:pt x="253" y="543"/>
                </a:cubicBezTo>
                <a:cubicBezTo>
                  <a:pt x="253" y="544"/>
                  <a:pt x="253" y="545"/>
                  <a:pt x="253" y="546"/>
                </a:cubicBezTo>
                <a:cubicBezTo>
                  <a:pt x="251" y="551"/>
                  <a:pt x="252" y="556"/>
                  <a:pt x="251" y="561"/>
                </a:cubicBezTo>
                <a:cubicBezTo>
                  <a:pt x="251" y="561"/>
                  <a:pt x="251" y="561"/>
                  <a:pt x="251" y="561"/>
                </a:cubicBezTo>
                <a:cubicBezTo>
                  <a:pt x="249" y="575"/>
                  <a:pt x="247" y="590"/>
                  <a:pt x="245" y="605"/>
                </a:cubicBezTo>
                <a:cubicBezTo>
                  <a:pt x="244" y="606"/>
                  <a:pt x="244" y="606"/>
                  <a:pt x="244" y="607"/>
                </a:cubicBezTo>
                <a:cubicBezTo>
                  <a:pt x="239" y="625"/>
                  <a:pt x="235" y="643"/>
                  <a:pt x="231" y="662"/>
                </a:cubicBezTo>
                <a:cubicBezTo>
                  <a:pt x="229" y="669"/>
                  <a:pt x="229" y="669"/>
                  <a:pt x="237" y="669"/>
                </a:cubicBezTo>
                <a:cubicBezTo>
                  <a:pt x="237" y="669"/>
                  <a:pt x="237" y="669"/>
                  <a:pt x="237" y="669"/>
                </a:cubicBezTo>
                <a:cubicBezTo>
                  <a:pt x="238" y="671"/>
                  <a:pt x="240" y="671"/>
                  <a:pt x="242" y="670"/>
                </a:cubicBezTo>
                <a:cubicBezTo>
                  <a:pt x="242" y="671"/>
                  <a:pt x="243" y="671"/>
                  <a:pt x="243" y="671"/>
                </a:cubicBezTo>
                <a:cubicBezTo>
                  <a:pt x="249" y="673"/>
                  <a:pt x="256" y="673"/>
                  <a:pt x="262" y="674"/>
                </a:cubicBezTo>
                <a:cubicBezTo>
                  <a:pt x="262" y="674"/>
                  <a:pt x="262" y="674"/>
                  <a:pt x="262" y="674"/>
                </a:cubicBezTo>
                <a:cubicBezTo>
                  <a:pt x="263" y="674"/>
                  <a:pt x="263" y="674"/>
                  <a:pt x="263" y="674"/>
                </a:cubicBezTo>
                <a:cubicBezTo>
                  <a:pt x="264" y="675"/>
                  <a:pt x="265" y="675"/>
                  <a:pt x="266" y="675"/>
                </a:cubicBezTo>
                <a:cubicBezTo>
                  <a:pt x="287" y="678"/>
                  <a:pt x="309" y="681"/>
                  <a:pt x="331" y="682"/>
                </a:cubicBezTo>
                <a:cubicBezTo>
                  <a:pt x="343" y="682"/>
                  <a:pt x="356" y="683"/>
                  <a:pt x="368" y="681"/>
                </a:cubicBezTo>
                <a:cubicBezTo>
                  <a:pt x="370" y="681"/>
                  <a:pt x="371" y="681"/>
                  <a:pt x="373" y="680"/>
                </a:cubicBezTo>
                <a:cubicBezTo>
                  <a:pt x="373" y="681"/>
                  <a:pt x="373" y="681"/>
                  <a:pt x="373" y="681"/>
                </a:cubicBezTo>
                <a:cubicBezTo>
                  <a:pt x="374" y="680"/>
                  <a:pt x="374" y="680"/>
                  <a:pt x="374" y="680"/>
                </a:cubicBezTo>
                <a:cubicBezTo>
                  <a:pt x="378" y="681"/>
                  <a:pt x="382" y="681"/>
                  <a:pt x="386" y="679"/>
                </a:cubicBezTo>
                <a:cubicBezTo>
                  <a:pt x="386" y="679"/>
                  <a:pt x="386" y="679"/>
                  <a:pt x="386" y="679"/>
                </a:cubicBezTo>
                <a:cubicBezTo>
                  <a:pt x="387" y="679"/>
                  <a:pt x="387" y="679"/>
                  <a:pt x="387" y="679"/>
                </a:cubicBezTo>
                <a:cubicBezTo>
                  <a:pt x="387" y="679"/>
                  <a:pt x="387" y="679"/>
                  <a:pt x="387" y="679"/>
                </a:cubicBezTo>
                <a:cubicBezTo>
                  <a:pt x="388" y="679"/>
                  <a:pt x="388" y="679"/>
                  <a:pt x="388" y="678"/>
                </a:cubicBezTo>
                <a:cubicBezTo>
                  <a:pt x="388" y="679"/>
                  <a:pt x="388" y="679"/>
                  <a:pt x="387" y="679"/>
                </a:cubicBezTo>
                <a:cubicBezTo>
                  <a:pt x="392" y="679"/>
                  <a:pt x="397" y="678"/>
                  <a:pt x="401" y="677"/>
                </a:cubicBezTo>
                <a:cubicBezTo>
                  <a:pt x="401" y="677"/>
                  <a:pt x="401" y="677"/>
                  <a:pt x="401" y="677"/>
                </a:cubicBezTo>
                <a:cubicBezTo>
                  <a:pt x="401" y="676"/>
                  <a:pt x="402" y="676"/>
                  <a:pt x="402" y="675"/>
                </a:cubicBezTo>
                <a:cubicBezTo>
                  <a:pt x="407" y="675"/>
                  <a:pt x="411" y="677"/>
                  <a:pt x="415" y="673"/>
                </a:cubicBezTo>
                <a:cubicBezTo>
                  <a:pt x="415" y="673"/>
                  <a:pt x="415" y="673"/>
                  <a:pt x="415" y="673"/>
                </a:cubicBezTo>
                <a:cubicBezTo>
                  <a:pt x="415" y="673"/>
                  <a:pt x="415" y="673"/>
                  <a:pt x="415" y="673"/>
                </a:cubicBezTo>
                <a:cubicBezTo>
                  <a:pt x="419" y="674"/>
                  <a:pt x="422" y="671"/>
                  <a:pt x="426" y="671"/>
                </a:cubicBezTo>
                <a:cubicBezTo>
                  <a:pt x="437" y="669"/>
                  <a:pt x="446" y="664"/>
                  <a:pt x="457" y="660"/>
                </a:cubicBezTo>
                <a:cubicBezTo>
                  <a:pt x="459" y="659"/>
                  <a:pt x="461" y="658"/>
                  <a:pt x="459" y="654"/>
                </a:cubicBezTo>
                <a:cubicBezTo>
                  <a:pt x="457" y="647"/>
                  <a:pt x="454" y="640"/>
                  <a:pt x="452" y="633"/>
                </a:cubicBezTo>
                <a:cubicBezTo>
                  <a:pt x="451" y="630"/>
                  <a:pt x="450" y="627"/>
                  <a:pt x="449" y="624"/>
                </a:cubicBezTo>
                <a:cubicBezTo>
                  <a:pt x="449" y="622"/>
                  <a:pt x="449" y="620"/>
                  <a:pt x="448" y="618"/>
                </a:cubicBezTo>
                <a:cubicBezTo>
                  <a:pt x="448" y="618"/>
                  <a:pt x="448" y="618"/>
                  <a:pt x="448" y="618"/>
                </a:cubicBezTo>
                <a:cubicBezTo>
                  <a:pt x="447" y="612"/>
                  <a:pt x="446" y="605"/>
                  <a:pt x="445" y="598"/>
                </a:cubicBezTo>
                <a:cubicBezTo>
                  <a:pt x="444" y="587"/>
                  <a:pt x="443" y="575"/>
                  <a:pt x="442" y="563"/>
                </a:cubicBezTo>
                <a:cubicBezTo>
                  <a:pt x="442" y="563"/>
                  <a:pt x="442" y="563"/>
                  <a:pt x="442" y="563"/>
                </a:cubicBezTo>
                <a:cubicBezTo>
                  <a:pt x="443" y="560"/>
                  <a:pt x="441" y="557"/>
                  <a:pt x="444" y="555"/>
                </a:cubicBezTo>
                <a:cubicBezTo>
                  <a:pt x="444" y="555"/>
                  <a:pt x="444" y="555"/>
                  <a:pt x="444" y="555"/>
                </a:cubicBezTo>
                <a:cubicBezTo>
                  <a:pt x="448" y="554"/>
                  <a:pt x="452" y="553"/>
                  <a:pt x="455" y="552"/>
                </a:cubicBezTo>
                <a:cubicBezTo>
                  <a:pt x="460" y="549"/>
                  <a:pt x="465" y="550"/>
                  <a:pt x="470" y="553"/>
                </a:cubicBezTo>
                <a:cubicBezTo>
                  <a:pt x="490" y="562"/>
                  <a:pt x="511" y="565"/>
                  <a:pt x="532" y="560"/>
                </a:cubicBezTo>
                <a:cubicBezTo>
                  <a:pt x="569" y="552"/>
                  <a:pt x="596" y="531"/>
                  <a:pt x="614" y="499"/>
                </a:cubicBezTo>
                <a:cubicBezTo>
                  <a:pt x="615" y="495"/>
                  <a:pt x="617" y="493"/>
                  <a:pt x="621" y="493"/>
                </a:cubicBezTo>
                <a:cubicBezTo>
                  <a:pt x="629" y="492"/>
                  <a:pt x="637" y="489"/>
                  <a:pt x="643" y="486"/>
                </a:cubicBezTo>
                <a:cubicBezTo>
                  <a:pt x="675" y="467"/>
                  <a:pt x="688" y="434"/>
                  <a:pt x="678" y="399"/>
                </a:cubicBezTo>
                <a:cubicBezTo>
                  <a:pt x="677" y="396"/>
                  <a:pt x="677" y="394"/>
                  <a:pt x="680" y="392"/>
                </a:cubicBezTo>
                <a:cubicBezTo>
                  <a:pt x="692" y="380"/>
                  <a:pt x="699" y="366"/>
                  <a:pt x="703" y="350"/>
                </a:cubicBezTo>
                <a:cubicBezTo>
                  <a:pt x="714" y="300"/>
                  <a:pt x="706" y="252"/>
                  <a:pt x="681" y="208"/>
                </a:cubicBezTo>
                <a:cubicBezTo>
                  <a:pt x="664" y="178"/>
                  <a:pt x="639" y="157"/>
                  <a:pt x="603" y="152"/>
                </a:cubicBezTo>
                <a:close/>
                <a:moveTo>
                  <a:pt x="421" y="667"/>
                </a:moveTo>
                <a:cubicBezTo>
                  <a:pt x="421" y="667"/>
                  <a:pt x="421" y="667"/>
                  <a:pt x="421" y="667"/>
                </a:cubicBezTo>
                <a:cubicBezTo>
                  <a:pt x="421" y="667"/>
                  <a:pt x="421" y="667"/>
                  <a:pt x="421" y="667"/>
                </a:cubicBezTo>
                <a:cubicBezTo>
                  <a:pt x="421" y="667"/>
                  <a:pt x="421" y="667"/>
                  <a:pt x="421" y="667"/>
                </a:cubicBezTo>
                <a:close/>
                <a:moveTo>
                  <a:pt x="539" y="324"/>
                </a:moveTo>
                <a:cubicBezTo>
                  <a:pt x="539" y="324"/>
                  <a:pt x="539" y="324"/>
                  <a:pt x="539" y="325"/>
                </a:cubicBezTo>
                <a:cubicBezTo>
                  <a:pt x="539" y="325"/>
                  <a:pt x="539" y="325"/>
                  <a:pt x="538" y="325"/>
                </a:cubicBezTo>
                <a:cubicBezTo>
                  <a:pt x="539" y="325"/>
                  <a:pt x="539" y="324"/>
                  <a:pt x="539" y="324"/>
                </a:cubicBezTo>
                <a:cubicBezTo>
                  <a:pt x="539" y="324"/>
                  <a:pt x="539" y="324"/>
                  <a:pt x="539" y="324"/>
                </a:cubicBezTo>
                <a:close/>
                <a:moveTo>
                  <a:pt x="572" y="296"/>
                </a:moveTo>
                <a:cubicBezTo>
                  <a:pt x="572" y="296"/>
                  <a:pt x="572" y="296"/>
                  <a:pt x="572" y="296"/>
                </a:cubicBezTo>
                <a:cubicBezTo>
                  <a:pt x="572" y="296"/>
                  <a:pt x="572" y="296"/>
                  <a:pt x="572" y="296"/>
                </a:cubicBezTo>
                <a:cubicBezTo>
                  <a:pt x="572" y="296"/>
                  <a:pt x="572" y="296"/>
                  <a:pt x="572" y="296"/>
                </a:cubicBezTo>
                <a:close/>
                <a:moveTo>
                  <a:pt x="257" y="391"/>
                </a:moveTo>
                <a:cubicBezTo>
                  <a:pt x="257" y="391"/>
                  <a:pt x="257" y="391"/>
                  <a:pt x="257" y="391"/>
                </a:cubicBezTo>
                <a:cubicBezTo>
                  <a:pt x="257" y="391"/>
                  <a:pt x="257" y="391"/>
                  <a:pt x="257" y="391"/>
                </a:cubicBezTo>
                <a:cubicBezTo>
                  <a:pt x="257" y="391"/>
                  <a:pt x="257" y="391"/>
                  <a:pt x="257" y="391"/>
                </a:cubicBezTo>
                <a:close/>
                <a:moveTo>
                  <a:pt x="370" y="239"/>
                </a:moveTo>
                <a:cubicBezTo>
                  <a:pt x="370" y="239"/>
                  <a:pt x="370" y="239"/>
                  <a:pt x="370" y="239"/>
                </a:cubicBezTo>
                <a:cubicBezTo>
                  <a:pt x="370" y="239"/>
                  <a:pt x="370" y="239"/>
                  <a:pt x="370" y="239"/>
                </a:cubicBezTo>
                <a:cubicBezTo>
                  <a:pt x="370" y="239"/>
                  <a:pt x="370" y="239"/>
                  <a:pt x="370" y="239"/>
                </a:cubicBezTo>
                <a:close/>
                <a:moveTo>
                  <a:pt x="388" y="402"/>
                </a:moveTo>
                <a:cubicBezTo>
                  <a:pt x="388" y="400"/>
                  <a:pt x="388" y="399"/>
                  <a:pt x="388" y="397"/>
                </a:cubicBezTo>
                <a:cubicBezTo>
                  <a:pt x="389" y="398"/>
                  <a:pt x="389" y="401"/>
                  <a:pt x="388" y="402"/>
                </a:cubicBezTo>
                <a:close/>
                <a:moveTo>
                  <a:pt x="349" y="248"/>
                </a:moveTo>
                <a:cubicBezTo>
                  <a:pt x="348" y="248"/>
                  <a:pt x="348" y="247"/>
                  <a:pt x="348" y="247"/>
                </a:cubicBezTo>
                <a:cubicBezTo>
                  <a:pt x="348" y="247"/>
                  <a:pt x="348" y="247"/>
                  <a:pt x="348" y="247"/>
                </a:cubicBezTo>
                <a:cubicBezTo>
                  <a:pt x="349" y="247"/>
                  <a:pt x="349" y="248"/>
                  <a:pt x="349" y="248"/>
                </a:cubicBezTo>
                <a:close/>
                <a:moveTo>
                  <a:pt x="415" y="212"/>
                </a:moveTo>
                <a:cubicBezTo>
                  <a:pt x="415" y="212"/>
                  <a:pt x="415" y="212"/>
                  <a:pt x="415" y="212"/>
                </a:cubicBezTo>
                <a:cubicBezTo>
                  <a:pt x="415" y="212"/>
                  <a:pt x="415" y="212"/>
                  <a:pt x="415" y="212"/>
                </a:cubicBezTo>
                <a:cubicBezTo>
                  <a:pt x="415" y="212"/>
                  <a:pt x="415" y="212"/>
                  <a:pt x="415" y="212"/>
                </a:cubicBezTo>
                <a:close/>
                <a:moveTo>
                  <a:pt x="437" y="205"/>
                </a:moveTo>
                <a:cubicBezTo>
                  <a:pt x="437" y="205"/>
                  <a:pt x="437" y="205"/>
                  <a:pt x="437" y="205"/>
                </a:cubicBezTo>
                <a:cubicBezTo>
                  <a:pt x="437" y="205"/>
                  <a:pt x="437" y="205"/>
                  <a:pt x="437" y="205"/>
                </a:cubicBezTo>
                <a:cubicBezTo>
                  <a:pt x="437" y="205"/>
                  <a:pt x="437" y="205"/>
                  <a:pt x="437" y="205"/>
                </a:cubicBezTo>
                <a:close/>
                <a:moveTo>
                  <a:pt x="392" y="233"/>
                </a:moveTo>
                <a:cubicBezTo>
                  <a:pt x="392" y="233"/>
                  <a:pt x="392" y="232"/>
                  <a:pt x="392" y="232"/>
                </a:cubicBezTo>
                <a:cubicBezTo>
                  <a:pt x="393" y="232"/>
                  <a:pt x="393" y="232"/>
                  <a:pt x="393" y="232"/>
                </a:cubicBezTo>
                <a:cubicBezTo>
                  <a:pt x="393" y="232"/>
                  <a:pt x="393" y="233"/>
                  <a:pt x="392" y="233"/>
                </a:cubicBezTo>
                <a:close/>
                <a:moveTo>
                  <a:pt x="333" y="249"/>
                </a:moveTo>
                <a:cubicBezTo>
                  <a:pt x="333" y="249"/>
                  <a:pt x="333" y="249"/>
                  <a:pt x="333" y="250"/>
                </a:cubicBezTo>
                <a:cubicBezTo>
                  <a:pt x="333" y="250"/>
                  <a:pt x="333" y="249"/>
                  <a:pt x="332" y="249"/>
                </a:cubicBezTo>
                <a:cubicBezTo>
                  <a:pt x="333" y="249"/>
                  <a:pt x="333" y="249"/>
                  <a:pt x="333" y="249"/>
                </a:cubicBezTo>
                <a:close/>
                <a:moveTo>
                  <a:pt x="535" y="277"/>
                </a:moveTo>
                <a:cubicBezTo>
                  <a:pt x="536" y="277"/>
                  <a:pt x="537" y="277"/>
                  <a:pt x="537" y="276"/>
                </a:cubicBezTo>
                <a:cubicBezTo>
                  <a:pt x="537" y="277"/>
                  <a:pt x="537" y="278"/>
                  <a:pt x="537" y="279"/>
                </a:cubicBezTo>
                <a:cubicBezTo>
                  <a:pt x="537" y="279"/>
                  <a:pt x="536" y="278"/>
                  <a:pt x="535" y="277"/>
                </a:cubicBezTo>
                <a:close/>
                <a:moveTo>
                  <a:pt x="500" y="281"/>
                </a:moveTo>
                <a:cubicBezTo>
                  <a:pt x="499" y="281"/>
                  <a:pt x="499" y="281"/>
                  <a:pt x="499" y="281"/>
                </a:cubicBezTo>
                <a:cubicBezTo>
                  <a:pt x="499" y="281"/>
                  <a:pt x="499" y="281"/>
                  <a:pt x="499" y="281"/>
                </a:cubicBezTo>
                <a:cubicBezTo>
                  <a:pt x="499" y="281"/>
                  <a:pt x="500" y="281"/>
                  <a:pt x="500" y="281"/>
                </a:cubicBezTo>
                <a:close/>
                <a:moveTo>
                  <a:pt x="517" y="260"/>
                </a:moveTo>
                <a:cubicBezTo>
                  <a:pt x="517" y="260"/>
                  <a:pt x="517" y="260"/>
                  <a:pt x="517" y="260"/>
                </a:cubicBezTo>
                <a:cubicBezTo>
                  <a:pt x="517" y="260"/>
                  <a:pt x="517" y="260"/>
                  <a:pt x="517" y="260"/>
                </a:cubicBezTo>
                <a:cubicBezTo>
                  <a:pt x="517" y="260"/>
                  <a:pt x="517" y="260"/>
                  <a:pt x="517" y="261"/>
                </a:cubicBezTo>
                <a:cubicBezTo>
                  <a:pt x="517" y="260"/>
                  <a:pt x="517" y="260"/>
                  <a:pt x="517" y="260"/>
                </a:cubicBezTo>
                <a:close/>
                <a:moveTo>
                  <a:pt x="517" y="260"/>
                </a:moveTo>
                <a:cubicBezTo>
                  <a:pt x="517" y="260"/>
                  <a:pt x="517" y="260"/>
                  <a:pt x="517" y="260"/>
                </a:cubicBezTo>
                <a:cubicBezTo>
                  <a:pt x="517" y="260"/>
                  <a:pt x="517" y="260"/>
                  <a:pt x="517" y="260"/>
                </a:cubicBezTo>
                <a:cubicBezTo>
                  <a:pt x="517" y="260"/>
                  <a:pt x="517" y="260"/>
                  <a:pt x="517" y="260"/>
                </a:cubicBezTo>
                <a:close/>
                <a:moveTo>
                  <a:pt x="517" y="260"/>
                </a:moveTo>
                <a:cubicBezTo>
                  <a:pt x="517" y="260"/>
                  <a:pt x="517" y="260"/>
                  <a:pt x="517" y="260"/>
                </a:cubicBezTo>
                <a:cubicBezTo>
                  <a:pt x="517" y="260"/>
                  <a:pt x="517" y="260"/>
                  <a:pt x="517" y="260"/>
                </a:cubicBezTo>
                <a:cubicBezTo>
                  <a:pt x="517" y="260"/>
                  <a:pt x="517" y="260"/>
                  <a:pt x="517" y="260"/>
                </a:cubicBezTo>
                <a:cubicBezTo>
                  <a:pt x="517" y="260"/>
                  <a:pt x="517" y="260"/>
                  <a:pt x="517" y="260"/>
                </a:cubicBezTo>
                <a:close/>
                <a:moveTo>
                  <a:pt x="312" y="394"/>
                </a:moveTo>
                <a:cubicBezTo>
                  <a:pt x="312" y="394"/>
                  <a:pt x="312" y="395"/>
                  <a:pt x="312" y="395"/>
                </a:cubicBezTo>
                <a:cubicBezTo>
                  <a:pt x="312" y="395"/>
                  <a:pt x="312" y="395"/>
                  <a:pt x="312" y="395"/>
                </a:cubicBezTo>
                <a:cubicBezTo>
                  <a:pt x="312" y="395"/>
                  <a:pt x="312" y="395"/>
                  <a:pt x="312" y="395"/>
                </a:cubicBezTo>
                <a:cubicBezTo>
                  <a:pt x="312" y="395"/>
                  <a:pt x="312" y="394"/>
                  <a:pt x="312" y="394"/>
                </a:cubicBezTo>
                <a:cubicBezTo>
                  <a:pt x="312" y="394"/>
                  <a:pt x="312" y="394"/>
                  <a:pt x="312" y="394"/>
                </a:cubicBezTo>
                <a:close/>
                <a:moveTo>
                  <a:pt x="575" y="291"/>
                </a:moveTo>
                <a:cubicBezTo>
                  <a:pt x="575" y="291"/>
                  <a:pt x="575" y="291"/>
                  <a:pt x="575" y="291"/>
                </a:cubicBezTo>
                <a:cubicBezTo>
                  <a:pt x="575" y="291"/>
                  <a:pt x="575" y="291"/>
                  <a:pt x="575" y="291"/>
                </a:cubicBezTo>
                <a:cubicBezTo>
                  <a:pt x="575" y="291"/>
                  <a:pt x="575" y="291"/>
                  <a:pt x="575" y="291"/>
                </a:cubicBezTo>
                <a:close/>
                <a:moveTo>
                  <a:pt x="137" y="308"/>
                </a:moveTo>
                <a:cubicBezTo>
                  <a:pt x="137" y="308"/>
                  <a:pt x="137" y="308"/>
                  <a:pt x="137" y="308"/>
                </a:cubicBezTo>
                <a:cubicBezTo>
                  <a:pt x="137" y="308"/>
                  <a:pt x="137" y="308"/>
                  <a:pt x="137" y="308"/>
                </a:cubicBezTo>
                <a:cubicBezTo>
                  <a:pt x="137" y="308"/>
                  <a:pt x="137" y="308"/>
                  <a:pt x="137" y="308"/>
                </a:cubicBezTo>
                <a:close/>
                <a:moveTo>
                  <a:pt x="544" y="395"/>
                </a:moveTo>
                <a:cubicBezTo>
                  <a:pt x="544" y="395"/>
                  <a:pt x="543" y="396"/>
                  <a:pt x="542" y="396"/>
                </a:cubicBezTo>
                <a:cubicBezTo>
                  <a:pt x="543" y="396"/>
                  <a:pt x="543" y="395"/>
                  <a:pt x="544" y="395"/>
                </a:cubicBezTo>
                <a:close/>
                <a:moveTo>
                  <a:pt x="463" y="184"/>
                </a:moveTo>
                <a:cubicBezTo>
                  <a:pt x="463" y="184"/>
                  <a:pt x="463" y="184"/>
                  <a:pt x="463" y="184"/>
                </a:cubicBezTo>
                <a:cubicBezTo>
                  <a:pt x="463" y="184"/>
                  <a:pt x="463" y="184"/>
                  <a:pt x="463" y="184"/>
                </a:cubicBezTo>
                <a:cubicBezTo>
                  <a:pt x="463" y="184"/>
                  <a:pt x="463" y="184"/>
                  <a:pt x="463" y="184"/>
                </a:cubicBezTo>
                <a:cubicBezTo>
                  <a:pt x="463" y="184"/>
                  <a:pt x="463" y="184"/>
                  <a:pt x="463" y="184"/>
                </a:cubicBezTo>
                <a:close/>
                <a:moveTo>
                  <a:pt x="169" y="259"/>
                </a:moveTo>
                <a:cubicBezTo>
                  <a:pt x="169" y="259"/>
                  <a:pt x="169" y="259"/>
                  <a:pt x="169" y="259"/>
                </a:cubicBezTo>
                <a:cubicBezTo>
                  <a:pt x="169" y="259"/>
                  <a:pt x="169" y="259"/>
                  <a:pt x="169" y="259"/>
                </a:cubicBezTo>
                <a:cubicBezTo>
                  <a:pt x="169" y="259"/>
                  <a:pt x="169" y="259"/>
                  <a:pt x="169" y="259"/>
                </a:cubicBezTo>
                <a:cubicBezTo>
                  <a:pt x="169" y="259"/>
                  <a:pt x="169" y="259"/>
                  <a:pt x="169" y="259"/>
                </a:cubicBezTo>
                <a:cubicBezTo>
                  <a:pt x="169" y="259"/>
                  <a:pt x="169" y="259"/>
                  <a:pt x="169" y="259"/>
                </a:cubicBezTo>
                <a:close/>
              </a:path>
            </a:pathLst>
          </a:custGeom>
          <a:solidFill>
            <a:srgbClr val="0D66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594306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FC2681B2-ABB8-4C8D-BDA5-B5691D0D7779}"/>
              </a:ext>
            </a:extLst>
          </p:cNvPr>
          <p:cNvGrpSpPr/>
          <p:nvPr/>
        </p:nvGrpSpPr>
        <p:grpSpPr>
          <a:xfrm>
            <a:off x="1695808" y="2878802"/>
            <a:ext cx="602104" cy="3847758"/>
            <a:chOff x="1055023" y="2447148"/>
            <a:chExt cx="489227" cy="3126415"/>
          </a:xfrm>
          <a:solidFill>
            <a:schemeClr val="accent1"/>
          </a:solidFill>
        </p:grpSpPr>
        <p:grpSp>
          <p:nvGrpSpPr>
            <p:cNvPr id="24" name="그룹 23">
              <a:extLst>
                <a:ext uri="{FF2B5EF4-FFF2-40B4-BE49-F238E27FC236}">
                  <a16:creationId xmlns:a16="http://schemas.microsoft.com/office/drawing/2014/main" id="{1B330AFE-4FB7-47B7-B24A-725D36A60D4F}"/>
                </a:ext>
              </a:extLst>
            </p:cNvPr>
            <p:cNvGrpSpPr/>
            <p:nvPr/>
          </p:nvGrpSpPr>
          <p:grpSpPr>
            <a:xfrm>
              <a:off x="1195228" y="3663994"/>
              <a:ext cx="208870" cy="1909569"/>
              <a:chOff x="4360431" y="3515651"/>
              <a:chExt cx="208870" cy="1909569"/>
            </a:xfrm>
            <a:grpFill/>
          </p:grpSpPr>
          <p:sp>
            <p:nvSpPr>
              <p:cNvPr id="22" name="사다리꼴 21">
                <a:extLst>
                  <a:ext uri="{FF2B5EF4-FFF2-40B4-BE49-F238E27FC236}">
                    <a16:creationId xmlns:a16="http://schemas.microsoft.com/office/drawing/2014/main" id="{2A685608-334E-4BD1-98FF-2A5AFA837F7F}"/>
                  </a:ext>
                </a:extLst>
              </p:cNvPr>
              <p:cNvSpPr/>
              <p:nvPr/>
            </p:nvSpPr>
            <p:spPr>
              <a:xfrm>
                <a:off x="4360431" y="3515651"/>
                <a:ext cx="208870" cy="1803164"/>
              </a:xfrm>
              <a:prstGeom prst="trapezoid">
                <a:avLst>
                  <a:gd name="adj" fmla="val 17206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3" name="타원 22">
                <a:extLst>
                  <a:ext uri="{FF2B5EF4-FFF2-40B4-BE49-F238E27FC236}">
                    <a16:creationId xmlns:a16="http://schemas.microsoft.com/office/drawing/2014/main" id="{9A279566-7E97-45B8-A410-4A858FCE06F5}"/>
                  </a:ext>
                </a:extLst>
              </p:cNvPr>
              <p:cNvSpPr/>
              <p:nvPr/>
            </p:nvSpPr>
            <p:spPr>
              <a:xfrm>
                <a:off x="4360431" y="5216350"/>
                <a:ext cx="208870" cy="20887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FE6B92-2246-47C8-94EF-150C8B330392}"/>
                </a:ext>
              </a:extLst>
            </p:cNvPr>
            <p:cNvSpPr/>
            <p:nvPr/>
          </p:nvSpPr>
          <p:spPr>
            <a:xfrm>
              <a:off x="1055023" y="2447148"/>
              <a:ext cx="489227" cy="1216846"/>
            </a:xfrm>
            <a:custGeom>
              <a:avLst/>
              <a:gdLst>
                <a:gd name="connsiteX0" fmla="*/ 72939 w 489172"/>
                <a:gd name="connsiteY0" fmla="*/ 0 h 1397222"/>
                <a:gd name="connsiteX1" fmla="*/ 93304 w 489172"/>
                <a:gd name="connsiteY1" fmla="*/ 8435 h 1397222"/>
                <a:gd name="connsiteX2" fmla="*/ 100807 w 489172"/>
                <a:gd name="connsiteY2" fmla="*/ 26550 h 1397222"/>
                <a:gd name="connsiteX3" fmla="*/ 100806 w 489172"/>
                <a:gd name="connsiteY3" fmla="*/ 765594 h 1397222"/>
                <a:gd name="connsiteX4" fmla="*/ 131180 w 489172"/>
                <a:gd name="connsiteY4" fmla="*/ 795968 h 1397222"/>
                <a:gd name="connsiteX5" fmla="*/ 161554 w 489172"/>
                <a:gd name="connsiteY5" fmla="*/ 765594 h 1397222"/>
                <a:gd name="connsiteX6" fmla="*/ 161554 w 489172"/>
                <a:gd name="connsiteY6" fmla="*/ 28704 h 1397222"/>
                <a:gd name="connsiteX7" fmla="*/ 169949 w 489172"/>
                <a:gd name="connsiteY7" fmla="*/ 8435 h 1397222"/>
                <a:gd name="connsiteX8" fmla="*/ 190314 w 489172"/>
                <a:gd name="connsiteY8" fmla="*/ 0 h 1397222"/>
                <a:gd name="connsiteX9" fmla="*/ 210679 w 489172"/>
                <a:gd name="connsiteY9" fmla="*/ 8435 h 1397222"/>
                <a:gd name="connsiteX10" fmla="*/ 217111 w 489172"/>
                <a:gd name="connsiteY10" fmla="*/ 23964 h 1397222"/>
                <a:gd name="connsiteX11" fmla="*/ 217110 w 489172"/>
                <a:gd name="connsiteY11" fmla="*/ 765292 h 1397222"/>
                <a:gd name="connsiteX12" fmla="*/ 247484 w 489172"/>
                <a:gd name="connsiteY12" fmla="*/ 795666 h 1397222"/>
                <a:gd name="connsiteX13" fmla="*/ 277858 w 489172"/>
                <a:gd name="connsiteY13" fmla="*/ 765292 h 1397222"/>
                <a:gd name="connsiteX14" fmla="*/ 277858 w 489172"/>
                <a:gd name="connsiteY14" fmla="*/ 25070 h 1397222"/>
                <a:gd name="connsiteX15" fmla="*/ 284748 w 489172"/>
                <a:gd name="connsiteY15" fmla="*/ 8435 h 1397222"/>
                <a:gd name="connsiteX16" fmla="*/ 305113 w 489172"/>
                <a:gd name="connsiteY16" fmla="*/ 0 h 1397222"/>
                <a:gd name="connsiteX17" fmla="*/ 325478 w 489172"/>
                <a:gd name="connsiteY17" fmla="*/ 8435 h 1397222"/>
                <a:gd name="connsiteX18" fmla="*/ 333416 w 489172"/>
                <a:gd name="connsiteY18" fmla="*/ 27600 h 1397222"/>
                <a:gd name="connsiteX19" fmla="*/ 333415 w 489172"/>
                <a:gd name="connsiteY19" fmla="*/ 758388 h 1397222"/>
                <a:gd name="connsiteX20" fmla="*/ 363789 w 489172"/>
                <a:gd name="connsiteY20" fmla="*/ 788762 h 1397222"/>
                <a:gd name="connsiteX21" fmla="*/ 394163 w 489172"/>
                <a:gd name="connsiteY21" fmla="*/ 758388 h 1397222"/>
                <a:gd name="connsiteX22" fmla="*/ 394163 w 489172"/>
                <a:gd name="connsiteY22" fmla="*/ 27653 h 1397222"/>
                <a:gd name="connsiteX23" fmla="*/ 402123 w 489172"/>
                <a:gd name="connsiteY23" fmla="*/ 8435 h 1397222"/>
                <a:gd name="connsiteX24" fmla="*/ 422488 w 489172"/>
                <a:gd name="connsiteY24" fmla="*/ 0 h 1397222"/>
                <a:gd name="connsiteX25" fmla="*/ 451288 w 489172"/>
                <a:gd name="connsiteY25" fmla="*/ 28800 h 1397222"/>
                <a:gd name="connsiteX26" fmla="*/ 489172 w 489172"/>
                <a:gd name="connsiteY26" fmla="*/ 1094702 h 1397222"/>
                <a:gd name="connsiteX27" fmla="*/ 312706 w 489172"/>
                <a:gd name="connsiteY27" fmla="*/ 1397222 h 1397222"/>
                <a:gd name="connsiteX28" fmla="*/ 176466 w 489172"/>
                <a:gd name="connsiteY28" fmla="*/ 1397222 h 1397222"/>
                <a:gd name="connsiteX29" fmla="*/ 0 w 489172"/>
                <a:gd name="connsiteY29" fmla="*/ 1094702 h 1397222"/>
                <a:gd name="connsiteX30" fmla="*/ 44139 w 489172"/>
                <a:gd name="connsiteY30" fmla="*/ 28800 h 1397222"/>
                <a:gd name="connsiteX31" fmla="*/ 72939 w 489172"/>
                <a:gd name="connsiteY31" fmla="*/ 0 h 1397222"/>
                <a:gd name="connsiteX0" fmla="*/ 72939 w 489172"/>
                <a:gd name="connsiteY0" fmla="*/ 0 h 1397222"/>
                <a:gd name="connsiteX1" fmla="*/ 93304 w 489172"/>
                <a:gd name="connsiteY1" fmla="*/ 8435 h 1397222"/>
                <a:gd name="connsiteX2" fmla="*/ 100807 w 489172"/>
                <a:gd name="connsiteY2" fmla="*/ 26550 h 1397222"/>
                <a:gd name="connsiteX3" fmla="*/ 100806 w 489172"/>
                <a:gd name="connsiteY3" fmla="*/ 765594 h 1397222"/>
                <a:gd name="connsiteX4" fmla="*/ 131180 w 489172"/>
                <a:gd name="connsiteY4" fmla="*/ 795968 h 1397222"/>
                <a:gd name="connsiteX5" fmla="*/ 161554 w 489172"/>
                <a:gd name="connsiteY5" fmla="*/ 765594 h 1397222"/>
                <a:gd name="connsiteX6" fmla="*/ 161554 w 489172"/>
                <a:gd name="connsiteY6" fmla="*/ 28704 h 1397222"/>
                <a:gd name="connsiteX7" fmla="*/ 169949 w 489172"/>
                <a:gd name="connsiteY7" fmla="*/ 8435 h 1397222"/>
                <a:gd name="connsiteX8" fmla="*/ 190314 w 489172"/>
                <a:gd name="connsiteY8" fmla="*/ 0 h 1397222"/>
                <a:gd name="connsiteX9" fmla="*/ 210679 w 489172"/>
                <a:gd name="connsiteY9" fmla="*/ 8435 h 1397222"/>
                <a:gd name="connsiteX10" fmla="*/ 217111 w 489172"/>
                <a:gd name="connsiteY10" fmla="*/ 23964 h 1397222"/>
                <a:gd name="connsiteX11" fmla="*/ 217110 w 489172"/>
                <a:gd name="connsiteY11" fmla="*/ 765292 h 1397222"/>
                <a:gd name="connsiteX12" fmla="*/ 247484 w 489172"/>
                <a:gd name="connsiteY12" fmla="*/ 795666 h 1397222"/>
                <a:gd name="connsiteX13" fmla="*/ 277858 w 489172"/>
                <a:gd name="connsiteY13" fmla="*/ 765292 h 1397222"/>
                <a:gd name="connsiteX14" fmla="*/ 277858 w 489172"/>
                <a:gd name="connsiteY14" fmla="*/ 25070 h 1397222"/>
                <a:gd name="connsiteX15" fmla="*/ 284748 w 489172"/>
                <a:gd name="connsiteY15" fmla="*/ 8435 h 1397222"/>
                <a:gd name="connsiteX16" fmla="*/ 305113 w 489172"/>
                <a:gd name="connsiteY16" fmla="*/ 0 h 1397222"/>
                <a:gd name="connsiteX17" fmla="*/ 325478 w 489172"/>
                <a:gd name="connsiteY17" fmla="*/ 8435 h 1397222"/>
                <a:gd name="connsiteX18" fmla="*/ 333416 w 489172"/>
                <a:gd name="connsiteY18" fmla="*/ 27600 h 1397222"/>
                <a:gd name="connsiteX19" fmla="*/ 333415 w 489172"/>
                <a:gd name="connsiteY19" fmla="*/ 758388 h 1397222"/>
                <a:gd name="connsiteX20" fmla="*/ 363789 w 489172"/>
                <a:gd name="connsiteY20" fmla="*/ 788762 h 1397222"/>
                <a:gd name="connsiteX21" fmla="*/ 394163 w 489172"/>
                <a:gd name="connsiteY21" fmla="*/ 758388 h 1397222"/>
                <a:gd name="connsiteX22" fmla="*/ 394163 w 489172"/>
                <a:gd name="connsiteY22" fmla="*/ 27653 h 1397222"/>
                <a:gd name="connsiteX23" fmla="*/ 402123 w 489172"/>
                <a:gd name="connsiteY23" fmla="*/ 8435 h 1397222"/>
                <a:gd name="connsiteX24" fmla="*/ 422488 w 489172"/>
                <a:gd name="connsiteY24" fmla="*/ 0 h 1397222"/>
                <a:gd name="connsiteX25" fmla="*/ 451288 w 489172"/>
                <a:gd name="connsiteY25" fmla="*/ 28800 h 1397222"/>
                <a:gd name="connsiteX26" fmla="*/ 489172 w 489172"/>
                <a:gd name="connsiteY26" fmla="*/ 1094702 h 1397222"/>
                <a:gd name="connsiteX27" fmla="*/ 312706 w 489172"/>
                <a:gd name="connsiteY27" fmla="*/ 1397222 h 1397222"/>
                <a:gd name="connsiteX28" fmla="*/ 176466 w 489172"/>
                <a:gd name="connsiteY28" fmla="*/ 1397222 h 1397222"/>
                <a:gd name="connsiteX29" fmla="*/ 0 w 489172"/>
                <a:gd name="connsiteY29" fmla="*/ 1094702 h 1397222"/>
                <a:gd name="connsiteX30" fmla="*/ 44139 w 489172"/>
                <a:gd name="connsiteY30" fmla="*/ 28800 h 1397222"/>
                <a:gd name="connsiteX31" fmla="*/ 72939 w 489172"/>
                <a:gd name="connsiteY31" fmla="*/ 0 h 1397222"/>
                <a:gd name="connsiteX0" fmla="*/ 72939 w 489172"/>
                <a:gd name="connsiteY0" fmla="*/ 0 h 1397222"/>
                <a:gd name="connsiteX1" fmla="*/ 93304 w 489172"/>
                <a:gd name="connsiteY1" fmla="*/ 8435 h 1397222"/>
                <a:gd name="connsiteX2" fmla="*/ 100807 w 489172"/>
                <a:gd name="connsiteY2" fmla="*/ 26550 h 1397222"/>
                <a:gd name="connsiteX3" fmla="*/ 100806 w 489172"/>
                <a:gd name="connsiteY3" fmla="*/ 765594 h 1397222"/>
                <a:gd name="connsiteX4" fmla="*/ 131180 w 489172"/>
                <a:gd name="connsiteY4" fmla="*/ 795968 h 1397222"/>
                <a:gd name="connsiteX5" fmla="*/ 161554 w 489172"/>
                <a:gd name="connsiteY5" fmla="*/ 765594 h 1397222"/>
                <a:gd name="connsiteX6" fmla="*/ 161554 w 489172"/>
                <a:gd name="connsiteY6" fmla="*/ 28704 h 1397222"/>
                <a:gd name="connsiteX7" fmla="*/ 169949 w 489172"/>
                <a:gd name="connsiteY7" fmla="*/ 8435 h 1397222"/>
                <a:gd name="connsiteX8" fmla="*/ 190314 w 489172"/>
                <a:gd name="connsiteY8" fmla="*/ 0 h 1397222"/>
                <a:gd name="connsiteX9" fmla="*/ 210679 w 489172"/>
                <a:gd name="connsiteY9" fmla="*/ 8435 h 1397222"/>
                <a:gd name="connsiteX10" fmla="*/ 217111 w 489172"/>
                <a:gd name="connsiteY10" fmla="*/ 23964 h 1397222"/>
                <a:gd name="connsiteX11" fmla="*/ 217110 w 489172"/>
                <a:gd name="connsiteY11" fmla="*/ 765292 h 1397222"/>
                <a:gd name="connsiteX12" fmla="*/ 247484 w 489172"/>
                <a:gd name="connsiteY12" fmla="*/ 795666 h 1397222"/>
                <a:gd name="connsiteX13" fmla="*/ 277858 w 489172"/>
                <a:gd name="connsiteY13" fmla="*/ 765292 h 1397222"/>
                <a:gd name="connsiteX14" fmla="*/ 277858 w 489172"/>
                <a:gd name="connsiteY14" fmla="*/ 25070 h 1397222"/>
                <a:gd name="connsiteX15" fmla="*/ 284748 w 489172"/>
                <a:gd name="connsiteY15" fmla="*/ 8435 h 1397222"/>
                <a:gd name="connsiteX16" fmla="*/ 305113 w 489172"/>
                <a:gd name="connsiteY16" fmla="*/ 0 h 1397222"/>
                <a:gd name="connsiteX17" fmla="*/ 325478 w 489172"/>
                <a:gd name="connsiteY17" fmla="*/ 8435 h 1397222"/>
                <a:gd name="connsiteX18" fmla="*/ 333416 w 489172"/>
                <a:gd name="connsiteY18" fmla="*/ 27600 h 1397222"/>
                <a:gd name="connsiteX19" fmla="*/ 333415 w 489172"/>
                <a:gd name="connsiteY19" fmla="*/ 758388 h 1397222"/>
                <a:gd name="connsiteX20" fmla="*/ 363789 w 489172"/>
                <a:gd name="connsiteY20" fmla="*/ 788762 h 1397222"/>
                <a:gd name="connsiteX21" fmla="*/ 394163 w 489172"/>
                <a:gd name="connsiteY21" fmla="*/ 758388 h 1397222"/>
                <a:gd name="connsiteX22" fmla="*/ 394163 w 489172"/>
                <a:gd name="connsiteY22" fmla="*/ 27653 h 1397222"/>
                <a:gd name="connsiteX23" fmla="*/ 402123 w 489172"/>
                <a:gd name="connsiteY23" fmla="*/ 8435 h 1397222"/>
                <a:gd name="connsiteX24" fmla="*/ 422488 w 489172"/>
                <a:gd name="connsiteY24" fmla="*/ 0 h 1397222"/>
                <a:gd name="connsiteX25" fmla="*/ 451288 w 489172"/>
                <a:gd name="connsiteY25" fmla="*/ 28800 h 1397222"/>
                <a:gd name="connsiteX26" fmla="*/ 489172 w 489172"/>
                <a:gd name="connsiteY26" fmla="*/ 1094702 h 1397222"/>
                <a:gd name="connsiteX27" fmla="*/ 312706 w 489172"/>
                <a:gd name="connsiteY27" fmla="*/ 1397222 h 1397222"/>
                <a:gd name="connsiteX28" fmla="*/ 176466 w 489172"/>
                <a:gd name="connsiteY28" fmla="*/ 1397222 h 1397222"/>
                <a:gd name="connsiteX29" fmla="*/ 0 w 489172"/>
                <a:gd name="connsiteY29" fmla="*/ 1094702 h 1397222"/>
                <a:gd name="connsiteX30" fmla="*/ 44139 w 489172"/>
                <a:gd name="connsiteY30" fmla="*/ 28800 h 1397222"/>
                <a:gd name="connsiteX31" fmla="*/ 72939 w 489172"/>
                <a:gd name="connsiteY31" fmla="*/ 0 h 1397222"/>
                <a:gd name="connsiteX0" fmla="*/ 72939 w 489173"/>
                <a:gd name="connsiteY0" fmla="*/ 0 h 1397222"/>
                <a:gd name="connsiteX1" fmla="*/ 93304 w 489173"/>
                <a:gd name="connsiteY1" fmla="*/ 8435 h 1397222"/>
                <a:gd name="connsiteX2" fmla="*/ 100807 w 489173"/>
                <a:gd name="connsiteY2" fmla="*/ 26550 h 1397222"/>
                <a:gd name="connsiteX3" fmla="*/ 100806 w 489173"/>
                <a:gd name="connsiteY3" fmla="*/ 765594 h 1397222"/>
                <a:gd name="connsiteX4" fmla="*/ 131180 w 489173"/>
                <a:gd name="connsiteY4" fmla="*/ 795968 h 1397222"/>
                <a:gd name="connsiteX5" fmla="*/ 161554 w 489173"/>
                <a:gd name="connsiteY5" fmla="*/ 765594 h 1397222"/>
                <a:gd name="connsiteX6" fmla="*/ 161554 w 489173"/>
                <a:gd name="connsiteY6" fmla="*/ 28704 h 1397222"/>
                <a:gd name="connsiteX7" fmla="*/ 169949 w 489173"/>
                <a:gd name="connsiteY7" fmla="*/ 8435 h 1397222"/>
                <a:gd name="connsiteX8" fmla="*/ 190314 w 489173"/>
                <a:gd name="connsiteY8" fmla="*/ 0 h 1397222"/>
                <a:gd name="connsiteX9" fmla="*/ 210679 w 489173"/>
                <a:gd name="connsiteY9" fmla="*/ 8435 h 1397222"/>
                <a:gd name="connsiteX10" fmla="*/ 217111 w 489173"/>
                <a:gd name="connsiteY10" fmla="*/ 23964 h 1397222"/>
                <a:gd name="connsiteX11" fmla="*/ 217110 w 489173"/>
                <a:gd name="connsiteY11" fmla="*/ 765292 h 1397222"/>
                <a:gd name="connsiteX12" fmla="*/ 247484 w 489173"/>
                <a:gd name="connsiteY12" fmla="*/ 795666 h 1397222"/>
                <a:gd name="connsiteX13" fmla="*/ 277858 w 489173"/>
                <a:gd name="connsiteY13" fmla="*/ 765292 h 1397222"/>
                <a:gd name="connsiteX14" fmla="*/ 277858 w 489173"/>
                <a:gd name="connsiteY14" fmla="*/ 25070 h 1397222"/>
                <a:gd name="connsiteX15" fmla="*/ 284748 w 489173"/>
                <a:gd name="connsiteY15" fmla="*/ 8435 h 1397222"/>
                <a:gd name="connsiteX16" fmla="*/ 305113 w 489173"/>
                <a:gd name="connsiteY16" fmla="*/ 0 h 1397222"/>
                <a:gd name="connsiteX17" fmla="*/ 325478 w 489173"/>
                <a:gd name="connsiteY17" fmla="*/ 8435 h 1397222"/>
                <a:gd name="connsiteX18" fmla="*/ 333416 w 489173"/>
                <a:gd name="connsiteY18" fmla="*/ 27600 h 1397222"/>
                <a:gd name="connsiteX19" fmla="*/ 333415 w 489173"/>
                <a:gd name="connsiteY19" fmla="*/ 758388 h 1397222"/>
                <a:gd name="connsiteX20" fmla="*/ 363789 w 489173"/>
                <a:gd name="connsiteY20" fmla="*/ 788762 h 1397222"/>
                <a:gd name="connsiteX21" fmla="*/ 394163 w 489173"/>
                <a:gd name="connsiteY21" fmla="*/ 758388 h 1397222"/>
                <a:gd name="connsiteX22" fmla="*/ 394163 w 489173"/>
                <a:gd name="connsiteY22" fmla="*/ 27653 h 1397222"/>
                <a:gd name="connsiteX23" fmla="*/ 402123 w 489173"/>
                <a:gd name="connsiteY23" fmla="*/ 8435 h 1397222"/>
                <a:gd name="connsiteX24" fmla="*/ 422488 w 489173"/>
                <a:gd name="connsiteY24" fmla="*/ 0 h 1397222"/>
                <a:gd name="connsiteX25" fmla="*/ 451288 w 489173"/>
                <a:gd name="connsiteY25" fmla="*/ 28800 h 1397222"/>
                <a:gd name="connsiteX26" fmla="*/ 489172 w 489173"/>
                <a:gd name="connsiteY26" fmla="*/ 1094702 h 1397222"/>
                <a:gd name="connsiteX27" fmla="*/ 312706 w 489173"/>
                <a:gd name="connsiteY27" fmla="*/ 1397222 h 1397222"/>
                <a:gd name="connsiteX28" fmla="*/ 176466 w 489173"/>
                <a:gd name="connsiteY28" fmla="*/ 1397222 h 1397222"/>
                <a:gd name="connsiteX29" fmla="*/ 0 w 489173"/>
                <a:gd name="connsiteY29" fmla="*/ 1094702 h 1397222"/>
                <a:gd name="connsiteX30" fmla="*/ 44139 w 489173"/>
                <a:gd name="connsiteY30" fmla="*/ 28800 h 1397222"/>
                <a:gd name="connsiteX31" fmla="*/ 72939 w 489173"/>
                <a:gd name="connsiteY31" fmla="*/ 0 h 1397222"/>
                <a:gd name="connsiteX0" fmla="*/ 72993 w 489227"/>
                <a:gd name="connsiteY0" fmla="*/ 0 h 1397222"/>
                <a:gd name="connsiteX1" fmla="*/ 93358 w 489227"/>
                <a:gd name="connsiteY1" fmla="*/ 8435 h 1397222"/>
                <a:gd name="connsiteX2" fmla="*/ 100861 w 489227"/>
                <a:gd name="connsiteY2" fmla="*/ 26550 h 1397222"/>
                <a:gd name="connsiteX3" fmla="*/ 100860 w 489227"/>
                <a:gd name="connsiteY3" fmla="*/ 765594 h 1397222"/>
                <a:gd name="connsiteX4" fmla="*/ 131234 w 489227"/>
                <a:gd name="connsiteY4" fmla="*/ 795968 h 1397222"/>
                <a:gd name="connsiteX5" fmla="*/ 161608 w 489227"/>
                <a:gd name="connsiteY5" fmla="*/ 765594 h 1397222"/>
                <a:gd name="connsiteX6" fmla="*/ 161608 w 489227"/>
                <a:gd name="connsiteY6" fmla="*/ 28704 h 1397222"/>
                <a:gd name="connsiteX7" fmla="*/ 170003 w 489227"/>
                <a:gd name="connsiteY7" fmla="*/ 8435 h 1397222"/>
                <a:gd name="connsiteX8" fmla="*/ 190368 w 489227"/>
                <a:gd name="connsiteY8" fmla="*/ 0 h 1397222"/>
                <a:gd name="connsiteX9" fmla="*/ 210733 w 489227"/>
                <a:gd name="connsiteY9" fmla="*/ 8435 h 1397222"/>
                <a:gd name="connsiteX10" fmla="*/ 217165 w 489227"/>
                <a:gd name="connsiteY10" fmla="*/ 23964 h 1397222"/>
                <a:gd name="connsiteX11" fmla="*/ 217164 w 489227"/>
                <a:gd name="connsiteY11" fmla="*/ 765292 h 1397222"/>
                <a:gd name="connsiteX12" fmla="*/ 247538 w 489227"/>
                <a:gd name="connsiteY12" fmla="*/ 795666 h 1397222"/>
                <a:gd name="connsiteX13" fmla="*/ 277912 w 489227"/>
                <a:gd name="connsiteY13" fmla="*/ 765292 h 1397222"/>
                <a:gd name="connsiteX14" fmla="*/ 277912 w 489227"/>
                <a:gd name="connsiteY14" fmla="*/ 25070 h 1397222"/>
                <a:gd name="connsiteX15" fmla="*/ 284802 w 489227"/>
                <a:gd name="connsiteY15" fmla="*/ 8435 h 1397222"/>
                <a:gd name="connsiteX16" fmla="*/ 305167 w 489227"/>
                <a:gd name="connsiteY16" fmla="*/ 0 h 1397222"/>
                <a:gd name="connsiteX17" fmla="*/ 325532 w 489227"/>
                <a:gd name="connsiteY17" fmla="*/ 8435 h 1397222"/>
                <a:gd name="connsiteX18" fmla="*/ 333470 w 489227"/>
                <a:gd name="connsiteY18" fmla="*/ 27600 h 1397222"/>
                <a:gd name="connsiteX19" fmla="*/ 333469 w 489227"/>
                <a:gd name="connsiteY19" fmla="*/ 758388 h 1397222"/>
                <a:gd name="connsiteX20" fmla="*/ 363843 w 489227"/>
                <a:gd name="connsiteY20" fmla="*/ 788762 h 1397222"/>
                <a:gd name="connsiteX21" fmla="*/ 394217 w 489227"/>
                <a:gd name="connsiteY21" fmla="*/ 758388 h 1397222"/>
                <a:gd name="connsiteX22" fmla="*/ 394217 w 489227"/>
                <a:gd name="connsiteY22" fmla="*/ 27653 h 1397222"/>
                <a:gd name="connsiteX23" fmla="*/ 402177 w 489227"/>
                <a:gd name="connsiteY23" fmla="*/ 8435 h 1397222"/>
                <a:gd name="connsiteX24" fmla="*/ 422542 w 489227"/>
                <a:gd name="connsiteY24" fmla="*/ 0 h 1397222"/>
                <a:gd name="connsiteX25" fmla="*/ 451342 w 489227"/>
                <a:gd name="connsiteY25" fmla="*/ 28800 h 1397222"/>
                <a:gd name="connsiteX26" fmla="*/ 489226 w 489227"/>
                <a:gd name="connsiteY26" fmla="*/ 1094702 h 1397222"/>
                <a:gd name="connsiteX27" fmla="*/ 312760 w 489227"/>
                <a:gd name="connsiteY27" fmla="*/ 1397222 h 1397222"/>
                <a:gd name="connsiteX28" fmla="*/ 176520 w 489227"/>
                <a:gd name="connsiteY28" fmla="*/ 1397222 h 1397222"/>
                <a:gd name="connsiteX29" fmla="*/ 54 w 489227"/>
                <a:gd name="connsiteY29" fmla="*/ 1094702 h 1397222"/>
                <a:gd name="connsiteX30" fmla="*/ 44193 w 489227"/>
                <a:gd name="connsiteY30" fmla="*/ 28800 h 1397222"/>
                <a:gd name="connsiteX31" fmla="*/ 72993 w 489227"/>
                <a:gd name="connsiteY31" fmla="*/ 0 h 1397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89227" h="1397222">
                  <a:moveTo>
                    <a:pt x="72993" y="0"/>
                  </a:moveTo>
                  <a:cubicBezTo>
                    <a:pt x="80946" y="0"/>
                    <a:pt x="88146" y="3224"/>
                    <a:pt x="93358" y="8435"/>
                  </a:cubicBezTo>
                  <a:lnTo>
                    <a:pt x="100861" y="26550"/>
                  </a:lnTo>
                  <a:cubicBezTo>
                    <a:pt x="100861" y="272898"/>
                    <a:pt x="100860" y="519246"/>
                    <a:pt x="100860" y="765594"/>
                  </a:cubicBezTo>
                  <a:cubicBezTo>
                    <a:pt x="100860" y="782369"/>
                    <a:pt x="114459" y="795968"/>
                    <a:pt x="131234" y="795968"/>
                  </a:cubicBezTo>
                  <a:cubicBezTo>
                    <a:pt x="148009" y="795968"/>
                    <a:pt x="161608" y="782369"/>
                    <a:pt x="161608" y="765594"/>
                  </a:cubicBezTo>
                  <a:lnTo>
                    <a:pt x="161608" y="28704"/>
                  </a:lnTo>
                  <a:lnTo>
                    <a:pt x="170003" y="8435"/>
                  </a:lnTo>
                  <a:cubicBezTo>
                    <a:pt x="175215" y="3224"/>
                    <a:pt x="182415" y="0"/>
                    <a:pt x="190368" y="0"/>
                  </a:cubicBezTo>
                  <a:cubicBezTo>
                    <a:pt x="198321" y="0"/>
                    <a:pt x="205521" y="3224"/>
                    <a:pt x="210733" y="8435"/>
                  </a:cubicBezTo>
                  <a:lnTo>
                    <a:pt x="217165" y="23964"/>
                  </a:lnTo>
                  <a:cubicBezTo>
                    <a:pt x="217165" y="271073"/>
                    <a:pt x="217164" y="518183"/>
                    <a:pt x="217164" y="765292"/>
                  </a:cubicBezTo>
                  <a:cubicBezTo>
                    <a:pt x="217164" y="782067"/>
                    <a:pt x="230763" y="795666"/>
                    <a:pt x="247538" y="795666"/>
                  </a:cubicBezTo>
                  <a:cubicBezTo>
                    <a:pt x="264313" y="795666"/>
                    <a:pt x="277912" y="782067"/>
                    <a:pt x="277912" y="765292"/>
                  </a:cubicBezTo>
                  <a:lnTo>
                    <a:pt x="277912" y="25070"/>
                  </a:lnTo>
                  <a:lnTo>
                    <a:pt x="284802" y="8435"/>
                  </a:lnTo>
                  <a:cubicBezTo>
                    <a:pt x="290014" y="3224"/>
                    <a:pt x="297214" y="0"/>
                    <a:pt x="305167" y="0"/>
                  </a:cubicBezTo>
                  <a:cubicBezTo>
                    <a:pt x="313120" y="0"/>
                    <a:pt x="320320" y="3224"/>
                    <a:pt x="325532" y="8435"/>
                  </a:cubicBezTo>
                  <a:lnTo>
                    <a:pt x="333470" y="27600"/>
                  </a:lnTo>
                  <a:cubicBezTo>
                    <a:pt x="333470" y="271196"/>
                    <a:pt x="333469" y="514792"/>
                    <a:pt x="333469" y="758388"/>
                  </a:cubicBezTo>
                  <a:cubicBezTo>
                    <a:pt x="333469" y="775163"/>
                    <a:pt x="347068" y="788762"/>
                    <a:pt x="363843" y="788762"/>
                  </a:cubicBezTo>
                  <a:cubicBezTo>
                    <a:pt x="380618" y="788762"/>
                    <a:pt x="394217" y="775163"/>
                    <a:pt x="394217" y="758388"/>
                  </a:cubicBezTo>
                  <a:lnTo>
                    <a:pt x="394217" y="27653"/>
                  </a:lnTo>
                  <a:lnTo>
                    <a:pt x="402177" y="8435"/>
                  </a:lnTo>
                  <a:cubicBezTo>
                    <a:pt x="407389" y="3224"/>
                    <a:pt x="414589" y="0"/>
                    <a:pt x="422542" y="0"/>
                  </a:cubicBezTo>
                  <a:cubicBezTo>
                    <a:pt x="438448" y="0"/>
                    <a:pt x="451342" y="12894"/>
                    <a:pt x="451342" y="28800"/>
                  </a:cubicBezTo>
                  <a:lnTo>
                    <a:pt x="489226" y="1094702"/>
                  </a:lnTo>
                  <a:cubicBezTo>
                    <a:pt x="489647" y="1154329"/>
                    <a:pt x="371582" y="1296382"/>
                    <a:pt x="312760" y="1397222"/>
                  </a:cubicBezTo>
                  <a:lnTo>
                    <a:pt x="176520" y="1397222"/>
                  </a:lnTo>
                  <a:cubicBezTo>
                    <a:pt x="117698" y="1296382"/>
                    <a:pt x="-2942" y="1149177"/>
                    <a:pt x="54" y="1094702"/>
                  </a:cubicBezTo>
                  <a:lnTo>
                    <a:pt x="44193" y="28800"/>
                  </a:lnTo>
                  <a:cubicBezTo>
                    <a:pt x="44193" y="12894"/>
                    <a:pt x="57087" y="0"/>
                    <a:pt x="7299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A8AC0F6C-CDBD-4A50-B23B-EB73A07ADA39}"/>
              </a:ext>
            </a:extLst>
          </p:cNvPr>
          <p:cNvGrpSpPr/>
          <p:nvPr/>
        </p:nvGrpSpPr>
        <p:grpSpPr>
          <a:xfrm>
            <a:off x="3737829" y="2261741"/>
            <a:ext cx="602104" cy="3847758"/>
            <a:chOff x="1055023" y="2447148"/>
            <a:chExt cx="489227" cy="3126415"/>
          </a:xfrm>
          <a:solidFill>
            <a:schemeClr val="accent2"/>
          </a:solidFill>
        </p:grpSpPr>
        <p:grpSp>
          <p:nvGrpSpPr>
            <p:cNvPr id="34" name="그룹 33">
              <a:extLst>
                <a:ext uri="{FF2B5EF4-FFF2-40B4-BE49-F238E27FC236}">
                  <a16:creationId xmlns:a16="http://schemas.microsoft.com/office/drawing/2014/main" id="{3DEBA168-25AE-46F4-8C47-6494D25236A9}"/>
                </a:ext>
              </a:extLst>
            </p:cNvPr>
            <p:cNvGrpSpPr/>
            <p:nvPr/>
          </p:nvGrpSpPr>
          <p:grpSpPr>
            <a:xfrm>
              <a:off x="1195228" y="3663994"/>
              <a:ext cx="208870" cy="1909569"/>
              <a:chOff x="4360431" y="3515651"/>
              <a:chExt cx="208870" cy="1909569"/>
            </a:xfrm>
            <a:grpFill/>
          </p:grpSpPr>
          <p:sp>
            <p:nvSpPr>
              <p:cNvPr id="37" name="사다리꼴 36">
                <a:extLst>
                  <a:ext uri="{FF2B5EF4-FFF2-40B4-BE49-F238E27FC236}">
                    <a16:creationId xmlns:a16="http://schemas.microsoft.com/office/drawing/2014/main" id="{AA58F08E-D820-415F-940D-5CCF57097AF4}"/>
                  </a:ext>
                </a:extLst>
              </p:cNvPr>
              <p:cNvSpPr/>
              <p:nvPr/>
            </p:nvSpPr>
            <p:spPr>
              <a:xfrm>
                <a:off x="4360431" y="3515651"/>
                <a:ext cx="208870" cy="1803164"/>
              </a:xfrm>
              <a:prstGeom prst="trapezoid">
                <a:avLst>
                  <a:gd name="adj" fmla="val 17206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8" name="타원 37">
                <a:extLst>
                  <a:ext uri="{FF2B5EF4-FFF2-40B4-BE49-F238E27FC236}">
                    <a16:creationId xmlns:a16="http://schemas.microsoft.com/office/drawing/2014/main" id="{76417BBA-0B52-4997-9D6A-72ED2B78F6D9}"/>
                  </a:ext>
                </a:extLst>
              </p:cNvPr>
              <p:cNvSpPr/>
              <p:nvPr/>
            </p:nvSpPr>
            <p:spPr>
              <a:xfrm>
                <a:off x="4360431" y="5216350"/>
                <a:ext cx="208870" cy="20887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1F34275B-8620-4E22-AD27-A95B0DF33E7A}"/>
                </a:ext>
              </a:extLst>
            </p:cNvPr>
            <p:cNvSpPr/>
            <p:nvPr/>
          </p:nvSpPr>
          <p:spPr>
            <a:xfrm>
              <a:off x="1055023" y="2447148"/>
              <a:ext cx="489227" cy="1216846"/>
            </a:xfrm>
            <a:custGeom>
              <a:avLst/>
              <a:gdLst>
                <a:gd name="connsiteX0" fmla="*/ 72939 w 489172"/>
                <a:gd name="connsiteY0" fmla="*/ 0 h 1397222"/>
                <a:gd name="connsiteX1" fmla="*/ 93304 w 489172"/>
                <a:gd name="connsiteY1" fmla="*/ 8435 h 1397222"/>
                <a:gd name="connsiteX2" fmla="*/ 100807 w 489172"/>
                <a:gd name="connsiteY2" fmla="*/ 26550 h 1397222"/>
                <a:gd name="connsiteX3" fmla="*/ 100806 w 489172"/>
                <a:gd name="connsiteY3" fmla="*/ 765594 h 1397222"/>
                <a:gd name="connsiteX4" fmla="*/ 131180 w 489172"/>
                <a:gd name="connsiteY4" fmla="*/ 795968 h 1397222"/>
                <a:gd name="connsiteX5" fmla="*/ 161554 w 489172"/>
                <a:gd name="connsiteY5" fmla="*/ 765594 h 1397222"/>
                <a:gd name="connsiteX6" fmla="*/ 161554 w 489172"/>
                <a:gd name="connsiteY6" fmla="*/ 28704 h 1397222"/>
                <a:gd name="connsiteX7" fmla="*/ 169949 w 489172"/>
                <a:gd name="connsiteY7" fmla="*/ 8435 h 1397222"/>
                <a:gd name="connsiteX8" fmla="*/ 190314 w 489172"/>
                <a:gd name="connsiteY8" fmla="*/ 0 h 1397222"/>
                <a:gd name="connsiteX9" fmla="*/ 210679 w 489172"/>
                <a:gd name="connsiteY9" fmla="*/ 8435 h 1397222"/>
                <a:gd name="connsiteX10" fmla="*/ 217111 w 489172"/>
                <a:gd name="connsiteY10" fmla="*/ 23964 h 1397222"/>
                <a:gd name="connsiteX11" fmla="*/ 217110 w 489172"/>
                <a:gd name="connsiteY11" fmla="*/ 765292 h 1397222"/>
                <a:gd name="connsiteX12" fmla="*/ 247484 w 489172"/>
                <a:gd name="connsiteY12" fmla="*/ 795666 h 1397222"/>
                <a:gd name="connsiteX13" fmla="*/ 277858 w 489172"/>
                <a:gd name="connsiteY13" fmla="*/ 765292 h 1397222"/>
                <a:gd name="connsiteX14" fmla="*/ 277858 w 489172"/>
                <a:gd name="connsiteY14" fmla="*/ 25070 h 1397222"/>
                <a:gd name="connsiteX15" fmla="*/ 284748 w 489172"/>
                <a:gd name="connsiteY15" fmla="*/ 8435 h 1397222"/>
                <a:gd name="connsiteX16" fmla="*/ 305113 w 489172"/>
                <a:gd name="connsiteY16" fmla="*/ 0 h 1397222"/>
                <a:gd name="connsiteX17" fmla="*/ 325478 w 489172"/>
                <a:gd name="connsiteY17" fmla="*/ 8435 h 1397222"/>
                <a:gd name="connsiteX18" fmla="*/ 333416 w 489172"/>
                <a:gd name="connsiteY18" fmla="*/ 27600 h 1397222"/>
                <a:gd name="connsiteX19" fmla="*/ 333415 w 489172"/>
                <a:gd name="connsiteY19" fmla="*/ 758388 h 1397222"/>
                <a:gd name="connsiteX20" fmla="*/ 363789 w 489172"/>
                <a:gd name="connsiteY20" fmla="*/ 788762 h 1397222"/>
                <a:gd name="connsiteX21" fmla="*/ 394163 w 489172"/>
                <a:gd name="connsiteY21" fmla="*/ 758388 h 1397222"/>
                <a:gd name="connsiteX22" fmla="*/ 394163 w 489172"/>
                <a:gd name="connsiteY22" fmla="*/ 27653 h 1397222"/>
                <a:gd name="connsiteX23" fmla="*/ 402123 w 489172"/>
                <a:gd name="connsiteY23" fmla="*/ 8435 h 1397222"/>
                <a:gd name="connsiteX24" fmla="*/ 422488 w 489172"/>
                <a:gd name="connsiteY24" fmla="*/ 0 h 1397222"/>
                <a:gd name="connsiteX25" fmla="*/ 451288 w 489172"/>
                <a:gd name="connsiteY25" fmla="*/ 28800 h 1397222"/>
                <a:gd name="connsiteX26" fmla="*/ 489172 w 489172"/>
                <a:gd name="connsiteY26" fmla="*/ 1094702 h 1397222"/>
                <a:gd name="connsiteX27" fmla="*/ 312706 w 489172"/>
                <a:gd name="connsiteY27" fmla="*/ 1397222 h 1397222"/>
                <a:gd name="connsiteX28" fmla="*/ 176466 w 489172"/>
                <a:gd name="connsiteY28" fmla="*/ 1397222 h 1397222"/>
                <a:gd name="connsiteX29" fmla="*/ 0 w 489172"/>
                <a:gd name="connsiteY29" fmla="*/ 1094702 h 1397222"/>
                <a:gd name="connsiteX30" fmla="*/ 44139 w 489172"/>
                <a:gd name="connsiteY30" fmla="*/ 28800 h 1397222"/>
                <a:gd name="connsiteX31" fmla="*/ 72939 w 489172"/>
                <a:gd name="connsiteY31" fmla="*/ 0 h 1397222"/>
                <a:gd name="connsiteX0" fmla="*/ 72939 w 489172"/>
                <a:gd name="connsiteY0" fmla="*/ 0 h 1397222"/>
                <a:gd name="connsiteX1" fmla="*/ 93304 w 489172"/>
                <a:gd name="connsiteY1" fmla="*/ 8435 h 1397222"/>
                <a:gd name="connsiteX2" fmla="*/ 100807 w 489172"/>
                <a:gd name="connsiteY2" fmla="*/ 26550 h 1397222"/>
                <a:gd name="connsiteX3" fmla="*/ 100806 w 489172"/>
                <a:gd name="connsiteY3" fmla="*/ 765594 h 1397222"/>
                <a:gd name="connsiteX4" fmla="*/ 131180 w 489172"/>
                <a:gd name="connsiteY4" fmla="*/ 795968 h 1397222"/>
                <a:gd name="connsiteX5" fmla="*/ 161554 w 489172"/>
                <a:gd name="connsiteY5" fmla="*/ 765594 h 1397222"/>
                <a:gd name="connsiteX6" fmla="*/ 161554 w 489172"/>
                <a:gd name="connsiteY6" fmla="*/ 28704 h 1397222"/>
                <a:gd name="connsiteX7" fmla="*/ 169949 w 489172"/>
                <a:gd name="connsiteY7" fmla="*/ 8435 h 1397222"/>
                <a:gd name="connsiteX8" fmla="*/ 190314 w 489172"/>
                <a:gd name="connsiteY8" fmla="*/ 0 h 1397222"/>
                <a:gd name="connsiteX9" fmla="*/ 210679 w 489172"/>
                <a:gd name="connsiteY9" fmla="*/ 8435 h 1397222"/>
                <a:gd name="connsiteX10" fmla="*/ 217111 w 489172"/>
                <a:gd name="connsiteY10" fmla="*/ 23964 h 1397222"/>
                <a:gd name="connsiteX11" fmla="*/ 217110 w 489172"/>
                <a:gd name="connsiteY11" fmla="*/ 765292 h 1397222"/>
                <a:gd name="connsiteX12" fmla="*/ 247484 w 489172"/>
                <a:gd name="connsiteY12" fmla="*/ 795666 h 1397222"/>
                <a:gd name="connsiteX13" fmla="*/ 277858 w 489172"/>
                <a:gd name="connsiteY13" fmla="*/ 765292 h 1397222"/>
                <a:gd name="connsiteX14" fmla="*/ 277858 w 489172"/>
                <a:gd name="connsiteY14" fmla="*/ 25070 h 1397222"/>
                <a:gd name="connsiteX15" fmla="*/ 284748 w 489172"/>
                <a:gd name="connsiteY15" fmla="*/ 8435 h 1397222"/>
                <a:gd name="connsiteX16" fmla="*/ 305113 w 489172"/>
                <a:gd name="connsiteY16" fmla="*/ 0 h 1397222"/>
                <a:gd name="connsiteX17" fmla="*/ 325478 w 489172"/>
                <a:gd name="connsiteY17" fmla="*/ 8435 h 1397222"/>
                <a:gd name="connsiteX18" fmla="*/ 333416 w 489172"/>
                <a:gd name="connsiteY18" fmla="*/ 27600 h 1397222"/>
                <a:gd name="connsiteX19" fmla="*/ 333415 w 489172"/>
                <a:gd name="connsiteY19" fmla="*/ 758388 h 1397222"/>
                <a:gd name="connsiteX20" fmla="*/ 363789 w 489172"/>
                <a:gd name="connsiteY20" fmla="*/ 788762 h 1397222"/>
                <a:gd name="connsiteX21" fmla="*/ 394163 w 489172"/>
                <a:gd name="connsiteY21" fmla="*/ 758388 h 1397222"/>
                <a:gd name="connsiteX22" fmla="*/ 394163 w 489172"/>
                <a:gd name="connsiteY22" fmla="*/ 27653 h 1397222"/>
                <a:gd name="connsiteX23" fmla="*/ 402123 w 489172"/>
                <a:gd name="connsiteY23" fmla="*/ 8435 h 1397222"/>
                <a:gd name="connsiteX24" fmla="*/ 422488 w 489172"/>
                <a:gd name="connsiteY24" fmla="*/ 0 h 1397222"/>
                <a:gd name="connsiteX25" fmla="*/ 451288 w 489172"/>
                <a:gd name="connsiteY25" fmla="*/ 28800 h 1397222"/>
                <a:gd name="connsiteX26" fmla="*/ 489172 w 489172"/>
                <a:gd name="connsiteY26" fmla="*/ 1094702 h 1397222"/>
                <a:gd name="connsiteX27" fmla="*/ 312706 w 489172"/>
                <a:gd name="connsiteY27" fmla="*/ 1397222 h 1397222"/>
                <a:gd name="connsiteX28" fmla="*/ 176466 w 489172"/>
                <a:gd name="connsiteY28" fmla="*/ 1397222 h 1397222"/>
                <a:gd name="connsiteX29" fmla="*/ 0 w 489172"/>
                <a:gd name="connsiteY29" fmla="*/ 1094702 h 1397222"/>
                <a:gd name="connsiteX30" fmla="*/ 44139 w 489172"/>
                <a:gd name="connsiteY30" fmla="*/ 28800 h 1397222"/>
                <a:gd name="connsiteX31" fmla="*/ 72939 w 489172"/>
                <a:gd name="connsiteY31" fmla="*/ 0 h 1397222"/>
                <a:gd name="connsiteX0" fmla="*/ 72939 w 489172"/>
                <a:gd name="connsiteY0" fmla="*/ 0 h 1397222"/>
                <a:gd name="connsiteX1" fmla="*/ 93304 w 489172"/>
                <a:gd name="connsiteY1" fmla="*/ 8435 h 1397222"/>
                <a:gd name="connsiteX2" fmla="*/ 100807 w 489172"/>
                <a:gd name="connsiteY2" fmla="*/ 26550 h 1397222"/>
                <a:gd name="connsiteX3" fmla="*/ 100806 w 489172"/>
                <a:gd name="connsiteY3" fmla="*/ 765594 h 1397222"/>
                <a:gd name="connsiteX4" fmla="*/ 131180 w 489172"/>
                <a:gd name="connsiteY4" fmla="*/ 795968 h 1397222"/>
                <a:gd name="connsiteX5" fmla="*/ 161554 w 489172"/>
                <a:gd name="connsiteY5" fmla="*/ 765594 h 1397222"/>
                <a:gd name="connsiteX6" fmla="*/ 161554 w 489172"/>
                <a:gd name="connsiteY6" fmla="*/ 28704 h 1397222"/>
                <a:gd name="connsiteX7" fmla="*/ 169949 w 489172"/>
                <a:gd name="connsiteY7" fmla="*/ 8435 h 1397222"/>
                <a:gd name="connsiteX8" fmla="*/ 190314 w 489172"/>
                <a:gd name="connsiteY8" fmla="*/ 0 h 1397222"/>
                <a:gd name="connsiteX9" fmla="*/ 210679 w 489172"/>
                <a:gd name="connsiteY9" fmla="*/ 8435 h 1397222"/>
                <a:gd name="connsiteX10" fmla="*/ 217111 w 489172"/>
                <a:gd name="connsiteY10" fmla="*/ 23964 h 1397222"/>
                <a:gd name="connsiteX11" fmla="*/ 217110 w 489172"/>
                <a:gd name="connsiteY11" fmla="*/ 765292 h 1397222"/>
                <a:gd name="connsiteX12" fmla="*/ 247484 w 489172"/>
                <a:gd name="connsiteY12" fmla="*/ 795666 h 1397222"/>
                <a:gd name="connsiteX13" fmla="*/ 277858 w 489172"/>
                <a:gd name="connsiteY13" fmla="*/ 765292 h 1397222"/>
                <a:gd name="connsiteX14" fmla="*/ 277858 w 489172"/>
                <a:gd name="connsiteY14" fmla="*/ 25070 h 1397222"/>
                <a:gd name="connsiteX15" fmla="*/ 284748 w 489172"/>
                <a:gd name="connsiteY15" fmla="*/ 8435 h 1397222"/>
                <a:gd name="connsiteX16" fmla="*/ 305113 w 489172"/>
                <a:gd name="connsiteY16" fmla="*/ 0 h 1397222"/>
                <a:gd name="connsiteX17" fmla="*/ 325478 w 489172"/>
                <a:gd name="connsiteY17" fmla="*/ 8435 h 1397222"/>
                <a:gd name="connsiteX18" fmla="*/ 333416 w 489172"/>
                <a:gd name="connsiteY18" fmla="*/ 27600 h 1397222"/>
                <a:gd name="connsiteX19" fmla="*/ 333415 w 489172"/>
                <a:gd name="connsiteY19" fmla="*/ 758388 h 1397222"/>
                <a:gd name="connsiteX20" fmla="*/ 363789 w 489172"/>
                <a:gd name="connsiteY20" fmla="*/ 788762 h 1397222"/>
                <a:gd name="connsiteX21" fmla="*/ 394163 w 489172"/>
                <a:gd name="connsiteY21" fmla="*/ 758388 h 1397222"/>
                <a:gd name="connsiteX22" fmla="*/ 394163 w 489172"/>
                <a:gd name="connsiteY22" fmla="*/ 27653 h 1397222"/>
                <a:gd name="connsiteX23" fmla="*/ 402123 w 489172"/>
                <a:gd name="connsiteY23" fmla="*/ 8435 h 1397222"/>
                <a:gd name="connsiteX24" fmla="*/ 422488 w 489172"/>
                <a:gd name="connsiteY24" fmla="*/ 0 h 1397222"/>
                <a:gd name="connsiteX25" fmla="*/ 451288 w 489172"/>
                <a:gd name="connsiteY25" fmla="*/ 28800 h 1397222"/>
                <a:gd name="connsiteX26" fmla="*/ 489172 w 489172"/>
                <a:gd name="connsiteY26" fmla="*/ 1094702 h 1397222"/>
                <a:gd name="connsiteX27" fmla="*/ 312706 w 489172"/>
                <a:gd name="connsiteY27" fmla="*/ 1397222 h 1397222"/>
                <a:gd name="connsiteX28" fmla="*/ 176466 w 489172"/>
                <a:gd name="connsiteY28" fmla="*/ 1397222 h 1397222"/>
                <a:gd name="connsiteX29" fmla="*/ 0 w 489172"/>
                <a:gd name="connsiteY29" fmla="*/ 1094702 h 1397222"/>
                <a:gd name="connsiteX30" fmla="*/ 44139 w 489172"/>
                <a:gd name="connsiteY30" fmla="*/ 28800 h 1397222"/>
                <a:gd name="connsiteX31" fmla="*/ 72939 w 489172"/>
                <a:gd name="connsiteY31" fmla="*/ 0 h 1397222"/>
                <a:gd name="connsiteX0" fmla="*/ 72939 w 489173"/>
                <a:gd name="connsiteY0" fmla="*/ 0 h 1397222"/>
                <a:gd name="connsiteX1" fmla="*/ 93304 w 489173"/>
                <a:gd name="connsiteY1" fmla="*/ 8435 h 1397222"/>
                <a:gd name="connsiteX2" fmla="*/ 100807 w 489173"/>
                <a:gd name="connsiteY2" fmla="*/ 26550 h 1397222"/>
                <a:gd name="connsiteX3" fmla="*/ 100806 w 489173"/>
                <a:gd name="connsiteY3" fmla="*/ 765594 h 1397222"/>
                <a:gd name="connsiteX4" fmla="*/ 131180 w 489173"/>
                <a:gd name="connsiteY4" fmla="*/ 795968 h 1397222"/>
                <a:gd name="connsiteX5" fmla="*/ 161554 w 489173"/>
                <a:gd name="connsiteY5" fmla="*/ 765594 h 1397222"/>
                <a:gd name="connsiteX6" fmla="*/ 161554 w 489173"/>
                <a:gd name="connsiteY6" fmla="*/ 28704 h 1397222"/>
                <a:gd name="connsiteX7" fmla="*/ 169949 w 489173"/>
                <a:gd name="connsiteY7" fmla="*/ 8435 h 1397222"/>
                <a:gd name="connsiteX8" fmla="*/ 190314 w 489173"/>
                <a:gd name="connsiteY8" fmla="*/ 0 h 1397222"/>
                <a:gd name="connsiteX9" fmla="*/ 210679 w 489173"/>
                <a:gd name="connsiteY9" fmla="*/ 8435 h 1397222"/>
                <a:gd name="connsiteX10" fmla="*/ 217111 w 489173"/>
                <a:gd name="connsiteY10" fmla="*/ 23964 h 1397222"/>
                <a:gd name="connsiteX11" fmla="*/ 217110 w 489173"/>
                <a:gd name="connsiteY11" fmla="*/ 765292 h 1397222"/>
                <a:gd name="connsiteX12" fmla="*/ 247484 w 489173"/>
                <a:gd name="connsiteY12" fmla="*/ 795666 h 1397222"/>
                <a:gd name="connsiteX13" fmla="*/ 277858 w 489173"/>
                <a:gd name="connsiteY13" fmla="*/ 765292 h 1397222"/>
                <a:gd name="connsiteX14" fmla="*/ 277858 w 489173"/>
                <a:gd name="connsiteY14" fmla="*/ 25070 h 1397222"/>
                <a:gd name="connsiteX15" fmla="*/ 284748 w 489173"/>
                <a:gd name="connsiteY15" fmla="*/ 8435 h 1397222"/>
                <a:gd name="connsiteX16" fmla="*/ 305113 w 489173"/>
                <a:gd name="connsiteY16" fmla="*/ 0 h 1397222"/>
                <a:gd name="connsiteX17" fmla="*/ 325478 w 489173"/>
                <a:gd name="connsiteY17" fmla="*/ 8435 h 1397222"/>
                <a:gd name="connsiteX18" fmla="*/ 333416 w 489173"/>
                <a:gd name="connsiteY18" fmla="*/ 27600 h 1397222"/>
                <a:gd name="connsiteX19" fmla="*/ 333415 w 489173"/>
                <a:gd name="connsiteY19" fmla="*/ 758388 h 1397222"/>
                <a:gd name="connsiteX20" fmla="*/ 363789 w 489173"/>
                <a:gd name="connsiteY20" fmla="*/ 788762 h 1397222"/>
                <a:gd name="connsiteX21" fmla="*/ 394163 w 489173"/>
                <a:gd name="connsiteY21" fmla="*/ 758388 h 1397222"/>
                <a:gd name="connsiteX22" fmla="*/ 394163 w 489173"/>
                <a:gd name="connsiteY22" fmla="*/ 27653 h 1397222"/>
                <a:gd name="connsiteX23" fmla="*/ 402123 w 489173"/>
                <a:gd name="connsiteY23" fmla="*/ 8435 h 1397222"/>
                <a:gd name="connsiteX24" fmla="*/ 422488 w 489173"/>
                <a:gd name="connsiteY24" fmla="*/ 0 h 1397222"/>
                <a:gd name="connsiteX25" fmla="*/ 451288 w 489173"/>
                <a:gd name="connsiteY25" fmla="*/ 28800 h 1397222"/>
                <a:gd name="connsiteX26" fmla="*/ 489172 w 489173"/>
                <a:gd name="connsiteY26" fmla="*/ 1094702 h 1397222"/>
                <a:gd name="connsiteX27" fmla="*/ 312706 w 489173"/>
                <a:gd name="connsiteY27" fmla="*/ 1397222 h 1397222"/>
                <a:gd name="connsiteX28" fmla="*/ 176466 w 489173"/>
                <a:gd name="connsiteY28" fmla="*/ 1397222 h 1397222"/>
                <a:gd name="connsiteX29" fmla="*/ 0 w 489173"/>
                <a:gd name="connsiteY29" fmla="*/ 1094702 h 1397222"/>
                <a:gd name="connsiteX30" fmla="*/ 44139 w 489173"/>
                <a:gd name="connsiteY30" fmla="*/ 28800 h 1397222"/>
                <a:gd name="connsiteX31" fmla="*/ 72939 w 489173"/>
                <a:gd name="connsiteY31" fmla="*/ 0 h 1397222"/>
                <a:gd name="connsiteX0" fmla="*/ 72993 w 489227"/>
                <a:gd name="connsiteY0" fmla="*/ 0 h 1397222"/>
                <a:gd name="connsiteX1" fmla="*/ 93358 w 489227"/>
                <a:gd name="connsiteY1" fmla="*/ 8435 h 1397222"/>
                <a:gd name="connsiteX2" fmla="*/ 100861 w 489227"/>
                <a:gd name="connsiteY2" fmla="*/ 26550 h 1397222"/>
                <a:gd name="connsiteX3" fmla="*/ 100860 w 489227"/>
                <a:gd name="connsiteY3" fmla="*/ 765594 h 1397222"/>
                <a:gd name="connsiteX4" fmla="*/ 131234 w 489227"/>
                <a:gd name="connsiteY4" fmla="*/ 795968 h 1397222"/>
                <a:gd name="connsiteX5" fmla="*/ 161608 w 489227"/>
                <a:gd name="connsiteY5" fmla="*/ 765594 h 1397222"/>
                <a:gd name="connsiteX6" fmla="*/ 161608 w 489227"/>
                <a:gd name="connsiteY6" fmla="*/ 28704 h 1397222"/>
                <a:gd name="connsiteX7" fmla="*/ 170003 w 489227"/>
                <a:gd name="connsiteY7" fmla="*/ 8435 h 1397222"/>
                <a:gd name="connsiteX8" fmla="*/ 190368 w 489227"/>
                <a:gd name="connsiteY8" fmla="*/ 0 h 1397222"/>
                <a:gd name="connsiteX9" fmla="*/ 210733 w 489227"/>
                <a:gd name="connsiteY9" fmla="*/ 8435 h 1397222"/>
                <a:gd name="connsiteX10" fmla="*/ 217165 w 489227"/>
                <a:gd name="connsiteY10" fmla="*/ 23964 h 1397222"/>
                <a:gd name="connsiteX11" fmla="*/ 217164 w 489227"/>
                <a:gd name="connsiteY11" fmla="*/ 765292 h 1397222"/>
                <a:gd name="connsiteX12" fmla="*/ 247538 w 489227"/>
                <a:gd name="connsiteY12" fmla="*/ 795666 h 1397222"/>
                <a:gd name="connsiteX13" fmla="*/ 277912 w 489227"/>
                <a:gd name="connsiteY13" fmla="*/ 765292 h 1397222"/>
                <a:gd name="connsiteX14" fmla="*/ 277912 w 489227"/>
                <a:gd name="connsiteY14" fmla="*/ 25070 h 1397222"/>
                <a:gd name="connsiteX15" fmla="*/ 284802 w 489227"/>
                <a:gd name="connsiteY15" fmla="*/ 8435 h 1397222"/>
                <a:gd name="connsiteX16" fmla="*/ 305167 w 489227"/>
                <a:gd name="connsiteY16" fmla="*/ 0 h 1397222"/>
                <a:gd name="connsiteX17" fmla="*/ 325532 w 489227"/>
                <a:gd name="connsiteY17" fmla="*/ 8435 h 1397222"/>
                <a:gd name="connsiteX18" fmla="*/ 333470 w 489227"/>
                <a:gd name="connsiteY18" fmla="*/ 27600 h 1397222"/>
                <a:gd name="connsiteX19" fmla="*/ 333469 w 489227"/>
                <a:gd name="connsiteY19" fmla="*/ 758388 h 1397222"/>
                <a:gd name="connsiteX20" fmla="*/ 363843 w 489227"/>
                <a:gd name="connsiteY20" fmla="*/ 788762 h 1397222"/>
                <a:gd name="connsiteX21" fmla="*/ 394217 w 489227"/>
                <a:gd name="connsiteY21" fmla="*/ 758388 h 1397222"/>
                <a:gd name="connsiteX22" fmla="*/ 394217 w 489227"/>
                <a:gd name="connsiteY22" fmla="*/ 27653 h 1397222"/>
                <a:gd name="connsiteX23" fmla="*/ 402177 w 489227"/>
                <a:gd name="connsiteY23" fmla="*/ 8435 h 1397222"/>
                <a:gd name="connsiteX24" fmla="*/ 422542 w 489227"/>
                <a:gd name="connsiteY24" fmla="*/ 0 h 1397222"/>
                <a:gd name="connsiteX25" fmla="*/ 451342 w 489227"/>
                <a:gd name="connsiteY25" fmla="*/ 28800 h 1397222"/>
                <a:gd name="connsiteX26" fmla="*/ 489226 w 489227"/>
                <a:gd name="connsiteY26" fmla="*/ 1094702 h 1397222"/>
                <a:gd name="connsiteX27" fmla="*/ 312760 w 489227"/>
                <a:gd name="connsiteY27" fmla="*/ 1397222 h 1397222"/>
                <a:gd name="connsiteX28" fmla="*/ 176520 w 489227"/>
                <a:gd name="connsiteY28" fmla="*/ 1397222 h 1397222"/>
                <a:gd name="connsiteX29" fmla="*/ 54 w 489227"/>
                <a:gd name="connsiteY29" fmla="*/ 1094702 h 1397222"/>
                <a:gd name="connsiteX30" fmla="*/ 44193 w 489227"/>
                <a:gd name="connsiteY30" fmla="*/ 28800 h 1397222"/>
                <a:gd name="connsiteX31" fmla="*/ 72993 w 489227"/>
                <a:gd name="connsiteY31" fmla="*/ 0 h 1397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89227" h="1397222">
                  <a:moveTo>
                    <a:pt x="72993" y="0"/>
                  </a:moveTo>
                  <a:cubicBezTo>
                    <a:pt x="80946" y="0"/>
                    <a:pt x="88146" y="3224"/>
                    <a:pt x="93358" y="8435"/>
                  </a:cubicBezTo>
                  <a:lnTo>
                    <a:pt x="100861" y="26550"/>
                  </a:lnTo>
                  <a:cubicBezTo>
                    <a:pt x="100861" y="272898"/>
                    <a:pt x="100860" y="519246"/>
                    <a:pt x="100860" y="765594"/>
                  </a:cubicBezTo>
                  <a:cubicBezTo>
                    <a:pt x="100860" y="782369"/>
                    <a:pt x="114459" y="795968"/>
                    <a:pt x="131234" y="795968"/>
                  </a:cubicBezTo>
                  <a:cubicBezTo>
                    <a:pt x="148009" y="795968"/>
                    <a:pt x="161608" y="782369"/>
                    <a:pt x="161608" y="765594"/>
                  </a:cubicBezTo>
                  <a:lnTo>
                    <a:pt x="161608" y="28704"/>
                  </a:lnTo>
                  <a:lnTo>
                    <a:pt x="170003" y="8435"/>
                  </a:lnTo>
                  <a:cubicBezTo>
                    <a:pt x="175215" y="3224"/>
                    <a:pt x="182415" y="0"/>
                    <a:pt x="190368" y="0"/>
                  </a:cubicBezTo>
                  <a:cubicBezTo>
                    <a:pt x="198321" y="0"/>
                    <a:pt x="205521" y="3224"/>
                    <a:pt x="210733" y="8435"/>
                  </a:cubicBezTo>
                  <a:lnTo>
                    <a:pt x="217165" y="23964"/>
                  </a:lnTo>
                  <a:cubicBezTo>
                    <a:pt x="217165" y="271073"/>
                    <a:pt x="217164" y="518183"/>
                    <a:pt x="217164" y="765292"/>
                  </a:cubicBezTo>
                  <a:cubicBezTo>
                    <a:pt x="217164" y="782067"/>
                    <a:pt x="230763" y="795666"/>
                    <a:pt x="247538" y="795666"/>
                  </a:cubicBezTo>
                  <a:cubicBezTo>
                    <a:pt x="264313" y="795666"/>
                    <a:pt x="277912" y="782067"/>
                    <a:pt x="277912" y="765292"/>
                  </a:cubicBezTo>
                  <a:lnTo>
                    <a:pt x="277912" y="25070"/>
                  </a:lnTo>
                  <a:lnTo>
                    <a:pt x="284802" y="8435"/>
                  </a:lnTo>
                  <a:cubicBezTo>
                    <a:pt x="290014" y="3224"/>
                    <a:pt x="297214" y="0"/>
                    <a:pt x="305167" y="0"/>
                  </a:cubicBezTo>
                  <a:cubicBezTo>
                    <a:pt x="313120" y="0"/>
                    <a:pt x="320320" y="3224"/>
                    <a:pt x="325532" y="8435"/>
                  </a:cubicBezTo>
                  <a:lnTo>
                    <a:pt x="333470" y="27600"/>
                  </a:lnTo>
                  <a:cubicBezTo>
                    <a:pt x="333470" y="271196"/>
                    <a:pt x="333469" y="514792"/>
                    <a:pt x="333469" y="758388"/>
                  </a:cubicBezTo>
                  <a:cubicBezTo>
                    <a:pt x="333469" y="775163"/>
                    <a:pt x="347068" y="788762"/>
                    <a:pt x="363843" y="788762"/>
                  </a:cubicBezTo>
                  <a:cubicBezTo>
                    <a:pt x="380618" y="788762"/>
                    <a:pt x="394217" y="775163"/>
                    <a:pt x="394217" y="758388"/>
                  </a:cubicBezTo>
                  <a:lnTo>
                    <a:pt x="394217" y="27653"/>
                  </a:lnTo>
                  <a:lnTo>
                    <a:pt x="402177" y="8435"/>
                  </a:lnTo>
                  <a:cubicBezTo>
                    <a:pt x="407389" y="3224"/>
                    <a:pt x="414589" y="0"/>
                    <a:pt x="422542" y="0"/>
                  </a:cubicBezTo>
                  <a:cubicBezTo>
                    <a:pt x="438448" y="0"/>
                    <a:pt x="451342" y="12894"/>
                    <a:pt x="451342" y="28800"/>
                  </a:cubicBezTo>
                  <a:lnTo>
                    <a:pt x="489226" y="1094702"/>
                  </a:lnTo>
                  <a:cubicBezTo>
                    <a:pt x="489647" y="1154329"/>
                    <a:pt x="371582" y="1296382"/>
                    <a:pt x="312760" y="1397222"/>
                  </a:cubicBezTo>
                  <a:lnTo>
                    <a:pt x="176520" y="1397222"/>
                  </a:lnTo>
                  <a:cubicBezTo>
                    <a:pt x="117698" y="1296382"/>
                    <a:pt x="-2942" y="1149177"/>
                    <a:pt x="54" y="1094702"/>
                  </a:cubicBezTo>
                  <a:lnTo>
                    <a:pt x="44193" y="28800"/>
                  </a:lnTo>
                  <a:cubicBezTo>
                    <a:pt x="44193" y="12894"/>
                    <a:pt x="57087" y="0"/>
                    <a:pt x="7299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3E948387-A345-495D-BEC6-C44B18421C92}"/>
              </a:ext>
            </a:extLst>
          </p:cNvPr>
          <p:cNvGrpSpPr/>
          <p:nvPr/>
        </p:nvGrpSpPr>
        <p:grpSpPr>
          <a:xfrm>
            <a:off x="5779850" y="2878802"/>
            <a:ext cx="602104" cy="3847758"/>
            <a:chOff x="1055023" y="2447148"/>
            <a:chExt cx="489227" cy="3126415"/>
          </a:xfrm>
          <a:solidFill>
            <a:schemeClr val="accent3"/>
          </a:solidFill>
        </p:grpSpPr>
        <p:grpSp>
          <p:nvGrpSpPr>
            <p:cNvPr id="41" name="그룹 40">
              <a:extLst>
                <a:ext uri="{FF2B5EF4-FFF2-40B4-BE49-F238E27FC236}">
                  <a16:creationId xmlns:a16="http://schemas.microsoft.com/office/drawing/2014/main" id="{923A3E93-90A9-4095-933C-3121F682A26C}"/>
                </a:ext>
              </a:extLst>
            </p:cNvPr>
            <p:cNvGrpSpPr/>
            <p:nvPr/>
          </p:nvGrpSpPr>
          <p:grpSpPr>
            <a:xfrm>
              <a:off x="1195228" y="3663994"/>
              <a:ext cx="208870" cy="1909569"/>
              <a:chOff x="4360431" y="3515651"/>
              <a:chExt cx="208870" cy="1909569"/>
            </a:xfrm>
            <a:grpFill/>
          </p:grpSpPr>
          <p:sp>
            <p:nvSpPr>
              <p:cNvPr id="43" name="사다리꼴 42">
                <a:extLst>
                  <a:ext uri="{FF2B5EF4-FFF2-40B4-BE49-F238E27FC236}">
                    <a16:creationId xmlns:a16="http://schemas.microsoft.com/office/drawing/2014/main" id="{439096D1-9811-4D14-B676-D86D80EA49AE}"/>
                  </a:ext>
                </a:extLst>
              </p:cNvPr>
              <p:cNvSpPr/>
              <p:nvPr/>
            </p:nvSpPr>
            <p:spPr>
              <a:xfrm>
                <a:off x="4360431" y="3515651"/>
                <a:ext cx="208870" cy="1803164"/>
              </a:xfrm>
              <a:prstGeom prst="trapezoid">
                <a:avLst>
                  <a:gd name="adj" fmla="val 17206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4" name="타원 43">
                <a:extLst>
                  <a:ext uri="{FF2B5EF4-FFF2-40B4-BE49-F238E27FC236}">
                    <a16:creationId xmlns:a16="http://schemas.microsoft.com/office/drawing/2014/main" id="{27C4BF58-7AD1-43CE-9D56-D3B6AB460734}"/>
                  </a:ext>
                </a:extLst>
              </p:cNvPr>
              <p:cNvSpPr/>
              <p:nvPr/>
            </p:nvSpPr>
            <p:spPr>
              <a:xfrm>
                <a:off x="4360431" y="5216350"/>
                <a:ext cx="208870" cy="20887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A2D020DC-330B-442C-AA4D-728DB3E6118E}"/>
                </a:ext>
              </a:extLst>
            </p:cNvPr>
            <p:cNvSpPr/>
            <p:nvPr/>
          </p:nvSpPr>
          <p:spPr>
            <a:xfrm>
              <a:off x="1055023" y="2447148"/>
              <a:ext cx="489227" cy="1216846"/>
            </a:xfrm>
            <a:custGeom>
              <a:avLst/>
              <a:gdLst>
                <a:gd name="connsiteX0" fmla="*/ 72939 w 489172"/>
                <a:gd name="connsiteY0" fmla="*/ 0 h 1397222"/>
                <a:gd name="connsiteX1" fmla="*/ 93304 w 489172"/>
                <a:gd name="connsiteY1" fmla="*/ 8435 h 1397222"/>
                <a:gd name="connsiteX2" fmla="*/ 100807 w 489172"/>
                <a:gd name="connsiteY2" fmla="*/ 26550 h 1397222"/>
                <a:gd name="connsiteX3" fmla="*/ 100806 w 489172"/>
                <a:gd name="connsiteY3" fmla="*/ 765594 h 1397222"/>
                <a:gd name="connsiteX4" fmla="*/ 131180 w 489172"/>
                <a:gd name="connsiteY4" fmla="*/ 795968 h 1397222"/>
                <a:gd name="connsiteX5" fmla="*/ 161554 w 489172"/>
                <a:gd name="connsiteY5" fmla="*/ 765594 h 1397222"/>
                <a:gd name="connsiteX6" fmla="*/ 161554 w 489172"/>
                <a:gd name="connsiteY6" fmla="*/ 28704 h 1397222"/>
                <a:gd name="connsiteX7" fmla="*/ 169949 w 489172"/>
                <a:gd name="connsiteY7" fmla="*/ 8435 h 1397222"/>
                <a:gd name="connsiteX8" fmla="*/ 190314 w 489172"/>
                <a:gd name="connsiteY8" fmla="*/ 0 h 1397222"/>
                <a:gd name="connsiteX9" fmla="*/ 210679 w 489172"/>
                <a:gd name="connsiteY9" fmla="*/ 8435 h 1397222"/>
                <a:gd name="connsiteX10" fmla="*/ 217111 w 489172"/>
                <a:gd name="connsiteY10" fmla="*/ 23964 h 1397222"/>
                <a:gd name="connsiteX11" fmla="*/ 217110 w 489172"/>
                <a:gd name="connsiteY11" fmla="*/ 765292 h 1397222"/>
                <a:gd name="connsiteX12" fmla="*/ 247484 w 489172"/>
                <a:gd name="connsiteY12" fmla="*/ 795666 h 1397222"/>
                <a:gd name="connsiteX13" fmla="*/ 277858 w 489172"/>
                <a:gd name="connsiteY13" fmla="*/ 765292 h 1397222"/>
                <a:gd name="connsiteX14" fmla="*/ 277858 w 489172"/>
                <a:gd name="connsiteY14" fmla="*/ 25070 h 1397222"/>
                <a:gd name="connsiteX15" fmla="*/ 284748 w 489172"/>
                <a:gd name="connsiteY15" fmla="*/ 8435 h 1397222"/>
                <a:gd name="connsiteX16" fmla="*/ 305113 w 489172"/>
                <a:gd name="connsiteY16" fmla="*/ 0 h 1397222"/>
                <a:gd name="connsiteX17" fmla="*/ 325478 w 489172"/>
                <a:gd name="connsiteY17" fmla="*/ 8435 h 1397222"/>
                <a:gd name="connsiteX18" fmla="*/ 333416 w 489172"/>
                <a:gd name="connsiteY18" fmla="*/ 27600 h 1397222"/>
                <a:gd name="connsiteX19" fmla="*/ 333415 w 489172"/>
                <a:gd name="connsiteY19" fmla="*/ 758388 h 1397222"/>
                <a:gd name="connsiteX20" fmla="*/ 363789 w 489172"/>
                <a:gd name="connsiteY20" fmla="*/ 788762 h 1397222"/>
                <a:gd name="connsiteX21" fmla="*/ 394163 w 489172"/>
                <a:gd name="connsiteY21" fmla="*/ 758388 h 1397222"/>
                <a:gd name="connsiteX22" fmla="*/ 394163 w 489172"/>
                <a:gd name="connsiteY22" fmla="*/ 27653 h 1397222"/>
                <a:gd name="connsiteX23" fmla="*/ 402123 w 489172"/>
                <a:gd name="connsiteY23" fmla="*/ 8435 h 1397222"/>
                <a:gd name="connsiteX24" fmla="*/ 422488 w 489172"/>
                <a:gd name="connsiteY24" fmla="*/ 0 h 1397222"/>
                <a:gd name="connsiteX25" fmla="*/ 451288 w 489172"/>
                <a:gd name="connsiteY25" fmla="*/ 28800 h 1397222"/>
                <a:gd name="connsiteX26" fmla="*/ 489172 w 489172"/>
                <a:gd name="connsiteY26" fmla="*/ 1094702 h 1397222"/>
                <a:gd name="connsiteX27" fmla="*/ 312706 w 489172"/>
                <a:gd name="connsiteY27" fmla="*/ 1397222 h 1397222"/>
                <a:gd name="connsiteX28" fmla="*/ 176466 w 489172"/>
                <a:gd name="connsiteY28" fmla="*/ 1397222 h 1397222"/>
                <a:gd name="connsiteX29" fmla="*/ 0 w 489172"/>
                <a:gd name="connsiteY29" fmla="*/ 1094702 h 1397222"/>
                <a:gd name="connsiteX30" fmla="*/ 44139 w 489172"/>
                <a:gd name="connsiteY30" fmla="*/ 28800 h 1397222"/>
                <a:gd name="connsiteX31" fmla="*/ 72939 w 489172"/>
                <a:gd name="connsiteY31" fmla="*/ 0 h 1397222"/>
                <a:gd name="connsiteX0" fmla="*/ 72939 w 489172"/>
                <a:gd name="connsiteY0" fmla="*/ 0 h 1397222"/>
                <a:gd name="connsiteX1" fmla="*/ 93304 w 489172"/>
                <a:gd name="connsiteY1" fmla="*/ 8435 h 1397222"/>
                <a:gd name="connsiteX2" fmla="*/ 100807 w 489172"/>
                <a:gd name="connsiteY2" fmla="*/ 26550 h 1397222"/>
                <a:gd name="connsiteX3" fmla="*/ 100806 w 489172"/>
                <a:gd name="connsiteY3" fmla="*/ 765594 h 1397222"/>
                <a:gd name="connsiteX4" fmla="*/ 131180 w 489172"/>
                <a:gd name="connsiteY4" fmla="*/ 795968 h 1397222"/>
                <a:gd name="connsiteX5" fmla="*/ 161554 w 489172"/>
                <a:gd name="connsiteY5" fmla="*/ 765594 h 1397222"/>
                <a:gd name="connsiteX6" fmla="*/ 161554 w 489172"/>
                <a:gd name="connsiteY6" fmla="*/ 28704 h 1397222"/>
                <a:gd name="connsiteX7" fmla="*/ 169949 w 489172"/>
                <a:gd name="connsiteY7" fmla="*/ 8435 h 1397222"/>
                <a:gd name="connsiteX8" fmla="*/ 190314 w 489172"/>
                <a:gd name="connsiteY8" fmla="*/ 0 h 1397222"/>
                <a:gd name="connsiteX9" fmla="*/ 210679 w 489172"/>
                <a:gd name="connsiteY9" fmla="*/ 8435 h 1397222"/>
                <a:gd name="connsiteX10" fmla="*/ 217111 w 489172"/>
                <a:gd name="connsiteY10" fmla="*/ 23964 h 1397222"/>
                <a:gd name="connsiteX11" fmla="*/ 217110 w 489172"/>
                <a:gd name="connsiteY11" fmla="*/ 765292 h 1397222"/>
                <a:gd name="connsiteX12" fmla="*/ 247484 w 489172"/>
                <a:gd name="connsiteY12" fmla="*/ 795666 h 1397222"/>
                <a:gd name="connsiteX13" fmla="*/ 277858 w 489172"/>
                <a:gd name="connsiteY13" fmla="*/ 765292 h 1397222"/>
                <a:gd name="connsiteX14" fmla="*/ 277858 w 489172"/>
                <a:gd name="connsiteY14" fmla="*/ 25070 h 1397222"/>
                <a:gd name="connsiteX15" fmla="*/ 284748 w 489172"/>
                <a:gd name="connsiteY15" fmla="*/ 8435 h 1397222"/>
                <a:gd name="connsiteX16" fmla="*/ 305113 w 489172"/>
                <a:gd name="connsiteY16" fmla="*/ 0 h 1397222"/>
                <a:gd name="connsiteX17" fmla="*/ 325478 w 489172"/>
                <a:gd name="connsiteY17" fmla="*/ 8435 h 1397222"/>
                <a:gd name="connsiteX18" fmla="*/ 333416 w 489172"/>
                <a:gd name="connsiteY18" fmla="*/ 27600 h 1397222"/>
                <a:gd name="connsiteX19" fmla="*/ 333415 w 489172"/>
                <a:gd name="connsiteY19" fmla="*/ 758388 h 1397222"/>
                <a:gd name="connsiteX20" fmla="*/ 363789 w 489172"/>
                <a:gd name="connsiteY20" fmla="*/ 788762 h 1397222"/>
                <a:gd name="connsiteX21" fmla="*/ 394163 w 489172"/>
                <a:gd name="connsiteY21" fmla="*/ 758388 h 1397222"/>
                <a:gd name="connsiteX22" fmla="*/ 394163 w 489172"/>
                <a:gd name="connsiteY22" fmla="*/ 27653 h 1397222"/>
                <a:gd name="connsiteX23" fmla="*/ 402123 w 489172"/>
                <a:gd name="connsiteY23" fmla="*/ 8435 h 1397222"/>
                <a:gd name="connsiteX24" fmla="*/ 422488 w 489172"/>
                <a:gd name="connsiteY24" fmla="*/ 0 h 1397222"/>
                <a:gd name="connsiteX25" fmla="*/ 451288 w 489172"/>
                <a:gd name="connsiteY25" fmla="*/ 28800 h 1397222"/>
                <a:gd name="connsiteX26" fmla="*/ 489172 w 489172"/>
                <a:gd name="connsiteY26" fmla="*/ 1094702 h 1397222"/>
                <a:gd name="connsiteX27" fmla="*/ 312706 w 489172"/>
                <a:gd name="connsiteY27" fmla="*/ 1397222 h 1397222"/>
                <a:gd name="connsiteX28" fmla="*/ 176466 w 489172"/>
                <a:gd name="connsiteY28" fmla="*/ 1397222 h 1397222"/>
                <a:gd name="connsiteX29" fmla="*/ 0 w 489172"/>
                <a:gd name="connsiteY29" fmla="*/ 1094702 h 1397222"/>
                <a:gd name="connsiteX30" fmla="*/ 44139 w 489172"/>
                <a:gd name="connsiteY30" fmla="*/ 28800 h 1397222"/>
                <a:gd name="connsiteX31" fmla="*/ 72939 w 489172"/>
                <a:gd name="connsiteY31" fmla="*/ 0 h 1397222"/>
                <a:gd name="connsiteX0" fmla="*/ 72939 w 489172"/>
                <a:gd name="connsiteY0" fmla="*/ 0 h 1397222"/>
                <a:gd name="connsiteX1" fmla="*/ 93304 w 489172"/>
                <a:gd name="connsiteY1" fmla="*/ 8435 h 1397222"/>
                <a:gd name="connsiteX2" fmla="*/ 100807 w 489172"/>
                <a:gd name="connsiteY2" fmla="*/ 26550 h 1397222"/>
                <a:gd name="connsiteX3" fmla="*/ 100806 w 489172"/>
                <a:gd name="connsiteY3" fmla="*/ 765594 h 1397222"/>
                <a:gd name="connsiteX4" fmla="*/ 131180 w 489172"/>
                <a:gd name="connsiteY4" fmla="*/ 795968 h 1397222"/>
                <a:gd name="connsiteX5" fmla="*/ 161554 w 489172"/>
                <a:gd name="connsiteY5" fmla="*/ 765594 h 1397222"/>
                <a:gd name="connsiteX6" fmla="*/ 161554 w 489172"/>
                <a:gd name="connsiteY6" fmla="*/ 28704 h 1397222"/>
                <a:gd name="connsiteX7" fmla="*/ 169949 w 489172"/>
                <a:gd name="connsiteY7" fmla="*/ 8435 h 1397222"/>
                <a:gd name="connsiteX8" fmla="*/ 190314 w 489172"/>
                <a:gd name="connsiteY8" fmla="*/ 0 h 1397222"/>
                <a:gd name="connsiteX9" fmla="*/ 210679 w 489172"/>
                <a:gd name="connsiteY9" fmla="*/ 8435 h 1397222"/>
                <a:gd name="connsiteX10" fmla="*/ 217111 w 489172"/>
                <a:gd name="connsiteY10" fmla="*/ 23964 h 1397222"/>
                <a:gd name="connsiteX11" fmla="*/ 217110 w 489172"/>
                <a:gd name="connsiteY11" fmla="*/ 765292 h 1397222"/>
                <a:gd name="connsiteX12" fmla="*/ 247484 w 489172"/>
                <a:gd name="connsiteY12" fmla="*/ 795666 h 1397222"/>
                <a:gd name="connsiteX13" fmla="*/ 277858 w 489172"/>
                <a:gd name="connsiteY13" fmla="*/ 765292 h 1397222"/>
                <a:gd name="connsiteX14" fmla="*/ 277858 w 489172"/>
                <a:gd name="connsiteY14" fmla="*/ 25070 h 1397222"/>
                <a:gd name="connsiteX15" fmla="*/ 284748 w 489172"/>
                <a:gd name="connsiteY15" fmla="*/ 8435 h 1397222"/>
                <a:gd name="connsiteX16" fmla="*/ 305113 w 489172"/>
                <a:gd name="connsiteY16" fmla="*/ 0 h 1397222"/>
                <a:gd name="connsiteX17" fmla="*/ 325478 w 489172"/>
                <a:gd name="connsiteY17" fmla="*/ 8435 h 1397222"/>
                <a:gd name="connsiteX18" fmla="*/ 333416 w 489172"/>
                <a:gd name="connsiteY18" fmla="*/ 27600 h 1397222"/>
                <a:gd name="connsiteX19" fmla="*/ 333415 w 489172"/>
                <a:gd name="connsiteY19" fmla="*/ 758388 h 1397222"/>
                <a:gd name="connsiteX20" fmla="*/ 363789 w 489172"/>
                <a:gd name="connsiteY20" fmla="*/ 788762 h 1397222"/>
                <a:gd name="connsiteX21" fmla="*/ 394163 w 489172"/>
                <a:gd name="connsiteY21" fmla="*/ 758388 h 1397222"/>
                <a:gd name="connsiteX22" fmla="*/ 394163 w 489172"/>
                <a:gd name="connsiteY22" fmla="*/ 27653 h 1397222"/>
                <a:gd name="connsiteX23" fmla="*/ 402123 w 489172"/>
                <a:gd name="connsiteY23" fmla="*/ 8435 h 1397222"/>
                <a:gd name="connsiteX24" fmla="*/ 422488 w 489172"/>
                <a:gd name="connsiteY24" fmla="*/ 0 h 1397222"/>
                <a:gd name="connsiteX25" fmla="*/ 451288 w 489172"/>
                <a:gd name="connsiteY25" fmla="*/ 28800 h 1397222"/>
                <a:gd name="connsiteX26" fmla="*/ 489172 w 489172"/>
                <a:gd name="connsiteY26" fmla="*/ 1094702 h 1397222"/>
                <a:gd name="connsiteX27" fmla="*/ 312706 w 489172"/>
                <a:gd name="connsiteY27" fmla="*/ 1397222 h 1397222"/>
                <a:gd name="connsiteX28" fmla="*/ 176466 w 489172"/>
                <a:gd name="connsiteY28" fmla="*/ 1397222 h 1397222"/>
                <a:gd name="connsiteX29" fmla="*/ 0 w 489172"/>
                <a:gd name="connsiteY29" fmla="*/ 1094702 h 1397222"/>
                <a:gd name="connsiteX30" fmla="*/ 44139 w 489172"/>
                <a:gd name="connsiteY30" fmla="*/ 28800 h 1397222"/>
                <a:gd name="connsiteX31" fmla="*/ 72939 w 489172"/>
                <a:gd name="connsiteY31" fmla="*/ 0 h 1397222"/>
                <a:gd name="connsiteX0" fmla="*/ 72939 w 489173"/>
                <a:gd name="connsiteY0" fmla="*/ 0 h 1397222"/>
                <a:gd name="connsiteX1" fmla="*/ 93304 w 489173"/>
                <a:gd name="connsiteY1" fmla="*/ 8435 h 1397222"/>
                <a:gd name="connsiteX2" fmla="*/ 100807 w 489173"/>
                <a:gd name="connsiteY2" fmla="*/ 26550 h 1397222"/>
                <a:gd name="connsiteX3" fmla="*/ 100806 w 489173"/>
                <a:gd name="connsiteY3" fmla="*/ 765594 h 1397222"/>
                <a:gd name="connsiteX4" fmla="*/ 131180 w 489173"/>
                <a:gd name="connsiteY4" fmla="*/ 795968 h 1397222"/>
                <a:gd name="connsiteX5" fmla="*/ 161554 w 489173"/>
                <a:gd name="connsiteY5" fmla="*/ 765594 h 1397222"/>
                <a:gd name="connsiteX6" fmla="*/ 161554 w 489173"/>
                <a:gd name="connsiteY6" fmla="*/ 28704 h 1397222"/>
                <a:gd name="connsiteX7" fmla="*/ 169949 w 489173"/>
                <a:gd name="connsiteY7" fmla="*/ 8435 h 1397222"/>
                <a:gd name="connsiteX8" fmla="*/ 190314 w 489173"/>
                <a:gd name="connsiteY8" fmla="*/ 0 h 1397222"/>
                <a:gd name="connsiteX9" fmla="*/ 210679 w 489173"/>
                <a:gd name="connsiteY9" fmla="*/ 8435 h 1397222"/>
                <a:gd name="connsiteX10" fmla="*/ 217111 w 489173"/>
                <a:gd name="connsiteY10" fmla="*/ 23964 h 1397222"/>
                <a:gd name="connsiteX11" fmla="*/ 217110 w 489173"/>
                <a:gd name="connsiteY11" fmla="*/ 765292 h 1397222"/>
                <a:gd name="connsiteX12" fmla="*/ 247484 w 489173"/>
                <a:gd name="connsiteY12" fmla="*/ 795666 h 1397222"/>
                <a:gd name="connsiteX13" fmla="*/ 277858 w 489173"/>
                <a:gd name="connsiteY13" fmla="*/ 765292 h 1397222"/>
                <a:gd name="connsiteX14" fmla="*/ 277858 w 489173"/>
                <a:gd name="connsiteY14" fmla="*/ 25070 h 1397222"/>
                <a:gd name="connsiteX15" fmla="*/ 284748 w 489173"/>
                <a:gd name="connsiteY15" fmla="*/ 8435 h 1397222"/>
                <a:gd name="connsiteX16" fmla="*/ 305113 w 489173"/>
                <a:gd name="connsiteY16" fmla="*/ 0 h 1397222"/>
                <a:gd name="connsiteX17" fmla="*/ 325478 w 489173"/>
                <a:gd name="connsiteY17" fmla="*/ 8435 h 1397222"/>
                <a:gd name="connsiteX18" fmla="*/ 333416 w 489173"/>
                <a:gd name="connsiteY18" fmla="*/ 27600 h 1397222"/>
                <a:gd name="connsiteX19" fmla="*/ 333415 w 489173"/>
                <a:gd name="connsiteY19" fmla="*/ 758388 h 1397222"/>
                <a:gd name="connsiteX20" fmla="*/ 363789 w 489173"/>
                <a:gd name="connsiteY20" fmla="*/ 788762 h 1397222"/>
                <a:gd name="connsiteX21" fmla="*/ 394163 w 489173"/>
                <a:gd name="connsiteY21" fmla="*/ 758388 h 1397222"/>
                <a:gd name="connsiteX22" fmla="*/ 394163 w 489173"/>
                <a:gd name="connsiteY22" fmla="*/ 27653 h 1397222"/>
                <a:gd name="connsiteX23" fmla="*/ 402123 w 489173"/>
                <a:gd name="connsiteY23" fmla="*/ 8435 h 1397222"/>
                <a:gd name="connsiteX24" fmla="*/ 422488 w 489173"/>
                <a:gd name="connsiteY24" fmla="*/ 0 h 1397222"/>
                <a:gd name="connsiteX25" fmla="*/ 451288 w 489173"/>
                <a:gd name="connsiteY25" fmla="*/ 28800 h 1397222"/>
                <a:gd name="connsiteX26" fmla="*/ 489172 w 489173"/>
                <a:gd name="connsiteY26" fmla="*/ 1094702 h 1397222"/>
                <a:gd name="connsiteX27" fmla="*/ 312706 w 489173"/>
                <a:gd name="connsiteY27" fmla="*/ 1397222 h 1397222"/>
                <a:gd name="connsiteX28" fmla="*/ 176466 w 489173"/>
                <a:gd name="connsiteY28" fmla="*/ 1397222 h 1397222"/>
                <a:gd name="connsiteX29" fmla="*/ 0 w 489173"/>
                <a:gd name="connsiteY29" fmla="*/ 1094702 h 1397222"/>
                <a:gd name="connsiteX30" fmla="*/ 44139 w 489173"/>
                <a:gd name="connsiteY30" fmla="*/ 28800 h 1397222"/>
                <a:gd name="connsiteX31" fmla="*/ 72939 w 489173"/>
                <a:gd name="connsiteY31" fmla="*/ 0 h 1397222"/>
                <a:gd name="connsiteX0" fmla="*/ 72993 w 489227"/>
                <a:gd name="connsiteY0" fmla="*/ 0 h 1397222"/>
                <a:gd name="connsiteX1" fmla="*/ 93358 w 489227"/>
                <a:gd name="connsiteY1" fmla="*/ 8435 h 1397222"/>
                <a:gd name="connsiteX2" fmla="*/ 100861 w 489227"/>
                <a:gd name="connsiteY2" fmla="*/ 26550 h 1397222"/>
                <a:gd name="connsiteX3" fmla="*/ 100860 w 489227"/>
                <a:gd name="connsiteY3" fmla="*/ 765594 h 1397222"/>
                <a:gd name="connsiteX4" fmla="*/ 131234 w 489227"/>
                <a:gd name="connsiteY4" fmla="*/ 795968 h 1397222"/>
                <a:gd name="connsiteX5" fmla="*/ 161608 w 489227"/>
                <a:gd name="connsiteY5" fmla="*/ 765594 h 1397222"/>
                <a:gd name="connsiteX6" fmla="*/ 161608 w 489227"/>
                <a:gd name="connsiteY6" fmla="*/ 28704 h 1397222"/>
                <a:gd name="connsiteX7" fmla="*/ 170003 w 489227"/>
                <a:gd name="connsiteY7" fmla="*/ 8435 h 1397222"/>
                <a:gd name="connsiteX8" fmla="*/ 190368 w 489227"/>
                <a:gd name="connsiteY8" fmla="*/ 0 h 1397222"/>
                <a:gd name="connsiteX9" fmla="*/ 210733 w 489227"/>
                <a:gd name="connsiteY9" fmla="*/ 8435 h 1397222"/>
                <a:gd name="connsiteX10" fmla="*/ 217165 w 489227"/>
                <a:gd name="connsiteY10" fmla="*/ 23964 h 1397222"/>
                <a:gd name="connsiteX11" fmla="*/ 217164 w 489227"/>
                <a:gd name="connsiteY11" fmla="*/ 765292 h 1397222"/>
                <a:gd name="connsiteX12" fmla="*/ 247538 w 489227"/>
                <a:gd name="connsiteY12" fmla="*/ 795666 h 1397222"/>
                <a:gd name="connsiteX13" fmla="*/ 277912 w 489227"/>
                <a:gd name="connsiteY13" fmla="*/ 765292 h 1397222"/>
                <a:gd name="connsiteX14" fmla="*/ 277912 w 489227"/>
                <a:gd name="connsiteY14" fmla="*/ 25070 h 1397222"/>
                <a:gd name="connsiteX15" fmla="*/ 284802 w 489227"/>
                <a:gd name="connsiteY15" fmla="*/ 8435 h 1397222"/>
                <a:gd name="connsiteX16" fmla="*/ 305167 w 489227"/>
                <a:gd name="connsiteY16" fmla="*/ 0 h 1397222"/>
                <a:gd name="connsiteX17" fmla="*/ 325532 w 489227"/>
                <a:gd name="connsiteY17" fmla="*/ 8435 h 1397222"/>
                <a:gd name="connsiteX18" fmla="*/ 333470 w 489227"/>
                <a:gd name="connsiteY18" fmla="*/ 27600 h 1397222"/>
                <a:gd name="connsiteX19" fmla="*/ 333469 w 489227"/>
                <a:gd name="connsiteY19" fmla="*/ 758388 h 1397222"/>
                <a:gd name="connsiteX20" fmla="*/ 363843 w 489227"/>
                <a:gd name="connsiteY20" fmla="*/ 788762 h 1397222"/>
                <a:gd name="connsiteX21" fmla="*/ 394217 w 489227"/>
                <a:gd name="connsiteY21" fmla="*/ 758388 h 1397222"/>
                <a:gd name="connsiteX22" fmla="*/ 394217 w 489227"/>
                <a:gd name="connsiteY22" fmla="*/ 27653 h 1397222"/>
                <a:gd name="connsiteX23" fmla="*/ 402177 w 489227"/>
                <a:gd name="connsiteY23" fmla="*/ 8435 h 1397222"/>
                <a:gd name="connsiteX24" fmla="*/ 422542 w 489227"/>
                <a:gd name="connsiteY24" fmla="*/ 0 h 1397222"/>
                <a:gd name="connsiteX25" fmla="*/ 451342 w 489227"/>
                <a:gd name="connsiteY25" fmla="*/ 28800 h 1397222"/>
                <a:gd name="connsiteX26" fmla="*/ 489226 w 489227"/>
                <a:gd name="connsiteY26" fmla="*/ 1094702 h 1397222"/>
                <a:gd name="connsiteX27" fmla="*/ 312760 w 489227"/>
                <a:gd name="connsiteY27" fmla="*/ 1397222 h 1397222"/>
                <a:gd name="connsiteX28" fmla="*/ 176520 w 489227"/>
                <a:gd name="connsiteY28" fmla="*/ 1397222 h 1397222"/>
                <a:gd name="connsiteX29" fmla="*/ 54 w 489227"/>
                <a:gd name="connsiteY29" fmla="*/ 1094702 h 1397222"/>
                <a:gd name="connsiteX30" fmla="*/ 44193 w 489227"/>
                <a:gd name="connsiteY30" fmla="*/ 28800 h 1397222"/>
                <a:gd name="connsiteX31" fmla="*/ 72993 w 489227"/>
                <a:gd name="connsiteY31" fmla="*/ 0 h 1397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89227" h="1397222">
                  <a:moveTo>
                    <a:pt x="72993" y="0"/>
                  </a:moveTo>
                  <a:cubicBezTo>
                    <a:pt x="80946" y="0"/>
                    <a:pt x="88146" y="3224"/>
                    <a:pt x="93358" y="8435"/>
                  </a:cubicBezTo>
                  <a:lnTo>
                    <a:pt x="100861" y="26550"/>
                  </a:lnTo>
                  <a:cubicBezTo>
                    <a:pt x="100861" y="272898"/>
                    <a:pt x="100860" y="519246"/>
                    <a:pt x="100860" y="765594"/>
                  </a:cubicBezTo>
                  <a:cubicBezTo>
                    <a:pt x="100860" y="782369"/>
                    <a:pt x="114459" y="795968"/>
                    <a:pt x="131234" y="795968"/>
                  </a:cubicBezTo>
                  <a:cubicBezTo>
                    <a:pt x="148009" y="795968"/>
                    <a:pt x="161608" y="782369"/>
                    <a:pt x="161608" y="765594"/>
                  </a:cubicBezTo>
                  <a:lnTo>
                    <a:pt x="161608" y="28704"/>
                  </a:lnTo>
                  <a:lnTo>
                    <a:pt x="170003" y="8435"/>
                  </a:lnTo>
                  <a:cubicBezTo>
                    <a:pt x="175215" y="3224"/>
                    <a:pt x="182415" y="0"/>
                    <a:pt x="190368" y="0"/>
                  </a:cubicBezTo>
                  <a:cubicBezTo>
                    <a:pt x="198321" y="0"/>
                    <a:pt x="205521" y="3224"/>
                    <a:pt x="210733" y="8435"/>
                  </a:cubicBezTo>
                  <a:lnTo>
                    <a:pt x="217165" y="23964"/>
                  </a:lnTo>
                  <a:cubicBezTo>
                    <a:pt x="217165" y="271073"/>
                    <a:pt x="217164" y="518183"/>
                    <a:pt x="217164" y="765292"/>
                  </a:cubicBezTo>
                  <a:cubicBezTo>
                    <a:pt x="217164" y="782067"/>
                    <a:pt x="230763" y="795666"/>
                    <a:pt x="247538" y="795666"/>
                  </a:cubicBezTo>
                  <a:cubicBezTo>
                    <a:pt x="264313" y="795666"/>
                    <a:pt x="277912" y="782067"/>
                    <a:pt x="277912" y="765292"/>
                  </a:cubicBezTo>
                  <a:lnTo>
                    <a:pt x="277912" y="25070"/>
                  </a:lnTo>
                  <a:lnTo>
                    <a:pt x="284802" y="8435"/>
                  </a:lnTo>
                  <a:cubicBezTo>
                    <a:pt x="290014" y="3224"/>
                    <a:pt x="297214" y="0"/>
                    <a:pt x="305167" y="0"/>
                  </a:cubicBezTo>
                  <a:cubicBezTo>
                    <a:pt x="313120" y="0"/>
                    <a:pt x="320320" y="3224"/>
                    <a:pt x="325532" y="8435"/>
                  </a:cubicBezTo>
                  <a:lnTo>
                    <a:pt x="333470" y="27600"/>
                  </a:lnTo>
                  <a:cubicBezTo>
                    <a:pt x="333470" y="271196"/>
                    <a:pt x="333469" y="514792"/>
                    <a:pt x="333469" y="758388"/>
                  </a:cubicBezTo>
                  <a:cubicBezTo>
                    <a:pt x="333469" y="775163"/>
                    <a:pt x="347068" y="788762"/>
                    <a:pt x="363843" y="788762"/>
                  </a:cubicBezTo>
                  <a:cubicBezTo>
                    <a:pt x="380618" y="788762"/>
                    <a:pt x="394217" y="775163"/>
                    <a:pt x="394217" y="758388"/>
                  </a:cubicBezTo>
                  <a:lnTo>
                    <a:pt x="394217" y="27653"/>
                  </a:lnTo>
                  <a:lnTo>
                    <a:pt x="402177" y="8435"/>
                  </a:lnTo>
                  <a:cubicBezTo>
                    <a:pt x="407389" y="3224"/>
                    <a:pt x="414589" y="0"/>
                    <a:pt x="422542" y="0"/>
                  </a:cubicBezTo>
                  <a:cubicBezTo>
                    <a:pt x="438448" y="0"/>
                    <a:pt x="451342" y="12894"/>
                    <a:pt x="451342" y="28800"/>
                  </a:cubicBezTo>
                  <a:lnTo>
                    <a:pt x="489226" y="1094702"/>
                  </a:lnTo>
                  <a:cubicBezTo>
                    <a:pt x="489647" y="1154329"/>
                    <a:pt x="371582" y="1296382"/>
                    <a:pt x="312760" y="1397222"/>
                  </a:cubicBezTo>
                  <a:lnTo>
                    <a:pt x="176520" y="1397222"/>
                  </a:lnTo>
                  <a:cubicBezTo>
                    <a:pt x="117698" y="1296382"/>
                    <a:pt x="-2942" y="1149177"/>
                    <a:pt x="54" y="1094702"/>
                  </a:cubicBezTo>
                  <a:lnTo>
                    <a:pt x="44193" y="28800"/>
                  </a:lnTo>
                  <a:cubicBezTo>
                    <a:pt x="44193" y="12894"/>
                    <a:pt x="57087" y="0"/>
                    <a:pt x="7299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16CC9043-92BF-4FFA-8E61-591CC6699AF7}"/>
              </a:ext>
            </a:extLst>
          </p:cNvPr>
          <p:cNvGrpSpPr/>
          <p:nvPr/>
        </p:nvGrpSpPr>
        <p:grpSpPr>
          <a:xfrm>
            <a:off x="7821871" y="2261741"/>
            <a:ext cx="602104" cy="3847758"/>
            <a:chOff x="1055023" y="2447148"/>
            <a:chExt cx="489227" cy="3126415"/>
          </a:xfrm>
          <a:solidFill>
            <a:schemeClr val="accent4"/>
          </a:solidFill>
        </p:grpSpPr>
        <p:grpSp>
          <p:nvGrpSpPr>
            <p:cNvPr id="46" name="그룹 45">
              <a:extLst>
                <a:ext uri="{FF2B5EF4-FFF2-40B4-BE49-F238E27FC236}">
                  <a16:creationId xmlns:a16="http://schemas.microsoft.com/office/drawing/2014/main" id="{8F58B1A9-8624-4EBF-B440-8EF14775DD0C}"/>
                </a:ext>
              </a:extLst>
            </p:cNvPr>
            <p:cNvGrpSpPr/>
            <p:nvPr/>
          </p:nvGrpSpPr>
          <p:grpSpPr>
            <a:xfrm>
              <a:off x="1195228" y="3663994"/>
              <a:ext cx="208870" cy="1909569"/>
              <a:chOff x="4360431" y="3515651"/>
              <a:chExt cx="208870" cy="1909569"/>
            </a:xfrm>
            <a:grpFill/>
          </p:grpSpPr>
          <p:sp>
            <p:nvSpPr>
              <p:cNvPr id="53" name="사다리꼴 52">
                <a:extLst>
                  <a:ext uri="{FF2B5EF4-FFF2-40B4-BE49-F238E27FC236}">
                    <a16:creationId xmlns:a16="http://schemas.microsoft.com/office/drawing/2014/main" id="{88017823-6FED-4585-8189-078C630191E7}"/>
                  </a:ext>
                </a:extLst>
              </p:cNvPr>
              <p:cNvSpPr/>
              <p:nvPr/>
            </p:nvSpPr>
            <p:spPr>
              <a:xfrm>
                <a:off x="4360431" y="3515651"/>
                <a:ext cx="208870" cy="1803164"/>
              </a:xfrm>
              <a:prstGeom prst="trapezoid">
                <a:avLst>
                  <a:gd name="adj" fmla="val 17206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4" name="타원 53">
                <a:extLst>
                  <a:ext uri="{FF2B5EF4-FFF2-40B4-BE49-F238E27FC236}">
                    <a16:creationId xmlns:a16="http://schemas.microsoft.com/office/drawing/2014/main" id="{98E4E622-82B5-4B6D-B8DE-8B11C7A037E7}"/>
                  </a:ext>
                </a:extLst>
              </p:cNvPr>
              <p:cNvSpPr/>
              <p:nvPr/>
            </p:nvSpPr>
            <p:spPr>
              <a:xfrm>
                <a:off x="4360431" y="5216350"/>
                <a:ext cx="208870" cy="20887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0730E4F2-F271-418C-856B-A52CAA8E52A1}"/>
                </a:ext>
              </a:extLst>
            </p:cNvPr>
            <p:cNvSpPr/>
            <p:nvPr/>
          </p:nvSpPr>
          <p:spPr>
            <a:xfrm>
              <a:off x="1055023" y="2447148"/>
              <a:ext cx="489227" cy="1216846"/>
            </a:xfrm>
            <a:custGeom>
              <a:avLst/>
              <a:gdLst>
                <a:gd name="connsiteX0" fmla="*/ 72939 w 489172"/>
                <a:gd name="connsiteY0" fmla="*/ 0 h 1397222"/>
                <a:gd name="connsiteX1" fmla="*/ 93304 w 489172"/>
                <a:gd name="connsiteY1" fmla="*/ 8435 h 1397222"/>
                <a:gd name="connsiteX2" fmla="*/ 100807 w 489172"/>
                <a:gd name="connsiteY2" fmla="*/ 26550 h 1397222"/>
                <a:gd name="connsiteX3" fmla="*/ 100806 w 489172"/>
                <a:gd name="connsiteY3" fmla="*/ 765594 h 1397222"/>
                <a:gd name="connsiteX4" fmla="*/ 131180 w 489172"/>
                <a:gd name="connsiteY4" fmla="*/ 795968 h 1397222"/>
                <a:gd name="connsiteX5" fmla="*/ 161554 w 489172"/>
                <a:gd name="connsiteY5" fmla="*/ 765594 h 1397222"/>
                <a:gd name="connsiteX6" fmla="*/ 161554 w 489172"/>
                <a:gd name="connsiteY6" fmla="*/ 28704 h 1397222"/>
                <a:gd name="connsiteX7" fmla="*/ 169949 w 489172"/>
                <a:gd name="connsiteY7" fmla="*/ 8435 h 1397222"/>
                <a:gd name="connsiteX8" fmla="*/ 190314 w 489172"/>
                <a:gd name="connsiteY8" fmla="*/ 0 h 1397222"/>
                <a:gd name="connsiteX9" fmla="*/ 210679 w 489172"/>
                <a:gd name="connsiteY9" fmla="*/ 8435 h 1397222"/>
                <a:gd name="connsiteX10" fmla="*/ 217111 w 489172"/>
                <a:gd name="connsiteY10" fmla="*/ 23964 h 1397222"/>
                <a:gd name="connsiteX11" fmla="*/ 217110 w 489172"/>
                <a:gd name="connsiteY11" fmla="*/ 765292 h 1397222"/>
                <a:gd name="connsiteX12" fmla="*/ 247484 w 489172"/>
                <a:gd name="connsiteY12" fmla="*/ 795666 h 1397222"/>
                <a:gd name="connsiteX13" fmla="*/ 277858 w 489172"/>
                <a:gd name="connsiteY13" fmla="*/ 765292 h 1397222"/>
                <a:gd name="connsiteX14" fmla="*/ 277858 w 489172"/>
                <a:gd name="connsiteY14" fmla="*/ 25070 h 1397222"/>
                <a:gd name="connsiteX15" fmla="*/ 284748 w 489172"/>
                <a:gd name="connsiteY15" fmla="*/ 8435 h 1397222"/>
                <a:gd name="connsiteX16" fmla="*/ 305113 w 489172"/>
                <a:gd name="connsiteY16" fmla="*/ 0 h 1397222"/>
                <a:gd name="connsiteX17" fmla="*/ 325478 w 489172"/>
                <a:gd name="connsiteY17" fmla="*/ 8435 h 1397222"/>
                <a:gd name="connsiteX18" fmla="*/ 333416 w 489172"/>
                <a:gd name="connsiteY18" fmla="*/ 27600 h 1397222"/>
                <a:gd name="connsiteX19" fmla="*/ 333415 w 489172"/>
                <a:gd name="connsiteY19" fmla="*/ 758388 h 1397222"/>
                <a:gd name="connsiteX20" fmla="*/ 363789 w 489172"/>
                <a:gd name="connsiteY20" fmla="*/ 788762 h 1397222"/>
                <a:gd name="connsiteX21" fmla="*/ 394163 w 489172"/>
                <a:gd name="connsiteY21" fmla="*/ 758388 h 1397222"/>
                <a:gd name="connsiteX22" fmla="*/ 394163 w 489172"/>
                <a:gd name="connsiteY22" fmla="*/ 27653 h 1397222"/>
                <a:gd name="connsiteX23" fmla="*/ 402123 w 489172"/>
                <a:gd name="connsiteY23" fmla="*/ 8435 h 1397222"/>
                <a:gd name="connsiteX24" fmla="*/ 422488 w 489172"/>
                <a:gd name="connsiteY24" fmla="*/ 0 h 1397222"/>
                <a:gd name="connsiteX25" fmla="*/ 451288 w 489172"/>
                <a:gd name="connsiteY25" fmla="*/ 28800 h 1397222"/>
                <a:gd name="connsiteX26" fmla="*/ 489172 w 489172"/>
                <a:gd name="connsiteY26" fmla="*/ 1094702 h 1397222"/>
                <a:gd name="connsiteX27" fmla="*/ 312706 w 489172"/>
                <a:gd name="connsiteY27" fmla="*/ 1397222 h 1397222"/>
                <a:gd name="connsiteX28" fmla="*/ 176466 w 489172"/>
                <a:gd name="connsiteY28" fmla="*/ 1397222 h 1397222"/>
                <a:gd name="connsiteX29" fmla="*/ 0 w 489172"/>
                <a:gd name="connsiteY29" fmla="*/ 1094702 h 1397222"/>
                <a:gd name="connsiteX30" fmla="*/ 44139 w 489172"/>
                <a:gd name="connsiteY30" fmla="*/ 28800 h 1397222"/>
                <a:gd name="connsiteX31" fmla="*/ 72939 w 489172"/>
                <a:gd name="connsiteY31" fmla="*/ 0 h 1397222"/>
                <a:gd name="connsiteX0" fmla="*/ 72939 w 489172"/>
                <a:gd name="connsiteY0" fmla="*/ 0 h 1397222"/>
                <a:gd name="connsiteX1" fmla="*/ 93304 w 489172"/>
                <a:gd name="connsiteY1" fmla="*/ 8435 h 1397222"/>
                <a:gd name="connsiteX2" fmla="*/ 100807 w 489172"/>
                <a:gd name="connsiteY2" fmla="*/ 26550 h 1397222"/>
                <a:gd name="connsiteX3" fmla="*/ 100806 w 489172"/>
                <a:gd name="connsiteY3" fmla="*/ 765594 h 1397222"/>
                <a:gd name="connsiteX4" fmla="*/ 131180 w 489172"/>
                <a:gd name="connsiteY4" fmla="*/ 795968 h 1397222"/>
                <a:gd name="connsiteX5" fmla="*/ 161554 w 489172"/>
                <a:gd name="connsiteY5" fmla="*/ 765594 h 1397222"/>
                <a:gd name="connsiteX6" fmla="*/ 161554 w 489172"/>
                <a:gd name="connsiteY6" fmla="*/ 28704 h 1397222"/>
                <a:gd name="connsiteX7" fmla="*/ 169949 w 489172"/>
                <a:gd name="connsiteY7" fmla="*/ 8435 h 1397222"/>
                <a:gd name="connsiteX8" fmla="*/ 190314 w 489172"/>
                <a:gd name="connsiteY8" fmla="*/ 0 h 1397222"/>
                <a:gd name="connsiteX9" fmla="*/ 210679 w 489172"/>
                <a:gd name="connsiteY9" fmla="*/ 8435 h 1397222"/>
                <a:gd name="connsiteX10" fmla="*/ 217111 w 489172"/>
                <a:gd name="connsiteY10" fmla="*/ 23964 h 1397222"/>
                <a:gd name="connsiteX11" fmla="*/ 217110 w 489172"/>
                <a:gd name="connsiteY11" fmla="*/ 765292 h 1397222"/>
                <a:gd name="connsiteX12" fmla="*/ 247484 w 489172"/>
                <a:gd name="connsiteY12" fmla="*/ 795666 h 1397222"/>
                <a:gd name="connsiteX13" fmla="*/ 277858 w 489172"/>
                <a:gd name="connsiteY13" fmla="*/ 765292 h 1397222"/>
                <a:gd name="connsiteX14" fmla="*/ 277858 w 489172"/>
                <a:gd name="connsiteY14" fmla="*/ 25070 h 1397222"/>
                <a:gd name="connsiteX15" fmla="*/ 284748 w 489172"/>
                <a:gd name="connsiteY15" fmla="*/ 8435 h 1397222"/>
                <a:gd name="connsiteX16" fmla="*/ 305113 w 489172"/>
                <a:gd name="connsiteY16" fmla="*/ 0 h 1397222"/>
                <a:gd name="connsiteX17" fmla="*/ 325478 w 489172"/>
                <a:gd name="connsiteY17" fmla="*/ 8435 h 1397222"/>
                <a:gd name="connsiteX18" fmla="*/ 333416 w 489172"/>
                <a:gd name="connsiteY18" fmla="*/ 27600 h 1397222"/>
                <a:gd name="connsiteX19" fmla="*/ 333415 w 489172"/>
                <a:gd name="connsiteY19" fmla="*/ 758388 h 1397222"/>
                <a:gd name="connsiteX20" fmla="*/ 363789 w 489172"/>
                <a:gd name="connsiteY20" fmla="*/ 788762 h 1397222"/>
                <a:gd name="connsiteX21" fmla="*/ 394163 w 489172"/>
                <a:gd name="connsiteY21" fmla="*/ 758388 h 1397222"/>
                <a:gd name="connsiteX22" fmla="*/ 394163 w 489172"/>
                <a:gd name="connsiteY22" fmla="*/ 27653 h 1397222"/>
                <a:gd name="connsiteX23" fmla="*/ 402123 w 489172"/>
                <a:gd name="connsiteY23" fmla="*/ 8435 h 1397222"/>
                <a:gd name="connsiteX24" fmla="*/ 422488 w 489172"/>
                <a:gd name="connsiteY24" fmla="*/ 0 h 1397222"/>
                <a:gd name="connsiteX25" fmla="*/ 451288 w 489172"/>
                <a:gd name="connsiteY25" fmla="*/ 28800 h 1397222"/>
                <a:gd name="connsiteX26" fmla="*/ 489172 w 489172"/>
                <a:gd name="connsiteY26" fmla="*/ 1094702 h 1397222"/>
                <a:gd name="connsiteX27" fmla="*/ 312706 w 489172"/>
                <a:gd name="connsiteY27" fmla="*/ 1397222 h 1397222"/>
                <a:gd name="connsiteX28" fmla="*/ 176466 w 489172"/>
                <a:gd name="connsiteY28" fmla="*/ 1397222 h 1397222"/>
                <a:gd name="connsiteX29" fmla="*/ 0 w 489172"/>
                <a:gd name="connsiteY29" fmla="*/ 1094702 h 1397222"/>
                <a:gd name="connsiteX30" fmla="*/ 44139 w 489172"/>
                <a:gd name="connsiteY30" fmla="*/ 28800 h 1397222"/>
                <a:gd name="connsiteX31" fmla="*/ 72939 w 489172"/>
                <a:gd name="connsiteY31" fmla="*/ 0 h 1397222"/>
                <a:gd name="connsiteX0" fmla="*/ 72939 w 489172"/>
                <a:gd name="connsiteY0" fmla="*/ 0 h 1397222"/>
                <a:gd name="connsiteX1" fmla="*/ 93304 w 489172"/>
                <a:gd name="connsiteY1" fmla="*/ 8435 h 1397222"/>
                <a:gd name="connsiteX2" fmla="*/ 100807 w 489172"/>
                <a:gd name="connsiteY2" fmla="*/ 26550 h 1397222"/>
                <a:gd name="connsiteX3" fmla="*/ 100806 w 489172"/>
                <a:gd name="connsiteY3" fmla="*/ 765594 h 1397222"/>
                <a:gd name="connsiteX4" fmla="*/ 131180 w 489172"/>
                <a:gd name="connsiteY4" fmla="*/ 795968 h 1397222"/>
                <a:gd name="connsiteX5" fmla="*/ 161554 w 489172"/>
                <a:gd name="connsiteY5" fmla="*/ 765594 h 1397222"/>
                <a:gd name="connsiteX6" fmla="*/ 161554 w 489172"/>
                <a:gd name="connsiteY6" fmla="*/ 28704 h 1397222"/>
                <a:gd name="connsiteX7" fmla="*/ 169949 w 489172"/>
                <a:gd name="connsiteY7" fmla="*/ 8435 h 1397222"/>
                <a:gd name="connsiteX8" fmla="*/ 190314 w 489172"/>
                <a:gd name="connsiteY8" fmla="*/ 0 h 1397222"/>
                <a:gd name="connsiteX9" fmla="*/ 210679 w 489172"/>
                <a:gd name="connsiteY9" fmla="*/ 8435 h 1397222"/>
                <a:gd name="connsiteX10" fmla="*/ 217111 w 489172"/>
                <a:gd name="connsiteY10" fmla="*/ 23964 h 1397222"/>
                <a:gd name="connsiteX11" fmla="*/ 217110 w 489172"/>
                <a:gd name="connsiteY11" fmla="*/ 765292 h 1397222"/>
                <a:gd name="connsiteX12" fmla="*/ 247484 w 489172"/>
                <a:gd name="connsiteY12" fmla="*/ 795666 h 1397222"/>
                <a:gd name="connsiteX13" fmla="*/ 277858 w 489172"/>
                <a:gd name="connsiteY13" fmla="*/ 765292 h 1397222"/>
                <a:gd name="connsiteX14" fmla="*/ 277858 w 489172"/>
                <a:gd name="connsiteY14" fmla="*/ 25070 h 1397222"/>
                <a:gd name="connsiteX15" fmla="*/ 284748 w 489172"/>
                <a:gd name="connsiteY15" fmla="*/ 8435 h 1397222"/>
                <a:gd name="connsiteX16" fmla="*/ 305113 w 489172"/>
                <a:gd name="connsiteY16" fmla="*/ 0 h 1397222"/>
                <a:gd name="connsiteX17" fmla="*/ 325478 w 489172"/>
                <a:gd name="connsiteY17" fmla="*/ 8435 h 1397222"/>
                <a:gd name="connsiteX18" fmla="*/ 333416 w 489172"/>
                <a:gd name="connsiteY18" fmla="*/ 27600 h 1397222"/>
                <a:gd name="connsiteX19" fmla="*/ 333415 w 489172"/>
                <a:gd name="connsiteY19" fmla="*/ 758388 h 1397222"/>
                <a:gd name="connsiteX20" fmla="*/ 363789 w 489172"/>
                <a:gd name="connsiteY20" fmla="*/ 788762 h 1397222"/>
                <a:gd name="connsiteX21" fmla="*/ 394163 w 489172"/>
                <a:gd name="connsiteY21" fmla="*/ 758388 h 1397222"/>
                <a:gd name="connsiteX22" fmla="*/ 394163 w 489172"/>
                <a:gd name="connsiteY22" fmla="*/ 27653 h 1397222"/>
                <a:gd name="connsiteX23" fmla="*/ 402123 w 489172"/>
                <a:gd name="connsiteY23" fmla="*/ 8435 h 1397222"/>
                <a:gd name="connsiteX24" fmla="*/ 422488 w 489172"/>
                <a:gd name="connsiteY24" fmla="*/ 0 h 1397222"/>
                <a:gd name="connsiteX25" fmla="*/ 451288 w 489172"/>
                <a:gd name="connsiteY25" fmla="*/ 28800 h 1397222"/>
                <a:gd name="connsiteX26" fmla="*/ 489172 w 489172"/>
                <a:gd name="connsiteY26" fmla="*/ 1094702 h 1397222"/>
                <a:gd name="connsiteX27" fmla="*/ 312706 w 489172"/>
                <a:gd name="connsiteY27" fmla="*/ 1397222 h 1397222"/>
                <a:gd name="connsiteX28" fmla="*/ 176466 w 489172"/>
                <a:gd name="connsiteY28" fmla="*/ 1397222 h 1397222"/>
                <a:gd name="connsiteX29" fmla="*/ 0 w 489172"/>
                <a:gd name="connsiteY29" fmla="*/ 1094702 h 1397222"/>
                <a:gd name="connsiteX30" fmla="*/ 44139 w 489172"/>
                <a:gd name="connsiteY30" fmla="*/ 28800 h 1397222"/>
                <a:gd name="connsiteX31" fmla="*/ 72939 w 489172"/>
                <a:gd name="connsiteY31" fmla="*/ 0 h 1397222"/>
                <a:gd name="connsiteX0" fmla="*/ 72939 w 489173"/>
                <a:gd name="connsiteY0" fmla="*/ 0 h 1397222"/>
                <a:gd name="connsiteX1" fmla="*/ 93304 w 489173"/>
                <a:gd name="connsiteY1" fmla="*/ 8435 h 1397222"/>
                <a:gd name="connsiteX2" fmla="*/ 100807 w 489173"/>
                <a:gd name="connsiteY2" fmla="*/ 26550 h 1397222"/>
                <a:gd name="connsiteX3" fmla="*/ 100806 w 489173"/>
                <a:gd name="connsiteY3" fmla="*/ 765594 h 1397222"/>
                <a:gd name="connsiteX4" fmla="*/ 131180 w 489173"/>
                <a:gd name="connsiteY4" fmla="*/ 795968 h 1397222"/>
                <a:gd name="connsiteX5" fmla="*/ 161554 w 489173"/>
                <a:gd name="connsiteY5" fmla="*/ 765594 h 1397222"/>
                <a:gd name="connsiteX6" fmla="*/ 161554 w 489173"/>
                <a:gd name="connsiteY6" fmla="*/ 28704 h 1397222"/>
                <a:gd name="connsiteX7" fmla="*/ 169949 w 489173"/>
                <a:gd name="connsiteY7" fmla="*/ 8435 h 1397222"/>
                <a:gd name="connsiteX8" fmla="*/ 190314 w 489173"/>
                <a:gd name="connsiteY8" fmla="*/ 0 h 1397222"/>
                <a:gd name="connsiteX9" fmla="*/ 210679 w 489173"/>
                <a:gd name="connsiteY9" fmla="*/ 8435 h 1397222"/>
                <a:gd name="connsiteX10" fmla="*/ 217111 w 489173"/>
                <a:gd name="connsiteY10" fmla="*/ 23964 h 1397222"/>
                <a:gd name="connsiteX11" fmla="*/ 217110 w 489173"/>
                <a:gd name="connsiteY11" fmla="*/ 765292 h 1397222"/>
                <a:gd name="connsiteX12" fmla="*/ 247484 w 489173"/>
                <a:gd name="connsiteY12" fmla="*/ 795666 h 1397222"/>
                <a:gd name="connsiteX13" fmla="*/ 277858 w 489173"/>
                <a:gd name="connsiteY13" fmla="*/ 765292 h 1397222"/>
                <a:gd name="connsiteX14" fmla="*/ 277858 w 489173"/>
                <a:gd name="connsiteY14" fmla="*/ 25070 h 1397222"/>
                <a:gd name="connsiteX15" fmla="*/ 284748 w 489173"/>
                <a:gd name="connsiteY15" fmla="*/ 8435 h 1397222"/>
                <a:gd name="connsiteX16" fmla="*/ 305113 w 489173"/>
                <a:gd name="connsiteY16" fmla="*/ 0 h 1397222"/>
                <a:gd name="connsiteX17" fmla="*/ 325478 w 489173"/>
                <a:gd name="connsiteY17" fmla="*/ 8435 h 1397222"/>
                <a:gd name="connsiteX18" fmla="*/ 333416 w 489173"/>
                <a:gd name="connsiteY18" fmla="*/ 27600 h 1397222"/>
                <a:gd name="connsiteX19" fmla="*/ 333415 w 489173"/>
                <a:gd name="connsiteY19" fmla="*/ 758388 h 1397222"/>
                <a:gd name="connsiteX20" fmla="*/ 363789 w 489173"/>
                <a:gd name="connsiteY20" fmla="*/ 788762 h 1397222"/>
                <a:gd name="connsiteX21" fmla="*/ 394163 w 489173"/>
                <a:gd name="connsiteY21" fmla="*/ 758388 h 1397222"/>
                <a:gd name="connsiteX22" fmla="*/ 394163 w 489173"/>
                <a:gd name="connsiteY22" fmla="*/ 27653 h 1397222"/>
                <a:gd name="connsiteX23" fmla="*/ 402123 w 489173"/>
                <a:gd name="connsiteY23" fmla="*/ 8435 h 1397222"/>
                <a:gd name="connsiteX24" fmla="*/ 422488 w 489173"/>
                <a:gd name="connsiteY24" fmla="*/ 0 h 1397222"/>
                <a:gd name="connsiteX25" fmla="*/ 451288 w 489173"/>
                <a:gd name="connsiteY25" fmla="*/ 28800 h 1397222"/>
                <a:gd name="connsiteX26" fmla="*/ 489172 w 489173"/>
                <a:gd name="connsiteY26" fmla="*/ 1094702 h 1397222"/>
                <a:gd name="connsiteX27" fmla="*/ 312706 w 489173"/>
                <a:gd name="connsiteY27" fmla="*/ 1397222 h 1397222"/>
                <a:gd name="connsiteX28" fmla="*/ 176466 w 489173"/>
                <a:gd name="connsiteY28" fmla="*/ 1397222 h 1397222"/>
                <a:gd name="connsiteX29" fmla="*/ 0 w 489173"/>
                <a:gd name="connsiteY29" fmla="*/ 1094702 h 1397222"/>
                <a:gd name="connsiteX30" fmla="*/ 44139 w 489173"/>
                <a:gd name="connsiteY30" fmla="*/ 28800 h 1397222"/>
                <a:gd name="connsiteX31" fmla="*/ 72939 w 489173"/>
                <a:gd name="connsiteY31" fmla="*/ 0 h 1397222"/>
                <a:gd name="connsiteX0" fmla="*/ 72993 w 489227"/>
                <a:gd name="connsiteY0" fmla="*/ 0 h 1397222"/>
                <a:gd name="connsiteX1" fmla="*/ 93358 w 489227"/>
                <a:gd name="connsiteY1" fmla="*/ 8435 h 1397222"/>
                <a:gd name="connsiteX2" fmla="*/ 100861 w 489227"/>
                <a:gd name="connsiteY2" fmla="*/ 26550 h 1397222"/>
                <a:gd name="connsiteX3" fmla="*/ 100860 w 489227"/>
                <a:gd name="connsiteY3" fmla="*/ 765594 h 1397222"/>
                <a:gd name="connsiteX4" fmla="*/ 131234 w 489227"/>
                <a:gd name="connsiteY4" fmla="*/ 795968 h 1397222"/>
                <a:gd name="connsiteX5" fmla="*/ 161608 w 489227"/>
                <a:gd name="connsiteY5" fmla="*/ 765594 h 1397222"/>
                <a:gd name="connsiteX6" fmla="*/ 161608 w 489227"/>
                <a:gd name="connsiteY6" fmla="*/ 28704 h 1397222"/>
                <a:gd name="connsiteX7" fmla="*/ 170003 w 489227"/>
                <a:gd name="connsiteY7" fmla="*/ 8435 h 1397222"/>
                <a:gd name="connsiteX8" fmla="*/ 190368 w 489227"/>
                <a:gd name="connsiteY8" fmla="*/ 0 h 1397222"/>
                <a:gd name="connsiteX9" fmla="*/ 210733 w 489227"/>
                <a:gd name="connsiteY9" fmla="*/ 8435 h 1397222"/>
                <a:gd name="connsiteX10" fmla="*/ 217165 w 489227"/>
                <a:gd name="connsiteY10" fmla="*/ 23964 h 1397222"/>
                <a:gd name="connsiteX11" fmla="*/ 217164 w 489227"/>
                <a:gd name="connsiteY11" fmla="*/ 765292 h 1397222"/>
                <a:gd name="connsiteX12" fmla="*/ 247538 w 489227"/>
                <a:gd name="connsiteY12" fmla="*/ 795666 h 1397222"/>
                <a:gd name="connsiteX13" fmla="*/ 277912 w 489227"/>
                <a:gd name="connsiteY13" fmla="*/ 765292 h 1397222"/>
                <a:gd name="connsiteX14" fmla="*/ 277912 w 489227"/>
                <a:gd name="connsiteY14" fmla="*/ 25070 h 1397222"/>
                <a:gd name="connsiteX15" fmla="*/ 284802 w 489227"/>
                <a:gd name="connsiteY15" fmla="*/ 8435 h 1397222"/>
                <a:gd name="connsiteX16" fmla="*/ 305167 w 489227"/>
                <a:gd name="connsiteY16" fmla="*/ 0 h 1397222"/>
                <a:gd name="connsiteX17" fmla="*/ 325532 w 489227"/>
                <a:gd name="connsiteY17" fmla="*/ 8435 h 1397222"/>
                <a:gd name="connsiteX18" fmla="*/ 333470 w 489227"/>
                <a:gd name="connsiteY18" fmla="*/ 27600 h 1397222"/>
                <a:gd name="connsiteX19" fmla="*/ 333469 w 489227"/>
                <a:gd name="connsiteY19" fmla="*/ 758388 h 1397222"/>
                <a:gd name="connsiteX20" fmla="*/ 363843 w 489227"/>
                <a:gd name="connsiteY20" fmla="*/ 788762 h 1397222"/>
                <a:gd name="connsiteX21" fmla="*/ 394217 w 489227"/>
                <a:gd name="connsiteY21" fmla="*/ 758388 h 1397222"/>
                <a:gd name="connsiteX22" fmla="*/ 394217 w 489227"/>
                <a:gd name="connsiteY22" fmla="*/ 27653 h 1397222"/>
                <a:gd name="connsiteX23" fmla="*/ 402177 w 489227"/>
                <a:gd name="connsiteY23" fmla="*/ 8435 h 1397222"/>
                <a:gd name="connsiteX24" fmla="*/ 422542 w 489227"/>
                <a:gd name="connsiteY24" fmla="*/ 0 h 1397222"/>
                <a:gd name="connsiteX25" fmla="*/ 451342 w 489227"/>
                <a:gd name="connsiteY25" fmla="*/ 28800 h 1397222"/>
                <a:gd name="connsiteX26" fmla="*/ 489226 w 489227"/>
                <a:gd name="connsiteY26" fmla="*/ 1094702 h 1397222"/>
                <a:gd name="connsiteX27" fmla="*/ 312760 w 489227"/>
                <a:gd name="connsiteY27" fmla="*/ 1397222 h 1397222"/>
                <a:gd name="connsiteX28" fmla="*/ 176520 w 489227"/>
                <a:gd name="connsiteY28" fmla="*/ 1397222 h 1397222"/>
                <a:gd name="connsiteX29" fmla="*/ 54 w 489227"/>
                <a:gd name="connsiteY29" fmla="*/ 1094702 h 1397222"/>
                <a:gd name="connsiteX30" fmla="*/ 44193 w 489227"/>
                <a:gd name="connsiteY30" fmla="*/ 28800 h 1397222"/>
                <a:gd name="connsiteX31" fmla="*/ 72993 w 489227"/>
                <a:gd name="connsiteY31" fmla="*/ 0 h 1397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89227" h="1397222">
                  <a:moveTo>
                    <a:pt x="72993" y="0"/>
                  </a:moveTo>
                  <a:cubicBezTo>
                    <a:pt x="80946" y="0"/>
                    <a:pt x="88146" y="3224"/>
                    <a:pt x="93358" y="8435"/>
                  </a:cubicBezTo>
                  <a:lnTo>
                    <a:pt x="100861" y="26550"/>
                  </a:lnTo>
                  <a:cubicBezTo>
                    <a:pt x="100861" y="272898"/>
                    <a:pt x="100860" y="519246"/>
                    <a:pt x="100860" y="765594"/>
                  </a:cubicBezTo>
                  <a:cubicBezTo>
                    <a:pt x="100860" y="782369"/>
                    <a:pt x="114459" y="795968"/>
                    <a:pt x="131234" y="795968"/>
                  </a:cubicBezTo>
                  <a:cubicBezTo>
                    <a:pt x="148009" y="795968"/>
                    <a:pt x="161608" y="782369"/>
                    <a:pt x="161608" y="765594"/>
                  </a:cubicBezTo>
                  <a:lnTo>
                    <a:pt x="161608" y="28704"/>
                  </a:lnTo>
                  <a:lnTo>
                    <a:pt x="170003" y="8435"/>
                  </a:lnTo>
                  <a:cubicBezTo>
                    <a:pt x="175215" y="3224"/>
                    <a:pt x="182415" y="0"/>
                    <a:pt x="190368" y="0"/>
                  </a:cubicBezTo>
                  <a:cubicBezTo>
                    <a:pt x="198321" y="0"/>
                    <a:pt x="205521" y="3224"/>
                    <a:pt x="210733" y="8435"/>
                  </a:cubicBezTo>
                  <a:lnTo>
                    <a:pt x="217165" y="23964"/>
                  </a:lnTo>
                  <a:cubicBezTo>
                    <a:pt x="217165" y="271073"/>
                    <a:pt x="217164" y="518183"/>
                    <a:pt x="217164" y="765292"/>
                  </a:cubicBezTo>
                  <a:cubicBezTo>
                    <a:pt x="217164" y="782067"/>
                    <a:pt x="230763" y="795666"/>
                    <a:pt x="247538" y="795666"/>
                  </a:cubicBezTo>
                  <a:cubicBezTo>
                    <a:pt x="264313" y="795666"/>
                    <a:pt x="277912" y="782067"/>
                    <a:pt x="277912" y="765292"/>
                  </a:cubicBezTo>
                  <a:lnTo>
                    <a:pt x="277912" y="25070"/>
                  </a:lnTo>
                  <a:lnTo>
                    <a:pt x="284802" y="8435"/>
                  </a:lnTo>
                  <a:cubicBezTo>
                    <a:pt x="290014" y="3224"/>
                    <a:pt x="297214" y="0"/>
                    <a:pt x="305167" y="0"/>
                  </a:cubicBezTo>
                  <a:cubicBezTo>
                    <a:pt x="313120" y="0"/>
                    <a:pt x="320320" y="3224"/>
                    <a:pt x="325532" y="8435"/>
                  </a:cubicBezTo>
                  <a:lnTo>
                    <a:pt x="333470" y="27600"/>
                  </a:lnTo>
                  <a:cubicBezTo>
                    <a:pt x="333470" y="271196"/>
                    <a:pt x="333469" y="514792"/>
                    <a:pt x="333469" y="758388"/>
                  </a:cubicBezTo>
                  <a:cubicBezTo>
                    <a:pt x="333469" y="775163"/>
                    <a:pt x="347068" y="788762"/>
                    <a:pt x="363843" y="788762"/>
                  </a:cubicBezTo>
                  <a:cubicBezTo>
                    <a:pt x="380618" y="788762"/>
                    <a:pt x="394217" y="775163"/>
                    <a:pt x="394217" y="758388"/>
                  </a:cubicBezTo>
                  <a:lnTo>
                    <a:pt x="394217" y="27653"/>
                  </a:lnTo>
                  <a:lnTo>
                    <a:pt x="402177" y="8435"/>
                  </a:lnTo>
                  <a:cubicBezTo>
                    <a:pt x="407389" y="3224"/>
                    <a:pt x="414589" y="0"/>
                    <a:pt x="422542" y="0"/>
                  </a:cubicBezTo>
                  <a:cubicBezTo>
                    <a:pt x="438448" y="0"/>
                    <a:pt x="451342" y="12894"/>
                    <a:pt x="451342" y="28800"/>
                  </a:cubicBezTo>
                  <a:lnTo>
                    <a:pt x="489226" y="1094702"/>
                  </a:lnTo>
                  <a:cubicBezTo>
                    <a:pt x="489647" y="1154329"/>
                    <a:pt x="371582" y="1296382"/>
                    <a:pt x="312760" y="1397222"/>
                  </a:cubicBezTo>
                  <a:lnTo>
                    <a:pt x="176520" y="1397222"/>
                  </a:lnTo>
                  <a:cubicBezTo>
                    <a:pt x="117698" y="1296382"/>
                    <a:pt x="-2942" y="1149177"/>
                    <a:pt x="54" y="1094702"/>
                  </a:cubicBezTo>
                  <a:lnTo>
                    <a:pt x="44193" y="28800"/>
                  </a:lnTo>
                  <a:cubicBezTo>
                    <a:pt x="44193" y="12894"/>
                    <a:pt x="57087" y="0"/>
                    <a:pt x="7299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5" name="그룹 54">
            <a:extLst>
              <a:ext uri="{FF2B5EF4-FFF2-40B4-BE49-F238E27FC236}">
                <a16:creationId xmlns:a16="http://schemas.microsoft.com/office/drawing/2014/main" id="{CBD256E7-7095-4CAB-8111-0E73C0C329AC}"/>
              </a:ext>
            </a:extLst>
          </p:cNvPr>
          <p:cNvGrpSpPr/>
          <p:nvPr/>
        </p:nvGrpSpPr>
        <p:grpSpPr>
          <a:xfrm>
            <a:off x="9863893" y="2878802"/>
            <a:ext cx="602104" cy="3847758"/>
            <a:chOff x="1055023" y="2447148"/>
            <a:chExt cx="489227" cy="3126415"/>
          </a:xfrm>
          <a:solidFill>
            <a:schemeClr val="accent5"/>
          </a:solidFill>
        </p:grpSpPr>
        <p:grpSp>
          <p:nvGrpSpPr>
            <p:cNvPr id="57" name="그룹 56">
              <a:extLst>
                <a:ext uri="{FF2B5EF4-FFF2-40B4-BE49-F238E27FC236}">
                  <a16:creationId xmlns:a16="http://schemas.microsoft.com/office/drawing/2014/main" id="{69D9DF76-87B6-4E4A-A108-B7C367190C51}"/>
                </a:ext>
              </a:extLst>
            </p:cNvPr>
            <p:cNvGrpSpPr/>
            <p:nvPr/>
          </p:nvGrpSpPr>
          <p:grpSpPr>
            <a:xfrm>
              <a:off x="1195228" y="3663994"/>
              <a:ext cx="208870" cy="1909569"/>
              <a:chOff x="4360431" y="3515651"/>
              <a:chExt cx="208870" cy="1909569"/>
            </a:xfrm>
            <a:grpFill/>
          </p:grpSpPr>
          <p:sp>
            <p:nvSpPr>
              <p:cNvPr id="62" name="사다리꼴 61">
                <a:extLst>
                  <a:ext uri="{FF2B5EF4-FFF2-40B4-BE49-F238E27FC236}">
                    <a16:creationId xmlns:a16="http://schemas.microsoft.com/office/drawing/2014/main" id="{D2EF2C5E-FA7D-4340-845A-B4F25A6A7C72}"/>
                  </a:ext>
                </a:extLst>
              </p:cNvPr>
              <p:cNvSpPr/>
              <p:nvPr/>
            </p:nvSpPr>
            <p:spPr>
              <a:xfrm>
                <a:off x="4360431" y="3515651"/>
                <a:ext cx="208870" cy="1803164"/>
              </a:xfrm>
              <a:prstGeom prst="trapezoid">
                <a:avLst>
                  <a:gd name="adj" fmla="val 17206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3" name="타원 62">
                <a:extLst>
                  <a:ext uri="{FF2B5EF4-FFF2-40B4-BE49-F238E27FC236}">
                    <a16:creationId xmlns:a16="http://schemas.microsoft.com/office/drawing/2014/main" id="{2A665972-B5F0-4362-848D-18A8C19F49AE}"/>
                  </a:ext>
                </a:extLst>
              </p:cNvPr>
              <p:cNvSpPr/>
              <p:nvPr/>
            </p:nvSpPr>
            <p:spPr>
              <a:xfrm>
                <a:off x="4360431" y="5216350"/>
                <a:ext cx="208870" cy="20887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D97BC61B-D358-42DA-9A68-D9EB5B0A69B1}"/>
                </a:ext>
              </a:extLst>
            </p:cNvPr>
            <p:cNvSpPr/>
            <p:nvPr/>
          </p:nvSpPr>
          <p:spPr>
            <a:xfrm>
              <a:off x="1055023" y="2447148"/>
              <a:ext cx="489227" cy="1216846"/>
            </a:xfrm>
            <a:custGeom>
              <a:avLst/>
              <a:gdLst>
                <a:gd name="connsiteX0" fmla="*/ 72939 w 489172"/>
                <a:gd name="connsiteY0" fmla="*/ 0 h 1397222"/>
                <a:gd name="connsiteX1" fmla="*/ 93304 w 489172"/>
                <a:gd name="connsiteY1" fmla="*/ 8435 h 1397222"/>
                <a:gd name="connsiteX2" fmla="*/ 100807 w 489172"/>
                <a:gd name="connsiteY2" fmla="*/ 26550 h 1397222"/>
                <a:gd name="connsiteX3" fmla="*/ 100806 w 489172"/>
                <a:gd name="connsiteY3" fmla="*/ 765594 h 1397222"/>
                <a:gd name="connsiteX4" fmla="*/ 131180 w 489172"/>
                <a:gd name="connsiteY4" fmla="*/ 795968 h 1397222"/>
                <a:gd name="connsiteX5" fmla="*/ 161554 w 489172"/>
                <a:gd name="connsiteY5" fmla="*/ 765594 h 1397222"/>
                <a:gd name="connsiteX6" fmla="*/ 161554 w 489172"/>
                <a:gd name="connsiteY6" fmla="*/ 28704 h 1397222"/>
                <a:gd name="connsiteX7" fmla="*/ 169949 w 489172"/>
                <a:gd name="connsiteY7" fmla="*/ 8435 h 1397222"/>
                <a:gd name="connsiteX8" fmla="*/ 190314 w 489172"/>
                <a:gd name="connsiteY8" fmla="*/ 0 h 1397222"/>
                <a:gd name="connsiteX9" fmla="*/ 210679 w 489172"/>
                <a:gd name="connsiteY9" fmla="*/ 8435 h 1397222"/>
                <a:gd name="connsiteX10" fmla="*/ 217111 w 489172"/>
                <a:gd name="connsiteY10" fmla="*/ 23964 h 1397222"/>
                <a:gd name="connsiteX11" fmla="*/ 217110 w 489172"/>
                <a:gd name="connsiteY11" fmla="*/ 765292 h 1397222"/>
                <a:gd name="connsiteX12" fmla="*/ 247484 w 489172"/>
                <a:gd name="connsiteY12" fmla="*/ 795666 h 1397222"/>
                <a:gd name="connsiteX13" fmla="*/ 277858 w 489172"/>
                <a:gd name="connsiteY13" fmla="*/ 765292 h 1397222"/>
                <a:gd name="connsiteX14" fmla="*/ 277858 w 489172"/>
                <a:gd name="connsiteY14" fmla="*/ 25070 h 1397222"/>
                <a:gd name="connsiteX15" fmla="*/ 284748 w 489172"/>
                <a:gd name="connsiteY15" fmla="*/ 8435 h 1397222"/>
                <a:gd name="connsiteX16" fmla="*/ 305113 w 489172"/>
                <a:gd name="connsiteY16" fmla="*/ 0 h 1397222"/>
                <a:gd name="connsiteX17" fmla="*/ 325478 w 489172"/>
                <a:gd name="connsiteY17" fmla="*/ 8435 h 1397222"/>
                <a:gd name="connsiteX18" fmla="*/ 333416 w 489172"/>
                <a:gd name="connsiteY18" fmla="*/ 27600 h 1397222"/>
                <a:gd name="connsiteX19" fmla="*/ 333415 w 489172"/>
                <a:gd name="connsiteY19" fmla="*/ 758388 h 1397222"/>
                <a:gd name="connsiteX20" fmla="*/ 363789 w 489172"/>
                <a:gd name="connsiteY20" fmla="*/ 788762 h 1397222"/>
                <a:gd name="connsiteX21" fmla="*/ 394163 w 489172"/>
                <a:gd name="connsiteY21" fmla="*/ 758388 h 1397222"/>
                <a:gd name="connsiteX22" fmla="*/ 394163 w 489172"/>
                <a:gd name="connsiteY22" fmla="*/ 27653 h 1397222"/>
                <a:gd name="connsiteX23" fmla="*/ 402123 w 489172"/>
                <a:gd name="connsiteY23" fmla="*/ 8435 h 1397222"/>
                <a:gd name="connsiteX24" fmla="*/ 422488 w 489172"/>
                <a:gd name="connsiteY24" fmla="*/ 0 h 1397222"/>
                <a:gd name="connsiteX25" fmla="*/ 451288 w 489172"/>
                <a:gd name="connsiteY25" fmla="*/ 28800 h 1397222"/>
                <a:gd name="connsiteX26" fmla="*/ 489172 w 489172"/>
                <a:gd name="connsiteY26" fmla="*/ 1094702 h 1397222"/>
                <a:gd name="connsiteX27" fmla="*/ 312706 w 489172"/>
                <a:gd name="connsiteY27" fmla="*/ 1397222 h 1397222"/>
                <a:gd name="connsiteX28" fmla="*/ 176466 w 489172"/>
                <a:gd name="connsiteY28" fmla="*/ 1397222 h 1397222"/>
                <a:gd name="connsiteX29" fmla="*/ 0 w 489172"/>
                <a:gd name="connsiteY29" fmla="*/ 1094702 h 1397222"/>
                <a:gd name="connsiteX30" fmla="*/ 44139 w 489172"/>
                <a:gd name="connsiteY30" fmla="*/ 28800 h 1397222"/>
                <a:gd name="connsiteX31" fmla="*/ 72939 w 489172"/>
                <a:gd name="connsiteY31" fmla="*/ 0 h 1397222"/>
                <a:gd name="connsiteX0" fmla="*/ 72939 w 489172"/>
                <a:gd name="connsiteY0" fmla="*/ 0 h 1397222"/>
                <a:gd name="connsiteX1" fmla="*/ 93304 w 489172"/>
                <a:gd name="connsiteY1" fmla="*/ 8435 h 1397222"/>
                <a:gd name="connsiteX2" fmla="*/ 100807 w 489172"/>
                <a:gd name="connsiteY2" fmla="*/ 26550 h 1397222"/>
                <a:gd name="connsiteX3" fmla="*/ 100806 w 489172"/>
                <a:gd name="connsiteY3" fmla="*/ 765594 h 1397222"/>
                <a:gd name="connsiteX4" fmla="*/ 131180 w 489172"/>
                <a:gd name="connsiteY4" fmla="*/ 795968 h 1397222"/>
                <a:gd name="connsiteX5" fmla="*/ 161554 w 489172"/>
                <a:gd name="connsiteY5" fmla="*/ 765594 h 1397222"/>
                <a:gd name="connsiteX6" fmla="*/ 161554 w 489172"/>
                <a:gd name="connsiteY6" fmla="*/ 28704 h 1397222"/>
                <a:gd name="connsiteX7" fmla="*/ 169949 w 489172"/>
                <a:gd name="connsiteY7" fmla="*/ 8435 h 1397222"/>
                <a:gd name="connsiteX8" fmla="*/ 190314 w 489172"/>
                <a:gd name="connsiteY8" fmla="*/ 0 h 1397222"/>
                <a:gd name="connsiteX9" fmla="*/ 210679 w 489172"/>
                <a:gd name="connsiteY9" fmla="*/ 8435 h 1397222"/>
                <a:gd name="connsiteX10" fmla="*/ 217111 w 489172"/>
                <a:gd name="connsiteY10" fmla="*/ 23964 h 1397222"/>
                <a:gd name="connsiteX11" fmla="*/ 217110 w 489172"/>
                <a:gd name="connsiteY11" fmla="*/ 765292 h 1397222"/>
                <a:gd name="connsiteX12" fmla="*/ 247484 w 489172"/>
                <a:gd name="connsiteY12" fmla="*/ 795666 h 1397222"/>
                <a:gd name="connsiteX13" fmla="*/ 277858 w 489172"/>
                <a:gd name="connsiteY13" fmla="*/ 765292 h 1397222"/>
                <a:gd name="connsiteX14" fmla="*/ 277858 w 489172"/>
                <a:gd name="connsiteY14" fmla="*/ 25070 h 1397222"/>
                <a:gd name="connsiteX15" fmla="*/ 284748 w 489172"/>
                <a:gd name="connsiteY15" fmla="*/ 8435 h 1397222"/>
                <a:gd name="connsiteX16" fmla="*/ 305113 w 489172"/>
                <a:gd name="connsiteY16" fmla="*/ 0 h 1397222"/>
                <a:gd name="connsiteX17" fmla="*/ 325478 w 489172"/>
                <a:gd name="connsiteY17" fmla="*/ 8435 h 1397222"/>
                <a:gd name="connsiteX18" fmla="*/ 333416 w 489172"/>
                <a:gd name="connsiteY18" fmla="*/ 27600 h 1397222"/>
                <a:gd name="connsiteX19" fmla="*/ 333415 w 489172"/>
                <a:gd name="connsiteY19" fmla="*/ 758388 h 1397222"/>
                <a:gd name="connsiteX20" fmla="*/ 363789 w 489172"/>
                <a:gd name="connsiteY20" fmla="*/ 788762 h 1397222"/>
                <a:gd name="connsiteX21" fmla="*/ 394163 w 489172"/>
                <a:gd name="connsiteY21" fmla="*/ 758388 h 1397222"/>
                <a:gd name="connsiteX22" fmla="*/ 394163 w 489172"/>
                <a:gd name="connsiteY22" fmla="*/ 27653 h 1397222"/>
                <a:gd name="connsiteX23" fmla="*/ 402123 w 489172"/>
                <a:gd name="connsiteY23" fmla="*/ 8435 h 1397222"/>
                <a:gd name="connsiteX24" fmla="*/ 422488 w 489172"/>
                <a:gd name="connsiteY24" fmla="*/ 0 h 1397222"/>
                <a:gd name="connsiteX25" fmla="*/ 451288 w 489172"/>
                <a:gd name="connsiteY25" fmla="*/ 28800 h 1397222"/>
                <a:gd name="connsiteX26" fmla="*/ 489172 w 489172"/>
                <a:gd name="connsiteY26" fmla="*/ 1094702 h 1397222"/>
                <a:gd name="connsiteX27" fmla="*/ 312706 w 489172"/>
                <a:gd name="connsiteY27" fmla="*/ 1397222 h 1397222"/>
                <a:gd name="connsiteX28" fmla="*/ 176466 w 489172"/>
                <a:gd name="connsiteY28" fmla="*/ 1397222 h 1397222"/>
                <a:gd name="connsiteX29" fmla="*/ 0 w 489172"/>
                <a:gd name="connsiteY29" fmla="*/ 1094702 h 1397222"/>
                <a:gd name="connsiteX30" fmla="*/ 44139 w 489172"/>
                <a:gd name="connsiteY30" fmla="*/ 28800 h 1397222"/>
                <a:gd name="connsiteX31" fmla="*/ 72939 w 489172"/>
                <a:gd name="connsiteY31" fmla="*/ 0 h 1397222"/>
                <a:gd name="connsiteX0" fmla="*/ 72939 w 489172"/>
                <a:gd name="connsiteY0" fmla="*/ 0 h 1397222"/>
                <a:gd name="connsiteX1" fmla="*/ 93304 w 489172"/>
                <a:gd name="connsiteY1" fmla="*/ 8435 h 1397222"/>
                <a:gd name="connsiteX2" fmla="*/ 100807 w 489172"/>
                <a:gd name="connsiteY2" fmla="*/ 26550 h 1397222"/>
                <a:gd name="connsiteX3" fmla="*/ 100806 w 489172"/>
                <a:gd name="connsiteY3" fmla="*/ 765594 h 1397222"/>
                <a:gd name="connsiteX4" fmla="*/ 131180 w 489172"/>
                <a:gd name="connsiteY4" fmla="*/ 795968 h 1397222"/>
                <a:gd name="connsiteX5" fmla="*/ 161554 w 489172"/>
                <a:gd name="connsiteY5" fmla="*/ 765594 h 1397222"/>
                <a:gd name="connsiteX6" fmla="*/ 161554 w 489172"/>
                <a:gd name="connsiteY6" fmla="*/ 28704 h 1397222"/>
                <a:gd name="connsiteX7" fmla="*/ 169949 w 489172"/>
                <a:gd name="connsiteY7" fmla="*/ 8435 h 1397222"/>
                <a:gd name="connsiteX8" fmla="*/ 190314 w 489172"/>
                <a:gd name="connsiteY8" fmla="*/ 0 h 1397222"/>
                <a:gd name="connsiteX9" fmla="*/ 210679 w 489172"/>
                <a:gd name="connsiteY9" fmla="*/ 8435 h 1397222"/>
                <a:gd name="connsiteX10" fmla="*/ 217111 w 489172"/>
                <a:gd name="connsiteY10" fmla="*/ 23964 h 1397222"/>
                <a:gd name="connsiteX11" fmla="*/ 217110 w 489172"/>
                <a:gd name="connsiteY11" fmla="*/ 765292 h 1397222"/>
                <a:gd name="connsiteX12" fmla="*/ 247484 w 489172"/>
                <a:gd name="connsiteY12" fmla="*/ 795666 h 1397222"/>
                <a:gd name="connsiteX13" fmla="*/ 277858 w 489172"/>
                <a:gd name="connsiteY13" fmla="*/ 765292 h 1397222"/>
                <a:gd name="connsiteX14" fmla="*/ 277858 w 489172"/>
                <a:gd name="connsiteY14" fmla="*/ 25070 h 1397222"/>
                <a:gd name="connsiteX15" fmla="*/ 284748 w 489172"/>
                <a:gd name="connsiteY15" fmla="*/ 8435 h 1397222"/>
                <a:gd name="connsiteX16" fmla="*/ 305113 w 489172"/>
                <a:gd name="connsiteY16" fmla="*/ 0 h 1397222"/>
                <a:gd name="connsiteX17" fmla="*/ 325478 w 489172"/>
                <a:gd name="connsiteY17" fmla="*/ 8435 h 1397222"/>
                <a:gd name="connsiteX18" fmla="*/ 333416 w 489172"/>
                <a:gd name="connsiteY18" fmla="*/ 27600 h 1397222"/>
                <a:gd name="connsiteX19" fmla="*/ 333415 w 489172"/>
                <a:gd name="connsiteY19" fmla="*/ 758388 h 1397222"/>
                <a:gd name="connsiteX20" fmla="*/ 363789 w 489172"/>
                <a:gd name="connsiteY20" fmla="*/ 788762 h 1397222"/>
                <a:gd name="connsiteX21" fmla="*/ 394163 w 489172"/>
                <a:gd name="connsiteY21" fmla="*/ 758388 h 1397222"/>
                <a:gd name="connsiteX22" fmla="*/ 394163 w 489172"/>
                <a:gd name="connsiteY22" fmla="*/ 27653 h 1397222"/>
                <a:gd name="connsiteX23" fmla="*/ 402123 w 489172"/>
                <a:gd name="connsiteY23" fmla="*/ 8435 h 1397222"/>
                <a:gd name="connsiteX24" fmla="*/ 422488 w 489172"/>
                <a:gd name="connsiteY24" fmla="*/ 0 h 1397222"/>
                <a:gd name="connsiteX25" fmla="*/ 451288 w 489172"/>
                <a:gd name="connsiteY25" fmla="*/ 28800 h 1397222"/>
                <a:gd name="connsiteX26" fmla="*/ 489172 w 489172"/>
                <a:gd name="connsiteY26" fmla="*/ 1094702 h 1397222"/>
                <a:gd name="connsiteX27" fmla="*/ 312706 w 489172"/>
                <a:gd name="connsiteY27" fmla="*/ 1397222 h 1397222"/>
                <a:gd name="connsiteX28" fmla="*/ 176466 w 489172"/>
                <a:gd name="connsiteY28" fmla="*/ 1397222 h 1397222"/>
                <a:gd name="connsiteX29" fmla="*/ 0 w 489172"/>
                <a:gd name="connsiteY29" fmla="*/ 1094702 h 1397222"/>
                <a:gd name="connsiteX30" fmla="*/ 44139 w 489172"/>
                <a:gd name="connsiteY30" fmla="*/ 28800 h 1397222"/>
                <a:gd name="connsiteX31" fmla="*/ 72939 w 489172"/>
                <a:gd name="connsiteY31" fmla="*/ 0 h 1397222"/>
                <a:gd name="connsiteX0" fmla="*/ 72939 w 489173"/>
                <a:gd name="connsiteY0" fmla="*/ 0 h 1397222"/>
                <a:gd name="connsiteX1" fmla="*/ 93304 w 489173"/>
                <a:gd name="connsiteY1" fmla="*/ 8435 h 1397222"/>
                <a:gd name="connsiteX2" fmla="*/ 100807 w 489173"/>
                <a:gd name="connsiteY2" fmla="*/ 26550 h 1397222"/>
                <a:gd name="connsiteX3" fmla="*/ 100806 w 489173"/>
                <a:gd name="connsiteY3" fmla="*/ 765594 h 1397222"/>
                <a:gd name="connsiteX4" fmla="*/ 131180 w 489173"/>
                <a:gd name="connsiteY4" fmla="*/ 795968 h 1397222"/>
                <a:gd name="connsiteX5" fmla="*/ 161554 w 489173"/>
                <a:gd name="connsiteY5" fmla="*/ 765594 h 1397222"/>
                <a:gd name="connsiteX6" fmla="*/ 161554 w 489173"/>
                <a:gd name="connsiteY6" fmla="*/ 28704 h 1397222"/>
                <a:gd name="connsiteX7" fmla="*/ 169949 w 489173"/>
                <a:gd name="connsiteY7" fmla="*/ 8435 h 1397222"/>
                <a:gd name="connsiteX8" fmla="*/ 190314 w 489173"/>
                <a:gd name="connsiteY8" fmla="*/ 0 h 1397222"/>
                <a:gd name="connsiteX9" fmla="*/ 210679 w 489173"/>
                <a:gd name="connsiteY9" fmla="*/ 8435 h 1397222"/>
                <a:gd name="connsiteX10" fmla="*/ 217111 w 489173"/>
                <a:gd name="connsiteY10" fmla="*/ 23964 h 1397222"/>
                <a:gd name="connsiteX11" fmla="*/ 217110 w 489173"/>
                <a:gd name="connsiteY11" fmla="*/ 765292 h 1397222"/>
                <a:gd name="connsiteX12" fmla="*/ 247484 w 489173"/>
                <a:gd name="connsiteY12" fmla="*/ 795666 h 1397222"/>
                <a:gd name="connsiteX13" fmla="*/ 277858 w 489173"/>
                <a:gd name="connsiteY13" fmla="*/ 765292 h 1397222"/>
                <a:gd name="connsiteX14" fmla="*/ 277858 w 489173"/>
                <a:gd name="connsiteY14" fmla="*/ 25070 h 1397222"/>
                <a:gd name="connsiteX15" fmla="*/ 284748 w 489173"/>
                <a:gd name="connsiteY15" fmla="*/ 8435 h 1397222"/>
                <a:gd name="connsiteX16" fmla="*/ 305113 w 489173"/>
                <a:gd name="connsiteY16" fmla="*/ 0 h 1397222"/>
                <a:gd name="connsiteX17" fmla="*/ 325478 w 489173"/>
                <a:gd name="connsiteY17" fmla="*/ 8435 h 1397222"/>
                <a:gd name="connsiteX18" fmla="*/ 333416 w 489173"/>
                <a:gd name="connsiteY18" fmla="*/ 27600 h 1397222"/>
                <a:gd name="connsiteX19" fmla="*/ 333415 w 489173"/>
                <a:gd name="connsiteY19" fmla="*/ 758388 h 1397222"/>
                <a:gd name="connsiteX20" fmla="*/ 363789 w 489173"/>
                <a:gd name="connsiteY20" fmla="*/ 788762 h 1397222"/>
                <a:gd name="connsiteX21" fmla="*/ 394163 w 489173"/>
                <a:gd name="connsiteY21" fmla="*/ 758388 h 1397222"/>
                <a:gd name="connsiteX22" fmla="*/ 394163 w 489173"/>
                <a:gd name="connsiteY22" fmla="*/ 27653 h 1397222"/>
                <a:gd name="connsiteX23" fmla="*/ 402123 w 489173"/>
                <a:gd name="connsiteY23" fmla="*/ 8435 h 1397222"/>
                <a:gd name="connsiteX24" fmla="*/ 422488 w 489173"/>
                <a:gd name="connsiteY24" fmla="*/ 0 h 1397222"/>
                <a:gd name="connsiteX25" fmla="*/ 451288 w 489173"/>
                <a:gd name="connsiteY25" fmla="*/ 28800 h 1397222"/>
                <a:gd name="connsiteX26" fmla="*/ 489172 w 489173"/>
                <a:gd name="connsiteY26" fmla="*/ 1094702 h 1397222"/>
                <a:gd name="connsiteX27" fmla="*/ 312706 w 489173"/>
                <a:gd name="connsiteY27" fmla="*/ 1397222 h 1397222"/>
                <a:gd name="connsiteX28" fmla="*/ 176466 w 489173"/>
                <a:gd name="connsiteY28" fmla="*/ 1397222 h 1397222"/>
                <a:gd name="connsiteX29" fmla="*/ 0 w 489173"/>
                <a:gd name="connsiteY29" fmla="*/ 1094702 h 1397222"/>
                <a:gd name="connsiteX30" fmla="*/ 44139 w 489173"/>
                <a:gd name="connsiteY30" fmla="*/ 28800 h 1397222"/>
                <a:gd name="connsiteX31" fmla="*/ 72939 w 489173"/>
                <a:gd name="connsiteY31" fmla="*/ 0 h 1397222"/>
                <a:gd name="connsiteX0" fmla="*/ 72993 w 489227"/>
                <a:gd name="connsiteY0" fmla="*/ 0 h 1397222"/>
                <a:gd name="connsiteX1" fmla="*/ 93358 w 489227"/>
                <a:gd name="connsiteY1" fmla="*/ 8435 h 1397222"/>
                <a:gd name="connsiteX2" fmla="*/ 100861 w 489227"/>
                <a:gd name="connsiteY2" fmla="*/ 26550 h 1397222"/>
                <a:gd name="connsiteX3" fmla="*/ 100860 w 489227"/>
                <a:gd name="connsiteY3" fmla="*/ 765594 h 1397222"/>
                <a:gd name="connsiteX4" fmla="*/ 131234 w 489227"/>
                <a:gd name="connsiteY4" fmla="*/ 795968 h 1397222"/>
                <a:gd name="connsiteX5" fmla="*/ 161608 w 489227"/>
                <a:gd name="connsiteY5" fmla="*/ 765594 h 1397222"/>
                <a:gd name="connsiteX6" fmla="*/ 161608 w 489227"/>
                <a:gd name="connsiteY6" fmla="*/ 28704 h 1397222"/>
                <a:gd name="connsiteX7" fmla="*/ 170003 w 489227"/>
                <a:gd name="connsiteY7" fmla="*/ 8435 h 1397222"/>
                <a:gd name="connsiteX8" fmla="*/ 190368 w 489227"/>
                <a:gd name="connsiteY8" fmla="*/ 0 h 1397222"/>
                <a:gd name="connsiteX9" fmla="*/ 210733 w 489227"/>
                <a:gd name="connsiteY9" fmla="*/ 8435 h 1397222"/>
                <a:gd name="connsiteX10" fmla="*/ 217165 w 489227"/>
                <a:gd name="connsiteY10" fmla="*/ 23964 h 1397222"/>
                <a:gd name="connsiteX11" fmla="*/ 217164 w 489227"/>
                <a:gd name="connsiteY11" fmla="*/ 765292 h 1397222"/>
                <a:gd name="connsiteX12" fmla="*/ 247538 w 489227"/>
                <a:gd name="connsiteY12" fmla="*/ 795666 h 1397222"/>
                <a:gd name="connsiteX13" fmla="*/ 277912 w 489227"/>
                <a:gd name="connsiteY13" fmla="*/ 765292 h 1397222"/>
                <a:gd name="connsiteX14" fmla="*/ 277912 w 489227"/>
                <a:gd name="connsiteY14" fmla="*/ 25070 h 1397222"/>
                <a:gd name="connsiteX15" fmla="*/ 284802 w 489227"/>
                <a:gd name="connsiteY15" fmla="*/ 8435 h 1397222"/>
                <a:gd name="connsiteX16" fmla="*/ 305167 w 489227"/>
                <a:gd name="connsiteY16" fmla="*/ 0 h 1397222"/>
                <a:gd name="connsiteX17" fmla="*/ 325532 w 489227"/>
                <a:gd name="connsiteY17" fmla="*/ 8435 h 1397222"/>
                <a:gd name="connsiteX18" fmla="*/ 333470 w 489227"/>
                <a:gd name="connsiteY18" fmla="*/ 27600 h 1397222"/>
                <a:gd name="connsiteX19" fmla="*/ 333469 w 489227"/>
                <a:gd name="connsiteY19" fmla="*/ 758388 h 1397222"/>
                <a:gd name="connsiteX20" fmla="*/ 363843 w 489227"/>
                <a:gd name="connsiteY20" fmla="*/ 788762 h 1397222"/>
                <a:gd name="connsiteX21" fmla="*/ 394217 w 489227"/>
                <a:gd name="connsiteY21" fmla="*/ 758388 h 1397222"/>
                <a:gd name="connsiteX22" fmla="*/ 394217 w 489227"/>
                <a:gd name="connsiteY22" fmla="*/ 27653 h 1397222"/>
                <a:gd name="connsiteX23" fmla="*/ 402177 w 489227"/>
                <a:gd name="connsiteY23" fmla="*/ 8435 h 1397222"/>
                <a:gd name="connsiteX24" fmla="*/ 422542 w 489227"/>
                <a:gd name="connsiteY24" fmla="*/ 0 h 1397222"/>
                <a:gd name="connsiteX25" fmla="*/ 451342 w 489227"/>
                <a:gd name="connsiteY25" fmla="*/ 28800 h 1397222"/>
                <a:gd name="connsiteX26" fmla="*/ 489226 w 489227"/>
                <a:gd name="connsiteY26" fmla="*/ 1094702 h 1397222"/>
                <a:gd name="connsiteX27" fmla="*/ 312760 w 489227"/>
                <a:gd name="connsiteY27" fmla="*/ 1397222 h 1397222"/>
                <a:gd name="connsiteX28" fmla="*/ 176520 w 489227"/>
                <a:gd name="connsiteY28" fmla="*/ 1397222 h 1397222"/>
                <a:gd name="connsiteX29" fmla="*/ 54 w 489227"/>
                <a:gd name="connsiteY29" fmla="*/ 1094702 h 1397222"/>
                <a:gd name="connsiteX30" fmla="*/ 44193 w 489227"/>
                <a:gd name="connsiteY30" fmla="*/ 28800 h 1397222"/>
                <a:gd name="connsiteX31" fmla="*/ 72993 w 489227"/>
                <a:gd name="connsiteY31" fmla="*/ 0 h 1397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89227" h="1397222">
                  <a:moveTo>
                    <a:pt x="72993" y="0"/>
                  </a:moveTo>
                  <a:cubicBezTo>
                    <a:pt x="80946" y="0"/>
                    <a:pt x="88146" y="3224"/>
                    <a:pt x="93358" y="8435"/>
                  </a:cubicBezTo>
                  <a:lnTo>
                    <a:pt x="100861" y="26550"/>
                  </a:lnTo>
                  <a:cubicBezTo>
                    <a:pt x="100861" y="272898"/>
                    <a:pt x="100860" y="519246"/>
                    <a:pt x="100860" y="765594"/>
                  </a:cubicBezTo>
                  <a:cubicBezTo>
                    <a:pt x="100860" y="782369"/>
                    <a:pt x="114459" y="795968"/>
                    <a:pt x="131234" y="795968"/>
                  </a:cubicBezTo>
                  <a:cubicBezTo>
                    <a:pt x="148009" y="795968"/>
                    <a:pt x="161608" y="782369"/>
                    <a:pt x="161608" y="765594"/>
                  </a:cubicBezTo>
                  <a:lnTo>
                    <a:pt x="161608" y="28704"/>
                  </a:lnTo>
                  <a:lnTo>
                    <a:pt x="170003" y="8435"/>
                  </a:lnTo>
                  <a:cubicBezTo>
                    <a:pt x="175215" y="3224"/>
                    <a:pt x="182415" y="0"/>
                    <a:pt x="190368" y="0"/>
                  </a:cubicBezTo>
                  <a:cubicBezTo>
                    <a:pt x="198321" y="0"/>
                    <a:pt x="205521" y="3224"/>
                    <a:pt x="210733" y="8435"/>
                  </a:cubicBezTo>
                  <a:lnTo>
                    <a:pt x="217165" y="23964"/>
                  </a:lnTo>
                  <a:cubicBezTo>
                    <a:pt x="217165" y="271073"/>
                    <a:pt x="217164" y="518183"/>
                    <a:pt x="217164" y="765292"/>
                  </a:cubicBezTo>
                  <a:cubicBezTo>
                    <a:pt x="217164" y="782067"/>
                    <a:pt x="230763" y="795666"/>
                    <a:pt x="247538" y="795666"/>
                  </a:cubicBezTo>
                  <a:cubicBezTo>
                    <a:pt x="264313" y="795666"/>
                    <a:pt x="277912" y="782067"/>
                    <a:pt x="277912" y="765292"/>
                  </a:cubicBezTo>
                  <a:lnTo>
                    <a:pt x="277912" y="25070"/>
                  </a:lnTo>
                  <a:lnTo>
                    <a:pt x="284802" y="8435"/>
                  </a:lnTo>
                  <a:cubicBezTo>
                    <a:pt x="290014" y="3224"/>
                    <a:pt x="297214" y="0"/>
                    <a:pt x="305167" y="0"/>
                  </a:cubicBezTo>
                  <a:cubicBezTo>
                    <a:pt x="313120" y="0"/>
                    <a:pt x="320320" y="3224"/>
                    <a:pt x="325532" y="8435"/>
                  </a:cubicBezTo>
                  <a:lnTo>
                    <a:pt x="333470" y="27600"/>
                  </a:lnTo>
                  <a:cubicBezTo>
                    <a:pt x="333470" y="271196"/>
                    <a:pt x="333469" y="514792"/>
                    <a:pt x="333469" y="758388"/>
                  </a:cubicBezTo>
                  <a:cubicBezTo>
                    <a:pt x="333469" y="775163"/>
                    <a:pt x="347068" y="788762"/>
                    <a:pt x="363843" y="788762"/>
                  </a:cubicBezTo>
                  <a:cubicBezTo>
                    <a:pt x="380618" y="788762"/>
                    <a:pt x="394217" y="775163"/>
                    <a:pt x="394217" y="758388"/>
                  </a:cubicBezTo>
                  <a:lnTo>
                    <a:pt x="394217" y="27653"/>
                  </a:lnTo>
                  <a:lnTo>
                    <a:pt x="402177" y="8435"/>
                  </a:lnTo>
                  <a:cubicBezTo>
                    <a:pt x="407389" y="3224"/>
                    <a:pt x="414589" y="0"/>
                    <a:pt x="422542" y="0"/>
                  </a:cubicBezTo>
                  <a:cubicBezTo>
                    <a:pt x="438448" y="0"/>
                    <a:pt x="451342" y="12894"/>
                    <a:pt x="451342" y="28800"/>
                  </a:cubicBezTo>
                  <a:lnTo>
                    <a:pt x="489226" y="1094702"/>
                  </a:lnTo>
                  <a:cubicBezTo>
                    <a:pt x="489647" y="1154329"/>
                    <a:pt x="371582" y="1296382"/>
                    <a:pt x="312760" y="1397222"/>
                  </a:cubicBezTo>
                  <a:lnTo>
                    <a:pt x="176520" y="1397222"/>
                  </a:lnTo>
                  <a:cubicBezTo>
                    <a:pt x="117698" y="1296382"/>
                    <a:pt x="-2942" y="1149177"/>
                    <a:pt x="54" y="1094702"/>
                  </a:cubicBezTo>
                  <a:lnTo>
                    <a:pt x="44193" y="28800"/>
                  </a:lnTo>
                  <a:cubicBezTo>
                    <a:pt x="44193" y="12894"/>
                    <a:pt x="57087" y="0"/>
                    <a:pt x="7299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" name="직사각형 2">
            <a:extLst>
              <a:ext uri="{FF2B5EF4-FFF2-40B4-BE49-F238E27FC236}">
                <a16:creationId xmlns:a16="http://schemas.microsoft.com/office/drawing/2014/main" id="{1E8F3BC4-5716-4740-9600-65D2044EB2DA}"/>
              </a:ext>
            </a:extLst>
          </p:cNvPr>
          <p:cNvSpPr/>
          <p:nvPr/>
        </p:nvSpPr>
        <p:spPr>
          <a:xfrm>
            <a:off x="0" y="4851744"/>
            <a:ext cx="12192000" cy="20062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" name="Group 23">
            <a:extLst>
              <a:ext uri="{FF2B5EF4-FFF2-40B4-BE49-F238E27FC236}">
                <a16:creationId xmlns:a16="http://schemas.microsoft.com/office/drawing/2014/main" id="{4EF6D80B-16C2-4F64-846C-6050037BF6DF}"/>
              </a:ext>
            </a:extLst>
          </p:cNvPr>
          <p:cNvGrpSpPr/>
          <p:nvPr/>
        </p:nvGrpSpPr>
        <p:grpSpPr>
          <a:xfrm>
            <a:off x="3174785" y="5019959"/>
            <a:ext cx="1728192" cy="1266617"/>
            <a:chOff x="1062658" y="3986014"/>
            <a:chExt cx="1728192" cy="1266617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3F58F18-E373-4468-A32C-987E6CCFC7C4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857F2EA-BA2B-496A-A40D-6C4271718D3D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8" name="Group 26">
            <a:extLst>
              <a:ext uri="{FF2B5EF4-FFF2-40B4-BE49-F238E27FC236}">
                <a16:creationId xmlns:a16="http://schemas.microsoft.com/office/drawing/2014/main" id="{B5C979C7-F9CC-4048-A3C4-7B33CA438DCC}"/>
              </a:ext>
            </a:extLst>
          </p:cNvPr>
          <p:cNvGrpSpPr/>
          <p:nvPr/>
        </p:nvGrpSpPr>
        <p:grpSpPr>
          <a:xfrm>
            <a:off x="5216806" y="5019959"/>
            <a:ext cx="1728192" cy="1266617"/>
            <a:chOff x="1062658" y="3986014"/>
            <a:chExt cx="1728192" cy="1266617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36AEB48-4E98-4127-9D32-9D069427D9F2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798EB08-E069-42EE-ACC3-C802E61DDDA4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11" name="Group 29">
            <a:extLst>
              <a:ext uri="{FF2B5EF4-FFF2-40B4-BE49-F238E27FC236}">
                <a16:creationId xmlns:a16="http://schemas.microsoft.com/office/drawing/2014/main" id="{DA2C1906-B761-43B5-B780-C6F8F8AD90EC}"/>
              </a:ext>
            </a:extLst>
          </p:cNvPr>
          <p:cNvGrpSpPr/>
          <p:nvPr/>
        </p:nvGrpSpPr>
        <p:grpSpPr>
          <a:xfrm>
            <a:off x="7258827" y="5019959"/>
            <a:ext cx="1728192" cy="1266617"/>
            <a:chOff x="1062658" y="3986014"/>
            <a:chExt cx="1728192" cy="1266617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658FF53-FA6C-406E-9347-F93B2E94B915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0421B6D-6DB6-41AA-B94C-0C8F8870B9A6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14" name="Group 32">
            <a:extLst>
              <a:ext uri="{FF2B5EF4-FFF2-40B4-BE49-F238E27FC236}">
                <a16:creationId xmlns:a16="http://schemas.microsoft.com/office/drawing/2014/main" id="{95150DAA-6821-4DC3-ACF7-3A6C24E6AC05}"/>
              </a:ext>
            </a:extLst>
          </p:cNvPr>
          <p:cNvGrpSpPr/>
          <p:nvPr/>
        </p:nvGrpSpPr>
        <p:grpSpPr>
          <a:xfrm>
            <a:off x="9300849" y="5019959"/>
            <a:ext cx="1728192" cy="1266617"/>
            <a:chOff x="1062658" y="3986014"/>
            <a:chExt cx="1728192" cy="1266617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13F1234-A2FD-4BD9-A18E-311DC3623D2D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EE46ED9-2CC5-49B5-A1AC-C2DD96C5FD43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18" name="Group 23">
            <a:extLst>
              <a:ext uri="{FF2B5EF4-FFF2-40B4-BE49-F238E27FC236}">
                <a16:creationId xmlns:a16="http://schemas.microsoft.com/office/drawing/2014/main" id="{D111757F-82C6-4A2A-B542-56BBA40A9F04}"/>
              </a:ext>
            </a:extLst>
          </p:cNvPr>
          <p:cNvGrpSpPr/>
          <p:nvPr/>
        </p:nvGrpSpPr>
        <p:grpSpPr>
          <a:xfrm>
            <a:off x="1132764" y="5019959"/>
            <a:ext cx="1728192" cy="1266617"/>
            <a:chOff x="1062658" y="3986014"/>
            <a:chExt cx="1728192" cy="126661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DC8520F-B21A-4323-999E-3D4070365F68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1886AAF-DD1E-4730-B25E-B17190D32D8C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4" name="Grupo 3">
            <a:extLst>
              <a:ext uri="{FF2B5EF4-FFF2-40B4-BE49-F238E27FC236}">
                <a16:creationId xmlns:a16="http://schemas.microsoft.com/office/drawing/2014/main" id="{779C0088-0824-4540-A907-61E0762F30BC}"/>
              </a:ext>
            </a:extLst>
          </p:cNvPr>
          <p:cNvGrpSpPr/>
          <p:nvPr/>
        </p:nvGrpSpPr>
        <p:grpSpPr>
          <a:xfrm>
            <a:off x="9750752" y="2008368"/>
            <a:ext cx="1139952" cy="1192825"/>
            <a:chOff x="9750752" y="2008368"/>
            <a:chExt cx="1139952" cy="1192825"/>
          </a:xfrm>
        </p:grpSpPr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52B82767-FA99-4476-8889-EE41BF1D42BC}"/>
                </a:ext>
              </a:extLst>
            </p:cNvPr>
            <p:cNvSpPr/>
            <p:nvPr/>
          </p:nvSpPr>
          <p:spPr>
            <a:xfrm rot="3730313">
              <a:off x="9861734" y="2138925"/>
              <a:ext cx="1159527" cy="898413"/>
            </a:xfrm>
            <a:custGeom>
              <a:avLst/>
              <a:gdLst>
                <a:gd name="connsiteX0" fmla="*/ 16706 w 1159527"/>
                <a:gd name="connsiteY0" fmla="*/ 406905 h 898413"/>
                <a:gd name="connsiteX1" fmla="*/ 129839 w 1159527"/>
                <a:gd name="connsiteY1" fmla="*/ 300515 h 898413"/>
                <a:gd name="connsiteX2" fmla="*/ 176156 w 1159527"/>
                <a:gd name="connsiteY2" fmla="*/ 291721 h 898413"/>
                <a:gd name="connsiteX3" fmla="*/ 185982 w 1159527"/>
                <a:gd name="connsiteY3" fmla="*/ 245953 h 898413"/>
                <a:gd name="connsiteX4" fmla="*/ 299115 w 1159527"/>
                <a:gd name="connsiteY4" fmla="*/ 139563 h 898413"/>
                <a:gd name="connsiteX5" fmla="*/ 370314 w 1159527"/>
                <a:gd name="connsiteY5" fmla="*/ 126044 h 898413"/>
                <a:gd name="connsiteX6" fmla="*/ 394107 w 1159527"/>
                <a:gd name="connsiteY6" fmla="*/ 83643 h 898413"/>
                <a:gd name="connsiteX7" fmla="*/ 558150 w 1159527"/>
                <a:gd name="connsiteY7" fmla="*/ 0 h 898413"/>
                <a:gd name="connsiteX8" fmla="*/ 708473 w 1159527"/>
                <a:gd name="connsiteY8" fmla="*/ 67321 h 898413"/>
                <a:gd name="connsiteX9" fmla="*/ 720513 w 1159527"/>
                <a:gd name="connsiteY9" fmla="*/ 83098 h 898413"/>
                <a:gd name="connsiteX10" fmla="*/ 746201 w 1159527"/>
                <a:gd name="connsiteY10" fmla="*/ 78222 h 898413"/>
                <a:gd name="connsiteX11" fmla="*/ 881355 w 1159527"/>
                <a:gd name="connsiteY11" fmla="*/ 162467 h 898413"/>
                <a:gd name="connsiteX12" fmla="*/ 886167 w 1159527"/>
                <a:gd name="connsiteY12" fmla="*/ 184884 h 898413"/>
                <a:gd name="connsiteX13" fmla="*/ 915531 w 1159527"/>
                <a:gd name="connsiteY13" fmla="*/ 187668 h 898413"/>
                <a:gd name="connsiteX14" fmla="*/ 1098788 w 1159527"/>
                <a:gd name="connsiteY14" fmla="*/ 399116 h 898413"/>
                <a:gd name="connsiteX15" fmla="*/ 1094125 w 1159527"/>
                <a:gd name="connsiteY15" fmla="*/ 442613 h 898413"/>
                <a:gd name="connsiteX16" fmla="*/ 1081872 w 1159527"/>
                <a:gd name="connsiteY16" fmla="*/ 479735 h 898413"/>
                <a:gd name="connsiteX17" fmla="*/ 1101643 w 1159527"/>
                <a:gd name="connsiteY17" fmla="*/ 490697 h 898413"/>
                <a:gd name="connsiteX18" fmla="*/ 1159527 w 1159527"/>
                <a:gd name="connsiteY18" fmla="*/ 605626 h 898413"/>
                <a:gd name="connsiteX19" fmla="*/ 961899 w 1159527"/>
                <a:gd name="connsiteY19" fmla="*/ 768160 h 898413"/>
                <a:gd name="connsiteX20" fmla="*/ 822154 w 1159527"/>
                <a:gd name="connsiteY20" fmla="*/ 720555 h 898413"/>
                <a:gd name="connsiteX21" fmla="*/ 795713 w 1159527"/>
                <a:gd name="connsiteY21" fmla="*/ 688303 h 898413"/>
                <a:gd name="connsiteX22" fmla="*/ 771525 w 1159527"/>
                <a:gd name="connsiteY22" fmla="*/ 701714 h 898413"/>
                <a:gd name="connsiteX23" fmla="*/ 694600 w 1159527"/>
                <a:gd name="connsiteY23" fmla="*/ 714487 h 898413"/>
                <a:gd name="connsiteX24" fmla="*/ 635365 w 1159527"/>
                <a:gd name="connsiteY24" fmla="*/ 704652 h 898413"/>
                <a:gd name="connsiteX25" fmla="*/ 631166 w 1159527"/>
                <a:gd name="connsiteY25" fmla="*/ 709773 h 898413"/>
                <a:gd name="connsiteX26" fmla="*/ 491422 w 1159527"/>
                <a:gd name="connsiteY26" fmla="*/ 757378 h 898413"/>
                <a:gd name="connsiteX27" fmla="*/ 421159 w 1159527"/>
                <a:gd name="connsiteY27" fmla="*/ 745711 h 898413"/>
                <a:gd name="connsiteX28" fmla="*/ 410133 w 1159527"/>
                <a:gd name="connsiteY28" fmla="*/ 797069 h 898413"/>
                <a:gd name="connsiteX29" fmla="*/ 247549 w 1159527"/>
                <a:gd name="connsiteY29" fmla="*/ 898413 h 898413"/>
                <a:gd name="connsiteX30" fmla="*/ 71098 w 1159527"/>
                <a:gd name="connsiteY30" fmla="*/ 732480 h 898413"/>
                <a:gd name="connsiteX31" fmla="*/ 84964 w 1159527"/>
                <a:gd name="connsiteY31" fmla="*/ 667892 h 898413"/>
                <a:gd name="connsiteX32" fmla="*/ 96443 w 1159527"/>
                <a:gd name="connsiteY32" fmla="*/ 651881 h 898413"/>
                <a:gd name="connsiteX33" fmla="*/ 93728 w 1159527"/>
                <a:gd name="connsiteY33" fmla="*/ 650495 h 898413"/>
                <a:gd name="connsiteX34" fmla="*/ 0 w 1159527"/>
                <a:gd name="connsiteY34" fmla="*/ 484721 h 898413"/>
                <a:gd name="connsiteX35" fmla="*/ 16706 w 1159527"/>
                <a:gd name="connsiteY35" fmla="*/ 406905 h 898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59527" h="898413">
                  <a:moveTo>
                    <a:pt x="16706" y="406905"/>
                  </a:moveTo>
                  <a:cubicBezTo>
                    <a:pt x="38221" y="359069"/>
                    <a:pt x="78972" y="320747"/>
                    <a:pt x="129839" y="300515"/>
                  </a:cubicBezTo>
                  <a:lnTo>
                    <a:pt x="176156" y="291721"/>
                  </a:lnTo>
                  <a:lnTo>
                    <a:pt x="185982" y="245953"/>
                  </a:lnTo>
                  <a:cubicBezTo>
                    <a:pt x="207497" y="198117"/>
                    <a:pt x="248248" y="159795"/>
                    <a:pt x="299115" y="139563"/>
                  </a:cubicBezTo>
                  <a:lnTo>
                    <a:pt x="370314" y="126044"/>
                  </a:lnTo>
                  <a:lnTo>
                    <a:pt x="394107" y="83643"/>
                  </a:lnTo>
                  <a:cubicBezTo>
                    <a:pt x="433099" y="32561"/>
                    <a:pt x="492108" y="0"/>
                    <a:pt x="558150" y="0"/>
                  </a:cubicBezTo>
                  <a:cubicBezTo>
                    <a:pt x="616855" y="0"/>
                    <a:pt x="670002" y="25726"/>
                    <a:pt x="708473" y="67321"/>
                  </a:cubicBezTo>
                  <a:lnTo>
                    <a:pt x="720513" y="83098"/>
                  </a:lnTo>
                  <a:lnTo>
                    <a:pt x="746201" y="78222"/>
                  </a:lnTo>
                  <a:cubicBezTo>
                    <a:pt x="806959" y="78221"/>
                    <a:pt x="859088" y="112960"/>
                    <a:pt x="881355" y="162467"/>
                  </a:cubicBezTo>
                  <a:lnTo>
                    <a:pt x="886167" y="184884"/>
                  </a:lnTo>
                  <a:lnTo>
                    <a:pt x="915531" y="187668"/>
                  </a:lnTo>
                  <a:cubicBezTo>
                    <a:pt x="1020116" y="207794"/>
                    <a:pt x="1098788" y="294814"/>
                    <a:pt x="1098788" y="399116"/>
                  </a:cubicBezTo>
                  <a:cubicBezTo>
                    <a:pt x="1098788" y="414016"/>
                    <a:pt x="1097183" y="428563"/>
                    <a:pt x="1094125" y="442613"/>
                  </a:cubicBezTo>
                  <a:lnTo>
                    <a:pt x="1081872" y="479735"/>
                  </a:lnTo>
                  <a:lnTo>
                    <a:pt x="1101643" y="490697"/>
                  </a:lnTo>
                  <a:cubicBezTo>
                    <a:pt x="1137407" y="520110"/>
                    <a:pt x="1159527" y="560744"/>
                    <a:pt x="1159527" y="605626"/>
                  </a:cubicBezTo>
                  <a:cubicBezTo>
                    <a:pt x="1159527" y="695391"/>
                    <a:pt x="1071045" y="768160"/>
                    <a:pt x="961899" y="768160"/>
                  </a:cubicBezTo>
                  <a:cubicBezTo>
                    <a:pt x="907325" y="768160"/>
                    <a:pt x="857918" y="749967"/>
                    <a:pt x="822154" y="720555"/>
                  </a:cubicBezTo>
                  <a:lnTo>
                    <a:pt x="795713" y="688303"/>
                  </a:lnTo>
                  <a:lnTo>
                    <a:pt x="771525" y="701714"/>
                  </a:lnTo>
                  <a:cubicBezTo>
                    <a:pt x="747881" y="709939"/>
                    <a:pt x="721886" y="714487"/>
                    <a:pt x="694600" y="714487"/>
                  </a:cubicBezTo>
                  <a:lnTo>
                    <a:pt x="635365" y="704652"/>
                  </a:lnTo>
                  <a:lnTo>
                    <a:pt x="631166" y="709773"/>
                  </a:lnTo>
                  <a:cubicBezTo>
                    <a:pt x="595403" y="739185"/>
                    <a:pt x="545996" y="757378"/>
                    <a:pt x="491422" y="757378"/>
                  </a:cubicBezTo>
                  <a:lnTo>
                    <a:pt x="421159" y="745711"/>
                  </a:lnTo>
                  <a:lnTo>
                    <a:pt x="410133" y="797069"/>
                  </a:lnTo>
                  <a:cubicBezTo>
                    <a:pt x="383346" y="856625"/>
                    <a:pt x="320637" y="898413"/>
                    <a:pt x="247549" y="898413"/>
                  </a:cubicBezTo>
                  <a:cubicBezTo>
                    <a:pt x="150097" y="898414"/>
                    <a:pt x="71097" y="824122"/>
                    <a:pt x="71098" y="732480"/>
                  </a:cubicBezTo>
                  <a:cubicBezTo>
                    <a:pt x="71098" y="709570"/>
                    <a:pt x="76035" y="687743"/>
                    <a:pt x="84964" y="667892"/>
                  </a:cubicBezTo>
                  <a:lnTo>
                    <a:pt x="96443" y="651881"/>
                  </a:lnTo>
                  <a:lnTo>
                    <a:pt x="93728" y="650495"/>
                  </a:lnTo>
                  <a:cubicBezTo>
                    <a:pt x="37179" y="614569"/>
                    <a:pt x="0" y="553728"/>
                    <a:pt x="0" y="484721"/>
                  </a:cubicBezTo>
                  <a:cubicBezTo>
                    <a:pt x="0" y="457118"/>
                    <a:pt x="5949" y="430822"/>
                    <a:pt x="16706" y="40690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4B1AC7A-8564-47CC-BA8A-61C2F8EFB688}"/>
                </a:ext>
              </a:extLst>
            </p:cNvPr>
            <p:cNvSpPr/>
            <p:nvPr/>
          </p:nvSpPr>
          <p:spPr>
            <a:xfrm rot="2707312">
              <a:off x="9789691" y="2555306"/>
              <a:ext cx="606948" cy="684825"/>
            </a:xfrm>
            <a:custGeom>
              <a:avLst/>
              <a:gdLst>
                <a:gd name="connsiteX0" fmla="*/ 854110 w 1396721"/>
                <a:gd name="connsiteY0" fmla="*/ 70339 h 1487156"/>
                <a:gd name="connsiteX1" fmla="*/ 854110 w 1396721"/>
                <a:gd name="connsiteY1" fmla="*/ 0 h 1487156"/>
                <a:gd name="connsiteX2" fmla="*/ 864158 w 1396721"/>
                <a:gd name="connsiteY2" fmla="*/ 472273 h 1487156"/>
                <a:gd name="connsiteX3" fmla="*/ 1165609 w 1396721"/>
                <a:gd name="connsiteY3" fmla="*/ 291403 h 1487156"/>
                <a:gd name="connsiteX4" fmla="*/ 1396721 w 1396721"/>
                <a:gd name="connsiteY4" fmla="*/ 462225 h 1487156"/>
                <a:gd name="connsiteX5" fmla="*/ 954593 w 1396721"/>
                <a:gd name="connsiteY5" fmla="*/ 693337 h 1487156"/>
                <a:gd name="connsiteX6" fmla="*/ 1034980 w 1396721"/>
                <a:gd name="connsiteY6" fmla="*/ 844062 h 1487156"/>
                <a:gd name="connsiteX7" fmla="*/ 813916 w 1396721"/>
                <a:gd name="connsiteY7" fmla="*/ 844062 h 1487156"/>
                <a:gd name="connsiteX8" fmla="*/ 793820 w 1396721"/>
                <a:gd name="connsiteY8" fmla="*/ 1165609 h 1487156"/>
                <a:gd name="connsiteX9" fmla="*/ 884255 w 1396721"/>
                <a:gd name="connsiteY9" fmla="*/ 1195754 h 1487156"/>
                <a:gd name="connsiteX10" fmla="*/ 763674 w 1396721"/>
                <a:gd name="connsiteY10" fmla="*/ 1487156 h 1487156"/>
                <a:gd name="connsiteX11" fmla="*/ 90435 w 1396721"/>
                <a:gd name="connsiteY11" fmla="*/ 1416818 h 1487156"/>
                <a:gd name="connsiteX12" fmla="*/ 60290 w 1396721"/>
                <a:gd name="connsiteY12" fmla="*/ 924449 h 1487156"/>
                <a:gd name="connsiteX13" fmla="*/ 180870 w 1396721"/>
                <a:gd name="connsiteY13" fmla="*/ 1024932 h 1487156"/>
                <a:gd name="connsiteX14" fmla="*/ 271305 w 1396721"/>
                <a:gd name="connsiteY14" fmla="*/ 703385 h 1487156"/>
                <a:gd name="connsiteX15" fmla="*/ 0 w 1396721"/>
                <a:gd name="connsiteY15" fmla="*/ 241161 h 1487156"/>
                <a:gd name="connsiteX16" fmla="*/ 301450 w 1396721"/>
                <a:gd name="connsiteY16" fmla="*/ 110532 h 1487156"/>
                <a:gd name="connsiteX17" fmla="*/ 452176 w 1396721"/>
                <a:gd name="connsiteY17" fmla="*/ 361741 h 1487156"/>
                <a:gd name="connsiteX18" fmla="*/ 522514 w 1396721"/>
                <a:gd name="connsiteY18" fmla="*/ 20097 h 1487156"/>
                <a:gd name="connsiteX19" fmla="*/ 823965 w 1396721"/>
                <a:gd name="connsiteY19" fmla="*/ 20097 h 1487156"/>
                <a:gd name="connsiteX0" fmla="*/ 854110 w 1396721"/>
                <a:gd name="connsiteY0" fmla="*/ 50242 h 1467059"/>
                <a:gd name="connsiteX1" fmla="*/ 864158 w 1396721"/>
                <a:gd name="connsiteY1" fmla="*/ 452176 h 1467059"/>
                <a:gd name="connsiteX2" fmla="*/ 1165609 w 1396721"/>
                <a:gd name="connsiteY2" fmla="*/ 271306 h 1467059"/>
                <a:gd name="connsiteX3" fmla="*/ 1396721 w 1396721"/>
                <a:gd name="connsiteY3" fmla="*/ 442128 h 1467059"/>
                <a:gd name="connsiteX4" fmla="*/ 954593 w 1396721"/>
                <a:gd name="connsiteY4" fmla="*/ 673240 h 1467059"/>
                <a:gd name="connsiteX5" fmla="*/ 1034980 w 1396721"/>
                <a:gd name="connsiteY5" fmla="*/ 823965 h 1467059"/>
                <a:gd name="connsiteX6" fmla="*/ 813916 w 1396721"/>
                <a:gd name="connsiteY6" fmla="*/ 823965 h 1467059"/>
                <a:gd name="connsiteX7" fmla="*/ 793820 w 1396721"/>
                <a:gd name="connsiteY7" fmla="*/ 1145512 h 1467059"/>
                <a:gd name="connsiteX8" fmla="*/ 884255 w 1396721"/>
                <a:gd name="connsiteY8" fmla="*/ 1175657 h 1467059"/>
                <a:gd name="connsiteX9" fmla="*/ 763674 w 1396721"/>
                <a:gd name="connsiteY9" fmla="*/ 1467059 h 1467059"/>
                <a:gd name="connsiteX10" fmla="*/ 90435 w 1396721"/>
                <a:gd name="connsiteY10" fmla="*/ 1396721 h 1467059"/>
                <a:gd name="connsiteX11" fmla="*/ 60290 w 1396721"/>
                <a:gd name="connsiteY11" fmla="*/ 904352 h 1467059"/>
                <a:gd name="connsiteX12" fmla="*/ 180870 w 1396721"/>
                <a:gd name="connsiteY12" fmla="*/ 1004835 h 1467059"/>
                <a:gd name="connsiteX13" fmla="*/ 271305 w 1396721"/>
                <a:gd name="connsiteY13" fmla="*/ 683288 h 1467059"/>
                <a:gd name="connsiteX14" fmla="*/ 0 w 1396721"/>
                <a:gd name="connsiteY14" fmla="*/ 221064 h 1467059"/>
                <a:gd name="connsiteX15" fmla="*/ 301450 w 1396721"/>
                <a:gd name="connsiteY15" fmla="*/ 90435 h 1467059"/>
                <a:gd name="connsiteX16" fmla="*/ 452176 w 1396721"/>
                <a:gd name="connsiteY16" fmla="*/ 341644 h 1467059"/>
                <a:gd name="connsiteX17" fmla="*/ 522514 w 1396721"/>
                <a:gd name="connsiteY17" fmla="*/ 0 h 1467059"/>
                <a:gd name="connsiteX18" fmla="*/ 823965 w 1396721"/>
                <a:gd name="connsiteY18" fmla="*/ 0 h 1467059"/>
                <a:gd name="connsiteX0" fmla="*/ 854110 w 1396721"/>
                <a:gd name="connsiteY0" fmla="*/ 50242 h 1467059"/>
                <a:gd name="connsiteX1" fmla="*/ 864158 w 1396721"/>
                <a:gd name="connsiteY1" fmla="*/ 452176 h 1467059"/>
                <a:gd name="connsiteX2" fmla="*/ 1165609 w 1396721"/>
                <a:gd name="connsiteY2" fmla="*/ 271306 h 1467059"/>
                <a:gd name="connsiteX3" fmla="*/ 1396721 w 1396721"/>
                <a:gd name="connsiteY3" fmla="*/ 442128 h 1467059"/>
                <a:gd name="connsiteX4" fmla="*/ 954593 w 1396721"/>
                <a:gd name="connsiteY4" fmla="*/ 673240 h 1467059"/>
                <a:gd name="connsiteX5" fmla="*/ 1034980 w 1396721"/>
                <a:gd name="connsiteY5" fmla="*/ 823965 h 1467059"/>
                <a:gd name="connsiteX6" fmla="*/ 813916 w 1396721"/>
                <a:gd name="connsiteY6" fmla="*/ 823965 h 1467059"/>
                <a:gd name="connsiteX7" fmla="*/ 793820 w 1396721"/>
                <a:gd name="connsiteY7" fmla="*/ 1145512 h 1467059"/>
                <a:gd name="connsiteX8" fmla="*/ 884255 w 1396721"/>
                <a:gd name="connsiteY8" fmla="*/ 1175657 h 1467059"/>
                <a:gd name="connsiteX9" fmla="*/ 763674 w 1396721"/>
                <a:gd name="connsiteY9" fmla="*/ 1467059 h 1467059"/>
                <a:gd name="connsiteX10" fmla="*/ 90435 w 1396721"/>
                <a:gd name="connsiteY10" fmla="*/ 1396721 h 1467059"/>
                <a:gd name="connsiteX11" fmla="*/ 60290 w 1396721"/>
                <a:gd name="connsiteY11" fmla="*/ 904352 h 1467059"/>
                <a:gd name="connsiteX12" fmla="*/ 180870 w 1396721"/>
                <a:gd name="connsiteY12" fmla="*/ 1004835 h 1467059"/>
                <a:gd name="connsiteX13" fmla="*/ 271305 w 1396721"/>
                <a:gd name="connsiteY13" fmla="*/ 683288 h 1467059"/>
                <a:gd name="connsiteX14" fmla="*/ 0 w 1396721"/>
                <a:gd name="connsiteY14" fmla="*/ 221064 h 1467059"/>
                <a:gd name="connsiteX15" fmla="*/ 301450 w 1396721"/>
                <a:gd name="connsiteY15" fmla="*/ 90435 h 1467059"/>
                <a:gd name="connsiteX16" fmla="*/ 452176 w 1396721"/>
                <a:gd name="connsiteY16" fmla="*/ 341644 h 1467059"/>
                <a:gd name="connsiteX17" fmla="*/ 522514 w 1396721"/>
                <a:gd name="connsiteY17" fmla="*/ 0 h 1467059"/>
                <a:gd name="connsiteX0" fmla="*/ 847716 w 1396721"/>
                <a:gd name="connsiteY0" fmla="*/ 0 h 1490352"/>
                <a:gd name="connsiteX1" fmla="*/ 864158 w 1396721"/>
                <a:gd name="connsiteY1" fmla="*/ 475469 h 1490352"/>
                <a:gd name="connsiteX2" fmla="*/ 1165609 w 1396721"/>
                <a:gd name="connsiteY2" fmla="*/ 294599 h 1490352"/>
                <a:gd name="connsiteX3" fmla="*/ 1396721 w 1396721"/>
                <a:gd name="connsiteY3" fmla="*/ 465421 h 1490352"/>
                <a:gd name="connsiteX4" fmla="*/ 954593 w 1396721"/>
                <a:gd name="connsiteY4" fmla="*/ 696533 h 1490352"/>
                <a:gd name="connsiteX5" fmla="*/ 1034980 w 1396721"/>
                <a:gd name="connsiteY5" fmla="*/ 847258 h 1490352"/>
                <a:gd name="connsiteX6" fmla="*/ 813916 w 1396721"/>
                <a:gd name="connsiteY6" fmla="*/ 847258 h 1490352"/>
                <a:gd name="connsiteX7" fmla="*/ 793820 w 1396721"/>
                <a:gd name="connsiteY7" fmla="*/ 1168805 h 1490352"/>
                <a:gd name="connsiteX8" fmla="*/ 884255 w 1396721"/>
                <a:gd name="connsiteY8" fmla="*/ 1198950 h 1490352"/>
                <a:gd name="connsiteX9" fmla="*/ 763674 w 1396721"/>
                <a:gd name="connsiteY9" fmla="*/ 1490352 h 1490352"/>
                <a:gd name="connsiteX10" fmla="*/ 90435 w 1396721"/>
                <a:gd name="connsiteY10" fmla="*/ 1420014 h 1490352"/>
                <a:gd name="connsiteX11" fmla="*/ 60290 w 1396721"/>
                <a:gd name="connsiteY11" fmla="*/ 927645 h 1490352"/>
                <a:gd name="connsiteX12" fmla="*/ 180870 w 1396721"/>
                <a:gd name="connsiteY12" fmla="*/ 1028128 h 1490352"/>
                <a:gd name="connsiteX13" fmla="*/ 271305 w 1396721"/>
                <a:gd name="connsiteY13" fmla="*/ 706581 h 1490352"/>
                <a:gd name="connsiteX14" fmla="*/ 0 w 1396721"/>
                <a:gd name="connsiteY14" fmla="*/ 244357 h 1490352"/>
                <a:gd name="connsiteX15" fmla="*/ 301450 w 1396721"/>
                <a:gd name="connsiteY15" fmla="*/ 113728 h 1490352"/>
                <a:gd name="connsiteX16" fmla="*/ 452176 w 1396721"/>
                <a:gd name="connsiteY16" fmla="*/ 364937 h 1490352"/>
                <a:gd name="connsiteX17" fmla="*/ 522514 w 1396721"/>
                <a:gd name="connsiteY17" fmla="*/ 23293 h 1490352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96829 w 1387129"/>
                <a:gd name="connsiteY10" fmla="*/ 1435087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92261 w 1387129"/>
                <a:gd name="connsiteY11" fmla="*/ 108659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92261 w 1387129"/>
                <a:gd name="connsiteY11" fmla="*/ 108659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92261 w 1387129"/>
                <a:gd name="connsiteY11" fmla="*/ 108659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09645 w 1387129"/>
                <a:gd name="connsiteY12" fmla="*/ 1196667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09645 w 1387129"/>
                <a:gd name="connsiteY12" fmla="*/ 1196667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54082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54082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6705 w 1387129"/>
                <a:gd name="connsiteY4" fmla="*/ 746776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0288 w 1387129"/>
                <a:gd name="connsiteY5" fmla="*/ 785598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0288 w 1387129"/>
                <a:gd name="connsiteY5" fmla="*/ 785598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74340"/>
                <a:gd name="connsiteY0" fmla="*/ 40651 h 1518214"/>
                <a:gd name="connsiteX1" fmla="*/ 854566 w 1374340"/>
                <a:gd name="connsiteY1" fmla="*/ 516120 h 1518214"/>
                <a:gd name="connsiteX2" fmla="*/ 1156017 w 1374340"/>
                <a:gd name="connsiteY2" fmla="*/ 335250 h 1518214"/>
                <a:gd name="connsiteX3" fmla="*/ 1374340 w 1374340"/>
                <a:gd name="connsiteY3" fmla="*/ 509269 h 1518214"/>
                <a:gd name="connsiteX4" fmla="*/ 823508 w 1374340"/>
                <a:gd name="connsiteY4" fmla="*/ 765960 h 1518214"/>
                <a:gd name="connsiteX5" fmla="*/ 910288 w 1374340"/>
                <a:gd name="connsiteY5" fmla="*/ 785598 h 1518214"/>
                <a:gd name="connsiteX6" fmla="*/ 813915 w 1374340"/>
                <a:gd name="connsiteY6" fmla="*/ 833556 h 1518214"/>
                <a:gd name="connsiteX7" fmla="*/ 784228 w 1374340"/>
                <a:gd name="connsiteY7" fmla="*/ 1209456 h 1518214"/>
                <a:gd name="connsiteX8" fmla="*/ 849085 w 1374340"/>
                <a:gd name="connsiteY8" fmla="*/ 1214024 h 1518214"/>
                <a:gd name="connsiteX9" fmla="*/ 741293 w 1374340"/>
                <a:gd name="connsiteY9" fmla="*/ 1518214 h 1518214"/>
                <a:gd name="connsiteX10" fmla="*/ 208731 w 1374340"/>
                <a:gd name="connsiteY10" fmla="*/ 1505425 h 1518214"/>
                <a:gd name="connsiteX11" fmla="*/ 146613 w 1374340"/>
                <a:gd name="connsiteY11" fmla="*/ 1166522 h 1518214"/>
                <a:gd name="connsiteX12" fmla="*/ 209645 w 1374340"/>
                <a:gd name="connsiteY12" fmla="*/ 1196667 h 1518214"/>
                <a:gd name="connsiteX13" fmla="*/ 178117 w 1374340"/>
                <a:gd name="connsiteY13" fmla="*/ 715869 h 1518214"/>
                <a:gd name="connsiteX14" fmla="*/ 261713 w 1374340"/>
                <a:gd name="connsiteY14" fmla="*/ 747232 h 1518214"/>
                <a:gd name="connsiteX15" fmla="*/ 0 w 1374340"/>
                <a:gd name="connsiteY15" fmla="*/ 278613 h 1518214"/>
                <a:gd name="connsiteX16" fmla="*/ 291858 w 1374340"/>
                <a:gd name="connsiteY16" fmla="*/ 154379 h 1518214"/>
                <a:gd name="connsiteX17" fmla="*/ 442584 w 1374340"/>
                <a:gd name="connsiteY17" fmla="*/ 405588 h 1518214"/>
                <a:gd name="connsiteX18" fmla="*/ 548091 w 1374340"/>
                <a:gd name="connsiteY18" fmla="*/ 0 h 1518214"/>
                <a:gd name="connsiteX0" fmla="*/ 838124 w 1374340"/>
                <a:gd name="connsiteY0" fmla="*/ 40651 h 1518214"/>
                <a:gd name="connsiteX1" fmla="*/ 854566 w 1374340"/>
                <a:gd name="connsiteY1" fmla="*/ 516120 h 1518214"/>
                <a:gd name="connsiteX2" fmla="*/ 1156017 w 1374340"/>
                <a:gd name="connsiteY2" fmla="*/ 335250 h 1518214"/>
                <a:gd name="connsiteX3" fmla="*/ 1374340 w 1374340"/>
                <a:gd name="connsiteY3" fmla="*/ 509269 h 1518214"/>
                <a:gd name="connsiteX4" fmla="*/ 823508 w 1374340"/>
                <a:gd name="connsiteY4" fmla="*/ 765960 h 1518214"/>
                <a:gd name="connsiteX5" fmla="*/ 910288 w 1374340"/>
                <a:gd name="connsiteY5" fmla="*/ 785598 h 1518214"/>
                <a:gd name="connsiteX6" fmla="*/ 813915 w 1374340"/>
                <a:gd name="connsiteY6" fmla="*/ 833556 h 1518214"/>
                <a:gd name="connsiteX7" fmla="*/ 784228 w 1374340"/>
                <a:gd name="connsiteY7" fmla="*/ 1209456 h 1518214"/>
                <a:gd name="connsiteX8" fmla="*/ 849085 w 1374340"/>
                <a:gd name="connsiteY8" fmla="*/ 1214024 h 1518214"/>
                <a:gd name="connsiteX9" fmla="*/ 741293 w 1374340"/>
                <a:gd name="connsiteY9" fmla="*/ 1518214 h 1518214"/>
                <a:gd name="connsiteX10" fmla="*/ 208731 w 1374340"/>
                <a:gd name="connsiteY10" fmla="*/ 1505425 h 1518214"/>
                <a:gd name="connsiteX11" fmla="*/ 146613 w 1374340"/>
                <a:gd name="connsiteY11" fmla="*/ 1166522 h 1518214"/>
                <a:gd name="connsiteX12" fmla="*/ 209645 w 1374340"/>
                <a:gd name="connsiteY12" fmla="*/ 1196667 h 1518214"/>
                <a:gd name="connsiteX13" fmla="*/ 178117 w 1374340"/>
                <a:gd name="connsiteY13" fmla="*/ 715869 h 1518214"/>
                <a:gd name="connsiteX14" fmla="*/ 261713 w 1374340"/>
                <a:gd name="connsiteY14" fmla="*/ 747232 h 1518214"/>
                <a:gd name="connsiteX15" fmla="*/ 0 w 1374340"/>
                <a:gd name="connsiteY15" fmla="*/ 278613 h 1518214"/>
                <a:gd name="connsiteX16" fmla="*/ 291858 w 1374340"/>
                <a:gd name="connsiteY16" fmla="*/ 154379 h 1518214"/>
                <a:gd name="connsiteX17" fmla="*/ 442584 w 1374340"/>
                <a:gd name="connsiteY17" fmla="*/ 405588 h 1518214"/>
                <a:gd name="connsiteX18" fmla="*/ 548091 w 1374340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8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8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26382"/>
                <a:gd name="connsiteY0" fmla="*/ 40651 h 1518214"/>
                <a:gd name="connsiteX1" fmla="*/ 854566 w 1326382"/>
                <a:gd name="connsiteY1" fmla="*/ 516120 h 1518214"/>
                <a:gd name="connsiteX2" fmla="*/ 1156017 w 1326382"/>
                <a:gd name="connsiteY2" fmla="*/ 335250 h 1518214"/>
                <a:gd name="connsiteX3" fmla="*/ 1326382 w 1326382"/>
                <a:gd name="connsiteY3" fmla="*/ 442128 h 1518214"/>
                <a:gd name="connsiteX4" fmla="*/ 823508 w 1326382"/>
                <a:gd name="connsiteY4" fmla="*/ 765960 h 1518214"/>
                <a:gd name="connsiteX5" fmla="*/ 910288 w 1326382"/>
                <a:gd name="connsiteY5" fmla="*/ 785598 h 1518214"/>
                <a:gd name="connsiteX6" fmla="*/ 813915 w 1326382"/>
                <a:gd name="connsiteY6" fmla="*/ 833556 h 1518214"/>
                <a:gd name="connsiteX7" fmla="*/ 784228 w 1326382"/>
                <a:gd name="connsiteY7" fmla="*/ 1209456 h 1518214"/>
                <a:gd name="connsiteX8" fmla="*/ 849085 w 1326382"/>
                <a:gd name="connsiteY8" fmla="*/ 1214024 h 1518214"/>
                <a:gd name="connsiteX9" fmla="*/ 741293 w 1326382"/>
                <a:gd name="connsiteY9" fmla="*/ 1518214 h 1518214"/>
                <a:gd name="connsiteX10" fmla="*/ 208731 w 1326382"/>
                <a:gd name="connsiteY10" fmla="*/ 1505425 h 1518214"/>
                <a:gd name="connsiteX11" fmla="*/ 146613 w 1326382"/>
                <a:gd name="connsiteY11" fmla="*/ 1166522 h 1518214"/>
                <a:gd name="connsiteX12" fmla="*/ 209645 w 1326382"/>
                <a:gd name="connsiteY12" fmla="*/ 1196667 h 1518214"/>
                <a:gd name="connsiteX13" fmla="*/ 178117 w 1326382"/>
                <a:gd name="connsiteY13" fmla="*/ 715869 h 1518214"/>
                <a:gd name="connsiteX14" fmla="*/ 261713 w 1326382"/>
                <a:gd name="connsiteY14" fmla="*/ 747232 h 1518214"/>
                <a:gd name="connsiteX15" fmla="*/ 0 w 1326382"/>
                <a:gd name="connsiteY15" fmla="*/ 278613 h 1518214"/>
                <a:gd name="connsiteX16" fmla="*/ 291858 w 1326382"/>
                <a:gd name="connsiteY16" fmla="*/ 154379 h 1518214"/>
                <a:gd name="connsiteX17" fmla="*/ 442584 w 1326382"/>
                <a:gd name="connsiteY17" fmla="*/ 405588 h 1518214"/>
                <a:gd name="connsiteX18" fmla="*/ 548091 w 1326382"/>
                <a:gd name="connsiteY18" fmla="*/ 0 h 1518214"/>
                <a:gd name="connsiteX0" fmla="*/ 838124 w 1326382"/>
                <a:gd name="connsiteY0" fmla="*/ 40651 h 1518214"/>
                <a:gd name="connsiteX1" fmla="*/ 854566 w 1326382"/>
                <a:gd name="connsiteY1" fmla="*/ 516120 h 1518214"/>
                <a:gd name="connsiteX2" fmla="*/ 1156017 w 1326382"/>
                <a:gd name="connsiteY2" fmla="*/ 335250 h 1518214"/>
                <a:gd name="connsiteX3" fmla="*/ 1326382 w 1326382"/>
                <a:gd name="connsiteY3" fmla="*/ 442128 h 1518214"/>
                <a:gd name="connsiteX4" fmla="*/ 823508 w 1326382"/>
                <a:gd name="connsiteY4" fmla="*/ 765960 h 1518214"/>
                <a:gd name="connsiteX5" fmla="*/ 910288 w 1326382"/>
                <a:gd name="connsiteY5" fmla="*/ 785598 h 1518214"/>
                <a:gd name="connsiteX6" fmla="*/ 813915 w 1326382"/>
                <a:gd name="connsiteY6" fmla="*/ 833556 h 1518214"/>
                <a:gd name="connsiteX7" fmla="*/ 784228 w 1326382"/>
                <a:gd name="connsiteY7" fmla="*/ 1209456 h 1518214"/>
                <a:gd name="connsiteX8" fmla="*/ 849085 w 1326382"/>
                <a:gd name="connsiteY8" fmla="*/ 1214024 h 1518214"/>
                <a:gd name="connsiteX9" fmla="*/ 741293 w 1326382"/>
                <a:gd name="connsiteY9" fmla="*/ 1518214 h 1518214"/>
                <a:gd name="connsiteX10" fmla="*/ 208731 w 1326382"/>
                <a:gd name="connsiteY10" fmla="*/ 1505425 h 1518214"/>
                <a:gd name="connsiteX11" fmla="*/ 146613 w 1326382"/>
                <a:gd name="connsiteY11" fmla="*/ 1166522 h 1518214"/>
                <a:gd name="connsiteX12" fmla="*/ 209645 w 1326382"/>
                <a:gd name="connsiteY12" fmla="*/ 1196667 h 1518214"/>
                <a:gd name="connsiteX13" fmla="*/ 178117 w 1326382"/>
                <a:gd name="connsiteY13" fmla="*/ 715869 h 1518214"/>
                <a:gd name="connsiteX14" fmla="*/ 261713 w 1326382"/>
                <a:gd name="connsiteY14" fmla="*/ 747232 h 1518214"/>
                <a:gd name="connsiteX15" fmla="*/ 0 w 1326382"/>
                <a:gd name="connsiteY15" fmla="*/ 278613 h 1518214"/>
                <a:gd name="connsiteX16" fmla="*/ 291858 w 1326382"/>
                <a:gd name="connsiteY16" fmla="*/ 154379 h 1518214"/>
                <a:gd name="connsiteX17" fmla="*/ 442584 w 1326382"/>
                <a:gd name="connsiteY17" fmla="*/ 405588 h 1518214"/>
                <a:gd name="connsiteX18" fmla="*/ 548091 w 1326382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45565" h="1518214">
                  <a:moveTo>
                    <a:pt x="838124" y="40651"/>
                  </a:moveTo>
                  <a:cubicBezTo>
                    <a:pt x="836145" y="190615"/>
                    <a:pt x="834165" y="340578"/>
                    <a:pt x="832186" y="490542"/>
                  </a:cubicBezTo>
                  <a:cubicBezTo>
                    <a:pt x="940130" y="410003"/>
                    <a:pt x="1009707" y="358239"/>
                    <a:pt x="1156017" y="335250"/>
                  </a:cubicBezTo>
                  <a:cubicBezTo>
                    <a:pt x="1219200" y="385796"/>
                    <a:pt x="1269593" y="404371"/>
                    <a:pt x="1345565" y="486889"/>
                  </a:cubicBezTo>
                  <a:cubicBezTo>
                    <a:pt x="1037262" y="530888"/>
                    <a:pt x="904808" y="696382"/>
                    <a:pt x="823508" y="765960"/>
                  </a:cubicBezTo>
                  <a:cubicBezTo>
                    <a:pt x="837514" y="773572"/>
                    <a:pt x="854719" y="765197"/>
                    <a:pt x="910288" y="785598"/>
                  </a:cubicBezTo>
                  <a:cubicBezTo>
                    <a:pt x="837665" y="810110"/>
                    <a:pt x="848171" y="834622"/>
                    <a:pt x="813915" y="833556"/>
                  </a:cubicBezTo>
                  <a:lnTo>
                    <a:pt x="784228" y="1209456"/>
                  </a:lnTo>
                  <a:cubicBezTo>
                    <a:pt x="805847" y="1210979"/>
                    <a:pt x="814677" y="1209304"/>
                    <a:pt x="849085" y="1214024"/>
                  </a:cubicBezTo>
                  <a:cubicBezTo>
                    <a:pt x="768394" y="1328210"/>
                    <a:pt x="754844" y="1442395"/>
                    <a:pt x="741293" y="1518214"/>
                  </a:cubicBezTo>
                  <a:lnTo>
                    <a:pt x="208731" y="1505425"/>
                  </a:lnTo>
                  <a:cubicBezTo>
                    <a:pt x="209340" y="1346631"/>
                    <a:pt x="203554" y="1293344"/>
                    <a:pt x="146613" y="1166522"/>
                  </a:cubicBezTo>
                  <a:cubicBezTo>
                    <a:pt x="190002" y="1187227"/>
                    <a:pt x="191832" y="1182356"/>
                    <a:pt x="209645" y="1196667"/>
                  </a:cubicBezTo>
                  <a:cubicBezTo>
                    <a:pt x="223647" y="1048124"/>
                    <a:pt x="263228" y="800468"/>
                    <a:pt x="178117" y="715869"/>
                  </a:cubicBezTo>
                  <a:lnTo>
                    <a:pt x="261713" y="747232"/>
                  </a:lnTo>
                  <a:cubicBezTo>
                    <a:pt x="273589" y="660298"/>
                    <a:pt x="218324" y="506223"/>
                    <a:pt x="0" y="278613"/>
                  </a:cubicBezTo>
                  <a:lnTo>
                    <a:pt x="256689" y="154379"/>
                  </a:lnTo>
                  <a:cubicBezTo>
                    <a:pt x="357021" y="234918"/>
                    <a:pt x="380619" y="337838"/>
                    <a:pt x="442584" y="421574"/>
                  </a:cubicBezTo>
                  <a:lnTo>
                    <a:pt x="548091" y="0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77" name="Grupo 76">
            <a:extLst>
              <a:ext uri="{FF2B5EF4-FFF2-40B4-BE49-F238E27FC236}">
                <a16:creationId xmlns:a16="http://schemas.microsoft.com/office/drawing/2014/main" id="{E8A44E16-A523-4887-BD2E-AE58B7202527}"/>
              </a:ext>
            </a:extLst>
          </p:cNvPr>
          <p:cNvGrpSpPr/>
          <p:nvPr/>
        </p:nvGrpSpPr>
        <p:grpSpPr>
          <a:xfrm>
            <a:off x="7552947" y="1581221"/>
            <a:ext cx="1139952" cy="1192825"/>
            <a:chOff x="9750752" y="2008368"/>
            <a:chExt cx="1139952" cy="1192825"/>
          </a:xfrm>
        </p:grpSpPr>
        <p:sp>
          <p:nvSpPr>
            <p:cNvPr id="78" name="자유형: 도형 97">
              <a:extLst>
                <a:ext uri="{FF2B5EF4-FFF2-40B4-BE49-F238E27FC236}">
                  <a16:creationId xmlns:a16="http://schemas.microsoft.com/office/drawing/2014/main" id="{B63BF9AC-61E6-4C5D-BBFB-38AA7B8F84EE}"/>
                </a:ext>
              </a:extLst>
            </p:cNvPr>
            <p:cNvSpPr/>
            <p:nvPr/>
          </p:nvSpPr>
          <p:spPr>
            <a:xfrm rot="3730313">
              <a:off x="9861734" y="2138925"/>
              <a:ext cx="1159527" cy="898413"/>
            </a:xfrm>
            <a:custGeom>
              <a:avLst/>
              <a:gdLst>
                <a:gd name="connsiteX0" fmla="*/ 16706 w 1159527"/>
                <a:gd name="connsiteY0" fmla="*/ 406905 h 898413"/>
                <a:gd name="connsiteX1" fmla="*/ 129839 w 1159527"/>
                <a:gd name="connsiteY1" fmla="*/ 300515 h 898413"/>
                <a:gd name="connsiteX2" fmla="*/ 176156 w 1159527"/>
                <a:gd name="connsiteY2" fmla="*/ 291721 h 898413"/>
                <a:gd name="connsiteX3" fmla="*/ 185982 w 1159527"/>
                <a:gd name="connsiteY3" fmla="*/ 245953 h 898413"/>
                <a:gd name="connsiteX4" fmla="*/ 299115 w 1159527"/>
                <a:gd name="connsiteY4" fmla="*/ 139563 h 898413"/>
                <a:gd name="connsiteX5" fmla="*/ 370314 w 1159527"/>
                <a:gd name="connsiteY5" fmla="*/ 126044 h 898413"/>
                <a:gd name="connsiteX6" fmla="*/ 394107 w 1159527"/>
                <a:gd name="connsiteY6" fmla="*/ 83643 h 898413"/>
                <a:gd name="connsiteX7" fmla="*/ 558150 w 1159527"/>
                <a:gd name="connsiteY7" fmla="*/ 0 h 898413"/>
                <a:gd name="connsiteX8" fmla="*/ 708473 w 1159527"/>
                <a:gd name="connsiteY8" fmla="*/ 67321 h 898413"/>
                <a:gd name="connsiteX9" fmla="*/ 720513 w 1159527"/>
                <a:gd name="connsiteY9" fmla="*/ 83098 h 898413"/>
                <a:gd name="connsiteX10" fmla="*/ 746201 w 1159527"/>
                <a:gd name="connsiteY10" fmla="*/ 78222 h 898413"/>
                <a:gd name="connsiteX11" fmla="*/ 881355 w 1159527"/>
                <a:gd name="connsiteY11" fmla="*/ 162467 h 898413"/>
                <a:gd name="connsiteX12" fmla="*/ 886167 w 1159527"/>
                <a:gd name="connsiteY12" fmla="*/ 184884 h 898413"/>
                <a:gd name="connsiteX13" fmla="*/ 915531 w 1159527"/>
                <a:gd name="connsiteY13" fmla="*/ 187668 h 898413"/>
                <a:gd name="connsiteX14" fmla="*/ 1098788 w 1159527"/>
                <a:gd name="connsiteY14" fmla="*/ 399116 h 898413"/>
                <a:gd name="connsiteX15" fmla="*/ 1094125 w 1159527"/>
                <a:gd name="connsiteY15" fmla="*/ 442613 h 898413"/>
                <a:gd name="connsiteX16" fmla="*/ 1081872 w 1159527"/>
                <a:gd name="connsiteY16" fmla="*/ 479735 h 898413"/>
                <a:gd name="connsiteX17" fmla="*/ 1101643 w 1159527"/>
                <a:gd name="connsiteY17" fmla="*/ 490697 h 898413"/>
                <a:gd name="connsiteX18" fmla="*/ 1159527 w 1159527"/>
                <a:gd name="connsiteY18" fmla="*/ 605626 h 898413"/>
                <a:gd name="connsiteX19" fmla="*/ 961899 w 1159527"/>
                <a:gd name="connsiteY19" fmla="*/ 768160 h 898413"/>
                <a:gd name="connsiteX20" fmla="*/ 822154 w 1159527"/>
                <a:gd name="connsiteY20" fmla="*/ 720555 h 898413"/>
                <a:gd name="connsiteX21" fmla="*/ 795713 w 1159527"/>
                <a:gd name="connsiteY21" fmla="*/ 688303 h 898413"/>
                <a:gd name="connsiteX22" fmla="*/ 771525 w 1159527"/>
                <a:gd name="connsiteY22" fmla="*/ 701714 h 898413"/>
                <a:gd name="connsiteX23" fmla="*/ 694600 w 1159527"/>
                <a:gd name="connsiteY23" fmla="*/ 714487 h 898413"/>
                <a:gd name="connsiteX24" fmla="*/ 635365 w 1159527"/>
                <a:gd name="connsiteY24" fmla="*/ 704652 h 898413"/>
                <a:gd name="connsiteX25" fmla="*/ 631166 w 1159527"/>
                <a:gd name="connsiteY25" fmla="*/ 709773 h 898413"/>
                <a:gd name="connsiteX26" fmla="*/ 491422 w 1159527"/>
                <a:gd name="connsiteY26" fmla="*/ 757378 h 898413"/>
                <a:gd name="connsiteX27" fmla="*/ 421159 w 1159527"/>
                <a:gd name="connsiteY27" fmla="*/ 745711 h 898413"/>
                <a:gd name="connsiteX28" fmla="*/ 410133 w 1159527"/>
                <a:gd name="connsiteY28" fmla="*/ 797069 h 898413"/>
                <a:gd name="connsiteX29" fmla="*/ 247549 w 1159527"/>
                <a:gd name="connsiteY29" fmla="*/ 898413 h 898413"/>
                <a:gd name="connsiteX30" fmla="*/ 71098 w 1159527"/>
                <a:gd name="connsiteY30" fmla="*/ 732480 h 898413"/>
                <a:gd name="connsiteX31" fmla="*/ 84964 w 1159527"/>
                <a:gd name="connsiteY31" fmla="*/ 667892 h 898413"/>
                <a:gd name="connsiteX32" fmla="*/ 96443 w 1159527"/>
                <a:gd name="connsiteY32" fmla="*/ 651881 h 898413"/>
                <a:gd name="connsiteX33" fmla="*/ 93728 w 1159527"/>
                <a:gd name="connsiteY33" fmla="*/ 650495 h 898413"/>
                <a:gd name="connsiteX34" fmla="*/ 0 w 1159527"/>
                <a:gd name="connsiteY34" fmla="*/ 484721 h 898413"/>
                <a:gd name="connsiteX35" fmla="*/ 16706 w 1159527"/>
                <a:gd name="connsiteY35" fmla="*/ 406905 h 898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59527" h="898413">
                  <a:moveTo>
                    <a:pt x="16706" y="406905"/>
                  </a:moveTo>
                  <a:cubicBezTo>
                    <a:pt x="38221" y="359069"/>
                    <a:pt x="78972" y="320747"/>
                    <a:pt x="129839" y="300515"/>
                  </a:cubicBezTo>
                  <a:lnTo>
                    <a:pt x="176156" y="291721"/>
                  </a:lnTo>
                  <a:lnTo>
                    <a:pt x="185982" y="245953"/>
                  </a:lnTo>
                  <a:cubicBezTo>
                    <a:pt x="207497" y="198117"/>
                    <a:pt x="248248" y="159795"/>
                    <a:pt x="299115" y="139563"/>
                  </a:cubicBezTo>
                  <a:lnTo>
                    <a:pt x="370314" y="126044"/>
                  </a:lnTo>
                  <a:lnTo>
                    <a:pt x="394107" y="83643"/>
                  </a:lnTo>
                  <a:cubicBezTo>
                    <a:pt x="433099" y="32561"/>
                    <a:pt x="492108" y="0"/>
                    <a:pt x="558150" y="0"/>
                  </a:cubicBezTo>
                  <a:cubicBezTo>
                    <a:pt x="616855" y="0"/>
                    <a:pt x="670002" y="25726"/>
                    <a:pt x="708473" y="67321"/>
                  </a:cubicBezTo>
                  <a:lnTo>
                    <a:pt x="720513" y="83098"/>
                  </a:lnTo>
                  <a:lnTo>
                    <a:pt x="746201" y="78222"/>
                  </a:lnTo>
                  <a:cubicBezTo>
                    <a:pt x="806959" y="78221"/>
                    <a:pt x="859088" y="112960"/>
                    <a:pt x="881355" y="162467"/>
                  </a:cubicBezTo>
                  <a:lnTo>
                    <a:pt x="886167" y="184884"/>
                  </a:lnTo>
                  <a:lnTo>
                    <a:pt x="915531" y="187668"/>
                  </a:lnTo>
                  <a:cubicBezTo>
                    <a:pt x="1020116" y="207794"/>
                    <a:pt x="1098788" y="294814"/>
                    <a:pt x="1098788" y="399116"/>
                  </a:cubicBezTo>
                  <a:cubicBezTo>
                    <a:pt x="1098788" y="414016"/>
                    <a:pt x="1097183" y="428563"/>
                    <a:pt x="1094125" y="442613"/>
                  </a:cubicBezTo>
                  <a:lnTo>
                    <a:pt x="1081872" y="479735"/>
                  </a:lnTo>
                  <a:lnTo>
                    <a:pt x="1101643" y="490697"/>
                  </a:lnTo>
                  <a:cubicBezTo>
                    <a:pt x="1137407" y="520110"/>
                    <a:pt x="1159527" y="560744"/>
                    <a:pt x="1159527" y="605626"/>
                  </a:cubicBezTo>
                  <a:cubicBezTo>
                    <a:pt x="1159527" y="695391"/>
                    <a:pt x="1071045" y="768160"/>
                    <a:pt x="961899" y="768160"/>
                  </a:cubicBezTo>
                  <a:cubicBezTo>
                    <a:pt x="907325" y="768160"/>
                    <a:pt x="857918" y="749967"/>
                    <a:pt x="822154" y="720555"/>
                  </a:cubicBezTo>
                  <a:lnTo>
                    <a:pt x="795713" y="688303"/>
                  </a:lnTo>
                  <a:lnTo>
                    <a:pt x="771525" y="701714"/>
                  </a:lnTo>
                  <a:cubicBezTo>
                    <a:pt x="747881" y="709939"/>
                    <a:pt x="721886" y="714487"/>
                    <a:pt x="694600" y="714487"/>
                  </a:cubicBezTo>
                  <a:lnTo>
                    <a:pt x="635365" y="704652"/>
                  </a:lnTo>
                  <a:lnTo>
                    <a:pt x="631166" y="709773"/>
                  </a:lnTo>
                  <a:cubicBezTo>
                    <a:pt x="595403" y="739185"/>
                    <a:pt x="545996" y="757378"/>
                    <a:pt x="491422" y="757378"/>
                  </a:cubicBezTo>
                  <a:lnTo>
                    <a:pt x="421159" y="745711"/>
                  </a:lnTo>
                  <a:lnTo>
                    <a:pt x="410133" y="797069"/>
                  </a:lnTo>
                  <a:cubicBezTo>
                    <a:pt x="383346" y="856625"/>
                    <a:pt x="320637" y="898413"/>
                    <a:pt x="247549" y="898413"/>
                  </a:cubicBezTo>
                  <a:cubicBezTo>
                    <a:pt x="150097" y="898414"/>
                    <a:pt x="71097" y="824122"/>
                    <a:pt x="71098" y="732480"/>
                  </a:cubicBezTo>
                  <a:cubicBezTo>
                    <a:pt x="71098" y="709570"/>
                    <a:pt x="76035" y="687743"/>
                    <a:pt x="84964" y="667892"/>
                  </a:cubicBezTo>
                  <a:lnTo>
                    <a:pt x="96443" y="651881"/>
                  </a:lnTo>
                  <a:lnTo>
                    <a:pt x="93728" y="650495"/>
                  </a:lnTo>
                  <a:cubicBezTo>
                    <a:pt x="37179" y="614569"/>
                    <a:pt x="0" y="553728"/>
                    <a:pt x="0" y="484721"/>
                  </a:cubicBezTo>
                  <a:cubicBezTo>
                    <a:pt x="0" y="457118"/>
                    <a:pt x="5949" y="430822"/>
                    <a:pt x="16706" y="40690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79" name="자유형: 도형 79">
              <a:extLst>
                <a:ext uri="{FF2B5EF4-FFF2-40B4-BE49-F238E27FC236}">
                  <a16:creationId xmlns:a16="http://schemas.microsoft.com/office/drawing/2014/main" id="{D5123EBA-BA2F-4A87-B63D-E5987134E52D}"/>
                </a:ext>
              </a:extLst>
            </p:cNvPr>
            <p:cNvSpPr/>
            <p:nvPr/>
          </p:nvSpPr>
          <p:spPr>
            <a:xfrm rot="2707312">
              <a:off x="9789691" y="2555306"/>
              <a:ext cx="606948" cy="684825"/>
            </a:xfrm>
            <a:custGeom>
              <a:avLst/>
              <a:gdLst>
                <a:gd name="connsiteX0" fmla="*/ 854110 w 1396721"/>
                <a:gd name="connsiteY0" fmla="*/ 70339 h 1487156"/>
                <a:gd name="connsiteX1" fmla="*/ 854110 w 1396721"/>
                <a:gd name="connsiteY1" fmla="*/ 0 h 1487156"/>
                <a:gd name="connsiteX2" fmla="*/ 864158 w 1396721"/>
                <a:gd name="connsiteY2" fmla="*/ 472273 h 1487156"/>
                <a:gd name="connsiteX3" fmla="*/ 1165609 w 1396721"/>
                <a:gd name="connsiteY3" fmla="*/ 291403 h 1487156"/>
                <a:gd name="connsiteX4" fmla="*/ 1396721 w 1396721"/>
                <a:gd name="connsiteY4" fmla="*/ 462225 h 1487156"/>
                <a:gd name="connsiteX5" fmla="*/ 954593 w 1396721"/>
                <a:gd name="connsiteY5" fmla="*/ 693337 h 1487156"/>
                <a:gd name="connsiteX6" fmla="*/ 1034980 w 1396721"/>
                <a:gd name="connsiteY6" fmla="*/ 844062 h 1487156"/>
                <a:gd name="connsiteX7" fmla="*/ 813916 w 1396721"/>
                <a:gd name="connsiteY7" fmla="*/ 844062 h 1487156"/>
                <a:gd name="connsiteX8" fmla="*/ 793820 w 1396721"/>
                <a:gd name="connsiteY8" fmla="*/ 1165609 h 1487156"/>
                <a:gd name="connsiteX9" fmla="*/ 884255 w 1396721"/>
                <a:gd name="connsiteY9" fmla="*/ 1195754 h 1487156"/>
                <a:gd name="connsiteX10" fmla="*/ 763674 w 1396721"/>
                <a:gd name="connsiteY10" fmla="*/ 1487156 h 1487156"/>
                <a:gd name="connsiteX11" fmla="*/ 90435 w 1396721"/>
                <a:gd name="connsiteY11" fmla="*/ 1416818 h 1487156"/>
                <a:gd name="connsiteX12" fmla="*/ 60290 w 1396721"/>
                <a:gd name="connsiteY12" fmla="*/ 924449 h 1487156"/>
                <a:gd name="connsiteX13" fmla="*/ 180870 w 1396721"/>
                <a:gd name="connsiteY13" fmla="*/ 1024932 h 1487156"/>
                <a:gd name="connsiteX14" fmla="*/ 271305 w 1396721"/>
                <a:gd name="connsiteY14" fmla="*/ 703385 h 1487156"/>
                <a:gd name="connsiteX15" fmla="*/ 0 w 1396721"/>
                <a:gd name="connsiteY15" fmla="*/ 241161 h 1487156"/>
                <a:gd name="connsiteX16" fmla="*/ 301450 w 1396721"/>
                <a:gd name="connsiteY16" fmla="*/ 110532 h 1487156"/>
                <a:gd name="connsiteX17" fmla="*/ 452176 w 1396721"/>
                <a:gd name="connsiteY17" fmla="*/ 361741 h 1487156"/>
                <a:gd name="connsiteX18" fmla="*/ 522514 w 1396721"/>
                <a:gd name="connsiteY18" fmla="*/ 20097 h 1487156"/>
                <a:gd name="connsiteX19" fmla="*/ 823965 w 1396721"/>
                <a:gd name="connsiteY19" fmla="*/ 20097 h 1487156"/>
                <a:gd name="connsiteX0" fmla="*/ 854110 w 1396721"/>
                <a:gd name="connsiteY0" fmla="*/ 50242 h 1467059"/>
                <a:gd name="connsiteX1" fmla="*/ 864158 w 1396721"/>
                <a:gd name="connsiteY1" fmla="*/ 452176 h 1467059"/>
                <a:gd name="connsiteX2" fmla="*/ 1165609 w 1396721"/>
                <a:gd name="connsiteY2" fmla="*/ 271306 h 1467059"/>
                <a:gd name="connsiteX3" fmla="*/ 1396721 w 1396721"/>
                <a:gd name="connsiteY3" fmla="*/ 442128 h 1467059"/>
                <a:gd name="connsiteX4" fmla="*/ 954593 w 1396721"/>
                <a:gd name="connsiteY4" fmla="*/ 673240 h 1467059"/>
                <a:gd name="connsiteX5" fmla="*/ 1034980 w 1396721"/>
                <a:gd name="connsiteY5" fmla="*/ 823965 h 1467059"/>
                <a:gd name="connsiteX6" fmla="*/ 813916 w 1396721"/>
                <a:gd name="connsiteY6" fmla="*/ 823965 h 1467059"/>
                <a:gd name="connsiteX7" fmla="*/ 793820 w 1396721"/>
                <a:gd name="connsiteY7" fmla="*/ 1145512 h 1467059"/>
                <a:gd name="connsiteX8" fmla="*/ 884255 w 1396721"/>
                <a:gd name="connsiteY8" fmla="*/ 1175657 h 1467059"/>
                <a:gd name="connsiteX9" fmla="*/ 763674 w 1396721"/>
                <a:gd name="connsiteY9" fmla="*/ 1467059 h 1467059"/>
                <a:gd name="connsiteX10" fmla="*/ 90435 w 1396721"/>
                <a:gd name="connsiteY10" fmla="*/ 1396721 h 1467059"/>
                <a:gd name="connsiteX11" fmla="*/ 60290 w 1396721"/>
                <a:gd name="connsiteY11" fmla="*/ 904352 h 1467059"/>
                <a:gd name="connsiteX12" fmla="*/ 180870 w 1396721"/>
                <a:gd name="connsiteY12" fmla="*/ 1004835 h 1467059"/>
                <a:gd name="connsiteX13" fmla="*/ 271305 w 1396721"/>
                <a:gd name="connsiteY13" fmla="*/ 683288 h 1467059"/>
                <a:gd name="connsiteX14" fmla="*/ 0 w 1396721"/>
                <a:gd name="connsiteY14" fmla="*/ 221064 h 1467059"/>
                <a:gd name="connsiteX15" fmla="*/ 301450 w 1396721"/>
                <a:gd name="connsiteY15" fmla="*/ 90435 h 1467059"/>
                <a:gd name="connsiteX16" fmla="*/ 452176 w 1396721"/>
                <a:gd name="connsiteY16" fmla="*/ 341644 h 1467059"/>
                <a:gd name="connsiteX17" fmla="*/ 522514 w 1396721"/>
                <a:gd name="connsiteY17" fmla="*/ 0 h 1467059"/>
                <a:gd name="connsiteX18" fmla="*/ 823965 w 1396721"/>
                <a:gd name="connsiteY18" fmla="*/ 0 h 1467059"/>
                <a:gd name="connsiteX0" fmla="*/ 854110 w 1396721"/>
                <a:gd name="connsiteY0" fmla="*/ 50242 h 1467059"/>
                <a:gd name="connsiteX1" fmla="*/ 864158 w 1396721"/>
                <a:gd name="connsiteY1" fmla="*/ 452176 h 1467059"/>
                <a:gd name="connsiteX2" fmla="*/ 1165609 w 1396721"/>
                <a:gd name="connsiteY2" fmla="*/ 271306 h 1467059"/>
                <a:gd name="connsiteX3" fmla="*/ 1396721 w 1396721"/>
                <a:gd name="connsiteY3" fmla="*/ 442128 h 1467059"/>
                <a:gd name="connsiteX4" fmla="*/ 954593 w 1396721"/>
                <a:gd name="connsiteY4" fmla="*/ 673240 h 1467059"/>
                <a:gd name="connsiteX5" fmla="*/ 1034980 w 1396721"/>
                <a:gd name="connsiteY5" fmla="*/ 823965 h 1467059"/>
                <a:gd name="connsiteX6" fmla="*/ 813916 w 1396721"/>
                <a:gd name="connsiteY6" fmla="*/ 823965 h 1467059"/>
                <a:gd name="connsiteX7" fmla="*/ 793820 w 1396721"/>
                <a:gd name="connsiteY7" fmla="*/ 1145512 h 1467059"/>
                <a:gd name="connsiteX8" fmla="*/ 884255 w 1396721"/>
                <a:gd name="connsiteY8" fmla="*/ 1175657 h 1467059"/>
                <a:gd name="connsiteX9" fmla="*/ 763674 w 1396721"/>
                <a:gd name="connsiteY9" fmla="*/ 1467059 h 1467059"/>
                <a:gd name="connsiteX10" fmla="*/ 90435 w 1396721"/>
                <a:gd name="connsiteY10" fmla="*/ 1396721 h 1467059"/>
                <a:gd name="connsiteX11" fmla="*/ 60290 w 1396721"/>
                <a:gd name="connsiteY11" fmla="*/ 904352 h 1467059"/>
                <a:gd name="connsiteX12" fmla="*/ 180870 w 1396721"/>
                <a:gd name="connsiteY12" fmla="*/ 1004835 h 1467059"/>
                <a:gd name="connsiteX13" fmla="*/ 271305 w 1396721"/>
                <a:gd name="connsiteY13" fmla="*/ 683288 h 1467059"/>
                <a:gd name="connsiteX14" fmla="*/ 0 w 1396721"/>
                <a:gd name="connsiteY14" fmla="*/ 221064 h 1467059"/>
                <a:gd name="connsiteX15" fmla="*/ 301450 w 1396721"/>
                <a:gd name="connsiteY15" fmla="*/ 90435 h 1467059"/>
                <a:gd name="connsiteX16" fmla="*/ 452176 w 1396721"/>
                <a:gd name="connsiteY16" fmla="*/ 341644 h 1467059"/>
                <a:gd name="connsiteX17" fmla="*/ 522514 w 1396721"/>
                <a:gd name="connsiteY17" fmla="*/ 0 h 1467059"/>
                <a:gd name="connsiteX0" fmla="*/ 847716 w 1396721"/>
                <a:gd name="connsiteY0" fmla="*/ 0 h 1490352"/>
                <a:gd name="connsiteX1" fmla="*/ 864158 w 1396721"/>
                <a:gd name="connsiteY1" fmla="*/ 475469 h 1490352"/>
                <a:gd name="connsiteX2" fmla="*/ 1165609 w 1396721"/>
                <a:gd name="connsiteY2" fmla="*/ 294599 h 1490352"/>
                <a:gd name="connsiteX3" fmla="*/ 1396721 w 1396721"/>
                <a:gd name="connsiteY3" fmla="*/ 465421 h 1490352"/>
                <a:gd name="connsiteX4" fmla="*/ 954593 w 1396721"/>
                <a:gd name="connsiteY4" fmla="*/ 696533 h 1490352"/>
                <a:gd name="connsiteX5" fmla="*/ 1034980 w 1396721"/>
                <a:gd name="connsiteY5" fmla="*/ 847258 h 1490352"/>
                <a:gd name="connsiteX6" fmla="*/ 813916 w 1396721"/>
                <a:gd name="connsiteY6" fmla="*/ 847258 h 1490352"/>
                <a:gd name="connsiteX7" fmla="*/ 793820 w 1396721"/>
                <a:gd name="connsiteY7" fmla="*/ 1168805 h 1490352"/>
                <a:gd name="connsiteX8" fmla="*/ 884255 w 1396721"/>
                <a:gd name="connsiteY8" fmla="*/ 1198950 h 1490352"/>
                <a:gd name="connsiteX9" fmla="*/ 763674 w 1396721"/>
                <a:gd name="connsiteY9" fmla="*/ 1490352 h 1490352"/>
                <a:gd name="connsiteX10" fmla="*/ 90435 w 1396721"/>
                <a:gd name="connsiteY10" fmla="*/ 1420014 h 1490352"/>
                <a:gd name="connsiteX11" fmla="*/ 60290 w 1396721"/>
                <a:gd name="connsiteY11" fmla="*/ 927645 h 1490352"/>
                <a:gd name="connsiteX12" fmla="*/ 180870 w 1396721"/>
                <a:gd name="connsiteY12" fmla="*/ 1028128 h 1490352"/>
                <a:gd name="connsiteX13" fmla="*/ 271305 w 1396721"/>
                <a:gd name="connsiteY13" fmla="*/ 706581 h 1490352"/>
                <a:gd name="connsiteX14" fmla="*/ 0 w 1396721"/>
                <a:gd name="connsiteY14" fmla="*/ 244357 h 1490352"/>
                <a:gd name="connsiteX15" fmla="*/ 301450 w 1396721"/>
                <a:gd name="connsiteY15" fmla="*/ 113728 h 1490352"/>
                <a:gd name="connsiteX16" fmla="*/ 452176 w 1396721"/>
                <a:gd name="connsiteY16" fmla="*/ 364937 h 1490352"/>
                <a:gd name="connsiteX17" fmla="*/ 522514 w 1396721"/>
                <a:gd name="connsiteY17" fmla="*/ 23293 h 1490352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96829 w 1387129"/>
                <a:gd name="connsiteY10" fmla="*/ 1435087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92261 w 1387129"/>
                <a:gd name="connsiteY11" fmla="*/ 108659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92261 w 1387129"/>
                <a:gd name="connsiteY11" fmla="*/ 108659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92261 w 1387129"/>
                <a:gd name="connsiteY11" fmla="*/ 108659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09645 w 1387129"/>
                <a:gd name="connsiteY12" fmla="*/ 1196667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09645 w 1387129"/>
                <a:gd name="connsiteY12" fmla="*/ 1196667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54082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54082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6705 w 1387129"/>
                <a:gd name="connsiteY4" fmla="*/ 746776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0288 w 1387129"/>
                <a:gd name="connsiteY5" fmla="*/ 785598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0288 w 1387129"/>
                <a:gd name="connsiteY5" fmla="*/ 785598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74340"/>
                <a:gd name="connsiteY0" fmla="*/ 40651 h 1518214"/>
                <a:gd name="connsiteX1" fmla="*/ 854566 w 1374340"/>
                <a:gd name="connsiteY1" fmla="*/ 516120 h 1518214"/>
                <a:gd name="connsiteX2" fmla="*/ 1156017 w 1374340"/>
                <a:gd name="connsiteY2" fmla="*/ 335250 h 1518214"/>
                <a:gd name="connsiteX3" fmla="*/ 1374340 w 1374340"/>
                <a:gd name="connsiteY3" fmla="*/ 509269 h 1518214"/>
                <a:gd name="connsiteX4" fmla="*/ 823508 w 1374340"/>
                <a:gd name="connsiteY4" fmla="*/ 765960 h 1518214"/>
                <a:gd name="connsiteX5" fmla="*/ 910288 w 1374340"/>
                <a:gd name="connsiteY5" fmla="*/ 785598 h 1518214"/>
                <a:gd name="connsiteX6" fmla="*/ 813915 w 1374340"/>
                <a:gd name="connsiteY6" fmla="*/ 833556 h 1518214"/>
                <a:gd name="connsiteX7" fmla="*/ 784228 w 1374340"/>
                <a:gd name="connsiteY7" fmla="*/ 1209456 h 1518214"/>
                <a:gd name="connsiteX8" fmla="*/ 849085 w 1374340"/>
                <a:gd name="connsiteY8" fmla="*/ 1214024 h 1518214"/>
                <a:gd name="connsiteX9" fmla="*/ 741293 w 1374340"/>
                <a:gd name="connsiteY9" fmla="*/ 1518214 h 1518214"/>
                <a:gd name="connsiteX10" fmla="*/ 208731 w 1374340"/>
                <a:gd name="connsiteY10" fmla="*/ 1505425 h 1518214"/>
                <a:gd name="connsiteX11" fmla="*/ 146613 w 1374340"/>
                <a:gd name="connsiteY11" fmla="*/ 1166522 h 1518214"/>
                <a:gd name="connsiteX12" fmla="*/ 209645 w 1374340"/>
                <a:gd name="connsiteY12" fmla="*/ 1196667 h 1518214"/>
                <a:gd name="connsiteX13" fmla="*/ 178117 w 1374340"/>
                <a:gd name="connsiteY13" fmla="*/ 715869 h 1518214"/>
                <a:gd name="connsiteX14" fmla="*/ 261713 w 1374340"/>
                <a:gd name="connsiteY14" fmla="*/ 747232 h 1518214"/>
                <a:gd name="connsiteX15" fmla="*/ 0 w 1374340"/>
                <a:gd name="connsiteY15" fmla="*/ 278613 h 1518214"/>
                <a:gd name="connsiteX16" fmla="*/ 291858 w 1374340"/>
                <a:gd name="connsiteY16" fmla="*/ 154379 h 1518214"/>
                <a:gd name="connsiteX17" fmla="*/ 442584 w 1374340"/>
                <a:gd name="connsiteY17" fmla="*/ 405588 h 1518214"/>
                <a:gd name="connsiteX18" fmla="*/ 548091 w 1374340"/>
                <a:gd name="connsiteY18" fmla="*/ 0 h 1518214"/>
                <a:gd name="connsiteX0" fmla="*/ 838124 w 1374340"/>
                <a:gd name="connsiteY0" fmla="*/ 40651 h 1518214"/>
                <a:gd name="connsiteX1" fmla="*/ 854566 w 1374340"/>
                <a:gd name="connsiteY1" fmla="*/ 516120 h 1518214"/>
                <a:gd name="connsiteX2" fmla="*/ 1156017 w 1374340"/>
                <a:gd name="connsiteY2" fmla="*/ 335250 h 1518214"/>
                <a:gd name="connsiteX3" fmla="*/ 1374340 w 1374340"/>
                <a:gd name="connsiteY3" fmla="*/ 509269 h 1518214"/>
                <a:gd name="connsiteX4" fmla="*/ 823508 w 1374340"/>
                <a:gd name="connsiteY4" fmla="*/ 765960 h 1518214"/>
                <a:gd name="connsiteX5" fmla="*/ 910288 w 1374340"/>
                <a:gd name="connsiteY5" fmla="*/ 785598 h 1518214"/>
                <a:gd name="connsiteX6" fmla="*/ 813915 w 1374340"/>
                <a:gd name="connsiteY6" fmla="*/ 833556 h 1518214"/>
                <a:gd name="connsiteX7" fmla="*/ 784228 w 1374340"/>
                <a:gd name="connsiteY7" fmla="*/ 1209456 h 1518214"/>
                <a:gd name="connsiteX8" fmla="*/ 849085 w 1374340"/>
                <a:gd name="connsiteY8" fmla="*/ 1214024 h 1518214"/>
                <a:gd name="connsiteX9" fmla="*/ 741293 w 1374340"/>
                <a:gd name="connsiteY9" fmla="*/ 1518214 h 1518214"/>
                <a:gd name="connsiteX10" fmla="*/ 208731 w 1374340"/>
                <a:gd name="connsiteY10" fmla="*/ 1505425 h 1518214"/>
                <a:gd name="connsiteX11" fmla="*/ 146613 w 1374340"/>
                <a:gd name="connsiteY11" fmla="*/ 1166522 h 1518214"/>
                <a:gd name="connsiteX12" fmla="*/ 209645 w 1374340"/>
                <a:gd name="connsiteY12" fmla="*/ 1196667 h 1518214"/>
                <a:gd name="connsiteX13" fmla="*/ 178117 w 1374340"/>
                <a:gd name="connsiteY13" fmla="*/ 715869 h 1518214"/>
                <a:gd name="connsiteX14" fmla="*/ 261713 w 1374340"/>
                <a:gd name="connsiteY14" fmla="*/ 747232 h 1518214"/>
                <a:gd name="connsiteX15" fmla="*/ 0 w 1374340"/>
                <a:gd name="connsiteY15" fmla="*/ 278613 h 1518214"/>
                <a:gd name="connsiteX16" fmla="*/ 291858 w 1374340"/>
                <a:gd name="connsiteY16" fmla="*/ 154379 h 1518214"/>
                <a:gd name="connsiteX17" fmla="*/ 442584 w 1374340"/>
                <a:gd name="connsiteY17" fmla="*/ 405588 h 1518214"/>
                <a:gd name="connsiteX18" fmla="*/ 548091 w 1374340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8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8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26382"/>
                <a:gd name="connsiteY0" fmla="*/ 40651 h 1518214"/>
                <a:gd name="connsiteX1" fmla="*/ 854566 w 1326382"/>
                <a:gd name="connsiteY1" fmla="*/ 516120 h 1518214"/>
                <a:gd name="connsiteX2" fmla="*/ 1156017 w 1326382"/>
                <a:gd name="connsiteY2" fmla="*/ 335250 h 1518214"/>
                <a:gd name="connsiteX3" fmla="*/ 1326382 w 1326382"/>
                <a:gd name="connsiteY3" fmla="*/ 442128 h 1518214"/>
                <a:gd name="connsiteX4" fmla="*/ 823508 w 1326382"/>
                <a:gd name="connsiteY4" fmla="*/ 765960 h 1518214"/>
                <a:gd name="connsiteX5" fmla="*/ 910288 w 1326382"/>
                <a:gd name="connsiteY5" fmla="*/ 785598 h 1518214"/>
                <a:gd name="connsiteX6" fmla="*/ 813915 w 1326382"/>
                <a:gd name="connsiteY6" fmla="*/ 833556 h 1518214"/>
                <a:gd name="connsiteX7" fmla="*/ 784228 w 1326382"/>
                <a:gd name="connsiteY7" fmla="*/ 1209456 h 1518214"/>
                <a:gd name="connsiteX8" fmla="*/ 849085 w 1326382"/>
                <a:gd name="connsiteY8" fmla="*/ 1214024 h 1518214"/>
                <a:gd name="connsiteX9" fmla="*/ 741293 w 1326382"/>
                <a:gd name="connsiteY9" fmla="*/ 1518214 h 1518214"/>
                <a:gd name="connsiteX10" fmla="*/ 208731 w 1326382"/>
                <a:gd name="connsiteY10" fmla="*/ 1505425 h 1518214"/>
                <a:gd name="connsiteX11" fmla="*/ 146613 w 1326382"/>
                <a:gd name="connsiteY11" fmla="*/ 1166522 h 1518214"/>
                <a:gd name="connsiteX12" fmla="*/ 209645 w 1326382"/>
                <a:gd name="connsiteY12" fmla="*/ 1196667 h 1518214"/>
                <a:gd name="connsiteX13" fmla="*/ 178117 w 1326382"/>
                <a:gd name="connsiteY13" fmla="*/ 715869 h 1518214"/>
                <a:gd name="connsiteX14" fmla="*/ 261713 w 1326382"/>
                <a:gd name="connsiteY14" fmla="*/ 747232 h 1518214"/>
                <a:gd name="connsiteX15" fmla="*/ 0 w 1326382"/>
                <a:gd name="connsiteY15" fmla="*/ 278613 h 1518214"/>
                <a:gd name="connsiteX16" fmla="*/ 291858 w 1326382"/>
                <a:gd name="connsiteY16" fmla="*/ 154379 h 1518214"/>
                <a:gd name="connsiteX17" fmla="*/ 442584 w 1326382"/>
                <a:gd name="connsiteY17" fmla="*/ 405588 h 1518214"/>
                <a:gd name="connsiteX18" fmla="*/ 548091 w 1326382"/>
                <a:gd name="connsiteY18" fmla="*/ 0 h 1518214"/>
                <a:gd name="connsiteX0" fmla="*/ 838124 w 1326382"/>
                <a:gd name="connsiteY0" fmla="*/ 40651 h 1518214"/>
                <a:gd name="connsiteX1" fmla="*/ 854566 w 1326382"/>
                <a:gd name="connsiteY1" fmla="*/ 516120 h 1518214"/>
                <a:gd name="connsiteX2" fmla="*/ 1156017 w 1326382"/>
                <a:gd name="connsiteY2" fmla="*/ 335250 h 1518214"/>
                <a:gd name="connsiteX3" fmla="*/ 1326382 w 1326382"/>
                <a:gd name="connsiteY3" fmla="*/ 442128 h 1518214"/>
                <a:gd name="connsiteX4" fmla="*/ 823508 w 1326382"/>
                <a:gd name="connsiteY4" fmla="*/ 765960 h 1518214"/>
                <a:gd name="connsiteX5" fmla="*/ 910288 w 1326382"/>
                <a:gd name="connsiteY5" fmla="*/ 785598 h 1518214"/>
                <a:gd name="connsiteX6" fmla="*/ 813915 w 1326382"/>
                <a:gd name="connsiteY6" fmla="*/ 833556 h 1518214"/>
                <a:gd name="connsiteX7" fmla="*/ 784228 w 1326382"/>
                <a:gd name="connsiteY7" fmla="*/ 1209456 h 1518214"/>
                <a:gd name="connsiteX8" fmla="*/ 849085 w 1326382"/>
                <a:gd name="connsiteY8" fmla="*/ 1214024 h 1518214"/>
                <a:gd name="connsiteX9" fmla="*/ 741293 w 1326382"/>
                <a:gd name="connsiteY9" fmla="*/ 1518214 h 1518214"/>
                <a:gd name="connsiteX10" fmla="*/ 208731 w 1326382"/>
                <a:gd name="connsiteY10" fmla="*/ 1505425 h 1518214"/>
                <a:gd name="connsiteX11" fmla="*/ 146613 w 1326382"/>
                <a:gd name="connsiteY11" fmla="*/ 1166522 h 1518214"/>
                <a:gd name="connsiteX12" fmla="*/ 209645 w 1326382"/>
                <a:gd name="connsiteY12" fmla="*/ 1196667 h 1518214"/>
                <a:gd name="connsiteX13" fmla="*/ 178117 w 1326382"/>
                <a:gd name="connsiteY13" fmla="*/ 715869 h 1518214"/>
                <a:gd name="connsiteX14" fmla="*/ 261713 w 1326382"/>
                <a:gd name="connsiteY14" fmla="*/ 747232 h 1518214"/>
                <a:gd name="connsiteX15" fmla="*/ 0 w 1326382"/>
                <a:gd name="connsiteY15" fmla="*/ 278613 h 1518214"/>
                <a:gd name="connsiteX16" fmla="*/ 291858 w 1326382"/>
                <a:gd name="connsiteY16" fmla="*/ 154379 h 1518214"/>
                <a:gd name="connsiteX17" fmla="*/ 442584 w 1326382"/>
                <a:gd name="connsiteY17" fmla="*/ 405588 h 1518214"/>
                <a:gd name="connsiteX18" fmla="*/ 548091 w 1326382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45565" h="1518214">
                  <a:moveTo>
                    <a:pt x="838124" y="40651"/>
                  </a:moveTo>
                  <a:cubicBezTo>
                    <a:pt x="836145" y="190615"/>
                    <a:pt x="834165" y="340578"/>
                    <a:pt x="832186" y="490542"/>
                  </a:cubicBezTo>
                  <a:cubicBezTo>
                    <a:pt x="940130" y="410003"/>
                    <a:pt x="1009707" y="358239"/>
                    <a:pt x="1156017" y="335250"/>
                  </a:cubicBezTo>
                  <a:cubicBezTo>
                    <a:pt x="1219200" y="385796"/>
                    <a:pt x="1269593" y="404371"/>
                    <a:pt x="1345565" y="486889"/>
                  </a:cubicBezTo>
                  <a:cubicBezTo>
                    <a:pt x="1037262" y="530888"/>
                    <a:pt x="904808" y="696382"/>
                    <a:pt x="823508" y="765960"/>
                  </a:cubicBezTo>
                  <a:cubicBezTo>
                    <a:pt x="837514" y="773572"/>
                    <a:pt x="854719" y="765197"/>
                    <a:pt x="910288" y="785598"/>
                  </a:cubicBezTo>
                  <a:cubicBezTo>
                    <a:pt x="837665" y="810110"/>
                    <a:pt x="848171" y="834622"/>
                    <a:pt x="813915" y="833556"/>
                  </a:cubicBezTo>
                  <a:lnTo>
                    <a:pt x="784228" y="1209456"/>
                  </a:lnTo>
                  <a:cubicBezTo>
                    <a:pt x="805847" y="1210979"/>
                    <a:pt x="814677" y="1209304"/>
                    <a:pt x="849085" y="1214024"/>
                  </a:cubicBezTo>
                  <a:cubicBezTo>
                    <a:pt x="768394" y="1328210"/>
                    <a:pt x="754844" y="1442395"/>
                    <a:pt x="741293" y="1518214"/>
                  </a:cubicBezTo>
                  <a:lnTo>
                    <a:pt x="208731" y="1505425"/>
                  </a:lnTo>
                  <a:cubicBezTo>
                    <a:pt x="209340" y="1346631"/>
                    <a:pt x="203554" y="1293344"/>
                    <a:pt x="146613" y="1166522"/>
                  </a:cubicBezTo>
                  <a:cubicBezTo>
                    <a:pt x="190002" y="1187227"/>
                    <a:pt x="191832" y="1182356"/>
                    <a:pt x="209645" y="1196667"/>
                  </a:cubicBezTo>
                  <a:cubicBezTo>
                    <a:pt x="223647" y="1048124"/>
                    <a:pt x="263228" y="800468"/>
                    <a:pt x="178117" y="715869"/>
                  </a:cubicBezTo>
                  <a:lnTo>
                    <a:pt x="261713" y="747232"/>
                  </a:lnTo>
                  <a:cubicBezTo>
                    <a:pt x="273589" y="660298"/>
                    <a:pt x="218324" y="506223"/>
                    <a:pt x="0" y="278613"/>
                  </a:cubicBezTo>
                  <a:lnTo>
                    <a:pt x="256689" y="154379"/>
                  </a:lnTo>
                  <a:cubicBezTo>
                    <a:pt x="357021" y="234918"/>
                    <a:pt x="380619" y="337838"/>
                    <a:pt x="442584" y="421574"/>
                  </a:cubicBezTo>
                  <a:lnTo>
                    <a:pt x="548091" y="0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81" name="Grupo 80">
            <a:extLst>
              <a:ext uri="{FF2B5EF4-FFF2-40B4-BE49-F238E27FC236}">
                <a16:creationId xmlns:a16="http://schemas.microsoft.com/office/drawing/2014/main" id="{D454B0DF-FDB6-4EE9-A9FF-A7CFD1673D36}"/>
              </a:ext>
            </a:extLst>
          </p:cNvPr>
          <p:cNvGrpSpPr/>
          <p:nvPr/>
        </p:nvGrpSpPr>
        <p:grpSpPr>
          <a:xfrm>
            <a:off x="5557731" y="2078334"/>
            <a:ext cx="1139952" cy="1192825"/>
            <a:chOff x="9750752" y="2008368"/>
            <a:chExt cx="1139952" cy="1192825"/>
          </a:xfrm>
        </p:grpSpPr>
        <p:sp>
          <p:nvSpPr>
            <p:cNvPr id="82" name="자유형: 도형 97">
              <a:extLst>
                <a:ext uri="{FF2B5EF4-FFF2-40B4-BE49-F238E27FC236}">
                  <a16:creationId xmlns:a16="http://schemas.microsoft.com/office/drawing/2014/main" id="{83FE04F3-7DC0-49B0-B078-CF2F0A927941}"/>
                </a:ext>
              </a:extLst>
            </p:cNvPr>
            <p:cNvSpPr/>
            <p:nvPr/>
          </p:nvSpPr>
          <p:spPr>
            <a:xfrm rot="3730313">
              <a:off x="9861734" y="2138925"/>
              <a:ext cx="1159527" cy="898413"/>
            </a:xfrm>
            <a:custGeom>
              <a:avLst/>
              <a:gdLst>
                <a:gd name="connsiteX0" fmla="*/ 16706 w 1159527"/>
                <a:gd name="connsiteY0" fmla="*/ 406905 h 898413"/>
                <a:gd name="connsiteX1" fmla="*/ 129839 w 1159527"/>
                <a:gd name="connsiteY1" fmla="*/ 300515 h 898413"/>
                <a:gd name="connsiteX2" fmla="*/ 176156 w 1159527"/>
                <a:gd name="connsiteY2" fmla="*/ 291721 h 898413"/>
                <a:gd name="connsiteX3" fmla="*/ 185982 w 1159527"/>
                <a:gd name="connsiteY3" fmla="*/ 245953 h 898413"/>
                <a:gd name="connsiteX4" fmla="*/ 299115 w 1159527"/>
                <a:gd name="connsiteY4" fmla="*/ 139563 h 898413"/>
                <a:gd name="connsiteX5" fmla="*/ 370314 w 1159527"/>
                <a:gd name="connsiteY5" fmla="*/ 126044 h 898413"/>
                <a:gd name="connsiteX6" fmla="*/ 394107 w 1159527"/>
                <a:gd name="connsiteY6" fmla="*/ 83643 h 898413"/>
                <a:gd name="connsiteX7" fmla="*/ 558150 w 1159527"/>
                <a:gd name="connsiteY7" fmla="*/ 0 h 898413"/>
                <a:gd name="connsiteX8" fmla="*/ 708473 w 1159527"/>
                <a:gd name="connsiteY8" fmla="*/ 67321 h 898413"/>
                <a:gd name="connsiteX9" fmla="*/ 720513 w 1159527"/>
                <a:gd name="connsiteY9" fmla="*/ 83098 h 898413"/>
                <a:gd name="connsiteX10" fmla="*/ 746201 w 1159527"/>
                <a:gd name="connsiteY10" fmla="*/ 78222 h 898413"/>
                <a:gd name="connsiteX11" fmla="*/ 881355 w 1159527"/>
                <a:gd name="connsiteY11" fmla="*/ 162467 h 898413"/>
                <a:gd name="connsiteX12" fmla="*/ 886167 w 1159527"/>
                <a:gd name="connsiteY12" fmla="*/ 184884 h 898413"/>
                <a:gd name="connsiteX13" fmla="*/ 915531 w 1159527"/>
                <a:gd name="connsiteY13" fmla="*/ 187668 h 898413"/>
                <a:gd name="connsiteX14" fmla="*/ 1098788 w 1159527"/>
                <a:gd name="connsiteY14" fmla="*/ 399116 h 898413"/>
                <a:gd name="connsiteX15" fmla="*/ 1094125 w 1159527"/>
                <a:gd name="connsiteY15" fmla="*/ 442613 h 898413"/>
                <a:gd name="connsiteX16" fmla="*/ 1081872 w 1159527"/>
                <a:gd name="connsiteY16" fmla="*/ 479735 h 898413"/>
                <a:gd name="connsiteX17" fmla="*/ 1101643 w 1159527"/>
                <a:gd name="connsiteY17" fmla="*/ 490697 h 898413"/>
                <a:gd name="connsiteX18" fmla="*/ 1159527 w 1159527"/>
                <a:gd name="connsiteY18" fmla="*/ 605626 h 898413"/>
                <a:gd name="connsiteX19" fmla="*/ 961899 w 1159527"/>
                <a:gd name="connsiteY19" fmla="*/ 768160 h 898413"/>
                <a:gd name="connsiteX20" fmla="*/ 822154 w 1159527"/>
                <a:gd name="connsiteY20" fmla="*/ 720555 h 898413"/>
                <a:gd name="connsiteX21" fmla="*/ 795713 w 1159527"/>
                <a:gd name="connsiteY21" fmla="*/ 688303 h 898413"/>
                <a:gd name="connsiteX22" fmla="*/ 771525 w 1159527"/>
                <a:gd name="connsiteY22" fmla="*/ 701714 h 898413"/>
                <a:gd name="connsiteX23" fmla="*/ 694600 w 1159527"/>
                <a:gd name="connsiteY23" fmla="*/ 714487 h 898413"/>
                <a:gd name="connsiteX24" fmla="*/ 635365 w 1159527"/>
                <a:gd name="connsiteY24" fmla="*/ 704652 h 898413"/>
                <a:gd name="connsiteX25" fmla="*/ 631166 w 1159527"/>
                <a:gd name="connsiteY25" fmla="*/ 709773 h 898413"/>
                <a:gd name="connsiteX26" fmla="*/ 491422 w 1159527"/>
                <a:gd name="connsiteY26" fmla="*/ 757378 h 898413"/>
                <a:gd name="connsiteX27" fmla="*/ 421159 w 1159527"/>
                <a:gd name="connsiteY27" fmla="*/ 745711 h 898413"/>
                <a:gd name="connsiteX28" fmla="*/ 410133 w 1159527"/>
                <a:gd name="connsiteY28" fmla="*/ 797069 h 898413"/>
                <a:gd name="connsiteX29" fmla="*/ 247549 w 1159527"/>
                <a:gd name="connsiteY29" fmla="*/ 898413 h 898413"/>
                <a:gd name="connsiteX30" fmla="*/ 71098 w 1159527"/>
                <a:gd name="connsiteY30" fmla="*/ 732480 h 898413"/>
                <a:gd name="connsiteX31" fmla="*/ 84964 w 1159527"/>
                <a:gd name="connsiteY31" fmla="*/ 667892 h 898413"/>
                <a:gd name="connsiteX32" fmla="*/ 96443 w 1159527"/>
                <a:gd name="connsiteY32" fmla="*/ 651881 h 898413"/>
                <a:gd name="connsiteX33" fmla="*/ 93728 w 1159527"/>
                <a:gd name="connsiteY33" fmla="*/ 650495 h 898413"/>
                <a:gd name="connsiteX34" fmla="*/ 0 w 1159527"/>
                <a:gd name="connsiteY34" fmla="*/ 484721 h 898413"/>
                <a:gd name="connsiteX35" fmla="*/ 16706 w 1159527"/>
                <a:gd name="connsiteY35" fmla="*/ 406905 h 898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59527" h="898413">
                  <a:moveTo>
                    <a:pt x="16706" y="406905"/>
                  </a:moveTo>
                  <a:cubicBezTo>
                    <a:pt x="38221" y="359069"/>
                    <a:pt x="78972" y="320747"/>
                    <a:pt x="129839" y="300515"/>
                  </a:cubicBezTo>
                  <a:lnTo>
                    <a:pt x="176156" y="291721"/>
                  </a:lnTo>
                  <a:lnTo>
                    <a:pt x="185982" y="245953"/>
                  </a:lnTo>
                  <a:cubicBezTo>
                    <a:pt x="207497" y="198117"/>
                    <a:pt x="248248" y="159795"/>
                    <a:pt x="299115" y="139563"/>
                  </a:cubicBezTo>
                  <a:lnTo>
                    <a:pt x="370314" y="126044"/>
                  </a:lnTo>
                  <a:lnTo>
                    <a:pt x="394107" y="83643"/>
                  </a:lnTo>
                  <a:cubicBezTo>
                    <a:pt x="433099" y="32561"/>
                    <a:pt x="492108" y="0"/>
                    <a:pt x="558150" y="0"/>
                  </a:cubicBezTo>
                  <a:cubicBezTo>
                    <a:pt x="616855" y="0"/>
                    <a:pt x="670002" y="25726"/>
                    <a:pt x="708473" y="67321"/>
                  </a:cubicBezTo>
                  <a:lnTo>
                    <a:pt x="720513" y="83098"/>
                  </a:lnTo>
                  <a:lnTo>
                    <a:pt x="746201" y="78222"/>
                  </a:lnTo>
                  <a:cubicBezTo>
                    <a:pt x="806959" y="78221"/>
                    <a:pt x="859088" y="112960"/>
                    <a:pt x="881355" y="162467"/>
                  </a:cubicBezTo>
                  <a:lnTo>
                    <a:pt x="886167" y="184884"/>
                  </a:lnTo>
                  <a:lnTo>
                    <a:pt x="915531" y="187668"/>
                  </a:lnTo>
                  <a:cubicBezTo>
                    <a:pt x="1020116" y="207794"/>
                    <a:pt x="1098788" y="294814"/>
                    <a:pt x="1098788" y="399116"/>
                  </a:cubicBezTo>
                  <a:cubicBezTo>
                    <a:pt x="1098788" y="414016"/>
                    <a:pt x="1097183" y="428563"/>
                    <a:pt x="1094125" y="442613"/>
                  </a:cubicBezTo>
                  <a:lnTo>
                    <a:pt x="1081872" y="479735"/>
                  </a:lnTo>
                  <a:lnTo>
                    <a:pt x="1101643" y="490697"/>
                  </a:lnTo>
                  <a:cubicBezTo>
                    <a:pt x="1137407" y="520110"/>
                    <a:pt x="1159527" y="560744"/>
                    <a:pt x="1159527" y="605626"/>
                  </a:cubicBezTo>
                  <a:cubicBezTo>
                    <a:pt x="1159527" y="695391"/>
                    <a:pt x="1071045" y="768160"/>
                    <a:pt x="961899" y="768160"/>
                  </a:cubicBezTo>
                  <a:cubicBezTo>
                    <a:pt x="907325" y="768160"/>
                    <a:pt x="857918" y="749967"/>
                    <a:pt x="822154" y="720555"/>
                  </a:cubicBezTo>
                  <a:lnTo>
                    <a:pt x="795713" y="688303"/>
                  </a:lnTo>
                  <a:lnTo>
                    <a:pt x="771525" y="701714"/>
                  </a:lnTo>
                  <a:cubicBezTo>
                    <a:pt x="747881" y="709939"/>
                    <a:pt x="721886" y="714487"/>
                    <a:pt x="694600" y="714487"/>
                  </a:cubicBezTo>
                  <a:lnTo>
                    <a:pt x="635365" y="704652"/>
                  </a:lnTo>
                  <a:lnTo>
                    <a:pt x="631166" y="709773"/>
                  </a:lnTo>
                  <a:cubicBezTo>
                    <a:pt x="595403" y="739185"/>
                    <a:pt x="545996" y="757378"/>
                    <a:pt x="491422" y="757378"/>
                  </a:cubicBezTo>
                  <a:lnTo>
                    <a:pt x="421159" y="745711"/>
                  </a:lnTo>
                  <a:lnTo>
                    <a:pt x="410133" y="797069"/>
                  </a:lnTo>
                  <a:cubicBezTo>
                    <a:pt x="383346" y="856625"/>
                    <a:pt x="320637" y="898413"/>
                    <a:pt x="247549" y="898413"/>
                  </a:cubicBezTo>
                  <a:cubicBezTo>
                    <a:pt x="150097" y="898414"/>
                    <a:pt x="71097" y="824122"/>
                    <a:pt x="71098" y="732480"/>
                  </a:cubicBezTo>
                  <a:cubicBezTo>
                    <a:pt x="71098" y="709570"/>
                    <a:pt x="76035" y="687743"/>
                    <a:pt x="84964" y="667892"/>
                  </a:cubicBezTo>
                  <a:lnTo>
                    <a:pt x="96443" y="651881"/>
                  </a:lnTo>
                  <a:lnTo>
                    <a:pt x="93728" y="650495"/>
                  </a:lnTo>
                  <a:cubicBezTo>
                    <a:pt x="37179" y="614569"/>
                    <a:pt x="0" y="553728"/>
                    <a:pt x="0" y="484721"/>
                  </a:cubicBezTo>
                  <a:cubicBezTo>
                    <a:pt x="0" y="457118"/>
                    <a:pt x="5949" y="430822"/>
                    <a:pt x="16706" y="40690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83" name="자유형: 도형 79">
              <a:extLst>
                <a:ext uri="{FF2B5EF4-FFF2-40B4-BE49-F238E27FC236}">
                  <a16:creationId xmlns:a16="http://schemas.microsoft.com/office/drawing/2014/main" id="{B1F572F0-D1C7-444E-B7B1-A86604287F25}"/>
                </a:ext>
              </a:extLst>
            </p:cNvPr>
            <p:cNvSpPr/>
            <p:nvPr/>
          </p:nvSpPr>
          <p:spPr>
            <a:xfrm rot="2707312">
              <a:off x="9789691" y="2555306"/>
              <a:ext cx="606948" cy="684825"/>
            </a:xfrm>
            <a:custGeom>
              <a:avLst/>
              <a:gdLst>
                <a:gd name="connsiteX0" fmla="*/ 854110 w 1396721"/>
                <a:gd name="connsiteY0" fmla="*/ 70339 h 1487156"/>
                <a:gd name="connsiteX1" fmla="*/ 854110 w 1396721"/>
                <a:gd name="connsiteY1" fmla="*/ 0 h 1487156"/>
                <a:gd name="connsiteX2" fmla="*/ 864158 w 1396721"/>
                <a:gd name="connsiteY2" fmla="*/ 472273 h 1487156"/>
                <a:gd name="connsiteX3" fmla="*/ 1165609 w 1396721"/>
                <a:gd name="connsiteY3" fmla="*/ 291403 h 1487156"/>
                <a:gd name="connsiteX4" fmla="*/ 1396721 w 1396721"/>
                <a:gd name="connsiteY4" fmla="*/ 462225 h 1487156"/>
                <a:gd name="connsiteX5" fmla="*/ 954593 w 1396721"/>
                <a:gd name="connsiteY5" fmla="*/ 693337 h 1487156"/>
                <a:gd name="connsiteX6" fmla="*/ 1034980 w 1396721"/>
                <a:gd name="connsiteY6" fmla="*/ 844062 h 1487156"/>
                <a:gd name="connsiteX7" fmla="*/ 813916 w 1396721"/>
                <a:gd name="connsiteY7" fmla="*/ 844062 h 1487156"/>
                <a:gd name="connsiteX8" fmla="*/ 793820 w 1396721"/>
                <a:gd name="connsiteY8" fmla="*/ 1165609 h 1487156"/>
                <a:gd name="connsiteX9" fmla="*/ 884255 w 1396721"/>
                <a:gd name="connsiteY9" fmla="*/ 1195754 h 1487156"/>
                <a:gd name="connsiteX10" fmla="*/ 763674 w 1396721"/>
                <a:gd name="connsiteY10" fmla="*/ 1487156 h 1487156"/>
                <a:gd name="connsiteX11" fmla="*/ 90435 w 1396721"/>
                <a:gd name="connsiteY11" fmla="*/ 1416818 h 1487156"/>
                <a:gd name="connsiteX12" fmla="*/ 60290 w 1396721"/>
                <a:gd name="connsiteY12" fmla="*/ 924449 h 1487156"/>
                <a:gd name="connsiteX13" fmla="*/ 180870 w 1396721"/>
                <a:gd name="connsiteY13" fmla="*/ 1024932 h 1487156"/>
                <a:gd name="connsiteX14" fmla="*/ 271305 w 1396721"/>
                <a:gd name="connsiteY14" fmla="*/ 703385 h 1487156"/>
                <a:gd name="connsiteX15" fmla="*/ 0 w 1396721"/>
                <a:gd name="connsiteY15" fmla="*/ 241161 h 1487156"/>
                <a:gd name="connsiteX16" fmla="*/ 301450 w 1396721"/>
                <a:gd name="connsiteY16" fmla="*/ 110532 h 1487156"/>
                <a:gd name="connsiteX17" fmla="*/ 452176 w 1396721"/>
                <a:gd name="connsiteY17" fmla="*/ 361741 h 1487156"/>
                <a:gd name="connsiteX18" fmla="*/ 522514 w 1396721"/>
                <a:gd name="connsiteY18" fmla="*/ 20097 h 1487156"/>
                <a:gd name="connsiteX19" fmla="*/ 823965 w 1396721"/>
                <a:gd name="connsiteY19" fmla="*/ 20097 h 1487156"/>
                <a:gd name="connsiteX0" fmla="*/ 854110 w 1396721"/>
                <a:gd name="connsiteY0" fmla="*/ 50242 h 1467059"/>
                <a:gd name="connsiteX1" fmla="*/ 864158 w 1396721"/>
                <a:gd name="connsiteY1" fmla="*/ 452176 h 1467059"/>
                <a:gd name="connsiteX2" fmla="*/ 1165609 w 1396721"/>
                <a:gd name="connsiteY2" fmla="*/ 271306 h 1467059"/>
                <a:gd name="connsiteX3" fmla="*/ 1396721 w 1396721"/>
                <a:gd name="connsiteY3" fmla="*/ 442128 h 1467059"/>
                <a:gd name="connsiteX4" fmla="*/ 954593 w 1396721"/>
                <a:gd name="connsiteY4" fmla="*/ 673240 h 1467059"/>
                <a:gd name="connsiteX5" fmla="*/ 1034980 w 1396721"/>
                <a:gd name="connsiteY5" fmla="*/ 823965 h 1467059"/>
                <a:gd name="connsiteX6" fmla="*/ 813916 w 1396721"/>
                <a:gd name="connsiteY6" fmla="*/ 823965 h 1467059"/>
                <a:gd name="connsiteX7" fmla="*/ 793820 w 1396721"/>
                <a:gd name="connsiteY7" fmla="*/ 1145512 h 1467059"/>
                <a:gd name="connsiteX8" fmla="*/ 884255 w 1396721"/>
                <a:gd name="connsiteY8" fmla="*/ 1175657 h 1467059"/>
                <a:gd name="connsiteX9" fmla="*/ 763674 w 1396721"/>
                <a:gd name="connsiteY9" fmla="*/ 1467059 h 1467059"/>
                <a:gd name="connsiteX10" fmla="*/ 90435 w 1396721"/>
                <a:gd name="connsiteY10" fmla="*/ 1396721 h 1467059"/>
                <a:gd name="connsiteX11" fmla="*/ 60290 w 1396721"/>
                <a:gd name="connsiteY11" fmla="*/ 904352 h 1467059"/>
                <a:gd name="connsiteX12" fmla="*/ 180870 w 1396721"/>
                <a:gd name="connsiteY12" fmla="*/ 1004835 h 1467059"/>
                <a:gd name="connsiteX13" fmla="*/ 271305 w 1396721"/>
                <a:gd name="connsiteY13" fmla="*/ 683288 h 1467059"/>
                <a:gd name="connsiteX14" fmla="*/ 0 w 1396721"/>
                <a:gd name="connsiteY14" fmla="*/ 221064 h 1467059"/>
                <a:gd name="connsiteX15" fmla="*/ 301450 w 1396721"/>
                <a:gd name="connsiteY15" fmla="*/ 90435 h 1467059"/>
                <a:gd name="connsiteX16" fmla="*/ 452176 w 1396721"/>
                <a:gd name="connsiteY16" fmla="*/ 341644 h 1467059"/>
                <a:gd name="connsiteX17" fmla="*/ 522514 w 1396721"/>
                <a:gd name="connsiteY17" fmla="*/ 0 h 1467059"/>
                <a:gd name="connsiteX18" fmla="*/ 823965 w 1396721"/>
                <a:gd name="connsiteY18" fmla="*/ 0 h 1467059"/>
                <a:gd name="connsiteX0" fmla="*/ 854110 w 1396721"/>
                <a:gd name="connsiteY0" fmla="*/ 50242 h 1467059"/>
                <a:gd name="connsiteX1" fmla="*/ 864158 w 1396721"/>
                <a:gd name="connsiteY1" fmla="*/ 452176 h 1467059"/>
                <a:gd name="connsiteX2" fmla="*/ 1165609 w 1396721"/>
                <a:gd name="connsiteY2" fmla="*/ 271306 h 1467059"/>
                <a:gd name="connsiteX3" fmla="*/ 1396721 w 1396721"/>
                <a:gd name="connsiteY3" fmla="*/ 442128 h 1467059"/>
                <a:gd name="connsiteX4" fmla="*/ 954593 w 1396721"/>
                <a:gd name="connsiteY4" fmla="*/ 673240 h 1467059"/>
                <a:gd name="connsiteX5" fmla="*/ 1034980 w 1396721"/>
                <a:gd name="connsiteY5" fmla="*/ 823965 h 1467059"/>
                <a:gd name="connsiteX6" fmla="*/ 813916 w 1396721"/>
                <a:gd name="connsiteY6" fmla="*/ 823965 h 1467059"/>
                <a:gd name="connsiteX7" fmla="*/ 793820 w 1396721"/>
                <a:gd name="connsiteY7" fmla="*/ 1145512 h 1467059"/>
                <a:gd name="connsiteX8" fmla="*/ 884255 w 1396721"/>
                <a:gd name="connsiteY8" fmla="*/ 1175657 h 1467059"/>
                <a:gd name="connsiteX9" fmla="*/ 763674 w 1396721"/>
                <a:gd name="connsiteY9" fmla="*/ 1467059 h 1467059"/>
                <a:gd name="connsiteX10" fmla="*/ 90435 w 1396721"/>
                <a:gd name="connsiteY10" fmla="*/ 1396721 h 1467059"/>
                <a:gd name="connsiteX11" fmla="*/ 60290 w 1396721"/>
                <a:gd name="connsiteY11" fmla="*/ 904352 h 1467059"/>
                <a:gd name="connsiteX12" fmla="*/ 180870 w 1396721"/>
                <a:gd name="connsiteY12" fmla="*/ 1004835 h 1467059"/>
                <a:gd name="connsiteX13" fmla="*/ 271305 w 1396721"/>
                <a:gd name="connsiteY13" fmla="*/ 683288 h 1467059"/>
                <a:gd name="connsiteX14" fmla="*/ 0 w 1396721"/>
                <a:gd name="connsiteY14" fmla="*/ 221064 h 1467059"/>
                <a:gd name="connsiteX15" fmla="*/ 301450 w 1396721"/>
                <a:gd name="connsiteY15" fmla="*/ 90435 h 1467059"/>
                <a:gd name="connsiteX16" fmla="*/ 452176 w 1396721"/>
                <a:gd name="connsiteY16" fmla="*/ 341644 h 1467059"/>
                <a:gd name="connsiteX17" fmla="*/ 522514 w 1396721"/>
                <a:gd name="connsiteY17" fmla="*/ 0 h 1467059"/>
                <a:gd name="connsiteX0" fmla="*/ 847716 w 1396721"/>
                <a:gd name="connsiteY0" fmla="*/ 0 h 1490352"/>
                <a:gd name="connsiteX1" fmla="*/ 864158 w 1396721"/>
                <a:gd name="connsiteY1" fmla="*/ 475469 h 1490352"/>
                <a:gd name="connsiteX2" fmla="*/ 1165609 w 1396721"/>
                <a:gd name="connsiteY2" fmla="*/ 294599 h 1490352"/>
                <a:gd name="connsiteX3" fmla="*/ 1396721 w 1396721"/>
                <a:gd name="connsiteY3" fmla="*/ 465421 h 1490352"/>
                <a:gd name="connsiteX4" fmla="*/ 954593 w 1396721"/>
                <a:gd name="connsiteY4" fmla="*/ 696533 h 1490352"/>
                <a:gd name="connsiteX5" fmla="*/ 1034980 w 1396721"/>
                <a:gd name="connsiteY5" fmla="*/ 847258 h 1490352"/>
                <a:gd name="connsiteX6" fmla="*/ 813916 w 1396721"/>
                <a:gd name="connsiteY6" fmla="*/ 847258 h 1490352"/>
                <a:gd name="connsiteX7" fmla="*/ 793820 w 1396721"/>
                <a:gd name="connsiteY7" fmla="*/ 1168805 h 1490352"/>
                <a:gd name="connsiteX8" fmla="*/ 884255 w 1396721"/>
                <a:gd name="connsiteY8" fmla="*/ 1198950 h 1490352"/>
                <a:gd name="connsiteX9" fmla="*/ 763674 w 1396721"/>
                <a:gd name="connsiteY9" fmla="*/ 1490352 h 1490352"/>
                <a:gd name="connsiteX10" fmla="*/ 90435 w 1396721"/>
                <a:gd name="connsiteY10" fmla="*/ 1420014 h 1490352"/>
                <a:gd name="connsiteX11" fmla="*/ 60290 w 1396721"/>
                <a:gd name="connsiteY11" fmla="*/ 927645 h 1490352"/>
                <a:gd name="connsiteX12" fmla="*/ 180870 w 1396721"/>
                <a:gd name="connsiteY12" fmla="*/ 1028128 h 1490352"/>
                <a:gd name="connsiteX13" fmla="*/ 271305 w 1396721"/>
                <a:gd name="connsiteY13" fmla="*/ 706581 h 1490352"/>
                <a:gd name="connsiteX14" fmla="*/ 0 w 1396721"/>
                <a:gd name="connsiteY14" fmla="*/ 244357 h 1490352"/>
                <a:gd name="connsiteX15" fmla="*/ 301450 w 1396721"/>
                <a:gd name="connsiteY15" fmla="*/ 113728 h 1490352"/>
                <a:gd name="connsiteX16" fmla="*/ 452176 w 1396721"/>
                <a:gd name="connsiteY16" fmla="*/ 364937 h 1490352"/>
                <a:gd name="connsiteX17" fmla="*/ 522514 w 1396721"/>
                <a:gd name="connsiteY17" fmla="*/ 23293 h 1490352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96829 w 1387129"/>
                <a:gd name="connsiteY10" fmla="*/ 1435087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92261 w 1387129"/>
                <a:gd name="connsiteY11" fmla="*/ 108659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92261 w 1387129"/>
                <a:gd name="connsiteY11" fmla="*/ 108659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92261 w 1387129"/>
                <a:gd name="connsiteY11" fmla="*/ 108659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09645 w 1387129"/>
                <a:gd name="connsiteY12" fmla="*/ 1196667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09645 w 1387129"/>
                <a:gd name="connsiteY12" fmla="*/ 1196667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54082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54082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6705 w 1387129"/>
                <a:gd name="connsiteY4" fmla="*/ 746776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0288 w 1387129"/>
                <a:gd name="connsiteY5" fmla="*/ 785598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0288 w 1387129"/>
                <a:gd name="connsiteY5" fmla="*/ 785598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74340"/>
                <a:gd name="connsiteY0" fmla="*/ 40651 h 1518214"/>
                <a:gd name="connsiteX1" fmla="*/ 854566 w 1374340"/>
                <a:gd name="connsiteY1" fmla="*/ 516120 h 1518214"/>
                <a:gd name="connsiteX2" fmla="*/ 1156017 w 1374340"/>
                <a:gd name="connsiteY2" fmla="*/ 335250 h 1518214"/>
                <a:gd name="connsiteX3" fmla="*/ 1374340 w 1374340"/>
                <a:gd name="connsiteY3" fmla="*/ 509269 h 1518214"/>
                <a:gd name="connsiteX4" fmla="*/ 823508 w 1374340"/>
                <a:gd name="connsiteY4" fmla="*/ 765960 h 1518214"/>
                <a:gd name="connsiteX5" fmla="*/ 910288 w 1374340"/>
                <a:gd name="connsiteY5" fmla="*/ 785598 h 1518214"/>
                <a:gd name="connsiteX6" fmla="*/ 813915 w 1374340"/>
                <a:gd name="connsiteY6" fmla="*/ 833556 h 1518214"/>
                <a:gd name="connsiteX7" fmla="*/ 784228 w 1374340"/>
                <a:gd name="connsiteY7" fmla="*/ 1209456 h 1518214"/>
                <a:gd name="connsiteX8" fmla="*/ 849085 w 1374340"/>
                <a:gd name="connsiteY8" fmla="*/ 1214024 h 1518214"/>
                <a:gd name="connsiteX9" fmla="*/ 741293 w 1374340"/>
                <a:gd name="connsiteY9" fmla="*/ 1518214 h 1518214"/>
                <a:gd name="connsiteX10" fmla="*/ 208731 w 1374340"/>
                <a:gd name="connsiteY10" fmla="*/ 1505425 h 1518214"/>
                <a:gd name="connsiteX11" fmla="*/ 146613 w 1374340"/>
                <a:gd name="connsiteY11" fmla="*/ 1166522 h 1518214"/>
                <a:gd name="connsiteX12" fmla="*/ 209645 w 1374340"/>
                <a:gd name="connsiteY12" fmla="*/ 1196667 h 1518214"/>
                <a:gd name="connsiteX13" fmla="*/ 178117 w 1374340"/>
                <a:gd name="connsiteY13" fmla="*/ 715869 h 1518214"/>
                <a:gd name="connsiteX14" fmla="*/ 261713 w 1374340"/>
                <a:gd name="connsiteY14" fmla="*/ 747232 h 1518214"/>
                <a:gd name="connsiteX15" fmla="*/ 0 w 1374340"/>
                <a:gd name="connsiteY15" fmla="*/ 278613 h 1518214"/>
                <a:gd name="connsiteX16" fmla="*/ 291858 w 1374340"/>
                <a:gd name="connsiteY16" fmla="*/ 154379 h 1518214"/>
                <a:gd name="connsiteX17" fmla="*/ 442584 w 1374340"/>
                <a:gd name="connsiteY17" fmla="*/ 405588 h 1518214"/>
                <a:gd name="connsiteX18" fmla="*/ 548091 w 1374340"/>
                <a:gd name="connsiteY18" fmla="*/ 0 h 1518214"/>
                <a:gd name="connsiteX0" fmla="*/ 838124 w 1374340"/>
                <a:gd name="connsiteY0" fmla="*/ 40651 h 1518214"/>
                <a:gd name="connsiteX1" fmla="*/ 854566 w 1374340"/>
                <a:gd name="connsiteY1" fmla="*/ 516120 h 1518214"/>
                <a:gd name="connsiteX2" fmla="*/ 1156017 w 1374340"/>
                <a:gd name="connsiteY2" fmla="*/ 335250 h 1518214"/>
                <a:gd name="connsiteX3" fmla="*/ 1374340 w 1374340"/>
                <a:gd name="connsiteY3" fmla="*/ 509269 h 1518214"/>
                <a:gd name="connsiteX4" fmla="*/ 823508 w 1374340"/>
                <a:gd name="connsiteY4" fmla="*/ 765960 h 1518214"/>
                <a:gd name="connsiteX5" fmla="*/ 910288 w 1374340"/>
                <a:gd name="connsiteY5" fmla="*/ 785598 h 1518214"/>
                <a:gd name="connsiteX6" fmla="*/ 813915 w 1374340"/>
                <a:gd name="connsiteY6" fmla="*/ 833556 h 1518214"/>
                <a:gd name="connsiteX7" fmla="*/ 784228 w 1374340"/>
                <a:gd name="connsiteY7" fmla="*/ 1209456 h 1518214"/>
                <a:gd name="connsiteX8" fmla="*/ 849085 w 1374340"/>
                <a:gd name="connsiteY8" fmla="*/ 1214024 h 1518214"/>
                <a:gd name="connsiteX9" fmla="*/ 741293 w 1374340"/>
                <a:gd name="connsiteY9" fmla="*/ 1518214 h 1518214"/>
                <a:gd name="connsiteX10" fmla="*/ 208731 w 1374340"/>
                <a:gd name="connsiteY10" fmla="*/ 1505425 h 1518214"/>
                <a:gd name="connsiteX11" fmla="*/ 146613 w 1374340"/>
                <a:gd name="connsiteY11" fmla="*/ 1166522 h 1518214"/>
                <a:gd name="connsiteX12" fmla="*/ 209645 w 1374340"/>
                <a:gd name="connsiteY12" fmla="*/ 1196667 h 1518214"/>
                <a:gd name="connsiteX13" fmla="*/ 178117 w 1374340"/>
                <a:gd name="connsiteY13" fmla="*/ 715869 h 1518214"/>
                <a:gd name="connsiteX14" fmla="*/ 261713 w 1374340"/>
                <a:gd name="connsiteY14" fmla="*/ 747232 h 1518214"/>
                <a:gd name="connsiteX15" fmla="*/ 0 w 1374340"/>
                <a:gd name="connsiteY15" fmla="*/ 278613 h 1518214"/>
                <a:gd name="connsiteX16" fmla="*/ 291858 w 1374340"/>
                <a:gd name="connsiteY16" fmla="*/ 154379 h 1518214"/>
                <a:gd name="connsiteX17" fmla="*/ 442584 w 1374340"/>
                <a:gd name="connsiteY17" fmla="*/ 405588 h 1518214"/>
                <a:gd name="connsiteX18" fmla="*/ 548091 w 1374340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8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8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26382"/>
                <a:gd name="connsiteY0" fmla="*/ 40651 h 1518214"/>
                <a:gd name="connsiteX1" fmla="*/ 854566 w 1326382"/>
                <a:gd name="connsiteY1" fmla="*/ 516120 h 1518214"/>
                <a:gd name="connsiteX2" fmla="*/ 1156017 w 1326382"/>
                <a:gd name="connsiteY2" fmla="*/ 335250 h 1518214"/>
                <a:gd name="connsiteX3" fmla="*/ 1326382 w 1326382"/>
                <a:gd name="connsiteY3" fmla="*/ 442128 h 1518214"/>
                <a:gd name="connsiteX4" fmla="*/ 823508 w 1326382"/>
                <a:gd name="connsiteY4" fmla="*/ 765960 h 1518214"/>
                <a:gd name="connsiteX5" fmla="*/ 910288 w 1326382"/>
                <a:gd name="connsiteY5" fmla="*/ 785598 h 1518214"/>
                <a:gd name="connsiteX6" fmla="*/ 813915 w 1326382"/>
                <a:gd name="connsiteY6" fmla="*/ 833556 h 1518214"/>
                <a:gd name="connsiteX7" fmla="*/ 784228 w 1326382"/>
                <a:gd name="connsiteY7" fmla="*/ 1209456 h 1518214"/>
                <a:gd name="connsiteX8" fmla="*/ 849085 w 1326382"/>
                <a:gd name="connsiteY8" fmla="*/ 1214024 h 1518214"/>
                <a:gd name="connsiteX9" fmla="*/ 741293 w 1326382"/>
                <a:gd name="connsiteY9" fmla="*/ 1518214 h 1518214"/>
                <a:gd name="connsiteX10" fmla="*/ 208731 w 1326382"/>
                <a:gd name="connsiteY10" fmla="*/ 1505425 h 1518214"/>
                <a:gd name="connsiteX11" fmla="*/ 146613 w 1326382"/>
                <a:gd name="connsiteY11" fmla="*/ 1166522 h 1518214"/>
                <a:gd name="connsiteX12" fmla="*/ 209645 w 1326382"/>
                <a:gd name="connsiteY12" fmla="*/ 1196667 h 1518214"/>
                <a:gd name="connsiteX13" fmla="*/ 178117 w 1326382"/>
                <a:gd name="connsiteY13" fmla="*/ 715869 h 1518214"/>
                <a:gd name="connsiteX14" fmla="*/ 261713 w 1326382"/>
                <a:gd name="connsiteY14" fmla="*/ 747232 h 1518214"/>
                <a:gd name="connsiteX15" fmla="*/ 0 w 1326382"/>
                <a:gd name="connsiteY15" fmla="*/ 278613 h 1518214"/>
                <a:gd name="connsiteX16" fmla="*/ 291858 w 1326382"/>
                <a:gd name="connsiteY16" fmla="*/ 154379 h 1518214"/>
                <a:gd name="connsiteX17" fmla="*/ 442584 w 1326382"/>
                <a:gd name="connsiteY17" fmla="*/ 405588 h 1518214"/>
                <a:gd name="connsiteX18" fmla="*/ 548091 w 1326382"/>
                <a:gd name="connsiteY18" fmla="*/ 0 h 1518214"/>
                <a:gd name="connsiteX0" fmla="*/ 838124 w 1326382"/>
                <a:gd name="connsiteY0" fmla="*/ 40651 h 1518214"/>
                <a:gd name="connsiteX1" fmla="*/ 854566 w 1326382"/>
                <a:gd name="connsiteY1" fmla="*/ 516120 h 1518214"/>
                <a:gd name="connsiteX2" fmla="*/ 1156017 w 1326382"/>
                <a:gd name="connsiteY2" fmla="*/ 335250 h 1518214"/>
                <a:gd name="connsiteX3" fmla="*/ 1326382 w 1326382"/>
                <a:gd name="connsiteY3" fmla="*/ 442128 h 1518214"/>
                <a:gd name="connsiteX4" fmla="*/ 823508 w 1326382"/>
                <a:gd name="connsiteY4" fmla="*/ 765960 h 1518214"/>
                <a:gd name="connsiteX5" fmla="*/ 910288 w 1326382"/>
                <a:gd name="connsiteY5" fmla="*/ 785598 h 1518214"/>
                <a:gd name="connsiteX6" fmla="*/ 813915 w 1326382"/>
                <a:gd name="connsiteY6" fmla="*/ 833556 h 1518214"/>
                <a:gd name="connsiteX7" fmla="*/ 784228 w 1326382"/>
                <a:gd name="connsiteY7" fmla="*/ 1209456 h 1518214"/>
                <a:gd name="connsiteX8" fmla="*/ 849085 w 1326382"/>
                <a:gd name="connsiteY8" fmla="*/ 1214024 h 1518214"/>
                <a:gd name="connsiteX9" fmla="*/ 741293 w 1326382"/>
                <a:gd name="connsiteY9" fmla="*/ 1518214 h 1518214"/>
                <a:gd name="connsiteX10" fmla="*/ 208731 w 1326382"/>
                <a:gd name="connsiteY10" fmla="*/ 1505425 h 1518214"/>
                <a:gd name="connsiteX11" fmla="*/ 146613 w 1326382"/>
                <a:gd name="connsiteY11" fmla="*/ 1166522 h 1518214"/>
                <a:gd name="connsiteX12" fmla="*/ 209645 w 1326382"/>
                <a:gd name="connsiteY12" fmla="*/ 1196667 h 1518214"/>
                <a:gd name="connsiteX13" fmla="*/ 178117 w 1326382"/>
                <a:gd name="connsiteY13" fmla="*/ 715869 h 1518214"/>
                <a:gd name="connsiteX14" fmla="*/ 261713 w 1326382"/>
                <a:gd name="connsiteY14" fmla="*/ 747232 h 1518214"/>
                <a:gd name="connsiteX15" fmla="*/ 0 w 1326382"/>
                <a:gd name="connsiteY15" fmla="*/ 278613 h 1518214"/>
                <a:gd name="connsiteX16" fmla="*/ 291858 w 1326382"/>
                <a:gd name="connsiteY16" fmla="*/ 154379 h 1518214"/>
                <a:gd name="connsiteX17" fmla="*/ 442584 w 1326382"/>
                <a:gd name="connsiteY17" fmla="*/ 405588 h 1518214"/>
                <a:gd name="connsiteX18" fmla="*/ 548091 w 1326382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45565" h="1518214">
                  <a:moveTo>
                    <a:pt x="838124" y="40651"/>
                  </a:moveTo>
                  <a:cubicBezTo>
                    <a:pt x="836145" y="190615"/>
                    <a:pt x="834165" y="340578"/>
                    <a:pt x="832186" y="490542"/>
                  </a:cubicBezTo>
                  <a:cubicBezTo>
                    <a:pt x="940130" y="410003"/>
                    <a:pt x="1009707" y="358239"/>
                    <a:pt x="1156017" y="335250"/>
                  </a:cubicBezTo>
                  <a:cubicBezTo>
                    <a:pt x="1219200" y="385796"/>
                    <a:pt x="1269593" y="404371"/>
                    <a:pt x="1345565" y="486889"/>
                  </a:cubicBezTo>
                  <a:cubicBezTo>
                    <a:pt x="1037262" y="530888"/>
                    <a:pt x="904808" y="696382"/>
                    <a:pt x="823508" y="765960"/>
                  </a:cubicBezTo>
                  <a:cubicBezTo>
                    <a:pt x="837514" y="773572"/>
                    <a:pt x="854719" y="765197"/>
                    <a:pt x="910288" y="785598"/>
                  </a:cubicBezTo>
                  <a:cubicBezTo>
                    <a:pt x="837665" y="810110"/>
                    <a:pt x="848171" y="834622"/>
                    <a:pt x="813915" y="833556"/>
                  </a:cubicBezTo>
                  <a:lnTo>
                    <a:pt x="784228" y="1209456"/>
                  </a:lnTo>
                  <a:cubicBezTo>
                    <a:pt x="805847" y="1210979"/>
                    <a:pt x="814677" y="1209304"/>
                    <a:pt x="849085" y="1214024"/>
                  </a:cubicBezTo>
                  <a:cubicBezTo>
                    <a:pt x="768394" y="1328210"/>
                    <a:pt x="754844" y="1442395"/>
                    <a:pt x="741293" y="1518214"/>
                  </a:cubicBezTo>
                  <a:lnTo>
                    <a:pt x="208731" y="1505425"/>
                  </a:lnTo>
                  <a:cubicBezTo>
                    <a:pt x="209340" y="1346631"/>
                    <a:pt x="203554" y="1293344"/>
                    <a:pt x="146613" y="1166522"/>
                  </a:cubicBezTo>
                  <a:cubicBezTo>
                    <a:pt x="190002" y="1187227"/>
                    <a:pt x="191832" y="1182356"/>
                    <a:pt x="209645" y="1196667"/>
                  </a:cubicBezTo>
                  <a:cubicBezTo>
                    <a:pt x="223647" y="1048124"/>
                    <a:pt x="263228" y="800468"/>
                    <a:pt x="178117" y="715869"/>
                  </a:cubicBezTo>
                  <a:lnTo>
                    <a:pt x="261713" y="747232"/>
                  </a:lnTo>
                  <a:cubicBezTo>
                    <a:pt x="273589" y="660298"/>
                    <a:pt x="218324" y="506223"/>
                    <a:pt x="0" y="278613"/>
                  </a:cubicBezTo>
                  <a:lnTo>
                    <a:pt x="256689" y="154379"/>
                  </a:lnTo>
                  <a:cubicBezTo>
                    <a:pt x="357021" y="234918"/>
                    <a:pt x="380619" y="337838"/>
                    <a:pt x="442584" y="421574"/>
                  </a:cubicBezTo>
                  <a:lnTo>
                    <a:pt x="548091" y="0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84" name="Grupo 83">
            <a:extLst>
              <a:ext uri="{FF2B5EF4-FFF2-40B4-BE49-F238E27FC236}">
                <a16:creationId xmlns:a16="http://schemas.microsoft.com/office/drawing/2014/main" id="{5932EFF4-3F00-40DD-8165-32BEB3055BEC}"/>
              </a:ext>
            </a:extLst>
          </p:cNvPr>
          <p:cNvGrpSpPr/>
          <p:nvPr/>
        </p:nvGrpSpPr>
        <p:grpSpPr>
          <a:xfrm>
            <a:off x="3508246" y="1564571"/>
            <a:ext cx="1139952" cy="1192825"/>
            <a:chOff x="9750752" y="2008368"/>
            <a:chExt cx="1139952" cy="1192825"/>
          </a:xfrm>
        </p:grpSpPr>
        <p:sp>
          <p:nvSpPr>
            <p:cNvPr id="85" name="자유형: 도형 97">
              <a:extLst>
                <a:ext uri="{FF2B5EF4-FFF2-40B4-BE49-F238E27FC236}">
                  <a16:creationId xmlns:a16="http://schemas.microsoft.com/office/drawing/2014/main" id="{104BD395-AE79-4CFB-B559-C2EEEE0F23D2}"/>
                </a:ext>
              </a:extLst>
            </p:cNvPr>
            <p:cNvSpPr/>
            <p:nvPr/>
          </p:nvSpPr>
          <p:spPr>
            <a:xfrm rot="3730313">
              <a:off x="9861734" y="2138925"/>
              <a:ext cx="1159527" cy="898413"/>
            </a:xfrm>
            <a:custGeom>
              <a:avLst/>
              <a:gdLst>
                <a:gd name="connsiteX0" fmla="*/ 16706 w 1159527"/>
                <a:gd name="connsiteY0" fmla="*/ 406905 h 898413"/>
                <a:gd name="connsiteX1" fmla="*/ 129839 w 1159527"/>
                <a:gd name="connsiteY1" fmla="*/ 300515 h 898413"/>
                <a:gd name="connsiteX2" fmla="*/ 176156 w 1159527"/>
                <a:gd name="connsiteY2" fmla="*/ 291721 h 898413"/>
                <a:gd name="connsiteX3" fmla="*/ 185982 w 1159527"/>
                <a:gd name="connsiteY3" fmla="*/ 245953 h 898413"/>
                <a:gd name="connsiteX4" fmla="*/ 299115 w 1159527"/>
                <a:gd name="connsiteY4" fmla="*/ 139563 h 898413"/>
                <a:gd name="connsiteX5" fmla="*/ 370314 w 1159527"/>
                <a:gd name="connsiteY5" fmla="*/ 126044 h 898413"/>
                <a:gd name="connsiteX6" fmla="*/ 394107 w 1159527"/>
                <a:gd name="connsiteY6" fmla="*/ 83643 h 898413"/>
                <a:gd name="connsiteX7" fmla="*/ 558150 w 1159527"/>
                <a:gd name="connsiteY7" fmla="*/ 0 h 898413"/>
                <a:gd name="connsiteX8" fmla="*/ 708473 w 1159527"/>
                <a:gd name="connsiteY8" fmla="*/ 67321 h 898413"/>
                <a:gd name="connsiteX9" fmla="*/ 720513 w 1159527"/>
                <a:gd name="connsiteY9" fmla="*/ 83098 h 898413"/>
                <a:gd name="connsiteX10" fmla="*/ 746201 w 1159527"/>
                <a:gd name="connsiteY10" fmla="*/ 78222 h 898413"/>
                <a:gd name="connsiteX11" fmla="*/ 881355 w 1159527"/>
                <a:gd name="connsiteY11" fmla="*/ 162467 h 898413"/>
                <a:gd name="connsiteX12" fmla="*/ 886167 w 1159527"/>
                <a:gd name="connsiteY12" fmla="*/ 184884 h 898413"/>
                <a:gd name="connsiteX13" fmla="*/ 915531 w 1159527"/>
                <a:gd name="connsiteY13" fmla="*/ 187668 h 898413"/>
                <a:gd name="connsiteX14" fmla="*/ 1098788 w 1159527"/>
                <a:gd name="connsiteY14" fmla="*/ 399116 h 898413"/>
                <a:gd name="connsiteX15" fmla="*/ 1094125 w 1159527"/>
                <a:gd name="connsiteY15" fmla="*/ 442613 h 898413"/>
                <a:gd name="connsiteX16" fmla="*/ 1081872 w 1159527"/>
                <a:gd name="connsiteY16" fmla="*/ 479735 h 898413"/>
                <a:gd name="connsiteX17" fmla="*/ 1101643 w 1159527"/>
                <a:gd name="connsiteY17" fmla="*/ 490697 h 898413"/>
                <a:gd name="connsiteX18" fmla="*/ 1159527 w 1159527"/>
                <a:gd name="connsiteY18" fmla="*/ 605626 h 898413"/>
                <a:gd name="connsiteX19" fmla="*/ 961899 w 1159527"/>
                <a:gd name="connsiteY19" fmla="*/ 768160 h 898413"/>
                <a:gd name="connsiteX20" fmla="*/ 822154 w 1159527"/>
                <a:gd name="connsiteY20" fmla="*/ 720555 h 898413"/>
                <a:gd name="connsiteX21" fmla="*/ 795713 w 1159527"/>
                <a:gd name="connsiteY21" fmla="*/ 688303 h 898413"/>
                <a:gd name="connsiteX22" fmla="*/ 771525 w 1159527"/>
                <a:gd name="connsiteY22" fmla="*/ 701714 h 898413"/>
                <a:gd name="connsiteX23" fmla="*/ 694600 w 1159527"/>
                <a:gd name="connsiteY23" fmla="*/ 714487 h 898413"/>
                <a:gd name="connsiteX24" fmla="*/ 635365 w 1159527"/>
                <a:gd name="connsiteY24" fmla="*/ 704652 h 898413"/>
                <a:gd name="connsiteX25" fmla="*/ 631166 w 1159527"/>
                <a:gd name="connsiteY25" fmla="*/ 709773 h 898413"/>
                <a:gd name="connsiteX26" fmla="*/ 491422 w 1159527"/>
                <a:gd name="connsiteY26" fmla="*/ 757378 h 898413"/>
                <a:gd name="connsiteX27" fmla="*/ 421159 w 1159527"/>
                <a:gd name="connsiteY27" fmla="*/ 745711 h 898413"/>
                <a:gd name="connsiteX28" fmla="*/ 410133 w 1159527"/>
                <a:gd name="connsiteY28" fmla="*/ 797069 h 898413"/>
                <a:gd name="connsiteX29" fmla="*/ 247549 w 1159527"/>
                <a:gd name="connsiteY29" fmla="*/ 898413 h 898413"/>
                <a:gd name="connsiteX30" fmla="*/ 71098 w 1159527"/>
                <a:gd name="connsiteY30" fmla="*/ 732480 h 898413"/>
                <a:gd name="connsiteX31" fmla="*/ 84964 w 1159527"/>
                <a:gd name="connsiteY31" fmla="*/ 667892 h 898413"/>
                <a:gd name="connsiteX32" fmla="*/ 96443 w 1159527"/>
                <a:gd name="connsiteY32" fmla="*/ 651881 h 898413"/>
                <a:gd name="connsiteX33" fmla="*/ 93728 w 1159527"/>
                <a:gd name="connsiteY33" fmla="*/ 650495 h 898413"/>
                <a:gd name="connsiteX34" fmla="*/ 0 w 1159527"/>
                <a:gd name="connsiteY34" fmla="*/ 484721 h 898413"/>
                <a:gd name="connsiteX35" fmla="*/ 16706 w 1159527"/>
                <a:gd name="connsiteY35" fmla="*/ 406905 h 898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59527" h="898413">
                  <a:moveTo>
                    <a:pt x="16706" y="406905"/>
                  </a:moveTo>
                  <a:cubicBezTo>
                    <a:pt x="38221" y="359069"/>
                    <a:pt x="78972" y="320747"/>
                    <a:pt x="129839" y="300515"/>
                  </a:cubicBezTo>
                  <a:lnTo>
                    <a:pt x="176156" y="291721"/>
                  </a:lnTo>
                  <a:lnTo>
                    <a:pt x="185982" y="245953"/>
                  </a:lnTo>
                  <a:cubicBezTo>
                    <a:pt x="207497" y="198117"/>
                    <a:pt x="248248" y="159795"/>
                    <a:pt x="299115" y="139563"/>
                  </a:cubicBezTo>
                  <a:lnTo>
                    <a:pt x="370314" y="126044"/>
                  </a:lnTo>
                  <a:lnTo>
                    <a:pt x="394107" y="83643"/>
                  </a:lnTo>
                  <a:cubicBezTo>
                    <a:pt x="433099" y="32561"/>
                    <a:pt x="492108" y="0"/>
                    <a:pt x="558150" y="0"/>
                  </a:cubicBezTo>
                  <a:cubicBezTo>
                    <a:pt x="616855" y="0"/>
                    <a:pt x="670002" y="25726"/>
                    <a:pt x="708473" y="67321"/>
                  </a:cubicBezTo>
                  <a:lnTo>
                    <a:pt x="720513" y="83098"/>
                  </a:lnTo>
                  <a:lnTo>
                    <a:pt x="746201" y="78222"/>
                  </a:lnTo>
                  <a:cubicBezTo>
                    <a:pt x="806959" y="78221"/>
                    <a:pt x="859088" y="112960"/>
                    <a:pt x="881355" y="162467"/>
                  </a:cubicBezTo>
                  <a:lnTo>
                    <a:pt x="886167" y="184884"/>
                  </a:lnTo>
                  <a:lnTo>
                    <a:pt x="915531" y="187668"/>
                  </a:lnTo>
                  <a:cubicBezTo>
                    <a:pt x="1020116" y="207794"/>
                    <a:pt x="1098788" y="294814"/>
                    <a:pt x="1098788" y="399116"/>
                  </a:cubicBezTo>
                  <a:cubicBezTo>
                    <a:pt x="1098788" y="414016"/>
                    <a:pt x="1097183" y="428563"/>
                    <a:pt x="1094125" y="442613"/>
                  </a:cubicBezTo>
                  <a:lnTo>
                    <a:pt x="1081872" y="479735"/>
                  </a:lnTo>
                  <a:lnTo>
                    <a:pt x="1101643" y="490697"/>
                  </a:lnTo>
                  <a:cubicBezTo>
                    <a:pt x="1137407" y="520110"/>
                    <a:pt x="1159527" y="560744"/>
                    <a:pt x="1159527" y="605626"/>
                  </a:cubicBezTo>
                  <a:cubicBezTo>
                    <a:pt x="1159527" y="695391"/>
                    <a:pt x="1071045" y="768160"/>
                    <a:pt x="961899" y="768160"/>
                  </a:cubicBezTo>
                  <a:cubicBezTo>
                    <a:pt x="907325" y="768160"/>
                    <a:pt x="857918" y="749967"/>
                    <a:pt x="822154" y="720555"/>
                  </a:cubicBezTo>
                  <a:lnTo>
                    <a:pt x="795713" y="688303"/>
                  </a:lnTo>
                  <a:lnTo>
                    <a:pt x="771525" y="701714"/>
                  </a:lnTo>
                  <a:cubicBezTo>
                    <a:pt x="747881" y="709939"/>
                    <a:pt x="721886" y="714487"/>
                    <a:pt x="694600" y="714487"/>
                  </a:cubicBezTo>
                  <a:lnTo>
                    <a:pt x="635365" y="704652"/>
                  </a:lnTo>
                  <a:lnTo>
                    <a:pt x="631166" y="709773"/>
                  </a:lnTo>
                  <a:cubicBezTo>
                    <a:pt x="595403" y="739185"/>
                    <a:pt x="545996" y="757378"/>
                    <a:pt x="491422" y="757378"/>
                  </a:cubicBezTo>
                  <a:lnTo>
                    <a:pt x="421159" y="745711"/>
                  </a:lnTo>
                  <a:lnTo>
                    <a:pt x="410133" y="797069"/>
                  </a:lnTo>
                  <a:cubicBezTo>
                    <a:pt x="383346" y="856625"/>
                    <a:pt x="320637" y="898413"/>
                    <a:pt x="247549" y="898413"/>
                  </a:cubicBezTo>
                  <a:cubicBezTo>
                    <a:pt x="150097" y="898414"/>
                    <a:pt x="71097" y="824122"/>
                    <a:pt x="71098" y="732480"/>
                  </a:cubicBezTo>
                  <a:cubicBezTo>
                    <a:pt x="71098" y="709570"/>
                    <a:pt x="76035" y="687743"/>
                    <a:pt x="84964" y="667892"/>
                  </a:cubicBezTo>
                  <a:lnTo>
                    <a:pt x="96443" y="651881"/>
                  </a:lnTo>
                  <a:lnTo>
                    <a:pt x="93728" y="650495"/>
                  </a:lnTo>
                  <a:cubicBezTo>
                    <a:pt x="37179" y="614569"/>
                    <a:pt x="0" y="553728"/>
                    <a:pt x="0" y="484721"/>
                  </a:cubicBezTo>
                  <a:cubicBezTo>
                    <a:pt x="0" y="457118"/>
                    <a:pt x="5949" y="430822"/>
                    <a:pt x="16706" y="40690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86" name="자유형: 도형 79">
              <a:extLst>
                <a:ext uri="{FF2B5EF4-FFF2-40B4-BE49-F238E27FC236}">
                  <a16:creationId xmlns:a16="http://schemas.microsoft.com/office/drawing/2014/main" id="{08449579-E89E-4AB7-90C9-56D60733ADE7}"/>
                </a:ext>
              </a:extLst>
            </p:cNvPr>
            <p:cNvSpPr/>
            <p:nvPr/>
          </p:nvSpPr>
          <p:spPr>
            <a:xfrm rot="2707312">
              <a:off x="9789691" y="2555306"/>
              <a:ext cx="606948" cy="684825"/>
            </a:xfrm>
            <a:custGeom>
              <a:avLst/>
              <a:gdLst>
                <a:gd name="connsiteX0" fmla="*/ 854110 w 1396721"/>
                <a:gd name="connsiteY0" fmla="*/ 70339 h 1487156"/>
                <a:gd name="connsiteX1" fmla="*/ 854110 w 1396721"/>
                <a:gd name="connsiteY1" fmla="*/ 0 h 1487156"/>
                <a:gd name="connsiteX2" fmla="*/ 864158 w 1396721"/>
                <a:gd name="connsiteY2" fmla="*/ 472273 h 1487156"/>
                <a:gd name="connsiteX3" fmla="*/ 1165609 w 1396721"/>
                <a:gd name="connsiteY3" fmla="*/ 291403 h 1487156"/>
                <a:gd name="connsiteX4" fmla="*/ 1396721 w 1396721"/>
                <a:gd name="connsiteY4" fmla="*/ 462225 h 1487156"/>
                <a:gd name="connsiteX5" fmla="*/ 954593 w 1396721"/>
                <a:gd name="connsiteY5" fmla="*/ 693337 h 1487156"/>
                <a:gd name="connsiteX6" fmla="*/ 1034980 w 1396721"/>
                <a:gd name="connsiteY6" fmla="*/ 844062 h 1487156"/>
                <a:gd name="connsiteX7" fmla="*/ 813916 w 1396721"/>
                <a:gd name="connsiteY7" fmla="*/ 844062 h 1487156"/>
                <a:gd name="connsiteX8" fmla="*/ 793820 w 1396721"/>
                <a:gd name="connsiteY8" fmla="*/ 1165609 h 1487156"/>
                <a:gd name="connsiteX9" fmla="*/ 884255 w 1396721"/>
                <a:gd name="connsiteY9" fmla="*/ 1195754 h 1487156"/>
                <a:gd name="connsiteX10" fmla="*/ 763674 w 1396721"/>
                <a:gd name="connsiteY10" fmla="*/ 1487156 h 1487156"/>
                <a:gd name="connsiteX11" fmla="*/ 90435 w 1396721"/>
                <a:gd name="connsiteY11" fmla="*/ 1416818 h 1487156"/>
                <a:gd name="connsiteX12" fmla="*/ 60290 w 1396721"/>
                <a:gd name="connsiteY12" fmla="*/ 924449 h 1487156"/>
                <a:gd name="connsiteX13" fmla="*/ 180870 w 1396721"/>
                <a:gd name="connsiteY13" fmla="*/ 1024932 h 1487156"/>
                <a:gd name="connsiteX14" fmla="*/ 271305 w 1396721"/>
                <a:gd name="connsiteY14" fmla="*/ 703385 h 1487156"/>
                <a:gd name="connsiteX15" fmla="*/ 0 w 1396721"/>
                <a:gd name="connsiteY15" fmla="*/ 241161 h 1487156"/>
                <a:gd name="connsiteX16" fmla="*/ 301450 w 1396721"/>
                <a:gd name="connsiteY16" fmla="*/ 110532 h 1487156"/>
                <a:gd name="connsiteX17" fmla="*/ 452176 w 1396721"/>
                <a:gd name="connsiteY17" fmla="*/ 361741 h 1487156"/>
                <a:gd name="connsiteX18" fmla="*/ 522514 w 1396721"/>
                <a:gd name="connsiteY18" fmla="*/ 20097 h 1487156"/>
                <a:gd name="connsiteX19" fmla="*/ 823965 w 1396721"/>
                <a:gd name="connsiteY19" fmla="*/ 20097 h 1487156"/>
                <a:gd name="connsiteX0" fmla="*/ 854110 w 1396721"/>
                <a:gd name="connsiteY0" fmla="*/ 50242 h 1467059"/>
                <a:gd name="connsiteX1" fmla="*/ 864158 w 1396721"/>
                <a:gd name="connsiteY1" fmla="*/ 452176 h 1467059"/>
                <a:gd name="connsiteX2" fmla="*/ 1165609 w 1396721"/>
                <a:gd name="connsiteY2" fmla="*/ 271306 h 1467059"/>
                <a:gd name="connsiteX3" fmla="*/ 1396721 w 1396721"/>
                <a:gd name="connsiteY3" fmla="*/ 442128 h 1467059"/>
                <a:gd name="connsiteX4" fmla="*/ 954593 w 1396721"/>
                <a:gd name="connsiteY4" fmla="*/ 673240 h 1467059"/>
                <a:gd name="connsiteX5" fmla="*/ 1034980 w 1396721"/>
                <a:gd name="connsiteY5" fmla="*/ 823965 h 1467059"/>
                <a:gd name="connsiteX6" fmla="*/ 813916 w 1396721"/>
                <a:gd name="connsiteY6" fmla="*/ 823965 h 1467059"/>
                <a:gd name="connsiteX7" fmla="*/ 793820 w 1396721"/>
                <a:gd name="connsiteY7" fmla="*/ 1145512 h 1467059"/>
                <a:gd name="connsiteX8" fmla="*/ 884255 w 1396721"/>
                <a:gd name="connsiteY8" fmla="*/ 1175657 h 1467059"/>
                <a:gd name="connsiteX9" fmla="*/ 763674 w 1396721"/>
                <a:gd name="connsiteY9" fmla="*/ 1467059 h 1467059"/>
                <a:gd name="connsiteX10" fmla="*/ 90435 w 1396721"/>
                <a:gd name="connsiteY10" fmla="*/ 1396721 h 1467059"/>
                <a:gd name="connsiteX11" fmla="*/ 60290 w 1396721"/>
                <a:gd name="connsiteY11" fmla="*/ 904352 h 1467059"/>
                <a:gd name="connsiteX12" fmla="*/ 180870 w 1396721"/>
                <a:gd name="connsiteY12" fmla="*/ 1004835 h 1467059"/>
                <a:gd name="connsiteX13" fmla="*/ 271305 w 1396721"/>
                <a:gd name="connsiteY13" fmla="*/ 683288 h 1467059"/>
                <a:gd name="connsiteX14" fmla="*/ 0 w 1396721"/>
                <a:gd name="connsiteY14" fmla="*/ 221064 h 1467059"/>
                <a:gd name="connsiteX15" fmla="*/ 301450 w 1396721"/>
                <a:gd name="connsiteY15" fmla="*/ 90435 h 1467059"/>
                <a:gd name="connsiteX16" fmla="*/ 452176 w 1396721"/>
                <a:gd name="connsiteY16" fmla="*/ 341644 h 1467059"/>
                <a:gd name="connsiteX17" fmla="*/ 522514 w 1396721"/>
                <a:gd name="connsiteY17" fmla="*/ 0 h 1467059"/>
                <a:gd name="connsiteX18" fmla="*/ 823965 w 1396721"/>
                <a:gd name="connsiteY18" fmla="*/ 0 h 1467059"/>
                <a:gd name="connsiteX0" fmla="*/ 854110 w 1396721"/>
                <a:gd name="connsiteY0" fmla="*/ 50242 h 1467059"/>
                <a:gd name="connsiteX1" fmla="*/ 864158 w 1396721"/>
                <a:gd name="connsiteY1" fmla="*/ 452176 h 1467059"/>
                <a:gd name="connsiteX2" fmla="*/ 1165609 w 1396721"/>
                <a:gd name="connsiteY2" fmla="*/ 271306 h 1467059"/>
                <a:gd name="connsiteX3" fmla="*/ 1396721 w 1396721"/>
                <a:gd name="connsiteY3" fmla="*/ 442128 h 1467059"/>
                <a:gd name="connsiteX4" fmla="*/ 954593 w 1396721"/>
                <a:gd name="connsiteY4" fmla="*/ 673240 h 1467059"/>
                <a:gd name="connsiteX5" fmla="*/ 1034980 w 1396721"/>
                <a:gd name="connsiteY5" fmla="*/ 823965 h 1467059"/>
                <a:gd name="connsiteX6" fmla="*/ 813916 w 1396721"/>
                <a:gd name="connsiteY6" fmla="*/ 823965 h 1467059"/>
                <a:gd name="connsiteX7" fmla="*/ 793820 w 1396721"/>
                <a:gd name="connsiteY7" fmla="*/ 1145512 h 1467059"/>
                <a:gd name="connsiteX8" fmla="*/ 884255 w 1396721"/>
                <a:gd name="connsiteY8" fmla="*/ 1175657 h 1467059"/>
                <a:gd name="connsiteX9" fmla="*/ 763674 w 1396721"/>
                <a:gd name="connsiteY9" fmla="*/ 1467059 h 1467059"/>
                <a:gd name="connsiteX10" fmla="*/ 90435 w 1396721"/>
                <a:gd name="connsiteY10" fmla="*/ 1396721 h 1467059"/>
                <a:gd name="connsiteX11" fmla="*/ 60290 w 1396721"/>
                <a:gd name="connsiteY11" fmla="*/ 904352 h 1467059"/>
                <a:gd name="connsiteX12" fmla="*/ 180870 w 1396721"/>
                <a:gd name="connsiteY12" fmla="*/ 1004835 h 1467059"/>
                <a:gd name="connsiteX13" fmla="*/ 271305 w 1396721"/>
                <a:gd name="connsiteY13" fmla="*/ 683288 h 1467059"/>
                <a:gd name="connsiteX14" fmla="*/ 0 w 1396721"/>
                <a:gd name="connsiteY14" fmla="*/ 221064 h 1467059"/>
                <a:gd name="connsiteX15" fmla="*/ 301450 w 1396721"/>
                <a:gd name="connsiteY15" fmla="*/ 90435 h 1467059"/>
                <a:gd name="connsiteX16" fmla="*/ 452176 w 1396721"/>
                <a:gd name="connsiteY16" fmla="*/ 341644 h 1467059"/>
                <a:gd name="connsiteX17" fmla="*/ 522514 w 1396721"/>
                <a:gd name="connsiteY17" fmla="*/ 0 h 1467059"/>
                <a:gd name="connsiteX0" fmla="*/ 847716 w 1396721"/>
                <a:gd name="connsiteY0" fmla="*/ 0 h 1490352"/>
                <a:gd name="connsiteX1" fmla="*/ 864158 w 1396721"/>
                <a:gd name="connsiteY1" fmla="*/ 475469 h 1490352"/>
                <a:gd name="connsiteX2" fmla="*/ 1165609 w 1396721"/>
                <a:gd name="connsiteY2" fmla="*/ 294599 h 1490352"/>
                <a:gd name="connsiteX3" fmla="*/ 1396721 w 1396721"/>
                <a:gd name="connsiteY3" fmla="*/ 465421 h 1490352"/>
                <a:gd name="connsiteX4" fmla="*/ 954593 w 1396721"/>
                <a:gd name="connsiteY4" fmla="*/ 696533 h 1490352"/>
                <a:gd name="connsiteX5" fmla="*/ 1034980 w 1396721"/>
                <a:gd name="connsiteY5" fmla="*/ 847258 h 1490352"/>
                <a:gd name="connsiteX6" fmla="*/ 813916 w 1396721"/>
                <a:gd name="connsiteY6" fmla="*/ 847258 h 1490352"/>
                <a:gd name="connsiteX7" fmla="*/ 793820 w 1396721"/>
                <a:gd name="connsiteY7" fmla="*/ 1168805 h 1490352"/>
                <a:gd name="connsiteX8" fmla="*/ 884255 w 1396721"/>
                <a:gd name="connsiteY8" fmla="*/ 1198950 h 1490352"/>
                <a:gd name="connsiteX9" fmla="*/ 763674 w 1396721"/>
                <a:gd name="connsiteY9" fmla="*/ 1490352 h 1490352"/>
                <a:gd name="connsiteX10" fmla="*/ 90435 w 1396721"/>
                <a:gd name="connsiteY10" fmla="*/ 1420014 h 1490352"/>
                <a:gd name="connsiteX11" fmla="*/ 60290 w 1396721"/>
                <a:gd name="connsiteY11" fmla="*/ 927645 h 1490352"/>
                <a:gd name="connsiteX12" fmla="*/ 180870 w 1396721"/>
                <a:gd name="connsiteY12" fmla="*/ 1028128 h 1490352"/>
                <a:gd name="connsiteX13" fmla="*/ 271305 w 1396721"/>
                <a:gd name="connsiteY13" fmla="*/ 706581 h 1490352"/>
                <a:gd name="connsiteX14" fmla="*/ 0 w 1396721"/>
                <a:gd name="connsiteY14" fmla="*/ 244357 h 1490352"/>
                <a:gd name="connsiteX15" fmla="*/ 301450 w 1396721"/>
                <a:gd name="connsiteY15" fmla="*/ 113728 h 1490352"/>
                <a:gd name="connsiteX16" fmla="*/ 452176 w 1396721"/>
                <a:gd name="connsiteY16" fmla="*/ 364937 h 1490352"/>
                <a:gd name="connsiteX17" fmla="*/ 522514 w 1396721"/>
                <a:gd name="connsiteY17" fmla="*/ 23293 h 1490352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96829 w 1387129"/>
                <a:gd name="connsiteY10" fmla="*/ 1435087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92261 w 1387129"/>
                <a:gd name="connsiteY11" fmla="*/ 108659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92261 w 1387129"/>
                <a:gd name="connsiteY11" fmla="*/ 108659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92261 w 1387129"/>
                <a:gd name="connsiteY11" fmla="*/ 108659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09645 w 1387129"/>
                <a:gd name="connsiteY12" fmla="*/ 1196667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09645 w 1387129"/>
                <a:gd name="connsiteY12" fmla="*/ 1196667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54082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54082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6705 w 1387129"/>
                <a:gd name="connsiteY4" fmla="*/ 746776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0288 w 1387129"/>
                <a:gd name="connsiteY5" fmla="*/ 785598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0288 w 1387129"/>
                <a:gd name="connsiteY5" fmla="*/ 785598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74340"/>
                <a:gd name="connsiteY0" fmla="*/ 40651 h 1518214"/>
                <a:gd name="connsiteX1" fmla="*/ 854566 w 1374340"/>
                <a:gd name="connsiteY1" fmla="*/ 516120 h 1518214"/>
                <a:gd name="connsiteX2" fmla="*/ 1156017 w 1374340"/>
                <a:gd name="connsiteY2" fmla="*/ 335250 h 1518214"/>
                <a:gd name="connsiteX3" fmla="*/ 1374340 w 1374340"/>
                <a:gd name="connsiteY3" fmla="*/ 509269 h 1518214"/>
                <a:gd name="connsiteX4" fmla="*/ 823508 w 1374340"/>
                <a:gd name="connsiteY4" fmla="*/ 765960 h 1518214"/>
                <a:gd name="connsiteX5" fmla="*/ 910288 w 1374340"/>
                <a:gd name="connsiteY5" fmla="*/ 785598 h 1518214"/>
                <a:gd name="connsiteX6" fmla="*/ 813915 w 1374340"/>
                <a:gd name="connsiteY6" fmla="*/ 833556 h 1518214"/>
                <a:gd name="connsiteX7" fmla="*/ 784228 w 1374340"/>
                <a:gd name="connsiteY7" fmla="*/ 1209456 h 1518214"/>
                <a:gd name="connsiteX8" fmla="*/ 849085 w 1374340"/>
                <a:gd name="connsiteY8" fmla="*/ 1214024 h 1518214"/>
                <a:gd name="connsiteX9" fmla="*/ 741293 w 1374340"/>
                <a:gd name="connsiteY9" fmla="*/ 1518214 h 1518214"/>
                <a:gd name="connsiteX10" fmla="*/ 208731 w 1374340"/>
                <a:gd name="connsiteY10" fmla="*/ 1505425 h 1518214"/>
                <a:gd name="connsiteX11" fmla="*/ 146613 w 1374340"/>
                <a:gd name="connsiteY11" fmla="*/ 1166522 h 1518214"/>
                <a:gd name="connsiteX12" fmla="*/ 209645 w 1374340"/>
                <a:gd name="connsiteY12" fmla="*/ 1196667 h 1518214"/>
                <a:gd name="connsiteX13" fmla="*/ 178117 w 1374340"/>
                <a:gd name="connsiteY13" fmla="*/ 715869 h 1518214"/>
                <a:gd name="connsiteX14" fmla="*/ 261713 w 1374340"/>
                <a:gd name="connsiteY14" fmla="*/ 747232 h 1518214"/>
                <a:gd name="connsiteX15" fmla="*/ 0 w 1374340"/>
                <a:gd name="connsiteY15" fmla="*/ 278613 h 1518214"/>
                <a:gd name="connsiteX16" fmla="*/ 291858 w 1374340"/>
                <a:gd name="connsiteY16" fmla="*/ 154379 h 1518214"/>
                <a:gd name="connsiteX17" fmla="*/ 442584 w 1374340"/>
                <a:gd name="connsiteY17" fmla="*/ 405588 h 1518214"/>
                <a:gd name="connsiteX18" fmla="*/ 548091 w 1374340"/>
                <a:gd name="connsiteY18" fmla="*/ 0 h 1518214"/>
                <a:gd name="connsiteX0" fmla="*/ 838124 w 1374340"/>
                <a:gd name="connsiteY0" fmla="*/ 40651 h 1518214"/>
                <a:gd name="connsiteX1" fmla="*/ 854566 w 1374340"/>
                <a:gd name="connsiteY1" fmla="*/ 516120 h 1518214"/>
                <a:gd name="connsiteX2" fmla="*/ 1156017 w 1374340"/>
                <a:gd name="connsiteY2" fmla="*/ 335250 h 1518214"/>
                <a:gd name="connsiteX3" fmla="*/ 1374340 w 1374340"/>
                <a:gd name="connsiteY3" fmla="*/ 509269 h 1518214"/>
                <a:gd name="connsiteX4" fmla="*/ 823508 w 1374340"/>
                <a:gd name="connsiteY4" fmla="*/ 765960 h 1518214"/>
                <a:gd name="connsiteX5" fmla="*/ 910288 w 1374340"/>
                <a:gd name="connsiteY5" fmla="*/ 785598 h 1518214"/>
                <a:gd name="connsiteX6" fmla="*/ 813915 w 1374340"/>
                <a:gd name="connsiteY6" fmla="*/ 833556 h 1518214"/>
                <a:gd name="connsiteX7" fmla="*/ 784228 w 1374340"/>
                <a:gd name="connsiteY7" fmla="*/ 1209456 h 1518214"/>
                <a:gd name="connsiteX8" fmla="*/ 849085 w 1374340"/>
                <a:gd name="connsiteY8" fmla="*/ 1214024 h 1518214"/>
                <a:gd name="connsiteX9" fmla="*/ 741293 w 1374340"/>
                <a:gd name="connsiteY9" fmla="*/ 1518214 h 1518214"/>
                <a:gd name="connsiteX10" fmla="*/ 208731 w 1374340"/>
                <a:gd name="connsiteY10" fmla="*/ 1505425 h 1518214"/>
                <a:gd name="connsiteX11" fmla="*/ 146613 w 1374340"/>
                <a:gd name="connsiteY11" fmla="*/ 1166522 h 1518214"/>
                <a:gd name="connsiteX12" fmla="*/ 209645 w 1374340"/>
                <a:gd name="connsiteY12" fmla="*/ 1196667 h 1518214"/>
                <a:gd name="connsiteX13" fmla="*/ 178117 w 1374340"/>
                <a:gd name="connsiteY13" fmla="*/ 715869 h 1518214"/>
                <a:gd name="connsiteX14" fmla="*/ 261713 w 1374340"/>
                <a:gd name="connsiteY14" fmla="*/ 747232 h 1518214"/>
                <a:gd name="connsiteX15" fmla="*/ 0 w 1374340"/>
                <a:gd name="connsiteY15" fmla="*/ 278613 h 1518214"/>
                <a:gd name="connsiteX16" fmla="*/ 291858 w 1374340"/>
                <a:gd name="connsiteY16" fmla="*/ 154379 h 1518214"/>
                <a:gd name="connsiteX17" fmla="*/ 442584 w 1374340"/>
                <a:gd name="connsiteY17" fmla="*/ 405588 h 1518214"/>
                <a:gd name="connsiteX18" fmla="*/ 548091 w 1374340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8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8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26382"/>
                <a:gd name="connsiteY0" fmla="*/ 40651 h 1518214"/>
                <a:gd name="connsiteX1" fmla="*/ 854566 w 1326382"/>
                <a:gd name="connsiteY1" fmla="*/ 516120 h 1518214"/>
                <a:gd name="connsiteX2" fmla="*/ 1156017 w 1326382"/>
                <a:gd name="connsiteY2" fmla="*/ 335250 h 1518214"/>
                <a:gd name="connsiteX3" fmla="*/ 1326382 w 1326382"/>
                <a:gd name="connsiteY3" fmla="*/ 442128 h 1518214"/>
                <a:gd name="connsiteX4" fmla="*/ 823508 w 1326382"/>
                <a:gd name="connsiteY4" fmla="*/ 765960 h 1518214"/>
                <a:gd name="connsiteX5" fmla="*/ 910288 w 1326382"/>
                <a:gd name="connsiteY5" fmla="*/ 785598 h 1518214"/>
                <a:gd name="connsiteX6" fmla="*/ 813915 w 1326382"/>
                <a:gd name="connsiteY6" fmla="*/ 833556 h 1518214"/>
                <a:gd name="connsiteX7" fmla="*/ 784228 w 1326382"/>
                <a:gd name="connsiteY7" fmla="*/ 1209456 h 1518214"/>
                <a:gd name="connsiteX8" fmla="*/ 849085 w 1326382"/>
                <a:gd name="connsiteY8" fmla="*/ 1214024 h 1518214"/>
                <a:gd name="connsiteX9" fmla="*/ 741293 w 1326382"/>
                <a:gd name="connsiteY9" fmla="*/ 1518214 h 1518214"/>
                <a:gd name="connsiteX10" fmla="*/ 208731 w 1326382"/>
                <a:gd name="connsiteY10" fmla="*/ 1505425 h 1518214"/>
                <a:gd name="connsiteX11" fmla="*/ 146613 w 1326382"/>
                <a:gd name="connsiteY11" fmla="*/ 1166522 h 1518214"/>
                <a:gd name="connsiteX12" fmla="*/ 209645 w 1326382"/>
                <a:gd name="connsiteY12" fmla="*/ 1196667 h 1518214"/>
                <a:gd name="connsiteX13" fmla="*/ 178117 w 1326382"/>
                <a:gd name="connsiteY13" fmla="*/ 715869 h 1518214"/>
                <a:gd name="connsiteX14" fmla="*/ 261713 w 1326382"/>
                <a:gd name="connsiteY14" fmla="*/ 747232 h 1518214"/>
                <a:gd name="connsiteX15" fmla="*/ 0 w 1326382"/>
                <a:gd name="connsiteY15" fmla="*/ 278613 h 1518214"/>
                <a:gd name="connsiteX16" fmla="*/ 291858 w 1326382"/>
                <a:gd name="connsiteY16" fmla="*/ 154379 h 1518214"/>
                <a:gd name="connsiteX17" fmla="*/ 442584 w 1326382"/>
                <a:gd name="connsiteY17" fmla="*/ 405588 h 1518214"/>
                <a:gd name="connsiteX18" fmla="*/ 548091 w 1326382"/>
                <a:gd name="connsiteY18" fmla="*/ 0 h 1518214"/>
                <a:gd name="connsiteX0" fmla="*/ 838124 w 1326382"/>
                <a:gd name="connsiteY0" fmla="*/ 40651 h 1518214"/>
                <a:gd name="connsiteX1" fmla="*/ 854566 w 1326382"/>
                <a:gd name="connsiteY1" fmla="*/ 516120 h 1518214"/>
                <a:gd name="connsiteX2" fmla="*/ 1156017 w 1326382"/>
                <a:gd name="connsiteY2" fmla="*/ 335250 h 1518214"/>
                <a:gd name="connsiteX3" fmla="*/ 1326382 w 1326382"/>
                <a:gd name="connsiteY3" fmla="*/ 442128 h 1518214"/>
                <a:gd name="connsiteX4" fmla="*/ 823508 w 1326382"/>
                <a:gd name="connsiteY4" fmla="*/ 765960 h 1518214"/>
                <a:gd name="connsiteX5" fmla="*/ 910288 w 1326382"/>
                <a:gd name="connsiteY5" fmla="*/ 785598 h 1518214"/>
                <a:gd name="connsiteX6" fmla="*/ 813915 w 1326382"/>
                <a:gd name="connsiteY6" fmla="*/ 833556 h 1518214"/>
                <a:gd name="connsiteX7" fmla="*/ 784228 w 1326382"/>
                <a:gd name="connsiteY7" fmla="*/ 1209456 h 1518214"/>
                <a:gd name="connsiteX8" fmla="*/ 849085 w 1326382"/>
                <a:gd name="connsiteY8" fmla="*/ 1214024 h 1518214"/>
                <a:gd name="connsiteX9" fmla="*/ 741293 w 1326382"/>
                <a:gd name="connsiteY9" fmla="*/ 1518214 h 1518214"/>
                <a:gd name="connsiteX10" fmla="*/ 208731 w 1326382"/>
                <a:gd name="connsiteY10" fmla="*/ 1505425 h 1518214"/>
                <a:gd name="connsiteX11" fmla="*/ 146613 w 1326382"/>
                <a:gd name="connsiteY11" fmla="*/ 1166522 h 1518214"/>
                <a:gd name="connsiteX12" fmla="*/ 209645 w 1326382"/>
                <a:gd name="connsiteY12" fmla="*/ 1196667 h 1518214"/>
                <a:gd name="connsiteX13" fmla="*/ 178117 w 1326382"/>
                <a:gd name="connsiteY13" fmla="*/ 715869 h 1518214"/>
                <a:gd name="connsiteX14" fmla="*/ 261713 w 1326382"/>
                <a:gd name="connsiteY14" fmla="*/ 747232 h 1518214"/>
                <a:gd name="connsiteX15" fmla="*/ 0 w 1326382"/>
                <a:gd name="connsiteY15" fmla="*/ 278613 h 1518214"/>
                <a:gd name="connsiteX16" fmla="*/ 291858 w 1326382"/>
                <a:gd name="connsiteY16" fmla="*/ 154379 h 1518214"/>
                <a:gd name="connsiteX17" fmla="*/ 442584 w 1326382"/>
                <a:gd name="connsiteY17" fmla="*/ 405588 h 1518214"/>
                <a:gd name="connsiteX18" fmla="*/ 548091 w 1326382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45565" h="1518214">
                  <a:moveTo>
                    <a:pt x="838124" y="40651"/>
                  </a:moveTo>
                  <a:cubicBezTo>
                    <a:pt x="836145" y="190615"/>
                    <a:pt x="834165" y="340578"/>
                    <a:pt x="832186" y="490542"/>
                  </a:cubicBezTo>
                  <a:cubicBezTo>
                    <a:pt x="940130" y="410003"/>
                    <a:pt x="1009707" y="358239"/>
                    <a:pt x="1156017" y="335250"/>
                  </a:cubicBezTo>
                  <a:cubicBezTo>
                    <a:pt x="1219200" y="385796"/>
                    <a:pt x="1269593" y="404371"/>
                    <a:pt x="1345565" y="486889"/>
                  </a:cubicBezTo>
                  <a:cubicBezTo>
                    <a:pt x="1037262" y="530888"/>
                    <a:pt x="904808" y="696382"/>
                    <a:pt x="823508" y="765960"/>
                  </a:cubicBezTo>
                  <a:cubicBezTo>
                    <a:pt x="837514" y="773572"/>
                    <a:pt x="854719" y="765197"/>
                    <a:pt x="910288" y="785598"/>
                  </a:cubicBezTo>
                  <a:cubicBezTo>
                    <a:pt x="837665" y="810110"/>
                    <a:pt x="848171" y="834622"/>
                    <a:pt x="813915" y="833556"/>
                  </a:cubicBezTo>
                  <a:lnTo>
                    <a:pt x="784228" y="1209456"/>
                  </a:lnTo>
                  <a:cubicBezTo>
                    <a:pt x="805847" y="1210979"/>
                    <a:pt x="814677" y="1209304"/>
                    <a:pt x="849085" y="1214024"/>
                  </a:cubicBezTo>
                  <a:cubicBezTo>
                    <a:pt x="768394" y="1328210"/>
                    <a:pt x="754844" y="1442395"/>
                    <a:pt x="741293" y="1518214"/>
                  </a:cubicBezTo>
                  <a:lnTo>
                    <a:pt x="208731" y="1505425"/>
                  </a:lnTo>
                  <a:cubicBezTo>
                    <a:pt x="209340" y="1346631"/>
                    <a:pt x="203554" y="1293344"/>
                    <a:pt x="146613" y="1166522"/>
                  </a:cubicBezTo>
                  <a:cubicBezTo>
                    <a:pt x="190002" y="1187227"/>
                    <a:pt x="191832" y="1182356"/>
                    <a:pt x="209645" y="1196667"/>
                  </a:cubicBezTo>
                  <a:cubicBezTo>
                    <a:pt x="223647" y="1048124"/>
                    <a:pt x="263228" y="800468"/>
                    <a:pt x="178117" y="715869"/>
                  </a:cubicBezTo>
                  <a:lnTo>
                    <a:pt x="261713" y="747232"/>
                  </a:lnTo>
                  <a:cubicBezTo>
                    <a:pt x="273589" y="660298"/>
                    <a:pt x="218324" y="506223"/>
                    <a:pt x="0" y="278613"/>
                  </a:cubicBezTo>
                  <a:lnTo>
                    <a:pt x="256689" y="154379"/>
                  </a:lnTo>
                  <a:cubicBezTo>
                    <a:pt x="357021" y="234918"/>
                    <a:pt x="380619" y="337838"/>
                    <a:pt x="442584" y="421574"/>
                  </a:cubicBezTo>
                  <a:lnTo>
                    <a:pt x="548091" y="0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87" name="Grupo 86">
            <a:extLst>
              <a:ext uri="{FF2B5EF4-FFF2-40B4-BE49-F238E27FC236}">
                <a16:creationId xmlns:a16="http://schemas.microsoft.com/office/drawing/2014/main" id="{46C6CDDB-D355-46A8-9514-341EC87F343C}"/>
              </a:ext>
            </a:extLst>
          </p:cNvPr>
          <p:cNvGrpSpPr/>
          <p:nvPr/>
        </p:nvGrpSpPr>
        <p:grpSpPr>
          <a:xfrm>
            <a:off x="1492322" y="2083926"/>
            <a:ext cx="1139952" cy="1192825"/>
            <a:chOff x="9750752" y="2008368"/>
            <a:chExt cx="1139952" cy="1192825"/>
          </a:xfrm>
        </p:grpSpPr>
        <p:sp>
          <p:nvSpPr>
            <p:cNvPr id="88" name="자유형: 도형 97">
              <a:extLst>
                <a:ext uri="{FF2B5EF4-FFF2-40B4-BE49-F238E27FC236}">
                  <a16:creationId xmlns:a16="http://schemas.microsoft.com/office/drawing/2014/main" id="{D5F4F12B-B58D-44B9-BF9B-AFC086240A4A}"/>
                </a:ext>
              </a:extLst>
            </p:cNvPr>
            <p:cNvSpPr/>
            <p:nvPr/>
          </p:nvSpPr>
          <p:spPr>
            <a:xfrm rot="3730313">
              <a:off x="9861734" y="2138925"/>
              <a:ext cx="1159527" cy="898413"/>
            </a:xfrm>
            <a:custGeom>
              <a:avLst/>
              <a:gdLst>
                <a:gd name="connsiteX0" fmla="*/ 16706 w 1159527"/>
                <a:gd name="connsiteY0" fmla="*/ 406905 h 898413"/>
                <a:gd name="connsiteX1" fmla="*/ 129839 w 1159527"/>
                <a:gd name="connsiteY1" fmla="*/ 300515 h 898413"/>
                <a:gd name="connsiteX2" fmla="*/ 176156 w 1159527"/>
                <a:gd name="connsiteY2" fmla="*/ 291721 h 898413"/>
                <a:gd name="connsiteX3" fmla="*/ 185982 w 1159527"/>
                <a:gd name="connsiteY3" fmla="*/ 245953 h 898413"/>
                <a:gd name="connsiteX4" fmla="*/ 299115 w 1159527"/>
                <a:gd name="connsiteY4" fmla="*/ 139563 h 898413"/>
                <a:gd name="connsiteX5" fmla="*/ 370314 w 1159527"/>
                <a:gd name="connsiteY5" fmla="*/ 126044 h 898413"/>
                <a:gd name="connsiteX6" fmla="*/ 394107 w 1159527"/>
                <a:gd name="connsiteY6" fmla="*/ 83643 h 898413"/>
                <a:gd name="connsiteX7" fmla="*/ 558150 w 1159527"/>
                <a:gd name="connsiteY7" fmla="*/ 0 h 898413"/>
                <a:gd name="connsiteX8" fmla="*/ 708473 w 1159527"/>
                <a:gd name="connsiteY8" fmla="*/ 67321 h 898413"/>
                <a:gd name="connsiteX9" fmla="*/ 720513 w 1159527"/>
                <a:gd name="connsiteY9" fmla="*/ 83098 h 898413"/>
                <a:gd name="connsiteX10" fmla="*/ 746201 w 1159527"/>
                <a:gd name="connsiteY10" fmla="*/ 78222 h 898413"/>
                <a:gd name="connsiteX11" fmla="*/ 881355 w 1159527"/>
                <a:gd name="connsiteY11" fmla="*/ 162467 h 898413"/>
                <a:gd name="connsiteX12" fmla="*/ 886167 w 1159527"/>
                <a:gd name="connsiteY12" fmla="*/ 184884 h 898413"/>
                <a:gd name="connsiteX13" fmla="*/ 915531 w 1159527"/>
                <a:gd name="connsiteY13" fmla="*/ 187668 h 898413"/>
                <a:gd name="connsiteX14" fmla="*/ 1098788 w 1159527"/>
                <a:gd name="connsiteY14" fmla="*/ 399116 h 898413"/>
                <a:gd name="connsiteX15" fmla="*/ 1094125 w 1159527"/>
                <a:gd name="connsiteY15" fmla="*/ 442613 h 898413"/>
                <a:gd name="connsiteX16" fmla="*/ 1081872 w 1159527"/>
                <a:gd name="connsiteY16" fmla="*/ 479735 h 898413"/>
                <a:gd name="connsiteX17" fmla="*/ 1101643 w 1159527"/>
                <a:gd name="connsiteY17" fmla="*/ 490697 h 898413"/>
                <a:gd name="connsiteX18" fmla="*/ 1159527 w 1159527"/>
                <a:gd name="connsiteY18" fmla="*/ 605626 h 898413"/>
                <a:gd name="connsiteX19" fmla="*/ 961899 w 1159527"/>
                <a:gd name="connsiteY19" fmla="*/ 768160 h 898413"/>
                <a:gd name="connsiteX20" fmla="*/ 822154 w 1159527"/>
                <a:gd name="connsiteY20" fmla="*/ 720555 h 898413"/>
                <a:gd name="connsiteX21" fmla="*/ 795713 w 1159527"/>
                <a:gd name="connsiteY21" fmla="*/ 688303 h 898413"/>
                <a:gd name="connsiteX22" fmla="*/ 771525 w 1159527"/>
                <a:gd name="connsiteY22" fmla="*/ 701714 h 898413"/>
                <a:gd name="connsiteX23" fmla="*/ 694600 w 1159527"/>
                <a:gd name="connsiteY23" fmla="*/ 714487 h 898413"/>
                <a:gd name="connsiteX24" fmla="*/ 635365 w 1159527"/>
                <a:gd name="connsiteY24" fmla="*/ 704652 h 898413"/>
                <a:gd name="connsiteX25" fmla="*/ 631166 w 1159527"/>
                <a:gd name="connsiteY25" fmla="*/ 709773 h 898413"/>
                <a:gd name="connsiteX26" fmla="*/ 491422 w 1159527"/>
                <a:gd name="connsiteY26" fmla="*/ 757378 h 898413"/>
                <a:gd name="connsiteX27" fmla="*/ 421159 w 1159527"/>
                <a:gd name="connsiteY27" fmla="*/ 745711 h 898413"/>
                <a:gd name="connsiteX28" fmla="*/ 410133 w 1159527"/>
                <a:gd name="connsiteY28" fmla="*/ 797069 h 898413"/>
                <a:gd name="connsiteX29" fmla="*/ 247549 w 1159527"/>
                <a:gd name="connsiteY29" fmla="*/ 898413 h 898413"/>
                <a:gd name="connsiteX30" fmla="*/ 71098 w 1159527"/>
                <a:gd name="connsiteY30" fmla="*/ 732480 h 898413"/>
                <a:gd name="connsiteX31" fmla="*/ 84964 w 1159527"/>
                <a:gd name="connsiteY31" fmla="*/ 667892 h 898413"/>
                <a:gd name="connsiteX32" fmla="*/ 96443 w 1159527"/>
                <a:gd name="connsiteY32" fmla="*/ 651881 h 898413"/>
                <a:gd name="connsiteX33" fmla="*/ 93728 w 1159527"/>
                <a:gd name="connsiteY33" fmla="*/ 650495 h 898413"/>
                <a:gd name="connsiteX34" fmla="*/ 0 w 1159527"/>
                <a:gd name="connsiteY34" fmla="*/ 484721 h 898413"/>
                <a:gd name="connsiteX35" fmla="*/ 16706 w 1159527"/>
                <a:gd name="connsiteY35" fmla="*/ 406905 h 898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59527" h="898413">
                  <a:moveTo>
                    <a:pt x="16706" y="406905"/>
                  </a:moveTo>
                  <a:cubicBezTo>
                    <a:pt x="38221" y="359069"/>
                    <a:pt x="78972" y="320747"/>
                    <a:pt x="129839" y="300515"/>
                  </a:cubicBezTo>
                  <a:lnTo>
                    <a:pt x="176156" y="291721"/>
                  </a:lnTo>
                  <a:lnTo>
                    <a:pt x="185982" y="245953"/>
                  </a:lnTo>
                  <a:cubicBezTo>
                    <a:pt x="207497" y="198117"/>
                    <a:pt x="248248" y="159795"/>
                    <a:pt x="299115" y="139563"/>
                  </a:cubicBezTo>
                  <a:lnTo>
                    <a:pt x="370314" y="126044"/>
                  </a:lnTo>
                  <a:lnTo>
                    <a:pt x="394107" y="83643"/>
                  </a:lnTo>
                  <a:cubicBezTo>
                    <a:pt x="433099" y="32561"/>
                    <a:pt x="492108" y="0"/>
                    <a:pt x="558150" y="0"/>
                  </a:cubicBezTo>
                  <a:cubicBezTo>
                    <a:pt x="616855" y="0"/>
                    <a:pt x="670002" y="25726"/>
                    <a:pt x="708473" y="67321"/>
                  </a:cubicBezTo>
                  <a:lnTo>
                    <a:pt x="720513" y="83098"/>
                  </a:lnTo>
                  <a:lnTo>
                    <a:pt x="746201" y="78222"/>
                  </a:lnTo>
                  <a:cubicBezTo>
                    <a:pt x="806959" y="78221"/>
                    <a:pt x="859088" y="112960"/>
                    <a:pt x="881355" y="162467"/>
                  </a:cubicBezTo>
                  <a:lnTo>
                    <a:pt x="886167" y="184884"/>
                  </a:lnTo>
                  <a:lnTo>
                    <a:pt x="915531" y="187668"/>
                  </a:lnTo>
                  <a:cubicBezTo>
                    <a:pt x="1020116" y="207794"/>
                    <a:pt x="1098788" y="294814"/>
                    <a:pt x="1098788" y="399116"/>
                  </a:cubicBezTo>
                  <a:cubicBezTo>
                    <a:pt x="1098788" y="414016"/>
                    <a:pt x="1097183" y="428563"/>
                    <a:pt x="1094125" y="442613"/>
                  </a:cubicBezTo>
                  <a:lnTo>
                    <a:pt x="1081872" y="479735"/>
                  </a:lnTo>
                  <a:lnTo>
                    <a:pt x="1101643" y="490697"/>
                  </a:lnTo>
                  <a:cubicBezTo>
                    <a:pt x="1137407" y="520110"/>
                    <a:pt x="1159527" y="560744"/>
                    <a:pt x="1159527" y="605626"/>
                  </a:cubicBezTo>
                  <a:cubicBezTo>
                    <a:pt x="1159527" y="695391"/>
                    <a:pt x="1071045" y="768160"/>
                    <a:pt x="961899" y="768160"/>
                  </a:cubicBezTo>
                  <a:cubicBezTo>
                    <a:pt x="907325" y="768160"/>
                    <a:pt x="857918" y="749967"/>
                    <a:pt x="822154" y="720555"/>
                  </a:cubicBezTo>
                  <a:lnTo>
                    <a:pt x="795713" y="688303"/>
                  </a:lnTo>
                  <a:lnTo>
                    <a:pt x="771525" y="701714"/>
                  </a:lnTo>
                  <a:cubicBezTo>
                    <a:pt x="747881" y="709939"/>
                    <a:pt x="721886" y="714487"/>
                    <a:pt x="694600" y="714487"/>
                  </a:cubicBezTo>
                  <a:lnTo>
                    <a:pt x="635365" y="704652"/>
                  </a:lnTo>
                  <a:lnTo>
                    <a:pt x="631166" y="709773"/>
                  </a:lnTo>
                  <a:cubicBezTo>
                    <a:pt x="595403" y="739185"/>
                    <a:pt x="545996" y="757378"/>
                    <a:pt x="491422" y="757378"/>
                  </a:cubicBezTo>
                  <a:lnTo>
                    <a:pt x="421159" y="745711"/>
                  </a:lnTo>
                  <a:lnTo>
                    <a:pt x="410133" y="797069"/>
                  </a:lnTo>
                  <a:cubicBezTo>
                    <a:pt x="383346" y="856625"/>
                    <a:pt x="320637" y="898413"/>
                    <a:pt x="247549" y="898413"/>
                  </a:cubicBezTo>
                  <a:cubicBezTo>
                    <a:pt x="150097" y="898414"/>
                    <a:pt x="71097" y="824122"/>
                    <a:pt x="71098" y="732480"/>
                  </a:cubicBezTo>
                  <a:cubicBezTo>
                    <a:pt x="71098" y="709570"/>
                    <a:pt x="76035" y="687743"/>
                    <a:pt x="84964" y="667892"/>
                  </a:cubicBezTo>
                  <a:lnTo>
                    <a:pt x="96443" y="651881"/>
                  </a:lnTo>
                  <a:lnTo>
                    <a:pt x="93728" y="650495"/>
                  </a:lnTo>
                  <a:cubicBezTo>
                    <a:pt x="37179" y="614569"/>
                    <a:pt x="0" y="553728"/>
                    <a:pt x="0" y="484721"/>
                  </a:cubicBezTo>
                  <a:cubicBezTo>
                    <a:pt x="0" y="457118"/>
                    <a:pt x="5949" y="430822"/>
                    <a:pt x="16706" y="40690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89" name="자유형: 도형 79">
              <a:extLst>
                <a:ext uri="{FF2B5EF4-FFF2-40B4-BE49-F238E27FC236}">
                  <a16:creationId xmlns:a16="http://schemas.microsoft.com/office/drawing/2014/main" id="{F1269FD6-B01F-46A0-9B16-5804C1834A2D}"/>
                </a:ext>
              </a:extLst>
            </p:cNvPr>
            <p:cNvSpPr/>
            <p:nvPr/>
          </p:nvSpPr>
          <p:spPr>
            <a:xfrm rot="2707312">
              <a:off x="9789691" y="2555306"/>
              <a:ext cx="606948" cy="684825"/>
            </a:xfrm>
            <a:custGeom>
              <a:avLst/>
              <a:gdLst>
                <a:gd name="connsiteX0" fmla="*/ 854110 w 1396721"/>
                <a:gd name="connsiteY0" fmla="*/ 70339 h 1487156"/>
                <a:gd name="connsiteX1" fmla="*/ 854110 w 1396721"/>
                <a:gd name="connsiteY1" fmla="*/ 0 h 1487156"/>
                <a:gd name="connsiteX2" fmla="*/ 864158 w 1396721"/>
                <a:gd name="connsiteY2" fmla="*/ 472273 h 1487156"/>
                <a:gd name="connsiteX3" fmla="*/ 1165609 w 1396721"/>
                <a:gd name="connsiteY3" fmla="*/ 291403 h 1487156"/>
                <a:gd name="connsiteX4" fmla="*/ 1396721 w 1396721"/>
                <a:gd name="connsiteY4" fmla="*/ 462225 h 1487156"/>
                <a:gd name="connsiteX5" fmla="*/ 954593 w 1396721"/>
                <a:gd name="connsiteY5" fmla="*/ 693337 h 1487156"/>
                <a:gd name="connsiteX6" fmla="*/ 1034980 w 1396721"/>
                <a:gd name="connsiteY6" fmla="*/ 844062 h 1487156"/>
                <a:gd name="connsiteX7" fmla="*/ 813916 w 1396721"/>
                <a:gd name="connsiteY7" fmla="*/ 844062 h 1487156"/>
                <a:gd name="connsiteX8" fmla="*/ 793820 w 1396721"/>
                <a:gd name="connsiteY8" fmla="*/ 1165609 h 1487156"/>
                <a:gd name="connsiteX9" fmla="*/ 884255 w 1396721"/>
                <a:gd name="connsiteY9" fmla="*/ 1195754 h 1487156"/>
                <a:gd name="connsiteX10" fmla="*/ 763674 w 1396721"/>
                <a:gd name="connsiteY10" fmla="*/ 1487156 h 1487156"/>
                <a:gd name="connsiteX11" fmla="*/ 90435 w 1396721"/>
                <a:gd name="connsiteY11" fmla="*/ 1416818 h 1487156"/>
                <a:gd name="connsiteX12" fmla="*/ 60290 w 1396721"/>
                <a:gd name="connsiteY12" fmla="*/ 924449 h 1487156"/>
                <a:gd name="connsiteX13" fmla="*/ 180870 w 1396721"/>
                <a:gd name="connsiteY13" fmla="*/ 1024932 h 1487156"/>
                <a:gd name="connsiteX14" fmla="*/ 271305 w 1396721"/>
                <a:gd name="connsiteY14" fmla="*/ 703385 h 1487156"/>
                <a:gd name="connsiteX15" fmla="*/ 0 w 1396721"/>
                <a:gd name="connsiteY15" fmla="*/ 241161 h 1487156"/>
                <a:gd name="connsiteX16" fmla="*/ 301450 w 1396721"/>
                <a:gd name="connsiteY16" fmla="*/ 110532 h 1487156"/>
                <a:gd name="connsiteX17" fmla="*/ 452176 w 1396721"/>
                <a:gd name="connsiteY17" fmla="*/ 361741 h 1487156"/>
                <a:gd name="connsiteX18" fmla="*/ 522514 w 1396721"/>
                <a:gd name="connsiteY18" fmla="*/ 20097 h 1487156"/>
                <a:gd name="connsiteX19" fmla="*/ 823965 w 1396721"/>
                <a:gd name="connsiteY19" fmla="*/ 20097 h 1487156"/>
                <a:gd name="connsiteX0" fmla="*/ 854110 w 1396721"/>
                <a:gd name="connsiteY0" fmla="*/ 50242 h 1467059"/>
                <a:gd name="connsiteX1" fmla="*/ 864158 w 1396721"/>
                <a:gd name="connsiteY1" fmla="*/ 452176 h 1467059"/>
                <a:gd name="connsiteX2" fmla="*/ 1165609 w 1396721"/>
                <a:gd name="connsiteY2" fmla="*/ 271306 h 1467059"/>
                <a:gd name="connsiteX3" fmla="*/ 1396721 w 1396721"/>
                <a:gd name="connsiteY3" fmla="*/ 442128 h 1467059"/>
                <a:gd name="connsiteX4" fmla="*/ 954593 w 1396721"/>
                <a:gd name="connsiteY4" fmla="*/ 673240 h 1467059"/>
                <a:gd name="connsiteX5" fmla="*/ 1034980 w 1396721"/>
                <a:gd name="connsiteY5" fmla="*/ 823965 h 1467059"/>
                <a:gd name="connsiteX6" fmla="*/ 813916 w 1396721"/>
                <a:gd name="connsiteY6" fmla="*/ 823965 h 1467059"/>
                <a:gd name="connsiteX7" fmla="*/ 793820 w 1396721"/>
                <a:gd name="connsiteY7" fmla="*/ 1145512 h 1467059"/>
                <a:gd name="connsiteX8" fmla="*/ 884255 w 1396721"/>
                <a:gd name="connsiteY8" fmla="*/ 1175657 h 1467059"/>
                <a:gd name="connsiteX9" fmla="*/ 763674 w 1396721"/>
                <a:gd name="connsiteY9" fmla="*/ 1467059 h 1467059"/>
                <a:gd name="connsiteX10" fmla="*/ 90435 w 1396721"/>
                <a:gd name="connsiteY10" fmla="*/ 1396721 h 1467059"/>
                <a:gd name="connsiteX11" fmla="*/ 60290 w 1396721"/>
                <a:gd name="connsiteY11" fmla="*/ 904352 h 1467059"/>
                <a:gd name="connsiteX12" fmla="*/ 180870 w 1396721"/>
                <a:gd name="connsiteY12" fmla="*/ 1004835 h 1467059"/>
                <a:gd name="connsiteX13" fmla="*/ 271305 w 1396721"/>
                <a:gd name="connsiteY13" fmla="*/ 683288 h 1467059"/>
                <a:gd name="connsiteX14" fmla="*/ 0 w 1396721"/>
                <a:gd name="connsiteY14" fmla="*/ 221064 h 1467059"/>
                <a:gd name="connsiteX15" fmla="*/ 301450 w 1396721"/>
                <a:gd name="connsiteY15" fmla="*/ 90435 h 1467059"/>
                <a:gd name="connsiteX16" fmla="*/ 452176 w 1396721"/>
                <a:gd name="connsiteY16" fmla="*/ 341644 h 1467059"/>
                <a:gd name="connsiteX17" fmla="*/ 522514 w 1396721"/>
                <a:gd name="connsiteY17" fmla="*/ 0 h 1467059"/>
                <a:gd name="connsiteX18" fmla="*/ 823965 w 1396721"/>
                <a:gd name="connsiteY18" fmla="*/ 0 h 1467059"/>
                <a:gd name="connsiteX0" fmla="*/ 854110 w 1396721"/>
                <a:gd name="connsiteY0" fmla="*/ 50242 h 1467059"/>
                <a:gd name="connsiteX1" fmla="*/ 864158 w 1396721"/>
                <a:gd name="connsiteY1" fmla="*/ 452176 h 1467059"/>
                <a:gd name="connsiteX2" fmla="*/ 1165609 w 1396721"/>
                <a:gd name="connsiteY2" fmla="*/ 271306 h 1467059"/>
                <a:gd name="connsiteX3" fmla="*/ 1396721 w 1396721"/>
                <a:gd name="connsiteY3" fmla="*/ 442128 h 1467059"/>
                <a:gd name="connsiteX4" fmla="*/ 954593 w 1396721"/>
                <a:gd name="connsiteY4" fmla="*/ 673240 h 1467059"/>
                <a:gd name="connsiteX5" fmla="*/ 1034980 w 1396721"/>
                <a:gd name="connsiteY5" fmla="*/ 823965 h 1467059"/>
                <a:gd name="connsiteX6" fmla="*/ 813916 w 1396721"/>
                <a:gd name="connsiteY6" fmla="*/ 823965 h 1467059"/>
                <a:gd name="connsiteX7" fmla="*/ 793820 w 1396721"/>
                <a:gd name="connsiteY7" fmla="*/ 1145512 h 1467059"/>
                <a:gd name="connsiteX8" fmla="*/ 884255 w 1396721"/>
                <a:gd name="connsiteY8" fmla="*/ 1175657 h 1467059"/>
                <a:gd name="connsiteX9" fmla="*/ 763674 w 1396721"/>
                <a:gd name="connsiteY9" fmla="*/ 1467059 h 1467059"/>
                <a:gd name="connsiteX10" fmla="*/ 90435 w 1396721"/>
                <a:gd name="connsiteY10" fmla="*/ 1396721 h 1467059"/>
                <a:gd name="connsiteX11" fmla="*/ 60290 w 1396721"/>
                <a:gd name="connsiteY11" fmla="*/ 904352 h 1467059"/>
                <a:gd name="connsiteX12" fmla="*/ 180870 w 1396721"/>
                <a:gd name="connsiteY12" fmla="*/ 1004835 h 1467059"/>
                <a:gd name="connsiteX13" fmla="*/ 271305 w 1396721"/>
                <a:gd name="connsiteY13" fmla="*/ 683288 h 1467059"/>
                <a:gd name="connsiteX14" fmla="*/ 0 w 1396721"/>
                <a:gd name="connsiteY14" fmla="*/ 221064 h 1467059"/>
                <a:gd name="connsiteX15" fmla="*/ 301450 w 1396721"/>
                <a:gd name="connsiteY15" fmla="*/ 90435 h 1467059"/>
                <a:gd name="connsiteX16" fmla="*/ 452176 w 1396721"/>
                <a:gd name="connsiteY16" fmla="*/ 341644 h 1467059"/>
                <a:gd name="connsiteX17" fmla="*/ 522514 w 1396721"/>
                <a:gd name="connsiteY17" fmla="*/ 0 h 1467059"/>
                <a:gd name="connsiteX0" fmla="*/ 847716 w 1396721"/>
                <a:gd name="connsiteY0" fmla="*/ 0 h 1490352"/>
                <a:gd name="connsiteX1" fmla="*/ 864158 w 1396721"/>
                <a:gd name="connsiteY1" fmla="*/ 475469 h 1490352"/>
                <a:gd name="connsiteX2" fmla="*/ 1165609 w 1396721"/>
                <a:gd name="connsiteY2" fmla="*/ 294599 h 1490352"/>
                <a:gd name="connsiteX3" fmla="*/ 1396721 w 1396721"/>
                <a:gd name="connsiteY3" fmla="*/ 465421 h 1490352"/>
                <a:gd name="connsiteX4" fmla="*/ 954593 w 1396721"/>
                <a:gd name="connsiteY4" fmla="*/ 696533 h 1490352"/>
                <a:gd name="connsiteX5" fmla="*/ 1034980 w 1396721"/>
                <a:gd name="connsiteY5" fmla="*/ 847258 h 1490352"/>
                <a:gd name="connsiteX6" fmla="*/ 813916 w 1396721"/>
                <a:gd name="connsiteY6" fmla="*/ 847258 h 1490352"/>
                <a:gd name="connsiteX7" fmla="*/ 793820 w 1396721"/>
                <a:gd name="connsiteY7" fmla="*/ 1168805 h 1490352"/>
                <a:gd name="connsiteX8" fmla="*/ 884255 w 1396721"/>
                <a:gd name="connsiteY8" fmla="*/ 1198950 h 1490352"/>
                <a:gd name="connsiteX9" fmla="*/ 763674 w 1396721"/>
                <a:gd name="connsiteY9" fmla="*/ 1490352 h 1490352"/>
                <a:gd name="connsiteX10" fmla="*/ 90435 w 1396721"/>
                <a:gd name="connsiteY10" fmla="*/ 1420014 h 1490352"/>
                <a:gd name="connsiteX11" fmla="*/ 60290 w 1396721"/>
                <a:gd name="connsiteY11" fmla="*/ 927645 h 1490352"/>
                <a:gd name="connsiteX12" fmla="*/ 180870 w 1396721"/>
                <a:gd name="connsiteY12" fmla="*/ 1028128 h 1490352"/>
                <a:gd name="connsiteX13" fmla="*/ 271305 w 1396721"/>
                <a:gd name="connsiteY13" fmla="*/ 706581 h 1490352"/>
                <a:gd name="connsiteX14" fmla="*/ 0 w 1396721"/>
                <a:gd name="connsiteY14" fmla="*/ 244357 h 1490352"/>
                <a:gd name="connsiteX15" fmla="*/ 301450 w 1396721"/>
                <a:gd name="connsiteY15" fmla="*/ 113728 h 1490352"/>
                <a:gd name="connsiteX16" fmla="*/ 452176 w 1396721"/>
                <a:gd name="connsiteY16" fmla="*/ 364937 h 1490352"/>
                <a:gd name="connsiteX17" fmla="*/ 522514 w 1396721"/>
                <a:gd name="connsiteY17" fmla="*/ 23293 h 1490352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96829 w 1387129"/>
                <a:gd name="connsiteY10" fmla="*/ 1435087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92261 w 1387129"/>
                <a:gd name="connsiteY11" fmla="*/ 108659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92261 w 1387129"/>
                <a:gd name="connsiteY11" fmla="*/ 108659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92261 w 1387129"/>
                <a:gd name="connsiteY11" fmla="*/ 108659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09645 w 1387129"/>
                <a:gd name="connsiteY12" fmla="*/ 1196667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09645 w 1387129"/>
                <a:gd name="connsiteY12" fmla="*/ 1196667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54082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54082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6705 w 1387129"/>
                <a:gd name="connsiteY4" fmla="*/ 746776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0288 w 1387129"/>
                <a:gd name="connsiteY5" fmla="*/ 785598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0288 w 1387129"/>
                <a:gd name="connsiteY5" fmla="*/ 785598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74340"/>
                <a:gd name="connsiteY0" fmla="*/ 40651 h 1518214"/>
                <a:gd name="connsiteX1" fmla="*/ 854566 w 1374340"/>
                <a:gd name="connsiteY1" fmla="*/ 516120 h 1518214"/>
                <a:gd name="connsiteX2" fmla="*/ 1156017 w 1374340"/>
                <a:gd name="connsiteY2" fmla="*/ 335250 h 1518214"/>
                <a:gd name="connsiteX3" fmla="*/ 1374340 w 1374340"/>
                <a:gd name="connsiteY3" fmla="*/ 509269 h 1518214"/>
                <a:gd name="connsiteX4" fmla="*/ 823508 w 1374340"/>
                <a:gd name="connsiteY4" fmla="*/ 765960 h 1518214"/>
                <a:gd name="connsiteX5" fmla="*/ 910288 w 1374340"/>
                <a:gd name="connsiteY5" fmla="*/ 785598 h 1518214"/>
                <a:gd name="connsiteX6" fmla="*/ 813915 w 1374340"/>
                <a:gd name="connsiteY6" fmla="*/ 833556 h 1518214"/>
                <a:gd name="connsiteX7" fmla="*/ 784228 w 1374340"/>
                <a:gd name="connsiteY7" fmla="*/ 1209456 h 1518214"/>
                <a:gd name="connsiteX8" fmla="*/ 849085 w 1374340"/>
                <a:gd name="connsiteY8" fmla="*/ 1214024 h 1518214"/>
                <a:gd name="connsiteX9" fmla="*/ 741293 w 1374340"/>
                <a:gd name="connsiteY9" fmla="*/ 1518214 h 1518214"/>
                <a:gd name="connsiteX10" fmla="*/ 208731 w 1374340"/>
                <a:gd name="connsiteY10" fmla="*/ 1505425 h 1518214"/>
                <a:gd name="connsiteX11" fmla="*/ 146613 w 1374340"/>
                <a:gd name="connsiteY11" fmla="*/ 1166522 h 1518214"/>
                <a:gd name="connsiteX12" fmla="*/ 209645 w 1374340"/>
                <a:gd name="connsiteY12" fmla="*/ 1196667 h 1518214"/>
                <a:gd name="connsiteX13" fmla="*/ 178117 w 1374340"/>
                <a:gd name="connsiteY13" fmla="*/ 715869 h 1518214"/>
                <a:gd name="connsiteX14" fmla="*/ 261713 w 1374340"/>
                <a:gd name="connsiteY14" fmla="*/ 747232 h 1518214"/>
                <a:gd name="connsiteX15" fmla="*/ 0 w 1374340"/>
                <a:gd name="connsiteY15" fmla="*/ 278613 h 1518214"/>
                <a:gd name="connsiteX16" fmla="*/ 291858 w 1374340"/>
                <a:gd name="connsiteY16" fmla="*/ 154379 h 1518214"/>
                <a:gd name="connsiteX17" fmla="*/ 442584 w 1374340"/>
                <a:gd name="connsiteY17" fmla="*/ 405588 h 1518214"/>
                <a:gd name="connsiteX18" fmla="*/ 548091 w 1374340"/>
                <a:gd name="connsiteY18" fmla="*/ 0 h 1518214"/>
                <a:gd name="connsiteX0" fmla="*/ 838124 w 1374340"/>
                <a:gd name="connsiteY0" fmla="*/ 40651 h 1518214"/>
                <a:gd name="connsiteX1" fmla="*/ 854566 w 1374340"/>
                <a:gd name="connsiteY1" fmla="*/ 516120 h 1518214"/>
                <a:gd name="connsiteX2" fmla="*/ 1156017 w 1374340"/>
                <a:gd name="connsiteY2" fmla="*/ 335250 h 1518214"/>
                <a:gd name="connsiteX3" fmla="*/ 1374340 w 1374340"/>
                <a:gd name="connsiteY3" fmla="*/ 509269 h 1518214"/>
                <a:gd name="connsiteX4" fmla="*/ 823508 w 1374340"/>
                <a:gd name="connsiteY4" fmla="*/ 765960 h 1518214"/>
                <a:gd name="connsiteX5" fmla="*/ 910288 w 1374340"/>
                <a:gd name="connsiteY5" fmla="*/ 785598 h 1518214"/>
                <a:gd name="connsiteX6" fmla="*/ 813915 w 1374340"/>
                <a:gd name="connsiteY6" fmla="*/ 833556 h 1518214"/>
                <a:gd name="connsiteX7" fmla="*/ 784228 w 1374340"/>
                <a:gd name="connsiteY7" fmla="*/ 1209456 h 1518214"/>
                <a:gd name="connsiteX8" fmla="*/ 849085 w 1374340"/>
                <a:gd name="connsiteY8" fmla="*/ 1214024 h 1518214"/>
                <a:gd name="connsiteX9" fmla="*/ 741293 w 1374340"/>
                <a:gd name="connsiteY9" fmla="*/ 1518214 h 1518214"/>
                <a:gd name="connsiteX10" fmla="*/ 208731 w 1374340"/>
                <a:gd name="connsiteY10" fmla="*/ 1505425 h 1518214"/>
                <a:gd name="connsiteX11" fmla="*/ 146613 w 1374340"/>
                <a:gd name="connsiteY11" fmla="*/ 1166522 h 1518214"/>
                <a:gd name="connsiteX12" fmla="*/ 209645 w 1374340"/>
                <a:gd name="connsiteY12" fmla="*/ 1196667 h 1518214"/>
                <a:gd name="connsiteX13" fmla="*/ 178117 w 1374340"/>
                <a:gd name="connsiteY13" fmla="*/ 715869 h 1518214"/>
                <a:gd name="connsiteX14" fmla="*/ 261713 w 1374340"/>
                <a:gd name="connsiteY14" fmla="*/ 747232 h 1518214"/>
                <a:gd name="connsiteX15" fmla="*/ 0 w 1374340"/>
                <a:gd name="connsiteY15" fmla="*/ 278613 h 1518214"/>
                <a:gd name="connsiteX16" fmla="*/ 291858 w 1374340"/>
                <a:gd name="connsiteY16" fmla="*/ 154379 h 1518214"/>
                <a:gd name="connsiteX17" fmla="*/ 442584 w 1374340"/>
                <a:gd name="connsiteY17" fmla="*/ 405588 h 1518214"/>
                <a:gd name="connsiteX18" fmla="*/ 548091 w 1374340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8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8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26382"/>
                <a:gd name="connsiteY0" fmla="*/ 40651 h 1518214"/>
                <a:gd name="connsiteX1" fmla="*/ 854566 w 1326382"/>
                <a:gd name="connsiteY1" fmla="*/ 516120 h 1518214"/>
                <a:gd name="connsiteX2" fmla="*/ 1156017 w 1326382"/>
                <a:gd name="connsiteY2" fmla="*/ 335250 h 1518214"/>
                <a:gd name="connsiteX3" fmla="*/ 1326382 w 1326382"/>
                <a:gd name="connsiteY3" fmla="*/ 442128 h 1518214"/>
                <a:gd name="connsiteX4" fmla="*/ 823508 w 1326382"/>
                <a:gd name="connsiteY4" fmla="*/ 765960 h 1518214"/>
                <a:gd name="connsiteX5" fmla="*/ 910288 w 1326382"/>
                <a:gd name="connsiteY5" fmla="*/ 785598 h 1518214"/>
                <a:gd name="connsiteX6" fmla="*/ 813915 w 1326382"/>
                <a:gd name="connsiteY6" fmla="*/ 833556 h 1518214"/>
                <a:gd name="connsiteX7" fmla="*/ 784228 w 1326382"/>
                <a:gd name="connsiteY7" fmla="*/ 1209456 h 1518214"/>
                <a:gd name="connsiteX8" fmla="*/ 849085 w 1326382"/>
                <a:gd name="connsiteY8" fmla="*/ 1214024 h 1518214"/>
                <a:gd name="connsiteX9" fmla="*/ 741293 w 1326382"/>
                <a:gd name="connsiteY9" fmla="*/ 1518214 h 1518214"/>
                <a:gd name="connsiteX10" fmla="*/ 208731 w 1326382"/>
                <a:gd name="connsiteY10" fmla="*/ 1505425 h 1518214"/>
                <a:gd name="connsiteX11" fmla="*/ 146613 w 1326382"/>
                <a:gd name="connsiteY11" fmla="*/ 1166522 h 1518214"/>
                <a:gd name="connsiteX12" fmla="*/ 209645 w 1326382"/>
                <a:gd name="connsiteY12" fmla="*/ 1196667 h 1518214"/>
                <a:gd name="connsiteX13" fmla="*/ 178117 w 1326382"/>
                <a:gd name="connsiteY13" fmla="*/ 715869 h 1518214"/>
                <a:gd name="connsiteX14" fmla="*/ 261713 w 1326382"/>
                <a:gd name="connsiteY14" fmla="*/ 747232 h 1518214"/>
                <a:gd name="connsiteX15" fmla="*/ 0 w 1326382"/>
                <a:gd name="connsiteY15" fmla="*/ 278613 h 1518214"/>
                <a:gd name="connsiteX16" fmla="*/ 291858 w 1326382"/>
                <a:gd name="connsiteY16" fmla="*/ 154379 h 1518214"/>
                <a:gd name="connsiteX17" fmla="*/ 442584 w 1326382"/>
                <a:gd name="connsiteY17" fmla="*/ 405588 h 1518214"/>
                <a:gd name="connsiteX18" fmla="*/ 548091 w 1326382"/>
                <a:gd name="connsiteY18" fmla="*/ 0 h 1518214"/>
                <a:gd name="connsiteX0" fmla="*/ 838124 w 1326382"/>
                <a:gd name="connsiteY0" fmla="*/ 40651 h 1518214"/>
                <a:gd name="connsiteX1" fmla="*/ 854566 w 1326382"/>
                <a:gd name="connsiteY1" fmla="*/ 516120 h 1518214"/>
                <a:gd name="connsiteX2" fmla="*/ 1156017 w 1326382"/>
                <a:gd name="connsiteY2" fmla="*/ 335250 h 1518214"/>
                <a:gd name="connsiteX3" fmla="*/ 1326382 w 1326382"/>
                <a:gd name="connsiteY3" fmla="*/ 442128 h 1518214"/>
                <a:gd name="connsiteX4" fmla="*/ 823508 w 1326382"/>
                <a:gd name="connsiteY4" fmla="*/ 765960 h 1518214"/>
                <a:gd name="connsiteX5" fmla="*/ 910288 w 1326382"/>
                <a:gd name="connsiteY5" fmla="*/ 785598 h 1518214"/>
                <a:gd name="connsiteX6" fmla="*/ 813915 w 1326382"/>
                <a:gd name="connsiteY6" fmla="*/ 833556 h 1518214"/>
                <a:gd name="connsiteX7" fmla="*/ 784228 w 1326382"/>
                <a:gd name="connsiteY7" fmla="*/ 1209456 h 1518214"/>
                <a:gd name="connsiteX8" fmla="*/ 849085 w 1326382"/>
                <a:gd name="connsiteY8" fmla="*/ 1214024 h 1518214"/>
                <a:gd name="connsiteX9" fmla="*/ 741293 w 1326382"/>
                <a:gd name="connsiteY9" fmla="*/ 1518214 h 1518214"/>
                <a:gd name="connsiteX10" fmla="*/ 208731 w 1326382"/>
                <a:gd name="connsiteY10" fmla="*/ 1505425 h 1518214"/>
                <a:gd name="connsiteX11" fmla="*/ 146613 w 1326382"/>
                <a:gd name="connsiteY11" fmla="*/ 1166522 h 1518214"/>
                <a:gd name="connsiteX12" fmla="*/ 209645 w 1326382"/>
                <a:gd name="connsiteY12" fmla="*/ 1196667 h 1518214"/>
                <a:gd name="connsiteX13" fmla="*/ 178117 w 1326382"/>
                <a:gd name="connsiteY13" fmla="*/ 715869 h 1518214"/>
                <a:gd name="connsiteX14" fmla="*/ 261713 w 1326382"/>
                <a:gd name="connsiteY14" fmla="*/ 747232 h 1518214"/>
                <a:gd name="connsiteX15" fmla="*/ 0 w 1326382"/>
                <a:gd name="connsiteY15" fmla="*/ 278613 h 1518214"/>
                <a:gd name="connsiteX16" fmla="*/ 291858 w 1326382"/>
                <a:gd name="connsiteY16" fmla="*/ 154379 h 1518214"/>
                <a:gd name="connsiteX17" fmla="*/ 442584 w 1326382"/>
                <a:gd name="connsiteY17" fmla="*/ 405588 h 1518214"/>
                <a:gd name="connsiteX18" fmla="*/ 548091 w 1326382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45565" h="1518214">
                  <a:moveTo>
                    <a:pt x="838124" y="40651"/>
                  </a:moveTo>
                  <a:cubicBezTo>
                    <a:pt x="836145" y="190615"/>
                    <a:pt x="834165" y="340578"/>
                    <a:pt x="832186" y="490542"/>
                  </a:cubicBezTo>
                  <a:cubicBezTo>
                    <a:pt x="940130" y="410003"/>
                    <a:pt x="1009707" y="358239"/>
                    <a:pt x="1156017" y="335250"/>
                  </a:cubicBezTo>
                  <a:cubicBezTo>
                    <a:pt x="1219200" y="385796"/>
                    <a:pt x="1269593" y="404371"/>
                    <a:pt x="1345565" y="486889"/>
                  </a:cubicBezTo>
                  <a:cubicBezTo>
                    <a:pt x="1037262" y="530888"/>
                    <a:pt x="904808" y="696382"/>
                    <a:pt x="823508" y="765960"/>
                  </a:cubicBezTo>
                  <a:cubicBezTo>
                    <a:pt x="837514" y="773572"/>
                    <a:pt x="854719" y="765197"/>
                    <a:pt x="910288" y="785598"/>
                  </a:cubicBezTo>
                  <a:cubicBezTo>
                    <a:pt x="837665" y="810110"/>
                    <a:pt x="848171" y="834622"/>
                    <a:pt x="813915" y="833556"/>
                  </a:cubicBezTo>
                  <a:lnTo>
                    <a:pt x="784228" y="1209456"/>
                  </a:lnTo>
                  <a:cubicBezTo>
                    <a:pt x="805847" y="1210979"/>
                    <a:pt x="814677" y="1209304"/>
                    <a:pt x="849085" y="1214024"/>
                  </a:cubicBezTo>
                  <a:cubicBezTo>
                    <a:pt x="768394" y="1328210"/>
                    <a:pt x="754844" y="1442395"/>
                    <a:pt x="741293" y="1518214"/>
                  </a:cubicBezTo>
                  <a:lnTo>
                    <a:pt x="208731" y="1505425"/>
                  </a:lnTo>
                  <a:cubicBezTo>
                    <a:pt x="209340" y="1346631"/>
                    <a:pt x="203554" y="1293344"/>
                    <a:pt x="146613" y="1166522"/>
                  </a:cubicBezTo>
                  <a:cubicBezTo>
                    <a:pt x="190002" y="1187227"/>
                    <a:pt x="191832" y="1182356"/>
                    <a:pt x="209645" y="1196667"/>
                  </a:cubicBezTo>
                  <a:cubicBezTo>
                    <a:pt x="223647" y="1048124"/>
                    <a:pt x="263228" y="800468"/>
                    <a:pt x="178117" y="715869"/>
                  </a:cubicBezTo>
                  <a:lnTo>
                    <a:pt x="261713" y="747232"/>
                  </a:lnTo>
                  <a:cubicBezTo>
                    <a:pt x="273589" y="660298"/>
                    <a:pt x="218324" y="506223"/>
                    <a:pt x="0" y="278613"/>
                  </a:cubicBezTo>
                  <a:lnTo>
                    <a:pt x="256689" y="154379"/>
                  </a:lnTo>
                  <a:cubicBezTo>
                    <a:pt x="357021" y="234918"/>
                    <a:pt x="380619" y="337838"/>
                    <a:pt x="442584" y="421574"/>
                  </a:cubicBezTo>
                  <a:lnTo>
                    <a:pt x="548091" y="0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4090434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1">
            <a:extLst>
              <a:ext uri="{FF2B5EF4-FFF2-40B4-BE49-F238E27FC236}">
                <a16:creationId xmlns:a16="http://schemas.microsoft.com/office/drawing/2014/main" id="{D989DC81-1800-4809-B0D6-A8A827313AE6}"/>
              </a:ext>
            </a:extLst>
          </p:cNvPr>
          <p:cNvGrpSpPr/>
          <p:nvPr/>
        </p:nvGrpSpPr>
        <p:grpSpPr>
          <a:xfrm>
            <a:off x="1444572" y="3350078"/>
            <a:ext cx="7392282" cy="1421768"/>
            <a:chOff x="-713978" y="3320954"/>
            <a:chExt cx="7392282" cy="1421768"/>
          </a:xfrm>
        </p:grpSpPr>
        <p:cxnSp>
          <p:nvCxnSpPr>
            <p:cNvPr id="4" name="Straight Connector 6">
              <a:extLst>
                <a:ext uri="{FF2B5EF4-FFF2-40B4-BE49-F238E27FC236}">
                  <a16:creationId xmlns:a16="http://schemas.microsoft.com/office/drawing/2014/main" id="{699B1853-6F13-46EE-8495-AA2AABCF6E12}"/>
                </a:ext>
              </a:extLst>
            </p:cNvPr>
            <p:cNvCxnSpPr/>
            <p:nvPr/>
          </p:nvCxnSpPr>
          <p:spPr>
            <a:xfrm>
              <a:off x="6221104" y="3320954"/>
              <a:ext cx="457200" cy="457200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9">
              <a:extLst>
                <a:ext uri="{FF2B5EF4-FFF2-40B4-BE49-F238E27FC236}">
                  <a16:creationId xmlns:a16="http://schemas.microsoft.com/office/drawing/2014/main" id="{E122701F-72FD-449E-9521-ED2101A9FBA2}"/>
                </a:ext>
              </a:extLst>
            </p:cNvPr>
            <p:cNvCxnSpPr/>
            <p:nvPr/>
          </p:nvCxnSpPr>
          <p:spPr>
            <a:xfrm>
              <a:off x="3447070" y="3320954"/>
              <a:ext cx="457200" cy="457200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1">
              <a:extLst>
                <a:ext uri="{FF2B5EF4-FFF2-40B4-BE49-F238E27FC236}">
                  <a16:creationId xmlns:a16="http://schemas.microsoft.com/office/drawing/2014/main" id="{42860232-E47C-47E0-8E26-2F25C68CA025}"/>
                </a:ext>
              </a:extLst>
            </p:cNvPr>
            <p:cNvCxnSpPr/>
            <p:nvPr/>
          </p:nvCxnSpPr>
          <p:spPr>
            <a:xfrm>
              <a:off x="673038" y="3320954"/>
              <a:ext cx="457200" cy="457200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53">
              <a:extLst>
                <a:ext uri="{FF2B5EF4-FFF2-40B4-BE49-F238E27FC236}">
                  <a16:creationId xmlns:a16="http://schemas.microsoft.com/office/drawing/2014/main" id="{7EB80949-F442-4DA4-96F4-33D02954529A}"/>
                </a:ext>
              </a:extLst>
            </p:cNvPr>
            <p:cNvCxnSpPr/>
            <p:nvPr/>
          </p:nvCxnSpPr>
          <p:spPr>
            <a:xfrm flipV="1">
              <a:off x="4834086" y="4285522"/>
              <a:ext cx="457200" cy="457200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55">
              <a:extLst>
                <a:ext uri="{FF2B5EF4-FFF2-40B4-BE49-F238E27FC236}">
                  <a16:creationId xmlns:a16="http://schemas.microsoft.com/office/drawing/2014/main" id="{A2845E6D-8300-4D6A-B5F7-B6AEE643C49C}"/>
                </a:ext>
              </a:extLst>
            </p:cNvPr>
            <p:cNvCxnSpPr/>
            <p:nvPr/>
          </p:nvCxnSpPr>
          <p:spPr>
            <a:xfrm flipV="1">
              <a:off x="2060054" y="4285522"/>
              <a:ext cx="457200" cy="457200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55">
              <a:extLst>
                <a:ext uri="{FF2B5EF4-FFF2-40B4-BE49-F238E27FC236}">
                  <a16:creationId xmlns:a16="http://schemas.microsoft.com/office/drawing/2014/main" id="{5061EF47-7C89-4DF6-81F1-729EB8ECEB1E}"/>
                </a:ext>
              </a:extLst>
            </p:cNvPr>
            <p:cNvCxnSpPr/>
            <p:nvPr/>
          </p:nvCxnSpPr>
          <p:spPr>
            <a:xfrm flipV="1">
              <a:off x="-713978" y="4285522"/>
              <a:ext cx="457200" cy="457200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F6CC94B1-B5D0-4F59-BDFD-F96291217B30}"/>
              </a:ext>
            </a:extLst>
          </p:cNvPr>
          <p:cNvGrpSpPr/>
          <p:nvPr/>
        </p:nvGrpSpPr>
        <p:grpSpPr>
          <a:xfrm>
            <a:off x="949668" y="3807278"/>
            <a:ext cx="8661202" cy="514942"/>
            <a:chOff x="-373747" y="3778154"/>
            <a:chExt cx="7826067" cy="514942"/>
          </a:xfrm>
        </p:grpSpPr>
        <p:sp>
          <p:nvSpPr>
            <p:cNvPr id="11" name="Chevron 2">
              <a:extLst>
                <a:ext uri="{FF2B5EF4-FFF2-40B4-BE49-F238E27FC236}">
                  <a16:creationId xmlns:a16="http://schemas.microsoft.com/office/drawing/2014/main" id="{F5CF4DB2-6DCD-46CD-9D08-DD65E4F1AD9D}"/>
                </a:ext>
              </a:extLst>
            </p:cNvPr>
            <p:cNvSpPr/>
            <p:nvPr/>
          </p:nvSpPr>
          <p:spPr>
            <a:xfrm>
              <a:off x="933736" y="3778154"/>
              <a:ext cx="1434480" cy="514942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2" name="Chevron 37">
              <a:extLst>
                <a:ext uri="{FF2B5EF4-FFF2-40B4-BE49-F238E27FC236}">
                  <a16:creationId xmlns:a16="http://schemas.microsoft.com/office/drawing/2014/main" id="{C46A2B7B-CE0B-44F4-AB51-5FA95876616D}"/>
                </a:ext>
              </a:extLst>
            </p:cNvPr>
            <p:cNvSpPr/>
            <p:nvPr/>
          </p:nvSpPr>
          <p:spPr>
            <a:xfrm>
              <a:off x="2204762" y="3778154"/>
              <a:ext cx="1434480" cy="514942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3" name="Chevron 38">
              <a:extLst>
                <a:ext uri="{FF2B5EF4-FFF2-40B4-BE49-F238E27FC236}">
                  <a16:creationId xmlns:a16="http://schemas.microsoft.com/office/drawing/2014/main" id="{CEC93720-B4E2-43DF-8DF6-56B21E3CA4B6}"/>
                </a:ext>
              </a:extLst>
            </p:cNvPr>
            <p:cNvSpPr/>
            <p:nvPr/>
          </p:nvSpPr>
          <p:spPr>
            <a:xfrm>
              <a:off x="3475788" y="3778154"/>
              <a:ext cx="1434480" cy="514942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4" name="Chevron 39">
              <a:extLst>
                <a:ext uri="{FF2B5EF4-FFF2-40B4-BE49-F238E27FC236}">
                  <a16:creationId xmlns:a16="http://schemas.microsoft.com/office/drawing/2014/main" id="{540DE6F1-AEFC-4F65-B3B8-6CAA6B9A32F6}"/>
                </a:ext>
              </a:extLst>
            </p:cNvPr>
            <p:cNvSpPr/>
            <p:nvPr/>
          </p:nvSpPr>
          <p:spPr>
            <a:xfrm>
              <a:off x="4746814" y="3778154"/>
              <a:ext cx="1434480" cy="514942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Chevron 40">
              <a:extLst>
                <a:ext uri="{FF2B5EF4-FFF2-40B4-BE49-F238E27FC236}">
                  <a16:creationId xmlns:a16="http://schemas.microsoft.com/office/drawing/2014/main" id="{B2A1CBAE-AEC1-4B7D-AD12-F4958D830488}"/>
                </a:ext>
              </a:extLst>
            </p:cNvPr>
            <p:cNvSpPr/>
            <p:nvPr/>
          </p:nvSpPr>
          <p:spPr>
            <a:xfrm>
              <a:off x="6017840" y="3778154"/>
              <a:ext cx="1434480" cy="514942"/>
            </a:xfrm>
            <a:prstGeom prst="chevron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6" name="Chevron 2">
              <a:extLst>
                <a:ext uri="{FF2B5EF4-FFF2-40B4-BE49-F238E27FC236}">
                  <a16:creationId xmlns:a16="http://schemas.microsoft.com/office/drawing/2014/main" id="{2723302F-AD80-4531-AD79-F42EA69C8F59}"/>
                </a:ext>
              </a:extLst>
            </p:cNvPr>
            <p:cNvSpPr/>
            <p:nvPr/>
          </p:nvSpPr>
          <p:spPr>
            <a:xfrm>
              <a:off x="-373747" y="3778154"/>
              <a:ext cx="1434480" cy="514942"/>
            </a:xfrm>
            <a:prstGeom prst="chevron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7" name="Group 61">
            <a:extLst>
              <a:ext uri="{FF2B5EF4-FFF2-40B4-BE49-F238E27FC236}">
                <a16:creationId xmlns:a16="http://schemas.microsoft.com/office/drawing/2014/main" id="{3246B673-53A6-4986-A947-EE4826E1E114}"/>
              </a:ext>
            </a:extLst>
          </p:cNvPr>
          <p:cNvGrpSpPr/>
          <p:nvPr/>
        </p:nvGrpSpPr>
        <p:grpSpPr>
          <a:xfrm>
            <a:off x="1893469" y="2239603"/>
            <a:ext cx="1836018" cy="1078798"/>
            <a:chOff x="7026501" y="4509120"/>
            <a:chExt cx="1499710" cy="1078798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D7D2F36-162E-4421-8A5C-D86BED6A8E5F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A14A805-D869-475F-AF14-6EA1EB8EB76E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65">
            <a:extLst>
              <a:ext uri="{FF2B5EF4-FFF2-40B4-BE49-F238E27FC236}">
                <a16:creationId xmlns:a16="http://schemas.microsoft.com/office/drawing/2014/main" id="{45ADD071-3194-40C8-8673-3C0E4E4D3713}"/>
              </a:ext>
            </a:extLst>
          </p:cNvPr>
          <p:cNvGrpSpPr/>
          <p:nvPr/>
        </p:nvGrpSpPr>
        <p:grpSpPr>
          <a:xfrm>
            <a:off x="4677557" y="2239603"/>
            <a:ext cx="1836018" cy="1078798"/>
            <a:chOff x="7026501" y="4509120"/>
            <a:chExt cx="1499710" cy="107879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9E5F01B-F250-4B78-B06F-5297A5E9A972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502DCE0-9157-42E3-B767-DD02ED820173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68">
            <a:extLst>
              <a:ext uri="{FF2B5EF4-FFF2-40B4-BE49-F238E27FC236}">
                <a16:creationId xmlns:a16="http://schemas.microsoft.com/office/drawing/2014/main" id="{7655DD6B-5C10-4C05-852D-225F9B6BB170}"/>
              </a:ext>
            </a:extLst>
          </p:cNvPr>
          <p:cNvGrpSpPr/>
          <p:nvPr/>
        </p:nvGrpSpPr>
        <p:grpSpPr>
          <a:xfrm>
            <a:off x="7461645" y="2239603"/>
            <a:ext cx="1836018" cy="1078798"/>
            <a:chOff x="7026501" y="4509120"/>
            <a:chExt cx="1499710" cy="1078798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83A1A8B-24A3-4009-A842-0C831F9965DA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4141702-9EBA-471B-9829-E7438428C1C3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71">
            <a:extLst>
              <a:ext uri="{FF2B5EF4-FFF2-40B4-BE49-F238E27FC236}">
                <a16:creationId xmlns:a16="http://schemas.microsoft.com/office/drawing/2014/main" id="{BE64D58E-33A0-4799-9D2B-5CD8E1E3B2DA}"/>
              </a:ext>
            </a:extLst>
          </p:cNvPr>
          <p:cNvGrpSpPr/>
          <p:nvPr/>
        </p:nvGrpSpPr>
        <p:grpSpPr>
          <a:xfrm>
            <a:off x="3285513" y="4878702"/>
            <a:ext cx="1836018" cy="1078798"/>
            <a:chOff x="7026501" y="4509120"/>
            <a:chExt cx="1499710" cy="1078798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FE26714-850B-4890-8C76-35612AE85FAE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102A64C-A64C-4923-8E44-EBD918DEA4EE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74">
            <a:extLst>
              <a:ext uri="{FF2B5EF4-FFF2-40B4-BE49-F238E27FC236}">
                <a16:creationId xmlns:a16="http://schemas.microsoft.com/office/drawing/2014/main" id="{FB331932-5F07-4B98-B488-442E23805AA5}"/>
              </a:ext>
            </a:extLst>
          </p:cNvPr>
          <p:cNvGrpSpPr/>
          <p:nvPr/>
        </p:nvGrpSpPr>
        <p:grpSpPr>
          <a:xfrm>
            <a:off x="6069601" y="4878702"/>
            <a:ext cx="1836018" cy="1078798"/>
            <a:chOff x="7026501" y="4509120"/>
            <a:chExt cx="1499710" cy="1078798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8227F67-0D88-476A-AF21-3C4358B5AC2E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FF762FD-5EA8-4BE8-BDE8-868420D62B05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9B7E789F-C2ED-4D62-869B-FB9048425C23}"/>
              </a:ext>
            </a:extLst>
          </p:cNvPr>
          <p:cNvSpPr txBox="1"/>
          <p:nvPr/>
        </p:nvSpPr>
        <p:spPr>
          <a:xfrm>
            <a:off x="2644486" y="3936603"/>
            <a:ext cx="12036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1CAEC85-CB24-42E2-B32D-F9E8FE34D241}"/>
              </a:ext>
            </a:extLst>
          </p:cNvPr>
          <p:cNvSpPr txBox="1"/>
          <p:nvPr/>
        </p:nvSpPr>
        <p:spPr>
          <a:xfrm>
            <a:off x="4061293" y="3936603"/>
            <a:ext cx="12036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2EBB91C-D438-477B-ADA1-7E04CD300A64}"/>
              </a:ext>
            </a:extLst>
          </p:cNvPr>
          <p:cNvSpPr txBox="1"/>
          <p:nvPr/>
        </p:nvSpPr>
        <p:spPr>
          <a:xfrm>
            <a:off x="5478100" y="3936603"/>
            <a:ext cx="12036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0E0E66B-A490-403F-9026-CC9B279A01FC}"/>
              </a:ext>
            </a:extLst>
          </p:cNvPr>
          <p:cNvSpPr txBox="1"/>
          <p:nvPr/>
        </p:nvSpPr>
        <p:spPr>
          <a:xfrm>
            <a:off x="6894907" y="3936603"/>
            <a:ext cx="12036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CA1D8BE-7FD9-48C4-8318-EDFEE8BEE37D}"/>
              </a:ext>
            </a:extLst>
          </p:cNvPr>
          <p:cNvSpPr txBox="1"/>
          <p:nvPr/>
        </p:nvSpPr>
        <p:spPr>
          <a:xfrm>
            <a:off x="8311713" y="3936603"/>
            <a:ext cx="12036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5976F3D-DD0B-4104-9233-D14F86822BC8}"/>
              </a:ext>
            </a:extLst>
          </p:cNvPr>
          <p:cNvSpPr txBox="1"/>
          <p:nvPr/>
        </p:nvSpPr>
        <p:spPr>
          <a:xfrm>
            <a:off x="1227679" y="3936603"/>
            <a:ext cx="12036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8" name="Group 71">
            <a:extLst>
              <a:ext uri="{FF2B5EF4-FFF2-40B4-BE49-F238E27FC236}">
                <a16:creationId xmlns:a16="http://schemas.microsoft.com/office/drawing/2014/main" id="{21BC2331-C0AB-49FD-9325-B830B13F82F1}"/>
              </a:ext>
            </a:extLst>
          </p:cNvPr>
          <p:cNvGrpSpPr/>
          <p:nvPr/>
        </p:nvGrpSpPr>
        <p:grpSpPr>
          <a:xfrm>
            <a:off x="501425" y="4888734"/>
            <a:ext cx="1836018" cy="1078798"/>
            <a:chOff x="7026501" y="4509120"/>
            <a:chExt cx="1499710" cy="1078798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3BFD20C8-07E9-4D07-A1BB-657F67EA2412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1D54A313-5CA9-45EF-9F18-2AAD56740D84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3" name="Grupo 52">
            <a:extLst>
              <a:ext uri="{FF2B5EF4-FFF2-40B4-BE49-F238E27FC236}">
                <a16:creationId xmlns:a16="http://schemas.microsoft.com/office/drawing/2014/main" id="{30701B7B-5ABF-484D-91A5-B780B54AE447}"/>
              </a:ext>
            </a:extLst>
          </p:cNvPr>
          <p:cNvGrpSpPr/>
          <p:nvPr/>
        </p:nvGrpSpPr>
        <p:grpSpPr>
          <a:xfrm>
            <a:off x="9817101" y="3228976"/>
            <a:ext cx="2044700" cy="2332038"/>
            <a:chOff x="9817101" y="3228976"/>
            <a:chExt cx="2044700" cy="2332038"/>
          </a:xfrm>
        </p:grpSpPr>
        <p:sp>
          <p:nvSpPr>
            <p:cNvPr id="49" name="Freeform 5">
              <a:extLst>
                <a:ext uri="{FF2B5EF4-FFF2-40B4-BE49-F238E27FC236}">
                  <a16:creationId xmlns:a16="http://schemas.microsoft.com/office/drawing/2014/main" id="{CB447ECE-E8EB-4A03-92CB-D8757F20F86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982201" y="3228976"/>
              <a:ext cx="1711325" cy="1292225"/>
            </a:xfrm>
            <a:custGeom>
              <a:avLst/>
              <a:gdLst>
                <a:gd name="T0" fmla="*/ 618 w 698"/>
                <a:gd name="T1" fmla="*/ 298 h 527"/>
                <a:gd name="T2" fmla="*/ 697 w 698"/>
                <a:gd name="T3" fmla="*/ 391 h 527"/>
                <a:gd name="T4" fmla="*/ 639 w 698"/>
                <a:gd name="T5" fmla="*/ 478 h 527"/>
                <a:gd name="T6" fmla="*/ 526 w 698"/>
                <a:gd name="T7" fmla="*/ 444 h 527"/>
                <a:gd name="T8" fmla="*/ 432 w 698"/>
                <a:gd name="T9" fmla="*/ 496 h 527"/>
                <a:gd name="T10" fmla="*/ 328 w 698"/>
                <a:gd name="T11" fmla="*/ 467 h 527"/>
                <a:gd name="T12" fmla="*/ 245 w 698"/>
                <a:gd name="T13" fmla="*/ 526 h 527"/>
                <a:gd name="T14" fmla="*/ 163 w 698"/>
                <a:gd name="T15" fmla="*/ 468 h 527"/>
                <a:gd name="T16" fmla="*/ 67 w 698"/>
                <a:gd name="T17" fmla="*/ 472 h 527"/>
                <a:gd name="T18" fmla="*/ 21 w 698"/>
                <a:gd name="T19" fmla="*/ 422 h 527"/>
                <a:gd name="T20" fmla="*/ 79 w 698"/>
                <a:gd name="T21" fmla="*/ 290 h 527"/>
                <a:gd name="T22" fmla="*/ 206 w 698"/>
                <a:gd name="T23" fmla="*/ 118 h 527"/>
                <a:gd name="T24" fmla="*/ 360 w 698"/>
                <a:gd name="T25" fmla="*/ 12 h 527"/>
                <a:gd name="T26" fmla="*/ 475 w 698"/>
                <a:gd name="T27" fmla="*/ 158 h 527"/>
                <a:gd name="T28" fmla="*/ 607 w 698"/>
                <a:gd name="T29" fmla="*/ 178 h 527"/>
                <a:gd name="T30" fmla="*/ 618 w 698"/>
                <a:gd name="T31" fmla="*/ 298 h 527"/>
                <a:gd name="T32" fmla="*/ 188 w 698"/>
                <a:gd name="T33" fmla="*/ 164 h 527"/>
                <a:gd name="T34" fmla="*/ 113 w 698"/>
                <a:gd name="T35" fmla="*/ 235 h 527"/>
                <a:gd name="T36" fmla="*/ 183 w 698"/>
                <a:gd name="T37" fmla="*/ 298 h 527"/>
                <a:gd name="T38" fmla="*/ 188 w 698"/>
                <a:gd name="T39" fmla="*/ 164 h 527"/>
                <a:gd name="T40" fmla="*/ 368 w 698"/>
                <a:gd name="T41" fmla="*/ 123 h 527"/>
                <a:gd name="T42" fmla="*/ 404 w 698"/>
                <a:gd name="T43" fmla="*/ 85 h 527"/>
                <a:gd name="T44" fmla="*/ 368 w 698"/>
                <a:gd name="T45" fmla="*/ 50 h 527"/>
                <a:gd name="T46" fmla="*/ 333 w 698"/>
                <a:gd name="T47" fmla="*/ 88 h 527"/>
                <a:gd name="T48" fmla="*/ 368 w 698"/>
                <a:gd name="T49" fmla="*/ 123 h 527"/>
                <a:gd name="T50" fmla="*/ 289 w 698"/>
                <a:gd name="T51" fmla="*/ 272 h 527"/>
                <a:gd name="T52" fmla="*/ 218 w 698"/>
                <a:gd name="T53" fmla="*/ 339 h 527"/>
                <a:gd name="T54" fmla="*/ 286 w 698"/>
                <a:gd name="T55" fmla="*/ 400 h 527"/>
                <a:gd name="T56" fmla="*/ 289 w 698"/>
                <a:gd name="T57" fmla="*/ 272 h 527"/>
                <a:gd name="T58" fmla="*/ 544 w 698"/>
                <a:gd name="T59" fmla="*/ 192 h 527"/>
                <a:gd name="T60" fmla="*/ 513 w 698"/>
                <a:gd name="T61" fmla="*/ 224 h 527"/>
                <a:gd name="T62" fmla="*/ 544 w 698"/>
                <a:gd name="T63" fmla="*/ 255 h 527"/>
                <a:gd name="T64" fmla="*/ 576 w 698"/>
                <a:gd name="T65" fmla="*/ 224 h 527"/>
                <a:gd name="T66" fmla="*/ 544 w 698"/>
                <a:gd name="T67" fmla="*/ 192 h 527"/>
                <a:gd name="T68" fmla="*/ 661 w 698"/>
                <a:gd name="T69" fmla="*/ 384 h 527"/>
                <a:gd name="T70" fmla="*/ 636 w 698"/>
                <a:gd name="T71" fmla="*/ 357 h 527"/>
                <a:gd name="T72" fmla="*/ 609 w 698"/>
                <a:gd name="T73" fmla="*/ 383 h 527"/>
                <a:gd name="T74" fmla="*/ 635 w 698"/>
                <a:gd name="T75" fmla="*/ 410 h 527"/>
                <a:gd name="T76" fmla="*/ 661 w 698"/>
                <a:gd name="T77" fmla="*/ 384 h 527"/>
                <a:gd name="T78" fmla="*/ 133 w 698"/>
                <a:gd name="T79" fmla="*/ 352 h 527"/>
                <a:gd name="T80" fmla="*/ 93 w 698"/>
                <a:gd name="T81" fmla="*/ 391 h 527"/>
                <a:gd name="T82" fmla="*/ 132 w 698"/>
                <a:gd name="T83" fmla="*/ 430 h 527"/>
                <a:gd name="T84" fmla="*/ 133 w 698"/>
                <a:gd name="T85" fmla="*/ 352 h 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98" h="527">
                  <a:moveTo>
                    <a:pt x="618" y="298"/>
                  </a:moveTo>
                  <a:cubicBezTo>
                    <a:pt x="666" y="311"/>
                    <a:pt x="695" y="341"/>
                    <a:pt x="697" y="391"/>
                  </a:cubicBezTo>
                  <a:cubicBezTo>
                    <a:pt x="698" y="429"/>
                    <a:pt x="674" y="464"/>
                    <a:pt x="639" y="478"/>
                  </a:cubicBezTo>
                  <a:cubicBezTo>
                    <a:pt x="594" y="495"/>
                    <a:pt x="558" y="481"/>
                    <a:pt x="526" y="444"/>
                  </a:cubicBezTo>
                  <a:cubicBezTo>
                    <a:pt x="501" y="473"/>
                    <a:pt x="470" y="491"/>
                    <a:pt x="432" y="496"/>
                  </a:cubicBezTo>
                  <a:cubicBezTo>
                    <a:pt x="394" y="501"/>
                    <a:pt x="360" y="489"/>
                    <a:pt x="328" y="467"/>
                  </a:cubicBezTo>
                  <a:cubicBezTo>
                    <a:pt x="311" y="503"/>
                    <a:pt x="286" y="526"/>
                    <a:pt x="245" y="526"/>
                  </a:cubicBezTo>
                  <a:cubicBezTo>
                    <a:pt x="205" y="527"/>
                    <a:pt x="180" y="505"/>
                    <a:pt x="163" y="468"/>
                  </a:cubicBezTo>
                  <a:cubicBezTo>
                    <a:pt x="131" y="484"/>
                    <a:pt x="99" y="488"/>
                    <a:pt x="67" y="472"/>
                  </a:cubicBezTo>
                  <a:cubicBezTo>
                    <a:pt x="45" y="461"/>
                    <a:pt x="30" y="444"/>
                    <a:pt x="21" y="422"/>
                  </a:cubicBezTo>
                  <a:cubicBezTo>
                    <a:pt x="0" y="371"/>
                    <a:pt x="20" y="327"/>
                    <a:pt x="79" y="290"/>
                  </a:cubicBezTo>
                  <a:cubicBezTo>
                    <a:pt x="27" y="195"/>
                    <a:pt x="105" y="95"/>
                    <a:pt x="206" y="118"/>
                  </a:cubicBezTo>
                  <a:cubicBezTo>
                    <a:pt x="240" y="37"/>
                    <a:pt x="294" y="0"/>
                    <a:pt x="360" y="12"/>
                  </a:cubicBezTo>
                  <a:cubicBezTo>
                    <a:pt x="430" y="24"/>
                    <a:pt x="470" y="75"/>
                    <a:pt x="475" y="158"/>
                  </a:cubicBezTo>
                  <a:cubicBezTo>
                    <a:pt x="524" y="134"/>
                    <a:pt x="569" y="136"/>
                    <a:pt x="607" y="178"/>
                  </a:cubicBezTo>
                  <a:cubicBezTo>
                    <a:pt x="639" y="214"/>
                    <a:pt x="638" y="255"/>
                    <a:pt x="618" y="298"/>
                  </a:cubicBezTo>
                  <a:close/>
                  <a:moveTo>
                    <a:pt x="188" y="164"/>
                  </a:moveTo>
                  <a:cubicBezTo>
                    <a:pt x="142" y="164"/>
                    <a:pt x="112" y="195"/>
                    <a:pt x="113" y="235"/>
                  </a:cubicBezTo>
                  <a:cubicBezTo>
                    <a:pt x="115" y="273"/>
                    <a:pt x="146" y="301"/>
                    <a:pt x="183" y="298"/>
                  </a:cubicBezTo>
                  <a:cubicBezTo>
                    <a:pt x="128" y="251"/>
                    <a:pt x="142" y="196"/>
                    <a:pt x="188" y="164"/>
                  </a:cubicBezTo>
                  <a:close/>
                  <a:moveTo>
                    <a:pt x="368" y="123"/>
                  </a:moveTo>
                  <a:cubicBezTo>
                    <a:pt x="388" y="122"/>
                    <a:pt x="405" y="105"/>
                    <a:pt x="404" y="85"/>
                  </a:cubicBezTo>
                  <a:cubicBezTo>
                    <a:pt x="404" y="66"/>
                    <a:pt x="387" y="50"/>
                    <a:pt x="368" y="50"/>
                  </a:cubicBezTo>
                  <a:cubicBezTo>
                    <a:pt x="348" y="50"/>
                    <a:pt x="332" y="67"/>
                    <a:pt x="333" y="88"/>
                  </a:cubicBezTo>
                  <a:cubicBezTo>
                    <a:pt x="333" y="108"/>
                    <a:pt x="349" y="123"/>
                    <a:pt x="368" y="123"/>
                  </a:cubicBezTo>
                  <a:close/>
                  <a:moveTo>
                    <a:pt x="289" y="272"/>
                  </a:moveTo>
                  <a:cubicBezTo>
                    <a:pt x="246" y="272"/>
                    <a:pt x="216" y="302"/>
                    <a:pt x="218" y="339"/>
                  </a:cubicBezTo>
                  <a:cubicBezTo>
                    <a:pt x="220" y="378"/>
                    <a:pt x="256" y="406"/>
                    <a:pt x="286" y="400"/>
                  </a:cubicBezTo>
                  <a:cubicBezTo>
                    <a:pt x="233" y="357"/>
                    <a:pt x="244" y="305"/>
                    <a:pt x="289" y="272"/>
                  </a:cubicBezTo>
                  <a:close/>
                  <a:moveTo>
                    <a:pt x="544" y="192"/>
                  </a:moveTo>
                  <a:cubicBezTo>
                    <a:pt x="526" y="192"/>
                    <a:pt x="513" y="206"/>
                    <a:pt x="513" y="224"/>
                  </a:cubicBezTo>
                  <a:cubicBezTo>
                    <a:pt x="512" y="242"/>
                    <a:pt x="526" y="256"/>
                    <a:pt x="544" y="255"/>
                  </a:cubicBezTo>
                  <a:cubicBezTo>
                    <a:pt x="562" y="255"/>
                    <a:pt x="576" y="241"/>
                    <a:pt x="576" y="224"/>
                  </a:cubicBezTo>
                  <a:cubicBezTo>
                    <a:pt x="576" y="206"/>
                    <a:pt x="561" y="191"/>
                    <a:pt x="544" y="192"/>
                  </a:cubicBezTo>
                  <a:close/>
                  <a:moveTo>
                    <a:pt x="661" y="384"/>
                  </a:moveTo>
                  <a:cubicBezTo>
                    <a:pt x="662" y="369"/>
                    <a:pt x="650" y="357"/>
                    <a:pt x="636" y="357"/>
                  </a:cubicBezTo>
                  <a:cubicBezTo>
                    <a:pt x="621" y="357"/>
                    <a:pt x="609" y="368"/>
                    <a:pt x="609" y="383"/>
                  </a:cubicBezTo>
                  <a:cubicBezTo>
                    <a:pt x="609" y="398"/>
                    <a:pt x="620" y="410"/>
                    <a:pt x="635" y="410"/>
                  </a:cubicBezTo>
                  <a:cubicBezTo>
                    <a:pt x="649" y="411"/>
                    <a:pt x="661" y="399"/>
                    <a:pt x="661" y="384"/>
                  </a:cubicBezTo>
                  <a:close/>
                  <a:moveTo>
                    <a:pt x="133" y="352"/>
                  </a:moveTo>
                  <a:cubicBezTo>
                    <a:pt x="108" y="353"/>
                    <a:pt x="93" y="368"/>
                    <a:pt x="93" y="391"/>
                  </a:cubicBezTo>
                  <a:cubicBezTo>
                    <a:pt x="92" y="414"/>
                    <a:pt x="107" y="430"/>
                    <a:pt x="132" y="430"/>
                  </a:cubicBezTo>
                  <a:cubicBezTo>
                    <a:pt x="105" y="399"/>
                    <a:pt x="105" y="383"/>
                    <a:pt x="133" y="352"/>
                  </a:cubicBezTo>
                  <a:close/>
                </a:path>
              </a:pathLst>
            </a:custGeom>
            <a:solidFill>
              <a:srgbClr val="0D66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0" name="Freeform 6">
              <a:extLst>
                <a:ext uri="{FF2B5EF4-FFF2-40B4-BE49-F238E27FC236}">
                  <a16:creationId xmlns:a16="http://schemas.microsoft.com/office/drawing/2014/main" id="{FF87A3A7-EC17-40DC-B8D9-1501888F63C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33038" y="4368801"/>
              <a:ext cx="977900" cy="1192213"/>
            </a:xfrm>
            <a:custGeom>
              <a:avLst/>
              <a:gdLst>
                <a:gd name="T0" fmla="*/ 189 w 399"/>
                <a:gd name="T1" fmla="*/ 21 h 486"/>
                <a:gd name="T2" fmla="*/ 254 w 399"/>
                <a:gd name="T3" fmla="*/ 45 h 486"/>
                <a:gd name="T4" fmla="*/ 219 w 399"/>
                <a:gd name="T5" fmla="*/ 257 h 486"/>
                <a:gd name="T6" fmla="*/ 225 w 399"/>
                <a:gd name="T7" fmla="*/ 258 h 486"/>
                <a:gd name="T8" fmla="*/ 231 w 399"/>
                <a:gd name="T9" fmla="*/ 242 h 486"/>
                <a:gd name="T10" fmla="*/ 286 w 399"/>
                <a:gd name="T11" fmla="*/ 61 h 486"/>
                <a:gd name="T12" fmla="*/ 310 w 399"/>
                <a:gd name="T13" fmla="*/ 37 h 486"/>
                <a:gd name="T14" fmla="*/ 388 w 399"/>
                <a:gd name="T15" fmla="*/ 0 h 486"/>
                <a:gd name="T16" fmla="*/ 391 w 399"/>
                <a:gd name="T17" fmla="*/ 29 h 486"/>
                <a:gd name="T18" fmla="*/ 268 w 399"/>
                <a:gd name="T19" fmla="*/ 380 h 486"/>
                <a:gd name="T20" fmla="*/ 259 w 399"/>
                <a:gd name="T21" fmla="*/ 447 h 486"/>
                <a:gd name="T22" fmla="*/ 248 w 399"/>
                <a:gd name="T23" fmla="*/ 466 h 486"/>
                <a:gd name="T24" fmla="*/ 157 w 399"/>
                <a:gd name="T25" fmla="*/ 478 h 486"/>
                <a:gd name="T26" fmla="*/ 131 w 399"/>
                <a:gd name="T27" fmla="*/ 449 h 486"/>
                <a:gd name="T28" fmla="*/ 9 w 399"/>
                <a:gd name="T29" fmla="*/ 44 h 486"/>
                <a:gd name="T30" fmla="*/ 0 w 399"/>
                <a:gd name="T31" fmla="*/ 25 h 486"/>
                <a:gd name="T32" fmla="*/ 21 w 399"/>
                <a:gd name="T33" fmla="*/ 27 h 486"/>
                <a:gd name="T34" fmla="*/ 70 w 399"/>
                <a:gd name="T35" fmla="*/ 67 h 486"/>
                <a:gd name="T36" fmla="*/ 86 w 399"/>
                <a:gd name="T37" fmla="*/ 86 h 486"/>
                <a:gd name="T38" fmla="*/ 127 w 399"/>
                <a:gd name="T39" fmla="*/ 205 h 486"/>
                <a:gd name="T40" fmla="*/ 139 w 399"/>
                <a:gd name="T41" fmla="*/ 229 h 486"/>
                <a:gd name="T42" fmla="*/ 144 w 399"/>
                <a:gd name="T43" fmla="*/ 228 h 486"/>
                <a:gd name="T44" fmla="*/ 150 w 399"/>
                <a:gd name="T45" fmla="*/ 177 h 486"/>
                <a:gd name="T46" fmla="*/ 151 w 399"/>
                <a:gd name="T47" fmla="*/ 77 h 486"/>
                <a:gd name="T48" fmla="*/ 164 w 399"/>
                <a:gd name="T49" fmla="*/ 48 h 486"/>
                <a:gd name="T50" fmla="*/ 189 w 399"/>
                <a:gd name="T51" fmla="*/ 21 h 4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99" h="486">
                  <a:moveTo>
                    <a:pt x="189" y="21"/>
                  </a:moveTo>
                  <a:cubicBezTo>
                    <a:pt x="210" y="28"/>
                    <a:pt x="231" y="36"/>
                    <a:pt x="254" y="45"/>
                  </a:cubicBezTo>
                  <a:cubicBezTo>
                    <a:pt x="242" y="114"/>
                    <a:pt x="231" y="185"/>
                    <a:pt x="219" y="257"/>
                  </a:cubicBezTo>
                  <a:cubicBezTo>
                    <a:pt x="221" y="257"/>
                    <a:pt x="223" y="258"/>
                    <a:pt x="225" y="258"/>
                  </a:cubicBezTo>
                  <a:cubicBezTo>
                    <a:pt x="227" y="253"/>
                    <a:pt x="229" y="248"/>
                    <a:pt x="231" y="242"/>
                  </a:cubicBezTo>
                  <a:cubicBezTo>
                    <a:pt x="249" y="182"/>
                    <a:pt x="268" y="122"/>
                    <a:pt x="286" y="61"/>
                  </a:cubicBezTo>
                  <a:cubicBezTo>
                    <a:pt x="290" y="48"/>
                    <a:pt x="297" y="42"/>
                    <a:pt x="310" y="37"/>
                  </a:cubicBezTo>
                  <a:cubicBezTo>
                    <a:pt x="336" y="27"/>
                    <a:pt x="359" y="14"/>
                    <a:pt x="388" y="0"/>
                  </a:cubicBezTo>
                  <a:cubicBezTo>
                    <a:pt x="399" y="4"/>
                    <a:pt x="399" y="13"/>
                    <a:pt x="391" y="29"/>
                  </a:cubicBezTo>
                  <a:cubicBezTo>
                    <a:pt x="335" y="141"/>
                    <a:pt x="290" y="257"/>
                    <a:pt x="268" y="380"/>
                  </a:cubicBezTo>
                  <a:cubicBezTo>
                    <a:pt x="264" y="402"/>
                    <a:pt x="263" y="425"/>
                    <a:pt x="259" y="447"/>
                  </a:cubicBezTo>
                  <a:cubicBezTo>
                    <a:pt x="258" y="454"/>
                    <a:pt x="253" y="463"/>
                    <a:pt x="248" y="466"/>
                  </a:cubicBezTo>
                  <a:cubicBezTo>
                    <a:pt x="219" y="481"/>
                    <a:pt x="189" y="486"/>
                    <a:pt x="157" y="478"/>
                  </a:cubicBezTo>
                  <a:cubicBezTo>
                    <a:pt x="142" y="474"/>
                    <a:pt x="133" y="465"/>
                    <a:pt x="131" y="449"/>
                  </a:cubicBezTo>
                  <a:cubicBezTo>
                    <a:pt x="120" y="305"/>
                    <a:pt x="70" y="173"/>
                    <a:pt x="9" y="44"/>
                  </a:cubicBezTo>
                  <a:cubicBezTo>
                    <a:pt x="6" y="38"/>
                    <a:pt x="3" y="32"/>
                    <a:pt x="0" y="25"/>
                  </a:cubicBezTo>
                  <a:cubicBezTo>
                    <a:pt x="8" y="18"/>
                    <a:pt x="12" y="17"/>
                    <a:pt x="21" y="27"/>
                  </a:cubicBezTo>
                  <a:cubicBezTo>
                    <a:pt x="35" y="42"/>
                    <a:pt x="54" y="53"/>
                    <a:pt x="70" y="67"/>
                  </a:cubicBezTo>
                  <a:cubicBezTo>
                    <a:pt x="76" y="72"/>
                    <a:pt x="84" y="79"/>
                    <a:pt x="86" y="86"/>
                  </a:cubicBezTo>
                  <a:cubicBezTo>
                    <a:pt x="100" y="125"/>
                    <a:pt x="113" y="165"/>
                    <a:pt x="127" y="205"/>
                  </a:cubicBezTo>
                  <a:cubicBezTo>
                    <a:pt x="129" y="213"/>
                    <a:pt x="135" y="221"/>
                    <a:pt x="139" y="229"/>
                  </a:cubicBezTo>
                  <a:cubicBezTo>
                    <a:pt x="141" y="229"/>
                    <a:pt x="142" y="228"/>
                    <a:pt x="144" y="228"/>
                  </a:cubicBezTo>
                  <a:cubicBezTo>
                    <a:pt x="146" y="211"/>
                    <a:pt x="149" y="194"/>
                    <a:pt x="150" y="177"/>
                  </a:cubicBezTo>
                  <a:cubicBezTo>
                    <a:pt x="151" y="144"/>
                    <a:pt x="151" y="111"/>
                    <a:pt x="151" y="77"/>
                  </a:cubicBezTo>
                  <a:cubicBezTo>
                    <a:pt x="151" y="65"/>
                    <a:pt x="155" y="56"/>
                    <a:pt x="164" y="48"/>
                  </a:cubicBezTo>
                  <a:cubicBezTo>
                    <a:pt x="174" y="40"/>
                    <a:pt x="181" y="30"/>
                    <a:pt x="189" y="21"/>
                  </a:cubicBezTo>
                  <a:close/>
                </a:path>
              </a:pathLst>
            </a:custGeom>
            <a:solidFill>
              <a:srgbClr val="0D66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1" name="Freeform 7">
              <a:extLst>
                <a:ext uri="{FF2B5EF4-FFF2-40B4-BE49-F238E27FC236}">
                  <a16:creationId xmlns:a16="http://schemas.microsoft.com/office/drawing/2014/main" id="{2550CCFC-E5F4-4339-9E14-D48EAE62F35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22026" y="3317876"/>
              <a:ext cx="739775" cy="1057275"/>
            </a:xfrm>
            <a:custGeom>
              <a:avLst/>
              <a:gdLst>
                <a:gd name="T0" fmla="*/ 23 w 301"/>
                <a:gd name="T1" fmla="*/ 104 h 431"/>
                <a:gd name="T2" fmla="*/ 0 w 301"/>
                <a:gd name="T3" fmla="*/ 30 h 431"/>
                <a:gd name="T4" fmla="*/ 153 w 301"/>
                <a:gd name="T5" fmla="*/ 124 h 431"/>
                <a:gd name="T6" fmla="*/ 276 w 301"/>
                <a:gd name="T7" fmla="*/ 189 h 431"/>
                <a:gd name="T8" fmla="*/ 253 w 301"/>
                <a:gd name="T9" fmla="*/ 328 h 431"/>
                <a:gd name="T10" fmla="*/ 269 w 301"/>
                <a:gd name="T11" fmla="*/ 399 h 431"/>
                <a:gd name="T12" fmla="*/ 212 w 301"/>
                <a:gd name="T13" fmla="*/ 430 h 431"/>
                <a:gd name="T14" fmla="*/ 239 w 301"/>
                <a:gd name="T15" fmla="*/ 330 h 431"/>
                <a:gd name="T16" fmla="*/ 168 w 301"/>
                <a:gd name="T17" fmla="*/ 255 h 431"/>
                <a:gd name="T18" fmla="*/ 145 w 301"/>
                <a:gd name="T19" fmla="*/ 130 h 431"/>
                <a:gd name="T20" fmla="*/ 23 w 301"/>
                <a:gd name="T21" fmla="*/ 104 h 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01" h="431">
                  <a:moveTo>
                    <a:pt x="23" y="104"/>
                  </a:moveTo>
                  <a:cubicBezTo>
                    <a:pt x="15" y="78"/>
                    <a:pt x="8" y="55"/>
                    <a:pt x="0" y="30"/>
                  </a:cubicBezTo>
                  <a:cubicBezTo>
                    <a:pt x="60" y="0"/>
                    <a:pt x="125" y="39"/>
                    <a:pt x="153" y="124"/>
                  </a:cubicBezTo>
                  <a:cubicBezTo>
                    <a:pt x="207" y="120"/>
                    <a:pt x="251" y="139"/>
                    <a:pt x="276" y="189"/>
                  </a:cubicBezTo>
                  <a:cubicBezTo>
                    <a:pt x="301" y="240"/>
                    <a:pt x="289" y="286"/>
                    <a:pt x="253" y="328"/>
                  </a:cubicBezTo>
                  <a:cubicBezTo>
                    <a:pt x="274" y="349"/>
                    <a:pt x="282" y="372"/>
                    <a:pt x="269" y="399"/>
                  </a:cubicBezTo>
                  <a:cubicBezTo>
                    <a:pt x="259" y="421"/>
                    <a:pt x="240" y="431"/>
                    <a:pt x="212" y="430"/>
                  </a:cubicBezTo>
                  <a:cubicBezTo>
                    <a:pt x="238" y="400"/>
                    <a:pt x="248" y="366"/>
                    <a:pt x="239" y="330"/>
                  </a:cubicBezTo>
                  <a:cubicBezTo>
                    <a:pt x="229" y="293"/>
                    <a:pt x="205" y="269"/>
                    <a:pt x="168" y="255"/>
                  </a:cubicBezTo>
                  <a:cubicBezTo>
                    <a:pt x="184" y="209"/>
                    <a:pt x="180" y="166"/>
                    <a:pt x="145" y="130"/>
                  </a:cubicBezTo>
                  <a:cubicBezTo>
                    <a:pt x="111" y="94"/>
                    <a:pt x="68" y="90"/>
                    <a:pt x="23" y="104"/>
                  </a:cubicBezTo>
                  <a:close/>
                </a:path>
              </a:pathLst>
            </a:custGeom>
            <a:solidFill>
              <a:srgbClr val="0D66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2" name="Freeform 8">
              <a:extLst>
                <a:ext uri="{FF2B5EF4-FFF2-40B4-BE49-F238E27FC236}">
                  <a16:creationId xmlns:a16="http://schemas.microsoft.com/office/drawing/2014/main" id="{EE983E74-6168-499F-9FC6-B89DF2916FC8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7101" y="3371851"/>
              <a:ext cx="693738" cy="1111250"/>
            </a:xfrm>
            <a:custGeom>
              <a:avLst/>
              <a:gdLst>
                <a:gd name="T0" fmla="*/ 63 w 283"/>
                <a:gd name="T1" fmla="*/ 193 h 453"/>
                <a:gd name="T2" fmla="*/ 63 w 283"/>
                <a:gd name="T3" fmla="*/ 137 h 453"/>
                <a:gd name="T4" fmla="*/ 156 w 283"/>
                <a:gd name="T5" fmla="*/ 56 h 453"/>
                <a:gd name="T6" fmla="*/ 177 w 283"/>
                <a:gd name="T7" fmla="*/ 46 h 453"/>
                <a:gd name="T8" fmla="*/ 283 w 283"/>
                <a:gd name="T9" fmla="*/ 9 h 453"/>
                <a:gd name="T10" fmla="*/ 267 w 283"/>
                <a:gd name="T11" fmla="*/ 48 h 453"/>
                <a:gd name="T12" fmla="*/ 132 w 283"/>
                <a:gd name="T13" fmla="*/ 228 h 453"/>
                <a:gd name="T14" fmla="*/ 71 w 283"/>
                <a:gd name="T15" fmla="*/ 333 h 453"/>
                <a:gd name="T16" fmla="*/ 143 w 283"/>
                <a:gd name="T17" fmla="*/ 430 h 453"/>
                <a:gd name="T18" fmla="*/ 41 w 283"/>
                <a:gd name="T19" fmla="*/ 373 h 453"/>
                <a:gd name="T20" fmla="*/ 21 w 283"/>
                <a:gd name="T21" fmla="*/ 311 h 453"/>
                <a:gd name="T22" fmla="*/ 51 w 283"/>
                <a:gd name="T23" fmla="*/ 200 h 453"/>
                <a:gd name="T24" fmla="*/ 63 w 283"/>
                <a:gd name="T25" fmla="*/ 193 h 4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83" h="453">
                  <a:moveTo>
                    <a:pt x="63" y="193"/>
                  </a:moveTo>
                  <a:cubicBezTo>
                    <a:pt x="63" y="173"/>
                    <a:pt x="60" y="155"/>
                    <a:pt x="63" y="137"/>
                  </a:cubicBezTo>
                  <a:cubicBezTo>
                    <a:pt x="71" y="90"/>
                    <a:pt x="108" y="60"/>
                    <a:pt x="156" y="56"/>
                  </a:cubicBezTo>
                  <a:cubicBezTo>
                    <a:pt x="163" y="56"/>
                    <a:pt x="172" y="51"/>
                    <a:pt x="177" y="46"/>
                  </a:cubicBezTo>
                  <a:cubicBezTo>
                    <a:pt x="205" y="14"/>
                    <a:pt x="239" y="0"/>
                    <a:pt x="283" y="9"/>
                  </a:cubicBezTo>
                  <a:cubicBezTo>
                    <a:pt x="277" y="23"/>
                    <a:pt x="272" y="35"/>
                    <a:pt x="267" y="48"/>
                  </a:cubicBezTo>
                  <a:cubicBezTo>
                    <a:pt x="146" y="53"/>
                    <a:pt x="95" y="121"/>
                    <a:pt x="132" y="228"/>
                  </a:cubicBezTo>
                  <a:cubicBezTo>
                    <a:pt x="91" y="251"/>
                    <a:pt x="68" y="285"/>
                    <a:pt x="71" y="333"/>
                  </a:cubicBezTo>
                  <a:cubicBezTo>
                    <a:pt x="74" y="380"/>
                    <a:pt x="100" y="412"/>
                    <a:pt x="143" y="430"/>
                  </a:cubicBezTo>
                  <a:cubicBezTo>
                    <a:pt x="99" y="453"/>
                    <a:pt x="45" y="416"/>
                    <a:pt x="41" y="373"/>
                  </a:cubicBezTo>
                  <a:cubicBezTo>
                    <a:pt x="39" y="351"/>
                    <a:pt x="33" y="331"/>
                    <a:pt x="21" y="311"/>
                  </a:cubicBezTo>
                  <a:cubicBezTo>
                    <a:pt x="0" y="273"/>
                    <a:pt x="15" y="225"/>
                    <a:pt x="51" y="200"/>
                  </a:cubicBezTo>
                  <a:cubicBezTo>
                    <a:pt x="56" y="197"/>
                    <a:pt x="61" y="194"/>
                    <a:pt x="63" y="193"/>
                  </a:cubicBezTo>
                  <a:close/>
                </a:path>
              </a:pathLst>
            </a:custGeom>
            <a:solidFill>
              <a:srgbClr val="0D66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18205141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2BA0ECEF-7F38-48CA-ADB8-855BD9B7D4BC}"/>
              </a:ext>
            </a:extLst>
          </p:cNvPr>
          <p:cNvSpPr txBox="1">
            <a:spLocks/>
          </p:cNvSpPr>
          <p:nvPr/>
        </p:nvSpPr>
        <p:spPr>
          <a:xfrm>
            <a:off x="625436" y="368108"/>
            <a:ext cx="3907480" cy="1922462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36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r>
              <a:rPr lang="en-US" altLang="ko-KR" b="1" dirty="0"/>
              <a:t>Simple </a:t>
            </a:r>
            <a:r>
              <a:rPr lang="en-US" altLang="ko-KR" b="1" dirty="0">
                <a:solidFill>
                  <a:schemeClr val="accent1"/>
                </a:solidFill>
              </a:rPr>
              <a:t>Portfolio</a:t>
            </a:r>
            <a:r>
              <a:rPr lang="en-US" altLang="ko-KR" b="1" dirty="0">
                <a:solidFill>
                  <a:srgbClr val="F5679D"/>
                </a:solidFill>
              </a:rPr>
              <a:t> </a:t>
            </a:r>
            <a:r>
              <a:rPr lang="en-US" altLang="ko-KR" b="1" dirty="0"/>
              <a:t>Presentation Designed</a:t>
            </a:r>
            <a:endParaRPr lang="ko-KR" altLang="en-US" dirty="0"/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3D6BA9FC-B643-4A70-9AAD-93D29A7882E8}"/>
              </a:ext>
            </a:extLst>
          </p:cNvPr>
          <p:cNvSpPr/>
          <p:nvPr/>
        </p:nvSpPr>
        <p:spPr>
          <a:xfrm>
            <a:off x="8646058" y="3485375"/>
            <a:ext cx="284278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직사각형 1">
            <a:extLst>
              <a:ext uri="{FF2B5EF4-FFF2-40B4-BE49-F238E27FC236}">
                <a16:creationId xmlns:a16="http://schemas.microsoft.com/office/drawing/2014/main" id="{60643D53-4778-43FD-B223-AFBB2BC206D6}"/>
              </a:ext>
            </a:extLst>
          </p:cNvPr>
          <p:cNvSpPr/>
          <p:nvPr/>
        </p:nvSpPr>
        <p:spPr>
          <a:xfrm>
            <a:off x="8646058" y="751344"/>
            <a:ext cx="284278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pic>
        <p:nvPicPr>
          <p:cNvPr id="4098" name="Picture 2" descr="textil floral verde y blanco">
            <a:extLst>
              <a:ext uri="{FF2B5EF4-FFF2-40B4-BE49-F238E27FC236}">
                <a16:creationId xmlns:a16="http://schemas.microsoft.com/office/drawing/2014/main" id="{D588306A-BEAC-4A5D-84E7-59E6C1634247}"/>
              </a:ext>
            </a:extLst>
          </p:cNvPr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" b="227"/>
          <a:stretch>
            <a:fillRect/>
          </a:stretch>
        </p:blipFill>
        <p:spPr bwMode="auto">
          <a:xfrm>
            <a:off x="4463358" y="368108"/>
            <a:ext cx="3361710" cy="6121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2" name="Grupo 21">
            <a:extLst>
              <a:ext uri="{FF2B5EF4-FFF2-40B4-BE49-F238E27FC236}">
                <a16:creationId xmlns:a16="http://schemas.microsoft.com/office/drawing/2014/main" id="{B61AB9A6-AB67-92F0-56B2-7AA4A9145A83}"/>
              </a:ext>
            </a:extLst>
          </p:cNvPr>
          <p:cNvGrpSpPr/>
          <p:nvPr/>
        </p:nvGrpSpPr>
        <p:grpSpPr>
          <a:xfrm>
            <a:off x="271098" y="6047176"/>
            <a:ext cx="11570292" cy="725799"/>
            <a:chOff x="271098" y="6047176"/>
            <a:chExt cx="11570292" cy="725799"/>
          </a:xfrm>
        </p:grpSpPr>
        <p:sp>
          <p:nvSpPr>
            <p:cNvPr id="6" name="Elipse 5">
              <a:extLst>
                <a:ext uri="{FF2B5EF4-FFF2-40B4-BE49-F238E27FC236}">
                  <a16:creationId xmlns:a16="http://schemas.microsoft.com/office/drawing/2014/main" id="{BF9148E9-AE00-4E0F-99B6-2594E38BC058}"/>
                </a:ext>
              </a:extLst>
            </p:cNvPr>
            <p:cNvSpPr/>
            <p:nvPr/>
          </p:nvSpPr>
          <p:spPr>
            <a:xfrm>
              <a:off x="271098" y="6047176"/>
              <a:ext cx="3903337" cy="725799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0" name="Rectángulo: esquinas redondeadas 9">
              <a:extLst>
                <a:ext uri="{FF2B5EF4-FFF2-40B4-BE49-F238E27FC236}">
                  <a16:creationId xmlns:a16="http://schemas.microsoft.com/office/drawing/2014/main" id="{F828B9AE-0BDD-412F-9941-E2E860BA41CE}"/>
                </a:ext>
              </a:extLst>
            </p:cNvPr>
            <p:cNvSpPr/>
            <p:nvPr/>
          </p:nvSpPr>
          <p:spPr>
            <a:xfrm>
              <a:off x="585680" y="6363496"/>
              <a:ext cx="11255710" cy="205908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8" name="Freeform 5">
            <a:extLst>
              <a:ext uri="{FF2B5EF4-FFF2-40B4-BE49-F238E27FC236}">
                <a16:creationId xmlns:a16="http://schemas.microsoft.com/office/drawing/2014/main" id="{1B0252CE-9D16-4554-0062-CAE7DA87D676}"/>
              </a:ext>
            </a:extLst>
          </p:cNvPr>
          <p:cNvSpPr>
            <a:spLocks/>
          </p:cNvSpPr>
          <p:nvPr/>
        </p:nvSpPr>
        <p:spPr bwMode="auto">
          <a:xfrm>
            <a:off x="430213" y="2693988"/>
            <a:ext cx="3624263" cy="3946525"/>
          </a:xfrm>
          <a:custGeom>
            <a:avLst/>
            <a:gdLst>
              <a:gd name="T0" fmla="*/ 548 w 960"/>
              <a:gd name="T1" fmla="*/ 0 h 1046"/>
              <a:gd name="T2" fmla="*/ 696 w 960"/>
              <a:gd name="T3" fmla="*/ 86 h 1046"/>
              <a:gd name="T4" fmla="*/ 764 w 960"/>
              <a:gd name="T5" fmla="*/ 110 h 1046"/>
              <a:gd name="T6" fmla="*/ 894 w 960"/>
              <a:gd name="T7" fmla="*/ 262 h 1046"/>
              <a:gd name="T8" fmla="*/ 927 w 960"/>
              <a:gd name="T9" fmla="*/ 335 h 1046"/>
              <a:gd name="T10" fmla="*/ 946 w 960"/>
              <a:gd name="T11" fmla="*/ 397 h 1046"/>
              <a:gd name="T12" fmla="*/ 835 w 960"/>
              <a:gd name="T13" fmla="*/ 542 h 1046"/>
              <a:gd name="T14" fmla="*/ 676 w 960"/>
              <a:gd name="T15" fmla="*/ 562 h 1046"/>
              <a:gd name="T16" fmla="*/ 634 w 960"/>
              <a:gd name="T17" fmla="*/ 597 h 1046"/>
              <a:gd name="T18" fmla="*/ 629 w 960"/>
              <a:gd name="T19" fmla="*/ 968 h 1046"/>
              <a:gd name="T20" fmla="*/ 606 w 960"/>
              <a:gd name="T21" fmla="*/ 1012 h 1046"/>
              <a:gd name="T22" fmla="*/ 364 w 960"/>
              <a:gd name="T23" fmla="*/ 1010 h 1046"/>
              <a:gd name="T24" fmla="*/ 341 w 960"/>
              <a:gd name="T25" fmla="*/ 989 h 1046"/>
              <a:gd name="T26" fmla="*/ 317 w 960"/>
              <a:gd name="T27" fmla="*/ 928 h 1046"/>
              <a:gd name="T28" fmla="*/ 373 w 960"/>
              <a:gd name="T29" fmla="*/ 596 h 1046"/>
              <a:gd name="T30" fmla="*/ 231 w 960"/>
              <a:gd name="T31" fmla="*/ 543 h 1046"/>
              <a:gd name="T32" fmla="*/ 134 w 960"/>
              <a:gd name="T33" fmla="*/ 534 h 1046"/>
              <a:gd name="T34" fmla="*/ 50 w 960"/>
              <a:gd name="T35" fmla="*/ 487 h 1046"/>
              <a:gd name="T36" fmla="*/ 46 w 960"/>
              <a:gd name="T37" fmla="*/ 342 h 1046"/>
              <a:gd name="T38" fmla="*/ 61 w 960"/>
              <a:gd name="T39" fmla="*/ 305 h 1046"/>
              <a:gd name="T40" fmla="*/ 140 w 960"/>
              <a:gd name="T41" fmla="*/ 198 h 1046"/>
              <a:gd name="T42" fmla="*/ 205 w 960"/>
              <a:gd name="T43" fmla="*/ 139 h 1046"/>
              <a:gd name="T44" fmla="*/ 344 w 960"/>
              <a:gd name="T45" fmla="*/ 52 h 1046"/>
              <a:gd name="T46" fmla="*/ 472 w 960"/>
              <a:gd name="T47" fmla="*/ 0 h 1046"/>
              <a:gd name="T48" fmla="*/ 548 w 960"/>
              <a:gd name="T49" fmla="*/ 0 h 10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960" h="1046">
                <a:moveTo>
                  <a:pt x="548" y="0"/>
                </a:moveTo>
                <a:cubicBezTo>
                  <a:pt x="603" y="19"/>
                  <a:pt x="656" y="39"/>
                  <a:pt x="696" y="86"/>
                </a:cubicBezTo>
                <a:cubicBezTo>
                  <a:pt x="709" y="102"/>
                  <a:pt x="743" y="99"/>
                  <a:pt x="764" y="110"/>
                </a:cubicBezTo>
                <a:cubicBezTo>
                  <a:pt x="827" y="143"/>
                  <a:pt x="864" y="201"/>
                  <a:pt x="894" y="262"/>
                </a:cubicBezTo>
                <a:cubicBezTo>
                  <a:pt x="906" y="286"/>
                  <a:pt x="916" y="311"/>
                  <a:pt x="927" y="335"/>
                </a:cubicBezTo>
                <a:cubicBezTo>
                  <a:pt x="932" y="356"/>
                  <a:pt x="941" y="376"/>
                  <a:pt x="946" y="397"/>
                </a:cubicBezTo>
                <a:cubicBezTo>
                  <a:pt x="960" y="462"/>
                  <a:pt x="904" y="541"/>
                  <a:pt x="835" y="542"/>
                </a:cubicBezTo>
                <a:cubicBezTo>
                  <a:pt x="781" y="542"/>
                  <a:pt x="730" y="561"/>
                  <a:pt x="676" y="562"/>
                </a:cubicBezTo>
                <a:cubicBezTo>
                  <a:pt x="652" y="563"/>
                  <a:pt x="641" y="577"/>
                  <a:pt x="634" y="597"/>
                </a:cubicBezTo>
                <a:cubicBezTo>
                  <a:pt x="597" y="720"/>
                  <a:pt x="596" y="844"/>
                  <a:pt x="629" y="968"/>
                </a:cubicBezTo>
                <a:cubicBezTo>
                  <a:pt x="632" y="988"/>
                  <a:pt x="627" y="1006"/>
                  <a:pt x="606" y="1012"/>
                </a:cubicBezTo>
                <a:cubicBezTo>
                  <a:pt x="526" y="1036"/>
                  <a:pt x="445" y="1046"/>
                  <a:pt x="364" y="1010"/>
                </a:cubicBezTo>
                <a:cubicBezTo>
                  <a:pt x="354" y="1006"/>
                  <a:pt x="349" y="995"/>
                  <a:pt x="341" y="989"/>
                </a:cubicBezTo>
                <a:cubicBezTo>
                  <a:pt x="310" y="977"/>
                  <a:pt x="300" y="962"/>
                  <a:pt x="317" y="928"/>
                </a:cubicBezTo>
                <a:cubicBezTo>
                  <a:pt x="367" y="823"/>
                  <a:pt x="384" y="712"/>
                  <a:pt x="373" y="596"/>
                </a:cubicBezTo>
                <a:cubicBezTo>
                  <a:pt x="327" y="520"/>
                  <a:pt x="312" y="514"/>
                  <a:pt x="231" y="543"/>
                </a:cubicBezTo>
                <a:cubicBezTo>
                  <a:pt x="197" y="556"/>
                  <a:pt x="164" y="559"/>
                  <a:pt x="134" y="534"/>
                </a:cubicBezTo>
                <a:cubicBezTo>
                  <a:pt x="109" y="513"/>
                  <a:pt x="77" y="504"/>
                  <a:pt x="50" y="487"/>
                </a:cubicBezTo>
                <a:cubicBezTo>
                  <a:pt x="1" y="434"/>
                  <a:pt x="0" y="398"/>
                  <a:pt x="46" y="342"/>
                </a:cubicBezTo>
                <a:cubicBezTo>
                  <a:pt x="56" y="330"/>
                  <a:pt x="62" y="322"/>
                  <a:pt x="61" y="305"/>
                </a:cubicBezTo>
                <a:cubicBezTo>
                  <a:pt x="58" y="239"/>
                  <a:pt x="75" y="214"/>
                  <a:pt x="140" y="198"/>
                </a:cubicBezTo>
                <a:cubicBezTo>
                  <a:pt x="174" y="189"/>
                  <a:pt x="194" y="176"/>
                  <a:pt x="205" y="139"/>
                </a:cubicBezTo>
                <a:cubicBezTo>
                  <a:pt x="222" y="80"/>
                  <a:pt x="281" y="41"/>
                  <a:pt x="344" y="52"/>
                </a:cubicBezTo>
                <a:cubicBezTo>
                  <a:pt x="402" y="62"/>
                  <a:pt x="436" y="35"/>
                  <a:pt x="472" y="0"/>
                </a:cubicBezTo>
                <a:cubicBezTo>
                  <a:pt x="498" y="0"/>
                  <a:pt x="523" y="0"/>
                  <a:pt x="548" y="0"/>
                </a:cubicBezTo>
                <a:close/>
              </a:path>
            </a:pathLst>
          </a:custGeom>
          <a:solidFill>
            <a:srgbClr val="1F281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21" name="Grupo 20">
            <a:extLst>
              <a:ext uri="{FF2B5EF4-FFF2-40B4-BE49-F238E27FC236}">
                <a16:creationId xmlns:a16="http://schemas.microsoft.com/office/drawing/2014/main" id="{B2AFB3AA-AAEE-A445-91E6-A89E75C69933}"/>
              </a:ext>
            </a:extLst>
          </p:cNvPr>
          <p:cNvGrpSpPr/>
          <p:nvPr/>
        </p:nvGrpSpPr>
        <p:grpSpPr>
          <a:xfrm>
            <a:off x="550863" y="2740026"/>
            <a:ext cx="3308350" cy="3686175"/>
            <a:chOff x="550863" y="2740026"/>
            <a:chExt cx="3308350" cy="3686175"/>
          </a:xfrm>
        </p:grpSpPr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29E83969-2DDA-41EE-97F0-773D2C1FA032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400" y="2847976"/>
              <a:ext cx="2820988" cy="1611313"/>
            </a:xfrm>
            <a:custGeom>
              <a:avLst/>
              <a:gdLst>
                <a:gd name="T0" fmla="*/ 552 w 747"/>
                <a:gd name="T1" fmla="*/ 13 h 427"/>
                <a:gd name="T2" fmla="*/ 680 w 747"/>
                <a:gd name="T3" fmla="*/ 91 h 427"/>
                <a:gd name="T4" fmla="*/ 739 w 747"/>
                <a:gd name="T5" fmla="*/ 329 h 427"/>
                <a:gd name="T6" fmla="*/ 694 w 747"/>
                <a:gd name="T7" fmla="*/ 380 h 427"/>
                <a:gd name="T8" fmla="*/ 639 w 747"/>
                <a:gd name="T9" fmla="*/ 403 h 427"/>
                <a:gd name="T10" fmla="*/ 518 w 747"/>
                <a:gd name="T11" fmla="*/ 368 h 427"/>
                <a:gd name="T12" fmla="*/ 411 w 747"/>
                <a:gd name="T13" fmla="*/ 378 h 427"/>
                <a:gd name="T14" fmla="*/ 368 w 747"/>
                <a:gd name="T15" fmla="*/ 384 h 427"/>
                <a:gd name="T16" fmla="*/ 288 w 747"/>
                <a:gd name="T17" fmla="*/ 390 h 427"/>
                <a:gd name="T18" fmla="*/ 237 w 747"/>
                <a:gd name="T19" fmla="*/ 384 h 427"/>
                <a:gd name="T20" fmla="*/ 73 w 747"/>
                <a:gd name="T21" fmla="*/ 403 h 427"/>
                <a:gd name="T22" fmla="*/ 0 w 747"/>
                <a:gd name="T23" fmla="*/ 327 h 427"/>
                <a:gd name="T24" fmla="*/ 41 w 747"/>
                <a:gd name="T25" fmla="*/ 277 h 427"/>
                <a:gd name="T26" fmla="*/ 82 w 747"/>
                <a:gd name="T27" fmla="*/ 200 h 427"/>
                <a:gd name="T28" fmla="*/ 198 w 747"/>
                <a:gd name="T29" fmla="*/ 112 h 427"/>
                <a:gd name="T30" fmla="*/ 221 w 747"/>
                <a:gd name="T31" fmla="*/ 100 h 427"/>
                <a:gd name="T32" fmla="*/ 321 w 747"/>
                <a:gd name="T33" fmla="*/ 86 h 427"/>
                <a:gd name="T34" fmla="*/ 369 w 747"/>
                <a:gd name="T35" fmla="*/ 55 h 427"/>
                <a:gd name="T36" fmla="*/ 468 w 747"/>
                <a:gd name="T37" fmla="*/ 2 h 427"/>
                <a:gd name="T38" fmla="*/ 552 w 747"/>
                <a:gd name="T39" fmla="*/ 13 h 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47" h="427">
                  <a:moveTo>
                    <a:pt x="552" y="13"/>
                  </a:moveTo>
                  <a:cubicBezTo>
                    <a:pt x="598" y="34"/>
                    <a:pt x="623" y="88"/>
                    <a:pt x="680" y="91"/>
                  </a:cubicBezTo>
                  <a:cubicBezTo>
                    <a:pt x="741" y="160"/>
                    <a:pt x="747" y="243"/>
                    <a:pt x="739" y="329"/>
                  </a:cubicBezTo>
                  <a:cubicBezTo>
                    <a:pt x="737" y="356"/>
                    <a:pt x="724" y="377"/>
                    <a:pt x="694" y="380"/>
                  </a:cubicBezTo>
                  <a:cubicBezTo>
                    <a:pt x="673" y="382"/>
                    <a:pt x="657" y="394"/>
                    <a:pt x="639" y="403"/>
                  </a:cubicBezTo>
                  <a:cubicBezTo>
                    <a:pt x="585" y="427"/>
                    <a:pt x="555" y="419"/>
                    <a:pt x="518" y="368"/>
                  </a:cubicBezTo>
                  <a:cubicBezTo>
                    <a:pt x="486" y="403"/>
                    <a:pt x="450" y="413"/>
                    <a:pt x="411" y="378"/>
                  </a:cubicBezTo>
                  <a:cubicBezTo>
                    <a:pt x="395" y="363"/>
                    <a:pt x="381" y="373"/>
                    <a:pt x="368" y="384"/>
                  </a:cubicBezTo>
                  <a:cubicBezTo>
                    <a:pt x="342" y="405"/>
                    <a:pt x="316" y="407"/>
                    <a:pt x="288" y="390"/>
                  </a:cubicBezTo>
                  <a:cubicBezTo>
                    <a:pt x="272" y="381"/>
                    <a:pt x="253" y="374"/>
                    <a:pt x="237" y="384"/>
                  </a:cubicBezTo>
                  <a:cubicBezTo>
                    <a:pt x="185" y="415"/>
                    <a:pt x="128" y="400"/>
                    <a:pt x="73" y="403"/>
                  </a:cubicBezTo>
                  <a:cubicBezTo>
                    <a:pt x="21" y="405"/>
                    <a:pt x="4" y="385"/>
                    <a:pt x="0" y="327"/>
                  </a:cubicBezTo>
                  <a:cubicBezTo>
                    <a:pt x="6" y="304"/>
                    <a:pt x="40" y="304"/>
                    <a:pt x="41" y="277"/>
                  </a:cubicBezTo>
                  <a:cubicBezTo>
                    <a:pt x="29" y="237"/>
                    <a:pt x="50" y="209"/>
                    <a:pt x="82" y="200"/>
                  </a:cubicBezTo>
                  <a:cubicBezTo>
                    <a:pt x="134" y="185"/>
                    <a:pt x="167" y="151"/>
                    <a:pt x="198" y="112"/>
                  </a:cubicBezTo>
                  <a:cubicBezTo>
                    <a:pt x="205" y="106"/>
                    <a:pt x="212" y="102"/>
                    <a:pt x="221" y="100"/>
                  </a:cubicBezTo>
                  <a:cubicBezTo>
                    <a:pt x="255" y="96"/>
                    <a:pt x="288" y="92"/>
                    <a:pt x="321" y="86"/>
                  </a:cubicBezTo>
                  <a:cubicBezTo>
                    <a:pt x="342" y="82"/>
                    <a:pt x="362" y="76"/>
                    <a:pt x="369" y="55"/>
                  </a:cubicBezTo>
                  <a:cubicBezTo>
                    <a:pt x="386" y="6"/>
                    <a:pt x="423" y="0"/>
                    <a:pt x="468" y="2"/>
                  </a:cubicBezTo>
                  <a:cubicBezTo>
                    <a:pt x="496" y="4"/>
                    <a:pt x="525" y="3"/>
                    <a:pt x="552" y="13"/>
                  </a:cubicBezTo>
                  <a:close/>
                </a:path>
              </a:pathLst>
            </a:custGeom>
            <a:solidFill>
              <a:srgbClr val="75A9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147E775A-E504-B410-6866-85B67F1061D9}"/>
                </a:ext>
              </a:extLst>
            </p:cNvPr>
            <p:cNvSpPr>
              <a:spLocks/>
            </p:cNvSpPr>
            <p:nvPr/>
          </p:nvSpPr>
          <p:spPr bwMode="auto">
            <a:xfrm>
              <a:off x="550863" y="3192463"/>
              <a:ext cx="3262313" cy="1463675"/>
            </a:xfrm>
            <a:custGeom>
              <a:avLst/>
              <a:gdLst>
                <a:gd name="T0" fmla="*/ 29 w 864"/>
                <a:gd name="T1" fmla="*/ 236 h 388"/>
                <a:gd name="T2" fmla="*/ 139 w 864"/>
                <a:gd name="T3" fmla="*/ 297 h 388"/>
                <a:gd name="T4" fmla="*/ 276 w 864"/>
                <a:gd name="T5" fmla="*/ 271 h 388"/>
                <a:gd name="T6" fmla="*/ 312 w 864"/>
                <a:gd name="T7" fmla="*/ 277 h 388"/>
                <a:gd name="T8" fmla="*/ 402 w 864"/>
                <a:gd name="T9" fmla="*/ 270 h 388"/>
                <a:gd name="T10" fmla="*/ 447 w 864"/>
                <a:gd name="T11" fmla="*/ 272 h 388"/>
                <a:gd name="T12" fmla="*/ 553 w 864"/>
                <a:gd name="T13" fmla="*/ 253 h 388"/>
                <a:gd name="T14" fmla="*/ 610 w 864"/>
                <a:gd name="T15" fmla="*/ 313 h 388"/>
                <a:gd name="T16" fmla="*/ 686 w 864"/>
                <a:gd name="T17" fmla="*/ 280 h 388"/>
                <a:gd name="T18" fmla="*/ 699 w 864"/>
                <a:gd name="T19" fmla="*/ 272 h 388"/>
                <a:gd name="T20" fmla="*/ 758 w 864"/>
                <a:gd name="T21" fmla="*/ 193 h 388"/>
                <a:gd name="T22" fmla="*/ 706 w 864"/>
                <a:gd name="T23" fmla="*/ 10 h 388"/>
                <a:gd name="T24" fmla="*/ 709 w 864"/>
                <a:gd name="T25" fmla="*/ 0 h 388"/>
                <a:gd name="T26" fmla="*/ 787 w 864"/>
                <a:gd name="T27" fmla="*/ 63 h 388"/>
                <a:gd name="T28" fmla="*/ 841 w 864"/>
                <a:gd name="T29" fmla="*/ 174 h 388"/>
                <a:gd name="T30" fmla="*/ 863 w 864"/>
                <a:gd name="T31" fmla="*/ 268 h 388"/>
                <a:gd name="T32" fmla="*/ 774 w 864"/>
                <a:gd name="T33" fmla="*/ 342 h 388"/>
                <a:gd name="T34" fmla="*/ 702 w 864"/>
                <a:gd name="T35" fmla="*/ 363 h 388"/>
                <a:gd name="T36" fmla="*/ 622 w 864"/>
                <a:gd name="T37" fmla="*/ 378 h 388"/>
                <a:gd name="T38" fmla="*/ 591 w 864"/>
                <a:gd name="T39" fmla="*/ 357 h 388"/>
                <a:gd name="T40" fmla="*/ 526 w 864"/>
                <a:gd name="T41" fmla="*/ 348 h 388"/>
                <a:gd name="T42" fmla="*/ 437 w 864"/>
                <a:gd name="T43" fmla="*/ 340 h 388"/>
                <a:gd name="T44" fmla="*/ 393 w 864"/>
                <a:gd name="T45" fmla="*/ 337 h 388"/>
                <a:gd name="T46" fmla="*/ 279 w 864"/>
                <a:gd name="T47" fmla="*/ 341 h 388"/>
                <a:gd name="T48" fmla="*/ 217 w 864"/>
                <a:gd name="T49" fmla="*/ 341 h 388"/>
                <a:gd name="T50" fmla="*/ 93 w 864"/>
                <a:gd name="T51" fmla="*/ 323 h 388"/>
                <a:gd name="T52" fmla="*/ 13 w 864"/>
                <a:gd name="T53" fmla="*/ 307 h 388"/>
                <a:gd name="T54" fmla="*/ 29 w 864"/>
                <a:gd name="T55" fmla="*/ 236 h 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864" h="388">
                  <a:moveTo>
                    <a:pt x="29" y="236"/>
                  </a:moveTo>
                  <a:cubicBezTo>
                    <a:pt x="47" y="291"/>
                    <a:pt x="77" y="304"/>
                    <a:pt x="139" y="297"/>
                  </a:cubicBezTo>
                  <a:cubicBezTo>
                    <a:pt x="186" y="291"/>
                    <a:pt x="233" y="296"/>
                    <a:pt x="276" y="271"/>
                  </a:cubicBezTo>
                  <a:cubicBezTo>
                    <a:pt x="288" y="265"/>
                    <a:pt x="302" y="267"/>
                    <a:pt x="312" y="277"/>
                  </a:cubicBezTo>
                  <a:cubicBezTo>
                    <a:pt x="345" y="313"/>
                    <a:pt x="374" y="303"/>
                    <a:pt x="402" y="270"/>
                  </a:cubicBezTo>
                  <a:cubicBezTo>
                    <a:pt x="417" y="252"/>
                    <a:pt x="427" y="240"/>
                    <a:pt x="447" y="272"/>
                  </a:cubicBezTo>
                  <a:cubicBezTo>
                    <a:pt x="475" y="315"/>
                    <a:pt x="498" y="308"/>
                    <a:pt x="553" y="253"/>
                  </a:cubicBezTo>
                  <a:cubicBezTo>
                    <a:pt x="567" y="278"/>
                    <a:pt x="570" y="315"/>
                    <a:pt x="610" y="313"/>
                  </a:cubicBezTo>
                  <a:cubicBezTo>
                    <a:pt x="640" y="311"/>
                    <a:pt x="667" y="307"/>
                    <a:pt x="686" y="280"/>
                  </a:cubicBezTo>
                  <a:cubicBezTo>
                    <a:pt x="689" y="276"/>
                    <a:pt x="695" y="272"/>
                    <a:pt x="699" y="272"/>
                  </a:cubicBezTo>
                  <a:cubicBezTo>
                    <a:pt x="779" y="291"/>
                    <a:pt x="757" y="226"/>
                    <a:pt x="758" y="193"/>
                  </a:cubicBezTo>
                  <a:cubicBezTo>
                    <a:pt x="759" y="128"/>
                    <a:pt x="747" y="65"/>
                    <a:pt x="706" y="10"/>
                  </a:cubicBezTo>
                  <a:cubicBezTo>
                    <a:pt x="705" y="9"/>
                    <a:pt x="708" y="4"/>
                    <a:pt x="709" y="0"/>
                  </a:cubicBezTo>
                  <a:cubicBezTo>
                    <a:pt x="745" y="9"/>
                    <a:pt x="767" y="34"/>
                    <a:pt x="787" y="63"/>
                  </a:cubicBezTo>
                  <a:cubicBezTo>
                    <a:pt x="800" y="102"/>
                    <a:pt x="822" y="138"/>
                    <a:pt x="841" y="174"/>
                  </a:cubicBezTo>
                  <a:cubicBezTo>
                    <a:pt x="856" y="204"/>
                    <a:pt x="864" y="234"/>
                    <a:pt x="863" y="268"/>
                  </a:cubicBezTo>
                  <a:cubicBezTo>
                    <a:pt x="860" y="322"/>
                    <a:pt x="828" y="351"/>
                    <a:pt x="774" y="342"/>
                  </a:cubicBezTo>
                  <a:cubicBezTo>
                    <a:pt x="745" y="337"/>
                    <a:pt x="722" y="338"/>
                    <a:pt x="702" y="363"/>
                  </a:cubicBezTo>
                  <a:cubicBezTo>
                    <a:pt x="680" y="388"/>
                    <a:pt x="651" y="385"/>
                    <a:pt x="622" y="378"/>
                  </a:cubicBezTo>
                  <a:cubicBezTo>
                    <a:pt x="608" y="376"/>
                    <a:pt x="593" y="376"/>
                    <a:pt x="591" y="357"/>
                  </a:cubicBezTo>
                  <a:cubicBezTo>
                    <a:pt x="574" y="323"/>
                    <a:pt x="546" y="339"/>
                    <a:pt x="526" y="348"/>
                  </a:cubicBezTo>
                  <a:cubicBezTo>
                    <a:pt x="493" y="363"/>
                    <a:pt x="465" y="368"/>
                    <a:pt x="437" y="340"/>
                  </a:cubicBezTo>
                  <a:cubicBezTo>
                    <a:pt x="425" y="328"/>
                    <a:pt x="408" y="327"/>
                    <a:pt x="393" y="337"/>
                  </a:cubicBezTo>
                  <a:cubicBezTo>
                    <a:pt x="355" y="361"/>
                    <a:pt x="317" y="352"/>
                    <a:pt x="279" y="341"/>
                  </a:cubicBezTo>
                  <a:cubicBezTo>
                    <a:pt x="257" y="334"/>
                    <a:pt x="234" y="326"/>
                    <a:pt x="217" y="341"/>
                  </a:cubicBezTo>
                  <a:cubicBezTo>
                    <a:pt x="167" y="387"/>
                    <a:pt x="130" y="357"/>
                    <a:pt x="93" y="323"/>
                  </a:cubicBezTo>
                  <a:cubicBezTo>
                    <a:pt x="65" y="322"/>
                    <a:pt x="30" y="345"/>
                    <a:pt x="13" y="307"/>
                  </a:cubicBezTo>
                  <a:cubicBezTo>
                    <a:pt x="2" y="282"/>
                    <a:pt x="0" y="254"/>
                    <a:pt x="29" y="236"/>
                  </a:cubicBezTo>
                  <a:close/>
                </a:path>
              </a:pathLst>
            </a:custGeom>
            <a:solidFill>
              <a:srgbClr val="5B7F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1911896D-4C59-1AA6-FB34-C9D1C372AB85}"/>
                </a:ext>
              </a:extLst>
            </p:cNvPr>
            <p:cNvSpPr>
              <a:spLocks/>
            </p:cNvSpPr>
            <p:nvPr/>
          </p:nvSpPr>
          <p:spPr bwMode="auto">
            <a:xfrm>
              <a:off x="1789113" y="4579938"/>
              <a:ext cx="884238" cy="1846263"/>
            </a:xfrm>
            <a:custGeom>
              <a:avLst/>
              <a:gdLst>
                <a:gd name="T0" fmla="*/ 47 w 234"/>
                <a:gd name="T1" fmla="*/ 30 h 489"/>
                <a:gd name="T2" fmla="*/ 143 w 234"/>
                <a:gd name="T3" fmla="*/ 84 h 489"/>
                <a:gd name="T4" fmla="*/ 144 w 234"/>
                <a:gd name="T5" fmla="*/ 158 h 489"/>
                <a:gd name="T6" fmla="*/ 155 w 234"/>
                <a:gd name="T7" fmla="*/ 196 h 489"/>
                <a:gd name="T8" fmla="*/ 179 w 234"/>
                <a:gd name="T9" fmla="*/ 163 h 489"/>
                <a:gd name="T10" fmla="*/ 189 w 234"/>
                <a:gd name="T11" fmla="*/ 139 h 489"/>
                <a:gd name="T12" fmla="*/ 209 w 234"/>
                <a:gd name="T13" fmla="*/ 129 h 489"/>
                <a:gd name="T14" fmla="*/ 212 w 234"/>
                <a:gd name="T15" fmla="*/ 163 h 489"/>
                <a:gd name="T16" fmla="*/ 225 w 234"/>
                <a:gd name="T17" fmla="*/ 450 h 489"/>
                <a:gd name="T18" fmla="*/ 202 w 234"/>
                <a:gd name="T19" fmla="*/ 479 h 489"/>
                <a:gd name="T20" fmla="*/ 68 w 234"/>
                <a:gd name="T21" fmla="*/ 483 h 489"/>
                <a:gd name="T22" fmla="*/ 27 w 234"/>
                <a:gd name="T23" fmla="*/ 370 h 489"/>
                <a:gd name="T24" fmla="*/ 58 w 234"/>
                <a:gd name="T25" fmla="*/ 93 h 489"/>
                <a:gd name="T26" fmla="*/ 47 w 234"/>
                <a:gd name="T27" fmla="*/ 30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34" h="489">
                  <a:moveTo>
                    <a:pt x="47" y="30"/>
                  </a:moveTo>
                  <a:cubicBezTo>
                    <a:pt x="100" y="0"/>
                    <a:pt x="142" y="23"/>
                    <a:pt x="143" y="84"/>
                  </a:cubicBezTo>
                  <a:cubicBezTo>
                    <a:pt x="144" y="109"/>
                    <a:pt x="143" y="134"/>
                    <a:pt x="144" y="158"/>
                  </a:cubicBezTo>
                  <a:cubicBezTo>
                    <a:pt x="145" y="172"/>
                    <a:pt x="137" y="192"/>
                    <a:pt x="155" y="196"/>
                  </a:cubicBezTo>
                  <a:cubicBezTo>
                    <a:pt x="179" y="201"/>
                    <a:pt x="173" y="176"/>
                    <a:pt x="179" y="163"/>
                  </a:cubicBezTo>
                  <a:cubicBezTo>
                    <a:pt x="182" y="155"/>
                    <a:pt x="186" y="147"/>
                    <a:pt x="189" y="139"/>
                  </a:cubicBezTo>
                  <a:cubicBezTo>
                    <a:pt x="194" y="131"/>
                    <a:pt x="201" y="123"/>
                    <a:pt x="209" y="129"/>
                  </a:cubicBezTo>
                  <a:cubicBezTo>
                    <a:pt x="219" y="138"/>
                    <a:pt x="215" y="151"/>
                    <a:pt x="212" y="163"/>
                  </a:cubicBezTo>
                  <a:cubicBezTo>
                    <a:pt x="200" y="259"/>
                    <a:pt x="195" y="356"/>
                    <a:pt x="225" y="450"/>
                  </a:cubicBezTo>
                  <a:cubicBezTo>
                    <a:pt x="234" y="477"/>
                    <a:pt x="216" y="476"/>
                    <a:pt x="202" y="479"/>
                  </a:cubicBezTo>
                  <a:cubicBezTo>
                    <a:pt x="158" y="489"/>
                    <a:pt x="113" y="489"/>
                    <a:pt x="68" y="483"/>
                  </a:cubicBezTo>
                  <a:cubicBezTo>
                    <a:pt x="0" y="455"/>
                    <a:pt x="0" y="455"/>
                    <a:pt x="27" y="370"/>
                  </a:cubicBezTo>
                  <a:cubicBezTo>
                    <a:pt x="54" y="280"/>
                    <a:pt x="81" y="189"/>
                    <a:pt x="58" y="93"/>
                  </a:cubicBezTo>
                  <a:cubicBezTo>
                    <a:pt x="56" y="72"/>
                    <a:pt x="36" y="54"/>
                    <a:pt x="47" y="30"/>
                  </a:cubicBezTo>
                  <a:close/>
                </a:path>
              </a:pathLst>
            </a:custGeom>
            <a:solidFill>
              <a:srgbClr val="93B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9">
              <a:extLst>
                <a:ext uri="{FF2B5EF4-FFF2-40B4-BE49-F238E27FC236}">
                  <a16:creationId xmlns:a16="http://schemas.microsoft.com/office/drawing/2014/main" id="{68383721-5E73-18C7-3DB2-AFEF5F655153}"/>
                </a:ext>
              </a:extLst>
            </p:cNvPr>
            <p:cNvSpPr>
              <a:spLocks/>
            </p:cNvSpPr>
            <p:nvPr/>
          </p:nvSpPr>
          <p:spPr bwMode="auto">
            <a:xfrm>
              <a:off x="701675" y="2740026"/>
              <a:ext cx="2043113" cy="1154113"/>
            </a:xfrm>
            <a:custGeom>
              <a:avLst/>
              <a:gdLst>
                <a:gd name="T0" fmla="*/ 541 w 541"/>
                <a:gd name="T1" fmla="*/ 42 h 306"/>
                <a:gd name="T2" fmla="*/ 460 w 541"/>
                <a:gd name="T3" fmla="*/ 42 h 306"/>
                <a:gd name="T4" fmla="*/ 372 w 541"/>
                <a:gd name="T5" fmla="*/ 97 h 306"/>
                <a:gd name="T6" fmla="*/ 338 w 541"/>
                <a:gd name="T7" fmla="*/ 125 h 306"/>
                <a:gd name="T8" fmla="*/ 205 w 541"/>
                <a:gd name="T9" fmla="*/ 139 h 306"/>
                <a:gd name="T10" fmla="*/ 281 w 541"/>
                <a:gd name="T11" fmla="*/ 94 h 306"/>
                <a:gd name="T12" fmla="*/ 194 w 541"/>
                <a:gd name="T13" fmla="*/ 150 h 306"/>
                <a:gd name="T14" fmla="*/ 86 w 541"/>
                <a:gd name="T15" fmla="*/ 233 h 306"/>
                <a:gd name="T16" fmla="*/ 30 w 541"/>
                <a:gd name="T17" fmla="*/ 306 h 306"/>
                <a:gd name="T18" fmla="*/ 58 w 541"/>
                <a:gd name="T19" fmla="*/ 217 h 306"/>
                <a:gd name="T20" fmla="*/ 166 w 541"/>
                <a:gd name="T21" fmla="*/ 122 h 306"/>
                <a:gd name="T22" fmla="*/ 299 w 541"/>
                <a:gd name="T23" fmla="*/ 67 h 306"/>
                <a:gd name="T24" fmla="*/ 358 w 541"/>
                <a:gd name="T25" fmla="*/ 58 h 306"/>
                <a:gd name="T26" fmla="*/ 541 w 541"/>
                <a:gd name="T27" fmla="*/ 42 h 3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41" h="306">
                  <a:moveTo>
                    <a:pt x="541" y="42"/>
                  </a:moveTo>
                  <a:cubicBezTo>
                    <a:pt x="514" y="42"/>
                    <a:pt x="487" y="43"/>
                    <a:pt x="460" y="42"/>
                  </a:cubicBezTo>
                  <a:cubicBezTo>
                    <a:pt x="418" y="40"/>
                    <a:pt x="377" y="38"/>
                    <a:pt x="372" y="97"/>
                  </a:cubicBezTo>
                  <a:cubicBezTo>
                    <a:pt x="370" y="114"/>
                    <a:pt x="358" y="122"/>
                    <a:pt x="338" y="125"/>
                  </a:cubicBezTo>
                  <a:cubicBezTo>
                    <a:pt x="293" y="129"/>
                    <a:pt x="250" y="144"/>
                    <a:pt x="205" y="139"/>
                  </a:cubicBezTo>
                  <a:cubicBezTo>
                    <a:pt x="213" y="95"/>
                    <a:pt x="252" y="108"/>
                    <a:pt x="281" y="94"/>
                  </a:cubicBezTo>
                  <a:cubicBezTo>
                    <a:pt x="245" y="106"/>
                    <a:pt x="203" y="101"/>
                    <a:pt x="194" y="150"/>
                  </a:cubicBezTo>
                  <a:cubicBezTo>
                    <a:pt x="165" y="186"/>
                    <a:pt x="135" y="220"/>
                    <a:pt x="86" y="233"/>
                  </a:cubicBezTo>
                  <a:cubicBezTo>
                    <a:pt x="52" y="242"/>
                    <a:pt x="37" y="272"/>
                    <a:pt x="30" y="306"/>
                  </a:cubicBezTo>
                  <a:cubicBezTo>
                    <a:pt x="0" y="261"/>
                    <a:pt x="6" y="231"/>
                    <a:pt x="58" y="217"/>
                  </a:cubicBezTo>
                  <a:cubicBezTo>
                    <a:pt x="112" y="203"/>
                    <a:pt x="147" y="179"/>
                    <a:pt x="166" y="122"/>
                  </a:cubicBezTo>
                  <a:cubicBezTo>
                    <a:pt x="182" y="74"/>
                    <a:pt x="239" y="55"/>
                    <a:pt x="299" y="67"/>
                  </a:cubicBezTo>
                  <a:cubicBezTo>
                    <a:pt x="321" y="71"/>
                    <a:pt x="340" y="77"/>
                    <a:pt x="358" y="58"/>
                  </a:cubicBezTo>
                  <a:cubicBezTo>
                    <a:pt x="414" y="0"/>
                    <a:pt x="477" y="11"/>
                    <a:pt x="541" y="42"/>
                  </a:cubicBezTo>
                  <a:close/>
                </a:path>
              </a:pathLst>
            </a:custGeom>
            <a:solidFill>
              <a:srgbClr val="7BA3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0">
              <a:extLst>
                <a:ext uri="{FF2B5EF4-FFF2-40B4-BE49-F238E27FC236}">
                  <a16:creationId xmlns:a16="http://schemas.microsoft.com/office/drawing/2014/main" id="{38A09F4B-8B93-3B1D-CEC7-08B67E5DF575}"/>
                </a:ext>
              </a:extLst>
            </p:cNvPr>
            <p:cNvSpPr>
              <a:spLocks/>
            </p:cNvSpPr>
            <p:nvPr/>
          </p:nvSpPr>
          <p:spPr bwMode="auto">
            <a:xfrm>
              <a:off x="903288" y="4384676"/>
              <a:ext cx="1879600" cy="323850"/>
            </a:xfrm>
            <a:custGeom>
              <a:avLst/>
              <a:gdLst>
                <a:gd name="T0" fmla="*/ 0 w 498"/>
                <a:gd name="T1" fmla="*/ 7 h 86"/>
                <a:gd name="T2" fmla="*/ 142 w 498"/>
                <a:gd name="T3" fmla="*/ 8 h 86"/>
                <a:gd name="T4" fmla="*/ 194 w 498"/>
                <a:gd name="T5" fmla="*/ 15 h 86"/>
                <a:gd name="T6" fmla="*/ 291 w 498"/>
                <a:gd name="T7" fmla="*/ 10 h 86"/>
                <a:gd name="T8" fmla="*/ 316 w 498"/>
                <a:gd name="T9" fmla="*/ 8 h 86"/>
                <a:gd name="T10" fmla="*/ 475 w 498"/>
                <a:gd name="T11" fmla="*/ 18 h 86"/>
                <a:gd name="T12" fmla="*/ 498 w 498"/>
                <a:gd name="T13" fmla="*/ 41 h 86"/>
                <a:gd name="T14" fmla="*/ 434 w 498"/>
                <a:gd name="T15" fmla="*/ 46 h 86"/>
                <a:gd name="T16" fmla="*/ 343 w 498"/>
                <a:gd name="T17" fmla="*/ 40 h 86"/>
                <a:gd name="T18" fmla="*/ 299 w 498"/>
                <a:gd name="T19" fmla="*/ 37 h 86"/>
                <a:gd name="T20" fmla="*/ 190 w 498"/>
                <a:gd name="T21" fmla="*/ 42 h 86"/>
                <a:gd name="T22" fmla="*/ 113 w 498"/>
                <a:gd name="T23" fmla="*/ 49 h 86"/>
                <a:gd name="T24" fmla="*/ 0 w 498"/>
                <a:gd name="T25" fmla="*/ 7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98" h="86">
                  <a:moveTo>
                    <a:pt x="0" y="7"/>
                  </a:moveTo>
                  <a:cubicBezTo>
                    <a:pt x="47" y="33"/>
                    <a:pt x="93" y="39"/>
                    <a:pt x="142" y="8"/>
                  </a:cubicBezTo>
                  <a:cubicBezTo>
                    <a:pt x="156" y="0"/>
                    <a:pt x="177" y="12"/>
                    <a:pt x="194" y="15"/>
                  </a:cubicBezTo>
                  <a:cubicBezTo>
                    <a:pt x="226" y="20"/>
                    <a:pt x="259" y="37"/>
                    <a:pt x="291" y="10"/>
                  </a:cubicBezTo>
                  <a:cubicBezTo>
                    <a:pt x="296" y="6"/>
                    <a:pt x="310" y="4"/>
                    <a:pt x="316" y="8"/>
                  </a:cubicBezTo>
                  <a:cubicBezTo>
                    <a:pt x="368" y="39"/>
                    <a:pt x="422" y="21"/>
                    <a:pt x="475" y="18"/>
                  </a:cubicBezTo>
                  <a:cubicBezTo>
                    <a:pt x="490" y="17"/>
                    <a:pt x="498" y="26"/>
                    <a:pt x="498" y="41"/>
                  </a:cubicBezTo>
                  <a:cubicBezTo>
                    <a:pt x="476" y="24"/>
                    <a:pt x="455" y="30"/>
                    <a:pt x="434" y="46"/>
                  </a:cubicBezTo>
                  <a:cubicBezTo>
                    <a:pt x="402" y="70"/>
                    <a:pt x="371" y="69"/>
                    <a:pt x="343" y="40"/>
                  </a:cubicBezTo>
                  <a:cubicBezTo>
                    <a:pt x="328" y="24"/>
                    <a:pt x="317" y="21"/>
                    <a:pt x="299" y="37"/>
                  </a:cubicBezTo>
                  <a:cubicBezTo>
                    <a:pt x="265" y="66"/>
                    <a:pt x="228" y="70"/>
                    <a:pt x="190" y="42"/>
                  </a:cubicBezTo>
                  <a:cubicBezTo>
                    <a:pt x="162" y="21"/>
                    <a:pt x="140" y="30"/>
                    <a:pt x="113" y="49"/>
                  </a:cubicBezTo>
                  <a:cubicBezTo>
                    <a:pt x="61" y="86"/>
                    <a:pt x="17" y="68"/>
                    <a:pt x="0" y="7"/>
                  </a:cubicBezTo>
                  <a:close/>
                </a:path>
              </a:pathLst>
            </a:custGeom>
            <a:solidFill>
              <a:srgbClr val="5F78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1">
              <a:extLst>
                <a:ext uri="{FF2B5EF4-FFF2-40B4-BE49-F238E27FC236}">
                  <a16:creationId xmlns:a16="http://schemas.microsoft.com/office/drawing/2014/main" id="{BD26FB9E-962C-ACF6-D151-1AEF486963D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0363" y="3429001"/>
              <a:ext cx="958850" cy="1254125"/>
            </a:xfrm>
            <a:custGeom>
              <a:avLst/>
              <a:gdLst>
                <a:gd name="T0" fmla="*/ 0 w 254"/>
                <a:gd name="T1" fmla="*/ 315 h 332"/>
                <a:gd name="T2" fmla="*/ 83 w 254"/>
                <a:gd name="T3" fmla="*/ 278 h 332"/>
                <a:gd name="T4" fmla="*/ 147 w 254"/>
                <a:gd name="T5" fmla="*/ 264 h 332"/>
                <a:gd name="T6" fmla="*/ 230 w 254"/>
                <a:gd name="T7" fmla="*/ 211 h 332"/>
                <a:gd name="T8" fmla="*/ 185 w 254"/>
                <a:gd name="T9" fmla="*/ 76 h 332"/>
                <a:gd name="T10" fmla="*/ 165 w 254"/>
                <a:gd name="T11" fmla="*/ 0 h 332"/>
                <a:gd name="T12" fmla="*/ 251 w 254"/>
                <a:gd name="T13" fmla="*/ 219 h 332"/>
                <a:gd name="T14" fmla="*/ 127 w 254"/>
                <a:gd name="T15" fmla="*/ 303 h 332"/>
                <a:gd name="T16" fmla="*/ 89 w 254"/>
                <a:gd name="T17" fmla="*/ 308 h 332"/>
                <a:gd name="T18" fmla="*/ 0 w 254"/>
                <a:gd name="T19" fmla="*/ 315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4" h="332">
                  <a:moveTo>
                    <a:pt x="0" y="315"/>
                  </a:moveTo>
                  <a:cubicBezTo>
                    <a:pt x="33" y="316"/>
                    <a:pt x="62" y="311"/>
                    <a:pt x="83" y="278"/>
                  </a:cubicBezTo>
                  <a:cubicBezTo>
                    <a:pt x="95" y="260"/>
                    <a:pt x="115" y="244"/>
                    <a:pt x="147" y="264"/>
                  </a:cubicBezTo>
                  <a:cubicBezTo>
                    <a:pt x="185" y="287"/>
                    <a:pt x="224" y="257"/>
                    <a:pt x="230" y="211"/>
                  </a:cubicBezTo>
                  <a:cubicBezTo>
                    <a:pt x="236" y="158"/>
                    <a:pt x="212" y="116"/>
                    <a:pt x="185" y="76"/>
                  </a:cubicBezTo>
                  <a:cubicBezTo>
                    <a:pt x="170" y="52"/>
                    <a:pt x="161" y="28"/>
                    <a:pt x="165" y="0"/>
                  </a:cubicBezTo>
                  <a:cubicBezTo>
                    <a:pt x="219" y="63"/>
                    <a:pt x="254" y="134"/>
                    <a:pt x="251" y="219"/>
                  </a:cubicBezTo>
                  <a:cubicBezTo>
                    <a:pt x="249" y="293"/>
                    <a:pt x="196" y="329"/>
                    <a:pt x="127" y="303"/>
                  </a:cubicBezTo>
                  <a:cubicBezTo>
                    <a:pt x="111" y="297"/>
                    <a:pt x="101" y="297"/>
                    <a:pt x="89" y="308"/>
                  </a:cubicBezTo>
                  <a:cubicBezTo>
                    <a:pt x="61" y="332"/>
                    <a:pt x="31" y="332"/>
                    <a:pt x="0" y="315"/>
                  </a:cubicBezTo>
                  <a:close/>
                </a:path>
              </a:pathLst>
            </a:custGeom>
            <a:solidFill>
              <a:srgbClr val="5E79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12">
              <a:extLst>
                <a:ext uri="{FF2B5EF4-FFF2-40B4-BE49-F238E27FC236}">
                  <a16:creationId xmlns:a16="http://schemas.microsoft.com/office/drawing/2014/main" id="{A09C5151-A16C-4625-1DBF-FC33B81BC041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7513" y="4694238"/>
              <a:ext cx="400050" cy="1708150"/>
            </a:xfrm>
            <a:custGeom>
              <a:avLst/>
              <a:gdLst>
                <a:gd name="T0" fmla="*/ 74 w 106"/>
                <a:gd name="T1" fmla="*/ 0 h 453"/>
                <a:gd name="T2" fmla="*/ 95 w 106"/>
                <a:gd name="T3" fmla="*/ 57 h 453"/>
                <a:gd name="T4" fmla="*/ 63 w 106"/>
                <a:gd name="T5" fmla="*/ 346 h 453"/>
                <a:gd name="T6" fmla="*/ 63 w 106"/>
                <a:gd name="T7" fmla="*/ 351 h 453"/>
                <a:gd name="T8" fmla="*/ 95 w 106"/>
                <a:gd name="T9" fmla="*/ 453 h 453"/>
                <a:gd name="T10" fmla="*/ 64 w 106"/>
                <a:gd name="T11" fmla="*/ 449 h 453"/>
                <a:gd name="T12" fmla="*/ 23 w 106"/>
                <a:gd name="T13" fmla="*/ 374 h 453"/>
                <a:gd name="T14" fmla="*/ 66 w 106"/>
                <a:gd name="T15" fmla="*/ 58 h 453"/>
                <a:gd name="T16" fmla="*/ 74 w 106"/>
                <a:gd name="T17" fmla="*/ 0 h 4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6" h="453">
                  <a:moveTo>
                    <a:pt x="74" y="0"/>
                  </a:moveTo>
                  <a:cubicBezTo>
                    <a:pt x="72" y="22"/>
                    <a:pt x="99" y="34"/>
                    <a:pt x="95" y="57"/>
                  </a:cubicBezTo>
                  <a:cubicBezTo>
                    <a:pt x="106" y="155"/>
                    <a:pt x="83" y="251"/>
                    <a:pt x="63" y="346"/>
                  </a:cubicBezTo>
                  <a:cubicBezTo>
                    <a:pt x="63" y="348"/>
                    <a:pt x="64" y="350"/>
                    <a:pt x="63" y="351"/>
                  </a:cubicBezTo>
                  <a:cubicBezTo>
                    <a:pt x="34" y="398"/>
                    <a:pt x="52" y="430"/>
                    <a:pt x="95" y="453"/>
                  </a:cubicBezTo>
                  <a:cubicBezTo>
                    <a:pt x="85" y="452"/>
                    <a:pt x="74" y="451"/>
                    <a:pt x="64" y="449"/>
                  </a:cubicBezTo>
                  <a:cubicBezTo>
                    <a:pt x="20" y="440"/>
                    <a:pt x="0" y="426"/>
                    <a:pt x="23" y="374"/>
                  </a:cubicBezTo>
                  <a:cubicBezTo>
                    <a:pt x="66" y="274"/>
                    <a:pt x="81" y="168"/>
                    <a:pt x="66" y="58"/>
                  </a:cubicBezTo>
                  <a:cubicBezTo>
                    <a:pt x="64" y="40"/>
                    <a:pt x="49" y="16"/>
                    <a:pt x="74" y="0"/>
                  </a:cubicBezTo>
                  <a:close/>
                </a:path>
              </a:pathLst>
            </a:custGeom>
            <a:solidFill>
              <a:srgbClr val="98AF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13">
              <a:extLst>
                <a:ext uri="{FF2B5EF4-FFF2-40B4-BE49-F238E27FC236}">
                  <a16:creationId xmlns:a16="http://schemas.microsoft.com/office/drawing/2014/main" id="{7EC8D456-2316-74D4-2D18-5792FAF0B3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3488" y="4678363"/>
              <a:ext cx="230188" cy="517525"/>
            </a:xfrm>
            <a:custGeom>
              <a:avLst/>
              <a:gdLst>
                <a:gd name="T0" fmla="*/ 23 w 61"/>
                <a:gd name="T1" fmla="*/ 137 h 137"/>
                <a:gd name="T2" fmla="*/ 0 w 61"/>
                <a:gd name="T3" fmla="*/ 113 h 137"/>
                <a:gd name="T4" fmla="*/ 61 w 61"/>
                <a:gd name="T5" fmla="*/ 0 h 137"/>
                <a:gd name="T6" fmla="*/ 23 w 61"/>
                <a:gd name="T7" fmla="*/ 137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1" h="137">
                  <a:moveTo>
                    <a:pt x="23" y="137"/>
                  </a:moveTo>
                  <a:cubicBezTo>
                    <a:pt x="17" y="127"/>
                    <a:pt x="30" y="101"/>
                    <a:pt x="0" y="113"/>
                  </a:cubicBezTo>
                  <a:cubicBezTo>
                    <a:pt x="8" y="69"/>
                    <a:pt x="34" y="35"/>
                    <a:pt x="61" y="0"/>
                  </a:cubicBezTo>
                  <a:cubicBezTo>
                    <a:pt x="48" y="45"/>
                    <a:pt x="35" y="91"/>
                    <a:pt x="23" y="137"/>
                  </a:cubicBezTo>
                  <a:close/>
                </a:path>
              </a:pathLst>
            </a:custGeom>
            <a:solidFill>
              <a:srgbClr val="929F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14">
              <a:extLst>
                <a:ext uri="{FF2B5EF4-FFF2-40B4-BE49-F238E27FC236}">
                  <a16:creationId xmlns:a16="http://schemas.microsoft.com/office/drawing/2014/main" id="{44E8D72F-9730-CB94-47DD-1CDAA3A36053}"/>
                </a:ext>
              </a:extLst>
            </p:cNvPr>
            <p:cNvSpPr>
              <a:spLocks/>
            </p:cNvSpPr>
            <p:nvPr/>
          </p:nvSpPr>
          <p:spPr bwMode="auto">
            <a:xfrm>
              <a:off x="1377950" y="3006726"/>
              <a:ext cx="558800" cy="298450"/>
            </a:xfrm>
            <a:custGeom>
              <a:avLst/>
              <a:gdLst>
                <a:gd name="T0" fmla="*/ 15 w 148"/>
                <a:gd name="T1" fmla="*/ 79 h 79"/>
                <a:gd name="T2" fmla="*/ 49 w 148"/>
                <a:gd name="T3" fmla="*/ 27 h 79"/>
                <a:gd name="T4" fmla="*/ 148 w 148"/>
                <a:gd name="T5" fmla="*/ 39 h 79"/>
                <a:gd name="T6" fmla="*/ 26 w 148"/>
                <a:gd name="T7" fmla="*/ 68 h 79"/>
                <a:gd name="T8" fmla="*/ 15 w 148"/>
                <a:gd name="T9" fmla="*/ 7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8" h="79">
                  <a:moveTo>
                    <a:pt x="15" y="79"/>
                  </a:moveTo>
                  <a:cubicBezTo>
                    <a:pt x="0" y="45"/>
                    <a:pt x="31" y="35"/>
                    <a:pt x="49" y="27"/>
                  </a:cubicBezTo>
                  <a:cubicBezTo>
                    <a:pt x="79" y="14"/>
                    <a:pt x="112" y="0"/>
                    <a:pt x="148" y="39"/>
                  </a:cubicBezTo>
                  <a:cubicBezTo>
                    <a:pt x="99" y="38"/>
                    <a:pt x="56" y="30"/>
                    <a:pt x="26" y="68"/>
                  </a:cubicBezTo>
                  <a:cubicBezTo>
                    <a:pt x="22" y="72"/>
                    <a:pt x="19" y="75"/>
                    <a:pt x="15" y="79"/>
                  </a:cubicBezTo>
                  <a:close/>
                </a:path>
              </a:pathLst>
            </a:custGeom>
            <a:solidFill>
              <a:srgbClr val="D0E1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15">
              <a:extLst>
                <a:ext uri="{FF2B5EF4-FFF2-40B4-BE49-F238E27FC236}">
                  <a16:creationId xmlns:a16="http://schemas.microsoft.com/office/drawing/2014/main" id="{6F7D542F-D8E8-03DA-9DF0-6DA69DBA3DAA}"/>
                </a:ext>
              </a:extLst>
            </p:cNvPr>
            <p:cNvSpPr>
              <a:spLocks/>
            </p:cNvSpPr>
            <p:nvPr/>
          </p:nvSpPr>
          <p:spPr bwMode="auto">
            <a:xfrm>
              <a:off x="1843088" y="4908551"/>
              <a:ext cx="290513" cy="1090613"/>
            </a:xfrm>
            <a:custGeom>
              <a:avLst/>
              <a:gdLst>
                <a:gd name="T0" fmla="*/ 22 w 77"/>
                <a:gd name="T1" fmla="*/ 289 h 289"/>
                <a:gd name="T2" fmla="*/ 26 w 77"/>
                <a:gd name="T3" fmla="*/ 225 h 289"/>
                <a:gd name="T4" fmla="*/ 44 w 77"/>
                <a:gd name="T5" fmla="*/ 55 h 289"/>
                <a:gd name="T6" fmla="*/ 54 w 77"/>
                <a:gd name="T7" fmla="*/ 0 h 289"/>
                <a:gd name="T8" fmla="*/ 57 w 77"/>
                <a:gd name="T9" fmla="*/ 172 h 289"/>
                <a:gd name="T10" fmla="*/ 22 w 77"/>
                <a:gd name="T11" fmla="*/ 289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" h="289">
                  <a:moveTo>
                    <a:pt x="22" y="289"/>
                  </a:moveTo>
                  <a:cubicBezTo>
                    <a:pt x="0" y="267"/>
                    <a:pt x="21" y="244"/>
                    <a:pt x="26" y="225"/>
                  </a:cubicBezTo>
                  <a:cubicBezTo>
                    <a:pt x="39" y="169"/>
                    <a:pt x="46" y="113"/>
                    <a:pt x="44" y="55"/>
                  </a:cubicBezTo>
                  <a:cubicBezTo>
                    <a:pt x="44" y="36"/>
                    <a:pt x="36" y="15"/>
                    <a:pt x="54" y="0"/>
                  </a:cubicBezTo>
                  <a:cubicBezTo>
                    <a:pt x="77" y="57"/>
                    <a:pt x="68" y="114"/>
                    <a:pt x="57" y="172"/>
                  </a:cubicBezTo>
                  <a:cubicBezTo>
                    <a:pt x="49" y="212"/>
                    <a:pt x="39" y="252"/>
                    <a:pt x="22" y="289"/>
                  </a:cubicBezTo>
                  <a:close/>
                </a:path>
              </a:pathLst>
            </a:custGeom>
            <a:solidFill>
              <a:srgbClr val="D6E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3282439003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broccori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9BA27"/>
      </a:accent1>
      <a:accent2>
        <a:srgbClr val="9DC518"/>
      </a:accent2>
      <a:accent3>
        <a:srgbClr val="79BA27"/>
      </a:accent3>
      <a:accent4>
        <a:srgbClr val="9DC518"/>
      </a:accent4>
      <a:accent5>
        <a:srgbClr val="79BA27"/>
      </a:accent5>
      <a:accent6>
        <a:srgbClr val="9DC518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BROCCOLI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9BA27"/>
      </a:accent1>
      <a:accent2>
        <a:srgbClr val="9DC518"/>
      </a:accent2>
      <a:accent3>
        <a:srgbClr val="79BA27"/>
      </a:accent3>
      <a:accent4>
        <a:srgbClr val="9DC518"/>
      </a:accent4>
      <a:accent5>
        <a:srgbClr val="79BA27"/>
      </a:accent5>
      <a:accent6>
        <a:srgbClr val="9DC518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broccori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9BA27"/>
      </a:accent1>
      <a:accent2>
        <a:srgbClr val="9DC518"/>
      </a:accent2>
      <a:accent3>
        <a:srgbClr val="79BA27"/>
      </a:accent3>
      <a:accent4>
        <a:srgbClr val="9DC518"/>
      </a:accent4>
      <a:accent5>
        <a:srgbClr val="79BA27"/>
      </a:accent5>
      <a:accent6>
        <a:srgbClr val="9DC518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3761</TotalTime>
  <Words>2706</Words>
  <Application>Microsoft Office PowerPoint</Application>
  <PresentationFormat>Panorámica</PresentationFormat>
  <Paragraphs>287</Paragraphs>
  <Slides>36</Slides>
  <Notes>16</Notes>
  <HiddenSlides>0</HiddenSlides>
  <MMClips>0</MMClips>
  <ScaleCrop>false</ScaleCrop>
  <HeadingPairs>
    <vt:vector size="6" baseType="variant">
      <vt:variant>
        <vt:lpstr>Fuentes usadas</vt:lpstr>
      </vt:variant>
      <vt:variant>
        <vt:i4>13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36</vt:i4>
      </vt:variant>
    </vt:vector>
  </HeadingPairs>
  <TitlesOfParts>
    <vt:vector size="52" baseType="lpstr">
      <vt:lpstr>맑은 고딕</vt:lpstr>
      <vt:lpstr>Alata</vt:lpstr>
      <vt:lpstr>Arial</vt:lpstr>
      <vt:lpstr>Arial Unicode MS</vt:lpstr>
      <vt:lpstr>Calibri</vt:lpstr>
      <vt:lpstr>Catamaran</vt:lpstr>
      <vt:lpstr>Chau Philomene One</vt:lpstr>
      <vt:lpstr>DM Sans</vt:lpstr>
      <vt:lpstr>FZShuTi</vt:lpstr>
      <vt:lpstr>HY견명조</vt:lpstr>
      <vt:lpstr>Montserrat</vt:lpstr>
      <vt:lpstr>Rubik</vt:lpstr>
      <vt:lpstr>Work Sans</vt:lpstr>
      <vt:lpstr>Cover and End Slide Master</vt:lpstr>
      <vt:lpstr>Contents Slide Master</vt:lpstr>
      <vt:lpstr>Section Break Slide Master</vt:lpstr>
      <vt:lpstr>Presentación de PowerPoint</vt:lpstr>
      <vt:lpstr>Presentación de PowerPoint</vt:lpstr>
      <vt:lpstr>Presentación de PowerPoint</vt:lpstr>
      <vt:lpstr>Presentación de PowerPoint</vt:lpstr>
      <vt:lpstr>AWESOME WORDS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A PICTURE IS WORTH A THOUSAND WORDS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TOP BENEFITS OF LEMONS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brocoli</dc:title>
  <dc:creator>Grym</dc:creator>
  <cp:lastModifiedBy>eduardo</cp:lastModifiedBy>
  <cp:revision>122</cp:revision>
  <dcterms:created xsi:type="dcterms:W3CDTF">2018-04-24T17:14:44Z</dcterms:created>
  <dcterms:modified xsi:type="dcterms:W3CDTF">2025-12-05T07:11:14Z</dcterms:modified>
</cp:coreProperties>
</file>