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3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C12F8-3FFF-4EA0-2112-AB8B54177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4FFFD2-73DA-CF33-6AC8-533316C1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8AB6434-8BCB-89E5-3DFE-4DA8C92FB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hape1_20210622_140736">
            <a:extLst>
              <a:ext uri="{FF2B5EF4-FFF2-40B4-BE49-F238E27FC236}">
                <a16:creationId xmlns:a16="http://schemas.microsoft.com/office/drawing/2014/main" id="{B6E0B7E1-1846-8E5B-14E8-34FFADDBCA36}"/>
              </a:ext>
            </a:extLst>
          </p:cNvPr>
          <p:cNvSpPr/>
          <p:nvPr/>
        </p:nvSpPr>
        <p:spPr>
          <a:xfrm>
            <a:off x="626323" y="3724242"/>
            <a:ext cx="3468851" cy="13741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3200" dirty="0">
              <a:solidFill>
                <a:srgbClr val="FFFFFF"/>
              </a:solidFill>
            </a:endParaRPr>
          </a:p>
        </p:txBody>
      </p:sp>
      <p:sp>
        <p:nvSpPr>
          <p:cNvPr id="6" name="Shape2_20210622_140736">
            <a:extLst>
              <a:ext uri="{FF2B5EF4-FFF2-40B4-BE49-F238E27FC236}">
                <a16:creationId xmlns:a16="http://schemas.microsoft.com/office/drawing/2014/main" id="{F67D83BA-B529-4B41-A23D-F0E2C0C6166A}"/>
              </a:ext>
            </a:extLst>
          </p:cNvPr>
          <p:cNvSpPr>
            <a:spLocks/>
          </p:cNvSpPr>
          <p:nvPr/>
        </p:nvSpPr>
        <p:spPr>
          <a:xfrm>
            <a:off x="626323" y="3877153"/>
            <a:ext cx="3468851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spAutoFit/>
          </a:bodyPr>
          <a:lstStyle/>
          <a:p>
            <a:pPr algn="ctr">
              <a:defRPr/>
            </a:pPr>
            <a:r>
              <a:rPr lang="en-IN" sz="2000" b="1" dirty="0">
                <a:solidFill>
                  <a:schemeClr val="tx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7" name="Shape3_20210622_140736">
            <a:extLst>
              <a:ext uri="{FF2B5EF4-FFF2-40B4-BE49-F238E27FC236}">
                <a16:creationId xmlns:a16="http://schemas.microsoft.com/office/drawing/2014/main" id="{6B5998B3-488D-DB16-8463-2B8DE104610E}"/>
              </a:ext>
            </a:extLst>
          </p:cNvPr>
          <p:cNvSpPr txBox="1">
            <a:spLocks/>
          </p:cNvSpPr>
          <p:nvPr/>
        </p:nvSpPr>
        <p:spPr>
          <a:xfrm>
            <a:off x="626323" y="4266235"/>
            <a:ext cx="3468851" cy="30777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>
            <a:spAutoFit/>
          </a:bodyPr>
          <a:lstStyle/>
          <a:p>
            <a:pPr algn="ctr">
              <a:defRPr/>
            </a:pPr>
            <a:r>
              <a:rPr lang="en-US" altLang="ko-KR" sz="2000" dirty="0">
                <a:solidFill>
                  <a:schemeClr val="tx1">
                    <a:lumMod val="100000"/>
                  </a:schemeClr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8" name="Shape4_20210622_140736">
            <a:extLst>
              <a:ext uri="{FF2B5EF4-FFF2-40B4-BE49-F238E27FC236}">
                <a16:creationId xmlns:a16="http://schemas.microsoft.com/office/drawing/2014/main" id="{87305E0D-72B7-E2F9-AD24-F2385F386E42}"/>
              </a:ext>
            </a:extLst>
          </p:cNvPr>
          <p:cNvSpPr/>
          <p:nvPr/>
        </p:nvSpPr>
        <p:spPr>
          <a:xfrm>
            <a:off x="4459969" y="3724242"/>
            <a:ext cx="3468851" cy="1374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3200" dirty="0">
              <a:solidFill>
                <a:srgbClr val="FFFFFF"/>
              </a:solidFill>
            </a:endParaRPr>
          </a:p>
        </p:txBody>
      </p:sp>
      <p:sp>
        <p:nvSpPr>
          <p:cNvPr id="9" name="Shape5_20210622_140736">
            <a:extLst>
              <a:ext uri="{FF2B5EF4-FFF2-40B4-BE49-F238E27FC236}">
                <a16:creationId xmlns:a16="http://schemas.microsoft.com/office/drawing/2014/main" id="{42EA6D59-FB64-E16F-EE09-1B09F3EC87D3}"/>
              </a:ext>
            </a:extLst>
          </p:cNvPr>
          <p:cNvSpPr>
            <a:spLocks/>
          </p:cNvSpPr>
          <p:nvPr/>
        </p:nvSpPr>
        <p:spPr>
          <a:xfrm>
            <a:off x="4459969" y="3877153"/>
            <a:ext cx="3468851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spAutoFit/>
          </a:bodyPr>
          <a:lstStyle/>
          <a:p>
            <a:pPr algn="ctr">
              <a:defRPr/>
            </a:pPr>
            <a:r>
              <a:rPr lang="en-IN" sz="2000" b="1" dirty="0">
                <a:solidFill>
                  <a:schemeClr val="tx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0" name="Shape6_20210622_140736">
            <a:extLst>
              <a:ext uri="{FF2B5EF4-FFF2-40B4-BE49-F238E27FC236}">
                <a16:creationId xmlns:a16="http://schemas.microsoft.com/office/drawing/2014/main" id="{7DDB712A-3F0E-0A22-EEF0-66F3237F9002}"/>
              </a:ext>
            </a:extLst>
          </p:cNvPr>
          <p:cNvSpPr txBox="1">
            <a:spLocks/>
          </p:cNvSpPr>
          <p:nvPr/>
        </p:nvSpPr>
        <p:spPr>
          <a:xfrm>
            <a:off x="4459969" y="4266235"/>
            <a:ext cx="3468851" cy="30777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>
            <a:spAutoFit/>
          </a:bodyPr>
          <a:lstStyle/>
          <a:p>
            <a:pPr algn="ctr">
              <a:defRPr/>
            </a:pPr>
            <a:r>
              <a:rPr lang="en-US" altLang="ko-KR" sz="2000" dirty="0">
                <a:solidFill>
                  <a:schemeClr val="tx1">
                    <a:lumMod val="100000"/>
                  </a:schemeClr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11" name="Shape7_20210622_140736">
            <a:extLst>
              <a:ext uri="{FF2B5EF4-FFF2-40B4-BE49-F238E27FC236}">
                <a16:creationId xmlns:a16="http://schemas.microsoft.com/office/drawing/2014/main" id="{69743296-62DF-3EFC-484D-1E6DA3DE3DBB}"/>
              </a:ext>
            </a:extLst>
          </p:cNvPr>
          <p:cNvSpPr/>
          <p:nvPr/>
        </p:nvSpPr>
        <p:spPr>
          <a:xfrm>
            <a:off x="8293612" y="3724242"/>
            <a:ext cx="3468851" cy="13741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3200" dirty="0">
              <a:solidFill>
                <a:srgbClr val="FFFFFF"/>
              </a:solidFill>
            </a:endParaRPr>
          </a:p>
        </p:txBody>
      </p:sp>
      <p:sp>
        <p:nvSpPr>
          <p:cNvPr id="12" name="Shape8_20210622_140736">
            <a:extLst>
              <a:ext uri="{FF2B5EF4-FFF2-40B4-BE49-F238E27FC236}">
                <a16:creationId xmlns:a16="http://schemas.microsoft.com/office/drawing/2014/main" id="{B0D7970D-68D7-D006-37E2-D253D936A619}"/>
              </a:ext>
            </a:extLst>
          </p:cNvPr>
          <p:cNvSpPr>
            <a:spLocks/>
          </p:cNvSpPr>
          <p:nvPr/>
        </p:nvSpPr>
        <p:spPr>
          <a:xfrm>
            <a:off x="8293612" y="3877153"/>
            <a:ext cx="3468851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spAutoFit/>
          </a:bodyPr>
          <a:lstStyle/>
          <a:p>
            <a:pPr algn="ctr">
              <a:defRPr/>
            </a:pPr>
            <a:r>
              <a:rPr lang="en-IN" sz="2000" b="1" dirty="0">
                <a:solidFill>
                  <a:schemeClr val="tx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3" name="Shape9_20210622_140736">
            <a:extLst>
              <a:ext uri="{FF2B5EF4-FFF2-40B4-BE49-F238E27FC236}">
                <a16:creationId xmlns:a16="http://schemas.microsoft.com/office/drawing/2014/main" id="{D5046C3B-BD04-F323-5EA3-28579FD0BFD5}"/>
              </a:ext>
            </a:extLst>
          </p:cNvPr>
          <p:cNvSpPr txBox="1">
            <a:spLocks/>
          </p:cNvSpPr>
          <p:nvPr/>
        </p:nvSpPr>
        <p:spPr>
          <a:xfrm>
            <a:off x="8293612" y="4266235"/>
            <a:ext cx="3468851" cy="30777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>
            <a:spAutoFit/>
          </a:bodyPr>
          <a:lstStyle/>
          <a:p>
            <a:pPr algn="ctr">
              <a:defRPr/>
            </a:pPr>
            <a:r>
              <a:rPr lang="en-US" altLang="ko-KR" sz="2000" dirty="0">
                <a:solidFill>
                  <a:schemeClr val="tx1">
                    <a:lumMod val="100000"/>
                  </a:schemeClr>
                </a:solidFill>
                <a:cs typeface="Arial" pitchFamily="34" charset="0"/>
              </a:rPr>
              <a:t>Insert Text Here</a:t>
            </a:r>
          </a:p>
        </p:txBody>
      </p:sp>
      <p:pic>
        <p:nvPicPr>
          <p:cNvPr id="1026" name="Picture 2" descr="Free Man Write photo and picture">
            <a:extLst>
              <a:ext uri="{FF2B5EF4-FFF2-40B4-BE49-F238E27FC236}">
                <a16:creationId xmlns:a16="http://schemas.microsoft.com/office/drawing/2014/main" id="{F1F3D40D-0965-1960-FAC0-4425D898CC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30" b="21096"/>
          <a:stretch/>
        </p:blipFill>
        <p:spPr bwMode="auto">
          <a:xfrm>
            <a:off x="-6806" y="0"/>
            <a:ext cx="12198806" cy="3179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B4F86562-E8BA-9948-8DAD-593651BDC254}"/>
              </a:ext>
            </a:extLst>
          </p:cNvPr>
          <p:cNvSpPr txBox="1">
            <a:spLocks/>
          </p:cNvSpPr>
          <p:nvPr/>
        </p:nvSpPr>
        <p:spPr>
          <a:xfrm>
            <a:off x="571499" y="2271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90570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8942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476</cp:revision>
  <dcterms:created xsi:type="dcterms:W3CDTF">2021-03-31T02:49:57Z</dcterms:created>
  <dcterms:modified xsi:type="dcterms:W3CDTF">2025-10-16T11:07:40Z</dcterms:modified>
  <cp:category/>
</cp:coreProperties>
</file>